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2.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notesSlides/notesSlide4.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5.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6.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notesSlides/notesSlide7.xml" ContentType="application/vnd.openxmlformats-officedocument.presentationml.notesSlide+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8.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notesSlides/notesSlide9.xml" ContentType="application/vnd.openxmlformats-officedocument.presentationml.notesSlid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notesSlides/notesSlide10.xml" ContentType="application/vnd.openxmlformats-officedocument.presentationml.notesSlide+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notesSlides/notesSlide11.xml" ContentType="application/vnd.openxmlformats-officedocument.presentationml.notesSlide+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notesSlides/notesSlide12.xml" ContentType="application/vnd.openxmlformats-officedocument.presentationml.notesSlide+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notesSlides/notesSlide13.xml" ContentType="application/vnd.openxmlformats-officedocument.presentationml.notesSlide+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notesSlides/notesSlide14.xml" ContentType="application/vnd.openxmlformats-officedocument.presentationml.notesSlide+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notesSlides/notesSlide15.xml" ContentType="application/vnd.openxmlformats-officedocument.presentationml.notesSlide+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notesSlides/notesSlide16.xml" ContentType="application/vnd.openxmlformats-officedocument.presentationml.notesSlide+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notesSlides/notesSlide17.xml" ContentType="application/vnd.openxmlformats-officedocument.presentationml.notesSlide+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notesSlides/notesSlide18.xml" ContentType="application/vnd.openxmlformats-officedocument.presentationml.notesSlide+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notesSlides/notesSlide19.xml" ContentType="application/vnd.openxmlformats-officedocument.presentationml.notesSlide+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notesSlides/notesSlide20.xml" ContentType="application/vnd.openxmlformats-officedocument.presentationml.notesSlide+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notesSlides/notesSlide21.xml" ContentType="application/vnd.openxmlformats-officedocument.presentationml.notesSlide+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notesSlides/notesSlide22.xml" ContentType="application/vnd.openxmlformats-officedocument.presentationml.notesSlide+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notesSlides/notesSlide23.xml" ContentType="application/vnd.openxmlformats-officedocument.presentationml.notesSlide+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notesSlides/notesSlide24.xml" ContentType="application/vnd.openxmlformats-officedocument.presentationml.notesSlide+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notesSlides/notesSlide25.xml" ContentType="application/vnd.openxmlformats-officedocument.presentationml.notesSlide+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ppt/tags/tag1118.xml" ContentType="application/vnd.openxmlformats-officedocument.presentationml.tags+xml"/>
  <Override PartName="/ppt/tags/tag1119.xml" ContentType="application/vnd.openxmlformats-officedocument.presentationml.tags+xml"/>
  <Override PartName="/ppt/tags/tag1120.xml" ContentType="application/vnd.openxmlformats-officedocument.presentationml.tags+xml"/>
  <Override PartName="/ppt/tags/tag1121.xml" ContentType="application/vnd.openxmlformats-officedocument.presentationml.tags+xml"/>
  <Override PartName="/ppt/tags/tag1122.xml" ContentType="application/vnd.openxmlformats-officedocument.presentationml.tags+xml"/>
  <Override PartName="/ppt/tags/tag1123.xml" ContentType="application/vnd.openxmlformats-officedocument.presentationml.tags+xml"/>
  <Override PartName="/ppt/tags/tag1124.xml" ContentType="application/vnd.openxmlformats-officedocument.presentationml.tags+xml"/>
  <Override PartName="/ppt/tags/tag1125.xml" ContentType="application/vnd.openxmlformats-officedocument.presentationml.tags+xml"/>
  <Override PartName="/ppt/tags/tag1126.xml" ContentType="application/vnd.openxmlformats-officedocument.presentationml.tags+xml"/>
  <Override PartName="/ppt/tags/tag1127.xml" ContentType="application/vnd.openxmlformats-officedocument.presentationml.tags+xml"/>
  <Override PartName="/ppt/tags/tag1128.xml" ContentType="application/vnd.openxmlformats-officedocument.presentationml.tags+xml"/>
  <Override PartName="/ppt/tags/tag1129.xml" ContentType="application/vnd.openxmlformats-officedocument.presentationml.tags+xml"/>
  <Override PartName="/ppt/tags/tag1130.xml" ContentType="application/vnd.openxmlformats-officedocument.presentationml.tags+xml"/>
  <Override PartName="/ppt/tags/tag1131.xml" ContentType="application/vnd.openxmlformats-officedocument.presentationml.tags+xml"/>
  <Override PartName="/ppt/tags/tag1132.xml" ContentType="application/vnd.openxmlformats-officedocument.presentationml.tags+xml"/>
  <Override PartName="/ppt/tags/tag1133.xml" ContentType="application/vnd.openxmlformats-officedocument.presentationml.tags+xml"/>
  <Override PartName="/ppt/tags/tag1134.xml" ContentType="application/vnd.openxmlformats-officedocument.presentationml.tags+xml"/>
  <Override PartName="/ppt/tags/tag1135.xml" ContentType="application/vnd.openxmlformats-officedocument.presentationml.tags+xml"/>
  <Override PartName="/ppt/tags/tag1136.xml" ContentType="application/vnd.openxmlformats-officedocument.presentationml.tags+xml"/>
  <Override PartName="/ppt/tags/tag1137.xml" ContentType="application/vnd.openxmlformats-officedocument.presentationml.tags+xml"/>
  <Override PartName="/ppt/tags/tag1138.xml" ContentType="application/vnd.openxmlformats-officedocument.presentationml.tags+xml"/>
  <Override PartName="/ppt/tags/tag1139.xml" ContentType="application/vnd.openxmlformats-officedocument.presentationml.tags+xml"/>
  <Override PartName="/ppt/tags/tag1140.xml" ContentType="application/vnd.openxmlformats-officedocument.presentationml.tags+xml"/>
  <Override PartName="/ppt/tags/tag1141.xml" ContentType="application/vnd.openxmlformats-officedocument.presentationml.tags+xml"/>
  <Override PartName="/ppt/tags/tag1142.xml" ContentType="application/vnd.openxmlformats-officedocument.presentationml.tags+xml"/>
  <Override PartName="/ppt/notesSlides/notesSlide26.xml" ContentType="application/vnd.openxmlformats-officedocument.presentationml.notesSlide+xml"/>
  <Override PartName="/ppt/tags/tag1143.xml" ContentType="application/vnd.openxmlformats-officedocument.presentationml.tags+xml"/>
  <Override PartName="/ppt/tags/tag1144.xml" ContentType="application/vnd.openxmlformats-officedocument.presentationml.tags+xml"/>
  <Override PartName="/ppt/tags/tag1145.xml" ContentType="application/vnd.openxmlformats-officedocument.presentationml.tags+xml"/>
  <Override PartName="/ppt/tags/tag1146.xml" ContentType="application/vnd.openxmlformats-officedocument.presentationml.tags+xml"/>
  <Override PartName="/ppt/tags/tag1147.xml" ContentType="application/vnd.openxmlformats-officedocument.presentationml.tags+xml"/>
  <Override PartName="/ppt/tags/tag1148.xml" ContentType="application/vnd.openxmlformats-officedocument.presentationml.tags+xml"/>
  <Override PartName="/ppt/tags/tag1149.xml" ContentType="application/vnd.openxmlformats-officedocument.presentationml.tags+xml"/>
  <Override PartName="/ppt/tags/tag1150.xml" ContentType="application/vnd.openxmlformats-officedocument.presentationml.tags+xml"/>
  <Override PartName="/ppt/tags/tag1151.xml" ContentType="application/vnd.openxmlformats-officedocument.presentationml.tags+xml"/>
  <Override PartName="/ppt/tags/tag1152.xml" ContentType="application/vnd.openxmlformats-officedocument.presentationml.tags+xml"/>
  <Override PartName="/ppt/tags/tag1153.xml" ContentType="application/vnd.openxmlformats-officedocument.presentationml.tags+xml"/>
  <Override PartName="/ppt/tags/tag1154.xml" ContentType="application/vnd.openxmlformats-officedocument.presentationml.tags+xml"/>
  <Override PartName="/ppt/tags/tag1155.xml" ContentType="application/vnd.openxmlformats-officedocument.presentationml.tags+xml"/>
  <Override PartName="/ppt/tags/tag1156.xml" ContentType="application/vnd.openxmlformats-officedocument.presentationml.tags+xml"/>
  <Override PartName="/ppt/tags/tag1157.xml" ContentType="application/vnd.openxmlformats-officedocument.presentationml.tags+xml"/>
  <Override PartName="/ppt/tags/tag1158.xml" ContentType="application/vnd.openxmlformats-officedocument.presentationml.tags+xml"/>
  <Override PartName="/ppt/tags/tag1159.xml" ContentType="application/vnd.openxmlformats-officedocument.presentationml.tags+xml"/>
  <Override PartName="/ppt/tags/tag1160.xml" ContentType="application/vnd.openxmlformats-officedocument.presentationml.tags+xml"/>
  <Override PartName="/ppt/tags/tag1161.xml" ContentType="application/vnd.openxmlformats-officedocument.presentationml.tags+xml"/>
  <Override PartName="/ppt/tags/tag1162.xml" ContentType="application/vnd.openxmlformats-officedocument.presentationml.tags+xml"/>
  <Override PartName="/ppt/tags/tag1163.xml" ContentType="application/vnd.openxmlformats-officedocument.presentationml.tags+xml"/>
  <Override PartName="/ppt/tags/tag1164.xml" ContentType="application/vnd.openxmlformats-officedocument.presentationml.tags+xml"/>
  <Override PartName="/ppt/tags/tag1165.xml" ContentType="application/vnd.openxmlformats-officedocument.presentationml.tags+xml"/>
  <Override PartName="/ppt/tags/tag1166.xml" ContentType="application/vnd.openxmlformats-officedocument.presentationml.tags+xml"/>
  <Override PartName="/ppt/tags/tag1167.xml" ContentType="application/vnd.openxmlformats-officedocument.presentationml.tags+xml"/>
  <Override PartName="/ppt/tags/tag1168.xml" ContentType="application/vnd.openxmlformats-officedocument.presentationml.tags+xml"/>
  <Override PartName="/ppt/tags/tag1169.xml" ContentType="application/vnd.openxmlformats-officedocument.presentationml.tags+xml"/>
  <Override PartName="/ppt/tags/tag1170.xml" ContentType="application/vnd.openxmlformats-officedocument.presentationml.tags+xml"/>
  <Override PartName="/ppt/tags/tag1171.xml" ContentType="application/vnd.openxmlformats-officedocument.presentationml.tags+xml"/>
  <Override PartName="/ppt/tags/tag1172.xml" ContentType="application/vnd.openxmlformats-officedocument.presentationml.tags+xml"/>
  <Override PartName="/ppt/tags/tag1173.xml" ContentType="application/vnd.openxmlformats-officedocument.presentationml.tags+xml"/>
  <Override PartName="/ppt/notesSlides/notesSlide27.xml" ContentType="application/vnd.openxmlformats-officedocument.presentationml.notesSlide+xml"/>
  <Override PartName="/ppt/tags/tag1174.xml" ContentType="application/vnd.openxmlformats-officedocument.presentationml.tags+xml"/>
  <Override PartName="/ppt/tags/tag1175.xml" ContentType="application/vnd.openxmlformats-officedocument.presentationml.tags+xml"/>
  <Override PartName="/ppt/tags/tag1176.xml" ContentType="application/vnd.openxmlformats-officedocument.presentationml.tags+xml"/>
  <Override PartName="/ppt/tags/tag1177.xml" ContentType="application/vnd.openxmlformats-officedocument.presentationml.tags+xml"/>
  <Override PartName="/ppt/tags/tag1178.xml" ContentType="application/vnd.openxmlformats-officedocument.presentationml.tags+xml"/>
  <Override PartName="/ppt/tags/tag1179.xml" ContentType="application/vnd.openxmlformats-officedocument.presentationml.tags+xml"/>
  <Override PartName="/ppt/tags/tag1180.xml" ContentType="application/vnd.openxmlformats-officedocument.presentationml.tags+xml"/>
  <Override PartName="/ppt/tags/tag1181.xml" ContentType="application/vnd.openxmlformats-officedocument.presentationml.tags+xml"/>
  <Override PartName="/ppt/tags/tag1182.xml" ContentType="application/vnd.openxmlformats-officedocument.presentationml.tags+xml"/>
  <Override PartName="/ppt/tags/tag1183.xml" ContentType="application/vnd.openxmlformats-officedocument.presentationml.tags+xml"/>
  <Override PartName="/ppt/tags/tag1184.xml" ContentType="application/vnd.openxmlformats-officedocument.presentationml.tags+xml"/>
  <Override PartName="/ppt/tags/tag1185.xml" ContentType="application/vnd.openxmlformats-officedocument.presentationml.tags+xml"/>
  <Override PartName="/ppt/tags/tag1186.xml" ContentType="application/vnd.openxmlformats-officedocument.presentationml.tags+xml"/>
  <Override PartName="/ppt/tags/tag1187.xml" ContentType="application/vnd.openxmlformats-officedocument.presentationml.tags+xml"/>
  <Override PartName="/ppt/tags/tag1188.xml" ContentType="application/vnd.openxmlformats-officedocument.presentationml.tags+xml"/>
  <Override PartName="/ppt/tags/tag1189.xml" ContentType="application/vnd.openxmlformats-officedocument.presentationml.tags+xml"/>
  <Override PartName="/ppt/tags/tag1190.xml" ContentType="application/vnd.openxmlformats-officedocument.presentationml.tags+xml"/>
  <Override PartName="/ppt/tags/tag1191.xml" ContentType="application/vnd.openxmlformats-officedocument.presentationml.tags+xml"/>
  <Override PartName="/ppt/tags/tag1192.xml" ContentType="application/vnd.openxmlformats-officedocument.presentationml.tags+xml"/>
  <Override PartName="/ppt/tags/tag1193.xml" ContentType="application/vnd.openxmlformats-officedocument.presentationml.tags+xml"/>
  <Override PartName="/ppt/tags/tag1194.xml" ContentType="application/vnd.openxmlformats-officedocument.presentationml.tags+xml"/>
  <Override PartName="/ppt/tags/tag1195.xml" ContentType="application/vnd.openxmlformats-officedocument.presentationml.tags+xml"/>
  <Override PartName="/ppt/tags/tag1196.xml" ContentType="application/vnd.openxmlformats-officedocument.presentationml.tags+xml"/>
  <Override PartName="/ppt/tags/tag1197.xml" ContentType="application/vnd.openxmlformats-officedocument.presentationml.tags+xml"/>
  <Override PartName="/ppt/tags/tag1198.xml" ContentType="application/vnd.openxmlformats-officedocument.presentationml.tags+xml"/>
  <Override PartName="/ppt/tags/tag1199.xml" ContentType="application/vnd.openxmlformats-officedocument.presentationml.tags+xml"/>
  <Override PartName="/ppt/tags/tag1200.xml" ContentType="application/vnd.openxmlformats-officedocument.presentationml.tags+xml"/>
  <Override PartName="/ppt/tags/tag1201.xml" ContentType="application/vnd.openxmlformats-officedocument.presentationml.tags+xml"/>
  <Override PartName="/ppt/tags/tag1202.xml" ContentType="application/vnd.openxmlformats-officedocument.presentationml.tags+xml"/>
  <Override PartName="/ppt/tags/tag1203.xml" ContentType="application/vnd.openxmlformats-officedocument.presentationml.tags+xml"/>
  <Override PartName="/ppt/tags/tag1204.xml" ContentType="application/vnd.openxmlformats-officedocument.presentationml.tags+xml"/>
  <Override PartName="/ppt/tags/tag1205.xml" ContentType="application/vnd.openxmlformats-officedocument.presentationml.tags+xml"/>
  <Override PartName="/ppt/tags/tag1206.xml" ContentType="application/vnd.openxmlformats-officedocument.presentationml.tags+xml"/>
  <Override PartName="/ppt/tags/tag1207.xml" ContentType="application/vnd.openxmlformats-officedocument.presentationml.tags+xml"/>
  <Override PartName="/ppt/tags/tag1208.xml" ContentType="application/vnd.openxmlformats-officedocument.presentationml.tags+xml"/>
  <Override PartName="/ppt/tags/tag1209.xml" ContentType="application/vnd.openxmlformats-officedocument.presentationml.tags+xml"/>
  <Override PartName="/ppt/tags/tag1210.xml" ContentType="application/vnd.openxmlformats-officedocument.presentationml.tags+xml"/>
  <Override PartName="/ppt/tags/tag1211.xml" ContentType="application/vnd.openxmlformats-officedocument.presentationml.tags+xml"/>
  <Override PartName="/ppt/tags/tag1212.xml" ContentType="application/vnd.openxmlformats-officedocument.presentationml.tags+xml"/>
  <Override PartName="/ppt/tags/tag1213.xml" ContentType="application/vnd.openxmlformats-officedocument.presentationml.tags+xml"/>
  <Override PartName="/ppt/tags/tag1214.xml" ContentType="application/vnd.openxmlformats-officedocument.presentationml.tags+xml"/>
  <Override PartName="/ppt/tags/tag1215.xml" ContentType="application/vnd.openxmlformats-officedocument.presentationml.tags+xml"/>
  <Override PartName="/ppt/tags/tag1216.xml" ContentType="application/vnd.openxmlformats-officedocument.presentationml.tags+xml"/>
  <Override PartName="/ppt/tags/tag1217.xml" ContentType="application/vnd.openxmlformats-officedocument.presentationml.tags+xml"/>
  <Override PartName="/ppt/notesSlides/notesSlide28.xml" ContentType="application/vnd.openxmlformats-officedocument.presentationml.notesSlide+xml"/>
  <Override PartName="/ppt/tags/tag1218.xml" ContentType="application/vnd.openxmlformats-officedocument.presentationml.tags+xml"/>
  <Override PartName="/ppt/tags/tag1219.xml" ContentType="application/vnd.openxmlformats-officedocument.presentationml.tags+xml"/>
  <Override PartName="/ppt/tags/tag1220.xml" ContentType="application/vnd.openxmlformats-officedocument.presentationml.tags+xml"/>
  <Override PartName="/ppt/tags/tag1221.xml" ContentType="application/vnd.openxmlformats-officedocument.presentationml.tags+xml"/>
  <Override PartName="/ppt/tags/tag1222.xml" ContentType="application/vnd.openxmlformats-officedocument.presentationml.tags+xml"/>
  <Override PartName="/ppt/tags/tag1223.xml" ContentType="application/vnd.openxmlformats-officedocument.presentationml.tags+xml"/>
  <Override PartName="/ppt/tags/tag1224.xml" ContentType="application/vnd.openxmlformats-officedocument.presentationml.tags+xml"/>
  <Override PartName="/ppt/tags/tag1225.xml" ContentType="application/vnd.openxmlformats-officedocument.presentationml.tags+xml"/>
  <Override PartName="/ppt/tags/tag1226.xml" ContentType="application/vnd.openxmlformats-officedocument.presentationml.tags+xml"/>
  <Override PartName="/ppt/tags/tag1227.xml" ContentType="application/vnd.openxmlformats-officedocument.presentationml.tags+xml"/>
  <Override PartName="/ppt/tags/tag1228.xml" ContentType="application/vnd.openxmlformats-officedocument.presentationml.tags+xml"/>
  <Override PartName="/ppt/tags/tag1229.xml" ContentType="application/vnd.openxmlformats-officedocument.presentationml.tags+xml"/>
  <Override PartName="/ppt/tags/tag1230.xml" ContentType="application/vnd.openxmlformats-officedocument.presentationml.tags+xml"/>
  <Override PartName="/ppt/tags/tag1231.xml" ContentType="application/vnd.openxmlformats-officedocument.presentationml.tags+xml"/>
  <Override PartName="/ppt/tags/tag1232.xml" ContentType="application/vnd.openxmlformats-officedocument.presentationml.tags+xml"/>
  <Override PartName="/ppt/tags/tag1233.xml" ContentType="application/vnd.openxmlformats-officedocument.presentationml.tags+xml"/>
  <Override PartName="/ppt/tags/tag1234.xml" ContentType="application/vnd.openxmlformats-officedocument.presentationml.tags+xml"/>
  <Override PartName="/ppt/tags/tag1235.xml" ContentType="application/vnd.openxmlformats-officedocument.presentationml.tags+xml"/>
  <Override PartName="/ppt/tags/tag1236.xml" ContentType="application/vnd.openxmlformats-officedocument.presentationml.tags+xml"/>
  <Override PartName="/ppt/tags/tag1237.xml" ContentType="application/vnd.openxmlformats-officedocument.presentationml.tags+xml"/>
  <Override PartName="/ppt/tags/tag1238.xml" ContentType="application/vnd.openxmlformats-officedocument.presentationml.tags+xml"/>
  <Override PartName="/ppt/tags/tag1239.xml" ContentType="application/vnd.openxmlformats-officedocument.presentationml.tags+xml"/>
  <Override PartName="/ppt/tags/tag1240.xml" ContentType="application/vnd.openxmlformats-officedocument.presentationml.tags+xml"/>
  <Override PartName="/ppt/tags/tag1241.xml" ContentType="application/vnd.openxmlformats-officedocument.presentationml.tags+xml"/>
  <Override PartName="/ppt/tags/tag1242.xml" ContentType="application/vnd.openxmlformats-officedocument.presentationml.tags+xml"/>
  <Override PartName="/ppt/tags/tag1243.xml" ContentType="application/vnd.openxmlformats-officedocument.presentationml.tags+xml"/>
  <Override PartName="/ppt/tags/tag1244.xml" ContentType="application/vnd.openxmlformats-officedocument.presentationml.tags+xml"/>
  <Override PartName="/ppt/tags/tag1245.xml" ContentType="application/vnd.openxmlformats-officedocument.presentationml.tags+xml"/>
  <Override PartName="/ppt/tags/tag1246.xml" ContentType="application/vnd.openxmlformats-officedocument.presentationml.tags+xml"/>
  <Override PartName="/ppt/tags/tag1247.xml" ContentType="application/vnd.openxmlformats-officedocument.presentationml.tags+xml"/>
  <Override PartName="/ppt/tags/tag1248.xml" ContentType="application/vnd.openxmlformats-officedocument.presentationml.tags+xml"/>
  <Override PartName="/ppt/tags/tag1249.xml" ContentType="application/vnd.openxmlformats-officedocument.presentationml.tags+xml"/>
  <Override PartName="/ppt/tags/tag1250.xml" ContentType="application/vnd.openxmlformats-officedocument.presentationml.tags+xml"/>
  <Override PartName="/ppt/tags/tag1251.xml" ContentType="application/vnd.openxmlformats-officedocument.presentationml.tags+xml"/>
  <Override PartName="/ppt/tags/tag1252.xml" ContentType="application/vnd.openxmlformats-officedocument.presentationml.tags+xml"/>
  <Override PartName="/ppt/tags/tag1253.xml" ContentType="application/vnd.openxmlformats-officedocument.presentationml.tags+xml"/>
  <Override PartName="/ppt/tags/tag1254.xml" ContentType="application/vnd.openxmlformats-officedocument.presentationml.tags+xml"/>
  <Override PartName="/ppt/tags/tag1255.xml" ContentType="application/vnd.openxmlformats-officedocument.presentationml.tags+xml"/>
  <Override PartName="/ppt/tags/tag1256.xml" ContentType="application/vnd.openxmlformats-officedocument.presentationml.tags+xml"/>
  <Override PartName="/ppt/tags/tag1257.xml" ContentType="application/vnd.openxmlformats-officedocument.presentationml.tags+xml"/>
  <Override PartName="/ppt/tags/tag1258.xml" ContentType="application/vnd.openxmlformats-officedocument.presentationml.tags+xml"/>
  <Override PartName="/ppt/notesSlides/notesSlide29.xml" ContentType="application/vnd.openxmlformats-officedocument.presentationml.notesSlide+xml"/>
  <Override PartName="/ppt/tags/tag1259.xml" ContentType="application/vnd.openxmlformats-officedocument.presentationml.tags+xml"/>
  <Override PartName="/ppt/tags/tag1260.xml" ContentType="application/vnd.openxmlformats-officedocument.presentationml.tags+xml"/>
  <Override PartName="/ppt/tags/tag1261.xml" ContentType="application/vnd.openxmlformats-officedocument.presentationml.tags+xml"/>
  <Override PartName="/ppt/tags/tag1262.xml" ContentType="application/vnd.openxmlformats-officedocument.presentationml.tags+xml"/>
  <Override PartName="/ppt/tags/tag1263.xml" ContentType="application/vnd.openxmlformats-officedocument.presentationml.tags+xml"/>
  <Override PartName="/ppt/tags/tag1264.xml" ContentType="application/vnd.openxmlformats-officedocument.presentationml.tags+xml"/>
  <Override PartName="/ppt/tags/tag1265.xml" ContentType="application/vnd.openxmlformats-officedocument.presentationml.tags+xml"/>
  <Override PartName="/ppt/tags/tag1266.xml" ContentType="application/vnd.openxmlformats-officedocument.presentationml.tags+xml"/>
  <Override PartName="/ppt/tags/tag1267.xml" ContentType="application/vnd.openxmlformats-officedocument.presentationml.tags+xml"/>
  <Override PartName="/ppt/tags/tag1268.xml" ContentType="application/vnd.openxmlformats-officedocument.presentationml.tags+xml"/>
  <Override PartName="/ppt/tags/tag1269.xml" ContentType="application/vnd.openxmlformats-officedocument.presentationml.tags+xml"/>
  <Override PartName="/ppt/tags/tag1270.xml" ContentType="application/vnd.openxmlformats-officedocument.presentationml.tags+xml"/>
  <Override PartName="/ppt/tags/tag1271.xml" ContentType="application/vnd.openxmlformats-officedocument.presentationml.tags+xml"/>
  <Override PartName="/ppt/tags/tag1272.xml" ContentType="application/vnd.openxmlformats-officedocument.presentationml.tags+xml"/>
  <Override PartName="/ppt/tags/tag1273.xml" ContentType="application/vnd.openxmlformats-officedocument.presentationml.tags+xml"/>
  <Override PartName="/ppt/tags/tag1274.xml" ContentType="application/vnd.openxmlformats-officedocument.presentationml.tags+xml"/>
  <Override PartName="/ppt/tags/tag1275.xml" ContentType="application/vnd.openxmlformats-officedocument.presentationml.tags+xml"/>
  <Override PartName="/ppt/tags/tag1276.xml" ContentType="application/vnd.openxmlformats-officedocument.presentationml.tags+xml"/>
  <Override PartName="/ppt/tags/tag1277.xml" ContentType="application/vnd.openxmlformats-officedocument.presentationml.tags+xml"/>
  <Override PartName="/ppt/tags/tag1278.xml" ContentType="application/vnd.openxmlformats-officedocument.presentationml.tags+xml"/>
  <Override PartName="/ppt/tags/tag1279.xml" ContentType="application/vnd.openxmlformats-officedocument.presentationml.tags+xml"/>
  <Override PartName="/ppt/tags/tag1280.xml" ContentType="application/vnd.openxmlformats-officedocument.presentationml.tags+xml"/>
  <Override PartName="/ppt/tags/tag1281.xml" ContentType="application/vnd.openxmlformats-officedocument.presentationml.tags+xml"/>
  <Override PartName="/ppt/tags/tag1282.xml" ContentType="application/vnd.openxmlformats-officedocument.presentationml.tags+xml"/>
  <Override PartName="/ppt/tags/tag1283.xml" ContentType="application/vnd.openxmlformats-officedocument.presentationml.tags+xml"/>
  <Override PartName="/ppt/tags/tag1284.xml" ContentType="application/vnd.openxmlformats-officedocument.presentationml.tags+xml"/>
  <Override PartName="/ppt/tags/tag1285.xml" ContentType="application/vnd.openxmlformats-officedocument.presentationml.tags+xml"/>
  <Override PartName="/ppt/tags/tag1286.xml" ContentType="application/vnd.openxmlformats-officedocument.presentationml.tags+xml"/>
  <Override PartName="/ppt/tags/tag1287.xml" ContentType="application/vnd.openxmlformats-officedocument.presentationml.tags+xml"/>
  <Override PartName="/ppt/tags/tag1288.xml" ContentType="application/vnd.openxmlformats-officedocument.presentationml.tags+xml"/>
  <Override PartName="/ppt/tags/tag1289.xml" ContentType="application/vnd.openxmlformats-officedocument.presentationml.tags+xml"/>
  <Override PartName="/ppt/tags/tag1290.xml" ContentType="application/vnd.openxmlformats-officedocument.presentationml.tags+xml"/>
  <Override PartName="/ppt/tags/tag1291.xml" ContentType="application/vnd.openxmlformats-officedocument.presentationml.tags+xml"/>
  <Override PartName="/ppt/tags/tag1292.xml" ContentType="application/vnd.openxmlformats-officedocument.presentationml.tags+xml"/>
  <Override PartName="/ppt/tags/tag1293.xml" ContentType="application/vnd.openxmlformats-officedocument.presentationml.tags+xml"/>
  <Override PartName="/ppt/tags/tag1294.xml" ContentType="application/vnd.openxmlformats-officedocument.presentationml.tags+xml"/>
  <Override PartName="/ppt/tags/tag1295.xml" ContentType="application/vnd.openxmlformats-officedocument.presentationml.tags+xml"/>
  <Override PartName="/ppt/tags/tag1296.xml" ContentType="application/vnd.openxmlformats-officedocument.presentationml.tags+xml"/>
  <Override PartName="/ppt/tags/tag1297.xml" ContentType="application/vnd.openxmlformats-officedocument.presentationml.tags+xml"/>
  <Override PartName="/ppt/tags/tag1298.xml" ContentType="application/vnd.openxmlformats-officedocument.presentationml.tags+xml"/>
  <Override PartName="/ppt/tags/tag1299.xml" ContentType="application/vnd.openxmlformats-officedocument.presentationml.tags+xml"/>
  <Override PartName="/ppt/notesSlides/notesSlide30.xml" ContentType="application/vnd.openxmlformats-officedocument.presentationml.notesSlide+xml"/>
  <Override PartName="/ppt/tags/tag1300.xml" ContentType="application/vnd.openxmlformats-officedocument.presentationml.tags+xml"/>
  <Override PartName="/ppt/tags/tag1301.xml" ContentType="application/vnd.openxmlformats-officedocument.presentationml.tags+xml"/>
  <Override PartName="/ppt/tags/tag1302.xml" ContentType="application/vnd.openxmlformats-officedocument.presentationml.tags+xml"/>
  <Override PartName="/ppt/tags/tag1303.xml" ContentType="application/vnd.openxmlformats-officedocument.presentationml.tags+xml"/>
  <Override PartName="/ppt/tags/tag1304.xml" ContentType="application/vnd.openxmlformats-officedocument.presentationml.tags+xml"/>
  <Override PartName="/ppt/tags/tag1305.xml" ContentType="application/vnd.openxmlformats-officedocument.presentationml.tags+xml"/>
  <Override PartName="/ppt/tags/tag1306.xml" ContentType="application/vnd.openxmlformats-officedocument.presentationml.tags+xml"/>
  <Override PartName="/ppt/tags/tag1307.xml" ContentType="application/vnd.openxmlformats-officedocument.presentationml.tags+xml"/>
  <Override PartName="/ppt/tags/tag1308.xml" ContentType="application/vnd.openxmlformats-officedocument.presentationml.tags+xml"/>
  <Override PartName="/ppt/tags/tag1309.xml" ContentType="application/vnd.openxmlformats-officedocument.presentationml.tags+xml"/>
  <Override PartName="/ppt/tags/tag1310.xml" ContentType="application/vnd.openxmlformats-officedocument.presentationml.tags+xml"/>
  <Override PartName="/ppt/tags/tag1311.xml" ContentType="application/vnd.openxmlformats-officedocument.presentationml.tags+xml"/>
  <Override PartName="/ppt/tags/tag1312.xml" ContentType="application/vnd.openxmlformats-officedocument.presentationml.tags+xml"/>
  <Override PartName="/ppt/tags/tag1313.xml" ContentType="application/vnd.openxmlformats-officedocument.presentationml.tags+xml"/>
  <Override PartName="/ppt/tags/tag1314.xml" ContentType="application/vnd.openxmlformats-officedocument.presentationml.tags+xml"/>
  <Override PartName="/ppt/tags/tag1315.xml" ContentType="application/vnd.openxmlformats-officedocument.presentationml.tags+xml"/>
  <Override PartName="/ppt/tags/tag1316.xml" ContentType="application/vnd.openxmlformats-officedocument.presentationml.tags+xml"/>
  <Override PartName="/ppt/tags/tag1317.xml" ContentType="application/vnd.openxmlformats-officedocument.presentationml.tags+xml"/>
  <Override PartName="/ppt/tags/tag1318.xml" ContentType="application/vnd.openxmlformats-officedocument.presentationml.tags+xml"/>
  <Override PartName="/ppt/tags/tag1319.xml" ContentType="application/vnd.openxmlformats-officedocument.presentationml.tags+xml"/>
  <Override PartName="/ppt/tags/tag1320.xml" ContentType="application/vnd.openxmlformats-officedocument.presentationml.tags+xml"/>
  <Override PartName="/ppt/tags/tag1321.xml" ContentType="application/vnd.openxmlformats-officedocument.presentationml.tags+xml"/>
  <Override PartName="/ppt/tags/tag1322.xml" ContentType="application/vnd.openxmlformats-officedocument.presentationml.tags+xml"/>
  <Override PartName="/ppt/tags/tag1323.xml" ContentType="application/vnd.openxmlformats-officedocument.presentationml.tags+xml"/>
  <Override PartName="/ppt/tags/tag1324.xml" ContentType="application/vnd.openxmlformats-officedocument.presentationml.tags+xml"/>
  <Override PartName="/ppt/tags/tag1325.xml" ContentType="application/vnd.openxmlformats-officedocument.presentationml.tags+xml"/>
  <Override PartName="/ppt/tags/tag1326.xml" ContentType="application/vnd.openxmlformats-officedocument.presentationml.tags+xml"/>
  <Override PartName="/ppt/tags/tag1327.xml" ContentType="application/vnd.openxmlformats-officedocument.presentationml.tags+xml"/>
  <Override PartName="/ppt/tags/tag1328.xml" ContentType="application/vnd.openxmlformats-officedocument.presentationml.tags+xml"/>
  <Override PartName="/ppt/tags/tag1329.xml" ContentType="application/vnd.openxmlformats-officedocument.presentationml.tags+xml"/>
  <Override PartName="/ppt/tags/tag1330.xml" ContentType="application/vnd.openxmlformats-officedocument.presentationml.tags+xml"/>
  <Override PartName="/ppt/tags/tag1331.xml" ContentType="application/vnd.openxmlformats-officedocument.presentationml.tags+xml"/>
  <Override PartName="/ppt/tags/tag1332.xml" ContentType="application/vnd.openxmlformats-officedocument.presentationml.tags+xml"/>
  <Override PartName="/ppt/tags/tag1333.xml" ContentType="application/vnd.openxmlformats-officedocument.presentationml.tags+xml"/>
  <Override PartName="/ppt/tags/tag1334.xml" ContentType="application/vnd.openxmlformats-officedocument.presentationml.tags+xml"/>
  <Override PartName="/ppt/tags/tag1335.xml" ContentType="application/vnd.openxmlformats-officedocument.presentationml.tags+xml"/>
  <Override PartName="/ppt/tags/tag1336.xml" ContentType="application/vnd.openxmlformats-officedocument.presentationml.tags+xml"/>
  <Override PartName="/ppt/tags/tag1337.xml" ContentType="application/vnd.openxmlformats-officedocument.presentationml.tags+xml"/>
  <Override PartName="/ppt/tags/tag1338.xml" ContentType="application/vnd.openxmlformats-officedocument.presentationml.tags+xml"/>
  <Override PartName="/ppt/tags/tag1339.xml" ContentType="application/vnd.openxmlformats-officedocument.presentationml.tags+xml"/>
  <Override PartName="/ppt/tags/tag1340.xml" ContentType="application/vnd.openxmlformats-officedocument.presentationml.tags+xml"/>
  <Override PartName="/ppt/notesSlides/notesSlide31.xml" ContentType="application/vnd.openxmlformats-officedocument.presentationml.notesSlide+xml"/>
  <Override PartName="/ppt/tags/tag1341.xml" ContentType="application/vnd.openxmlformats-officedocument.presentationml.tags+xml"/>
  <Override PartName="/ppt/tags/tag1342.xml" ContentType="application/vnd.openxmlformats-officedocument.presentationml.tags+xml"/>
  <Override PartName="/ppt/tags/tag1343.xml" ContentType="application/vnd.openxmlformats-officedocument.presentationml.tags+xml"/>
  <Override PartName="/ppt/tags/tag1344.xml" ContentType="application/vnd.openxmlformats-officedocument.presentationml.tags+xml"/>
  <Override PartName="/ppt/tags/tag1345.xml" ContentType="application/vnd.openxmlformats-officedocument.presentationml.tags+xml"/>
  <Override PartName="/ppt/tags/tag1346.xml" ContentType="application/vnd.openxmlformats-officedocument.presentationml.tags+xml"/>
  <Override PartName="/ppt/tags/tag1347.xml" ContentType="application/vnd.openxmlformats-officedocument.presentationml.tags+xml"/>
  <Override PartName="/ppt/tags/tag1348.xml" ContentType="application/vnd.openxmlformats-officedocument.presentationml.tags+xml"/>
  <Override PartName="/ppt/tags/tag1349.xml" ContentType="application/vnd.openxmlformats-officedocument.presentationml.tags+xml"/>
  <Override PartName="/ppt/tags/tag1350.xml" ContentType="application/vnd.openxmlformats-officedocument.presentationml.tags+xml"/>
  <Override PartName="/ppt/tags/tag1351.xml" ContentType="application/vnd.openxmlformats-officedocument.presentationml.tags+xml"/>
  <Override PartName="/ppt/tags/tag1352.xml" ContentType="application/vnd.openxmlformats-officedocument.presentationml.tags+xml"/>
  <Override PartName="/ppt/tags/tag1353.xml" ContentType="application/vnd.openxmlformats-officedocument.presentationml.tags+xml"/>
  <Override PartName="/ppt/tags/tag1354.xml" ContentType="application/vnd.openxmlformats-officedocument.presentationml.tags+xml"/>
  <Override PartName="/ppt/tags/tag1355.xml" ContentType="application/vnd.openxmlformats-officedocument.presentationml.tags+xml"/>
  <Override PartName="/ppt/tags/tag1356.xml" ContentType="application/vnd.openxmlformats-officedocument.presentationml.tags+xml"/>
  <Override PartName="/ppt/tags/tag1357.xml" ContentType="application/vnd.openxmlformats-officedocument.presentationml.tags+xml"/>
  <Override PartName="/ppt/tags/tag1358.xml" ContentType="application/vnd.openxmlformats-officedocument.presentationml.tags+xml"/>
  <Override PartName="/ppt/tags/tag1359.xml" ContentType="application/vnd.openxmlformats-officedocument.presentationml.tags+xml"/>
  <Override PartName="/ppt/tags/tag1360.xml" ContentType="application/vnd.openxmlformats-officedocument.presentationml.tags+xml"/>
  <Override PartName="/ppt/tags/tag1361.xml" ContentType="application/vnd.openxmlformats-officedocument.presentationml.tags+xml"/>
  <Override PartName="/ppt/tags/tag1362.xml" ContentType="application/vnd.openxmlformats-officedocument.presentationml.tags+xml"/>
  <Override PartName="/ppt/tags/tag1363.xml" ContentType="application/vnd.openxmlformats-officedocument.presentationml.tags+xml"/>
  <Override PartName="/ppt/tags/tag1364.xml" ContentType="application/vnd.openxmlformats-officedocument.presentationml.tags+xml"/>
  <Override PartName="/ppt/tags/tag1365.xml" ContentType="application/vnd.openxmlformats-officedocument.presentationml.tags+xml"/>
  <Override PartName="/ppt/tags/tag1366.xml" ContentType="application/vnd.openxmlformats-officedocument.presentationml.tags+xml"/>
  <Override PartName="/ppt/tags/tag1367.xml" ContentType="application/vnd.openxmlformats-officedocument.presentationml.tags+xml"/>
  <Override PartName="/ppt/tags/tag1368.xml" ContentType="application/vnd.openxmlformats-officedocument.presentationml.tags+xml"/>
  <Override PartName="/ppt/tags/tag1369.xml" ContentType="application/vnd.openxmlformats-officedocument.presentationml.tags+xml"/>
  <Override PartName="/ppt/tags/tag1370.xml" ContentType="application/vnd.openxmlformats-officedocument.presentationml.tags+xml"/>
  <Override PartName="/ppt/tags/tag1371.xml" ContentType="application/vnd.openxmlformats-officedocument.presentationml.tags+xml"/>
  <Override PartName="/ppt/tags/tag1372.xml" ContentType="application/vnd.openxmlformats-officedocument.presentationml.tags+xml"/>
  <Override PartName="/ppt/tags/tag1373.xml" ContentType="application/vnd.openxmlformats-officedocument.presentationml.tags+xml"/>
  <Override PartName="/ppt/tags/tag1374.xml" ContentType="application/vnd.openxmlformats-officedocument.presentationml.tags+xml"/>
  <Override PartName="/ppt/tags/tag1375.xml" ContentType="application/vnd.openxmlformats-officedocument.presentationml.tags+xml"/>
  <Override PartName="/ppt/tags/tag1376.xml" ContentType="application/vnd.openxmlformats-officedocument.presentationml.tags+xml"/>
  <Override PartName="/ppt/tags/tag1377.xml" ContentType="application/vnd.openxmlformats-officedocument.presentationml.tags+xml"/>
  <Override PartName="/ppt/tags/tag1378.xml" ContentType="application/vnd.openxmlformats-officedocument.presentationml.tags+xml"/>
  <Override PartName="/ppt/tags/tag1379.xml" ContentType="application/vnd.openxmlformats-officedocument.presentationml.tags+xml"/>
  <Override PartName="/ppt/tags/tag1380.xml" ContentType="application/vnd.openxmlformats-officedocument.presentationml.tags+xml"/>
  <Override PartName="/ppt/tags/tag1381.xml" ContentType="application/vnd.openxmlformats-officedocument.presentationml.tags+xml"/>
  <Override PartName="/ppt/tags/tag1382.xml" ContentType="application/vnd.openxmlformats-officedocument.presentationml.tags+xml"/>
  <Override PartName="/ppt/tags/tag1383.xml" ContentType="application/vnd.openxmlformats-officedocument.presentationml.tags+xml"/>
  <Override PartName="/ppt/tags/tag1384.xml" ContentType="application/vnd.openxmlformats-officedocument.presentationml.tags+xml"/>
  <Override PartName="/ppt/tags/tag1385.xml" ContentType="application/vnd.openxmlformats-officedocument.presentationml.tags+xml"/>
  <Override PartName="/ppt/tags/tag1386.xml" ContentType="application/vnd.openxmlformats-officedocument.presentationml.tags+xml"/>
  <Override PartName="/ppt/tags/tag1387.xml" ContentType="application/vnd.openxmlformats-officedocument.presentationml.tags+xml"/>
  <Override PartName="/ppt/tags/tag1388.xml" ContentType="application/vnd.openxmlformats-officedocument.presentationml.tags+xml"/>
  <Override PartName="/ppt/tags/tag1389.xml" ContentType="application/vnd.openxmlformats-officedocument.presentationml.tags+xml"/>
  <Override PartName="/ppt/tags/tag1390.xml" ContentType="application/vnd.openxmlformats-officedocument.presentationml.tags+xml"/>
  <Override PartName="/ppt/tags/tag1391.xml" ContentType="application/vnd.openxmlformats-officedocument.presentationml.tags+xml"/>
  <Override PartName="/ppt/tags/tag1392.xml" ContentType="application/vnd.openxmlformats-officedocument.presentationml.tags+xml"/>
  <Override PartName="/ppt/tags/tag1393.xml" ContentType="application/vnd.openxmlformats-officedocument.presentationml.tags+xml"/>
  <Override PartName="/ppt/notesSlides/notesSlide32.xml" ContentType="application/vnd.openxmlformats-officedocument.presentationml.notesSlide+xml"/>
  <Override PartName="/ppt/tags/tag1394.xml" ContentType="application/vnd.openxmlformats-officedocument.presentationml.tags+xml"/>
  <Override PartName="/ppt/tags/tag1395.xml" ContentType="application/vnd.openxmlformats-officedocument.presentationml.tags+xml"/>
  <Override PartName="/ppt/tags/tag1396.xml" ContentType="application/vnd.openxmlformats-officedocument.presentationml.tags+xml"/>
  <Override PartName="/ppt/tags/tag1397.xml" ContentType="application/vnd.openxmlformats-officedocument.presentationml.tags+xml"/>
  <Override PartName="/ppt/tags/tag1398.xml" ContentType="application/vnd.openxmlformats-officedocument.presentationml.tags+xml"/>
  <Override PartName="/ppt/tags/tag1399.xml" ContentType="application/vnd.openxmlformats-officedocument.presentationml.tags+xml"/>
  <Override PartName="/ppt/tags/tag1400.xml" ContentType="application/vnd.openxmlformats-officedocument.presentationml.tags+xml"/>
  <Override PartName="/ppt/tags/tag1401.xml" ContentType="application/vnd.openxmlformats-officedocument.presentationml.tags+xml"/>
  <Override PartName="/ppt/tags/tag1402.xml" ContentType="application/vnd.openxmlformats-officedocument.presentationml.tags+xml"/>
  <Override PartName="/ppt/tags/tag1403.xml" ContentType="application/vnd.openxmlformats-officedocument.presentationml.tags+xml"/>
  <Override PartName="/ppt/notesSlides/notesSlide33.xml" ContentType="application/vnd.openxmlformats-officedocument.presentationml.notesSlide+xml"/>
  <Override PartName="/ppt/tags/tag1404.xml" ContentType="application/vnd.openxmlformats-officedocument.presentationml.tags+xml"/>
  <Override PartName="/ppt/tags/tag1405.xml" ContentType="application/vnd.openxmlformats-officedocument.presentationml.tags+xml"/>
  <Override PartName="/ppt/tags/tag1406.xml" ContentType="application/vnd.openxmlformats-officedocument.presentationml.tags+xml"/>
  <Override PartName="/ppt/tags/tag1407.xml" ContentType="application/vnd.openxmlformats-officedocument.presentationml.tags+xml"/>
  <Override PartName="/ppt/tags/tag1408.xml" ContentType="application/vnd.openxmlformats-officedocument.presentationml.tags+xml"/>
  <Override PartName="/ppt/tags/tag1409.xml" ContentType="application/vnd.openxmlformats-officedocument.presentationml.tags+xml"/>
  <Override PartName="/ppt/tags/tag1410.xml" ContentType="application/vnd.openxmlformats-officedocument.presentationml.tags+xml"/>
  <Override PartName="/ppt/tags/tag1411.xml" ContentType="application/vnd.openxmlformats-officedocument.presentationml.tags+xml"/>
  <Override PartName="/ppt/tags/tag1412.xml" ContentType="application/vnd.openxmlformats-officedocument.presentationml.tags+xml"/>
  <Override PartName="/ppt/tags/tag1413.xml" ContentType="application/vnd.openxmlformats-officedocument.presentationml.tags+xml"/>
  <Override PartName="/ppt/tags/tag1414.xml" ContentType="application/vnd.openxmlformats-officedocument.presentationml.tags+xml"/>
  <Override PartName="/ppt/tags/tag1415.xml" ContentType="application/vnd.openxmlformats-officedocument.presentationml.tags+xml"/>
  <Override PartName="/ppt/tags/tag1416.xml" ContentType="application/vnd.openxmlformats-officedocument.presentationml.tags+xml"/>
  <Override PartName="/ppt/tags/tag1417.xml" ContentType="application/vnd.openxmlformats-officedocument.presentationml.tags+xml"/>
  <Override PartName="/ppt/tags/tag1418.xml" ContentType="application/vnd.openxmlformats-officedocument.presentationml.tags+xml"/>
  <Override PartName="/ppt/tags/tag1419.xml" ContentType="application/vnd.openxmlformats-officedocument.presentationml.tags+xml"/>
  <Override PartName="/ppt/tags/tag1420.xml" ContentType="application/vnd.openxmlformats-officedocument.presentationml.tags+xml"/>
  <Override PartName="/ppt/tags/tag1421.xml" ContentType="application/vnd.openxmlformats-officedocument.presentationml.tags+xml"/>
  <Override PartName="/ppt/tags/tag1422.xml" ContentType="application/vnd.openxmlformats-officedocument.presentationml.tags+xml"/>
  <Override PartName="/ppt/tags/tag1423.xml" ContentType="application/vnd.openxmlformats-officedocument.presentationml.tags+xml"/>
  <Override PartName="/ppt/tags/tag1424.xml" ContentType="application/vnd.openxmlformats-officedocument.presentationml.tags+xml"/>
  <Override PartName="/ppt/tags/tag1425.xml" ContentType="application/vnd.openxmlformats-officedocument.presentationml.tags+xml"/>
  <Override PartName="/ppt/tags/tag1426.xml" ContentType="application/vnd.openxmlformats-officedocument.presentationml.tags+xml"/>
  <Override PartName="/ppt/tags/tag1427.xml" ContentType="application/vnd.openxmlformats-officedocument.presentationml.tags+xml"/>
  <Override PartName="/ppt/tags/tag1428.xml" ContentType="application/vnd.openxmlformats-officedocument.presentationml.tags+xml"/>
  <Override PartName="/ppt/tags/tag1429.xml" ContentType="application/vnd.openxmlformats-officedocument.presentationml.tags+xml"/>
  <Override PartName="/ppt/tags/tag1430.xml" ContentType="application/vnd.openxmlformats-officedocument.presentationml.tags+xml"/>
  <Override PartName="/ppt/tags/tag1431.xml" ContentType="application/vnd.openxmlformats-officedocument.presentationml.tags+xml"/>
  <Override PartName="/ppt/tags/tag1432.xml" ContentType="application/vnd.openxmlformats-officedocument.presentationml.tags+xml"/>
  <Override PartName="/ppt/tags/tag1433.xml" ContentType="application/vnd.openxmlformats-officedocument.presentationml.tags+xml"/>
  <Override PartName="/ppt/tags/tag1434.xml" ContentType="application/vnd.openxmlformats-officedocument.presentationml.tags+xml"/>
  <Override PartName="/ppt/tags/tag1435.xml" ContentType="application/vnd.openxmlformats-officedocument.presentationml.tags+xml"/>
  <Override PartName="/ppt/tags/tag1436.xml" ContentType="application/vnd.openxmlformats-officedocument.presentationml.tags+xml"/>
  <Override PartName="/ppt/tags/tag1437.xml" ContentType="application/vnd.openxmlformats-officedocument.presentationml.tags+xml"/>
  <Override PartName="/ppt/tags/tag1438.xml" ContentType="application/vnd.openxmlformats-officedocument.presentationml.tags+xml"/>
  <Override PartName="/ppt/tags/tag1439.xml" ContentType="application/vnd.openxmlformats-officedocument.presentationml.tags+xml"/>
  <Override PartName="/ppt/tags/tag1440.xml" ContentType="application/vnd.openxmlformats-officedocument.presentationml.tags+xml"/>
  <Override PartName="/ppt/tags/tag1441.xml" ContentType="application/vnd.openxmlformats-officedocument.presentationml.tags+xml"/>
  <Override PartName="/ppt/tags/tag1442.xml" ContentType="application/vnd.openxmlformats-officedocument.presentationml.tags+xml"/>
  <Override PartName="/ppt/tags/tag1443.xml" ContentType="application/vnd.openxmlformats-officedocument.presentationml.tags+xml"/>
  <Override PartName="/ppt/tags/tag1444.xml" ContentType="application/vnd.openxmlformats-officedocument.presentationml.tags+xml"/>
  <Override PartName="/ppt/tags/tag1445.xml" ContentType="application/vnd.openxmlformats-officedocument.presentationml.tags+xml"/>
  <Override PartName="/ppt/tags/tag1446.xml" ContentType="application/vnd.openxmlformats-officedocument.presentationml.tags+xml"/>
  <Override PartName="/ppt/tags/tag1447.xml" ContentType="application/vnd.openxmlformats-officedocument.presentationml.tags+xml"/>
  <Override PartName="/ppt/tags/tag1448.xml" ContentType="application/vnd.openxmlformats-officedocument.presentationml.tags+xml"/>
  <Override PartName="/ppt/tags/tag1449.xml" ContentType="application/vnd.openxmlformats-officedocument.presentationml.tags+xml"/>
  <Override PartName="/ppt/tags/tag1450.xml" ContentType="application/vnd.openxmlformats-officedocument.presentationml.tags+xml"/>
  <Override PartName="/ppt/tags/tag1451.xml" ContentType="application/vnd.openxmlformats-officedocument.presentationml.tags+xml"/>
  <Override PartName="/ppt/tags/tag1452.xml" ContentType="application/vnd.openxmlformats-officedocument.presentationml.tags+xml"/>
  <Override PartName="/ppt/tags/tag1453.xml" ContentType="application/vnd.openxmlformats-officedocument.presentationml.tags+xml"/>
  <Override PartName="/ppt/tags/tag1454.xml" ContentType="application/vnd.openxmlformats-officedocument.presentationml.tags+xml"/>
  <Override PartName="/ppt/tags/tag1455.xml" ContentType="application/vnd.openxmlformats-officedocument.presentationml.tags+xml"/>
  <Override PartName="/ppt/tags/tag1456.xml" ContentType="application/vnd.openxmlformats-officedocument.presentationml.tags+xml"/>
  <Override PartName="/ppt/tags/tag1457.xml" ContentType="application/vnd.openxmlformats-officedocument.presentationml.tags+xml"/>
  <Override PartName="/ppt/tags/tag1458.xml" ContentType="application/vnd.openxmlformats-officedocument.presentationml.tags+xml"/>
  <Override PartName="/ppt/tags/tag1459.xml" ContentType="application/vnd.openxmlformats-officedocument.presentationml.tags+xml"/>
  <Override PartName="/ppt/tags/tag1460.xml" ContentType="application/vnd.openxmlformats-officedocument.presentationml.tags+xml"/>
  <Override PartName="/ppt/notesSlides/notesSlide34.xml" ContentType="application/vnd.openxmlformats-officedocument.presentationml.notesSlide+xml"/>
  <Override PartName="/ppt/tags/tag1461.xml" ContentType="application/vnd.openxmlformats-officedocument.presentationml.tags+xml"/>
  <Override PartName="/ppt/tags/tag1462.xml" ContentType="application/vnd.openxmlformats-officedocument.presentationml.tags+xml"/>
  <Override PartName="/ppt/tags/tag1463.xml" ContentType="application/vnd.openxmlformats-officedocument.presentationml.tags+xml"/>
  <Override PartName="/ppt/tags/tag1464.xml" ContentType="application/vnd.openxmlformats-officedocument.presentationml.tags+xml"/>
  <Override PartName="/ppt/tags/tag1465.xml" ContentType="application/vnd.openxmlformats-officedocument.presentationml.tags+xml"/>
  <Override PartName="/ppt/tags/tag1466.xml" ContentType="application/vnd.openxmlformats-officedocument.presentationml.tags+xml"/>
  <Override PartName="/ppt/tags/tag1467.xml" ContentType="application/vnd.openxmlformats-officedocument.presentationml.tags+xml"/>
  <Override PartName="/ppt/tags/tag1468.xml" ContentType="application/vnd.openxmlformats-officedocument.presentationml.tags+xml"/>
  <Override PartName="/ppt/tags/tag1469.xml" ContentType="application/vnd.openxmlformats-officedocument.presentationml.tags+xml"/>
  <Override PartName="/ppt/tags/tag1470.xml" ContentType="application/vnd.openxmlformats-officedocument.presentationml.tags+xml"/>
  <Override PartName="/ppt/tags/tag1471.xml" ContentType="application/vnd.openxmlformats-officedocument.presentationml.tags+xml"/>
  <Override PartName="/ppt/tags/tag1472.xml" ContentType="application/vnd.openxmlformats-officedocument.presentationml.tags+xml"/>
  <Override PartName="/ppt/tags/tag1473.xml" ContentType="application/vnd.openxmlformats-officedocument.presentationml.tags+xml"/>
  <Override PartName="/ppt/tags/tag1474.xml" ContentType="application/vnd.openxmlformats-officedocument.presentationml.tags+xml"/>
  <Override PartName="/ppt/tags/tag1475.xml" ContentType="application/vnd.openxmlformats-officedocument.presentationml.tags+xml"/>
  <Override PartName="/ppt/tags/tag1476.xml" ContentType="application/vnd.openxmlformats-officedocument.presentationml.tags+xml"/>
  <Override PartName="/ppt/tags/tag1477.xml" ContentType="application/vnd.openxmlformats-officedocument.presentationml.tags+xml"/>
  <Override PartName="/ppt/tags/tag1478.xml" ContentType="application/vnd.openxmlformats-officedocument.presentationml.tags+xml"/>
  <Override PartName="/ppt/tags/tag1479.xml" ContentType="application/vnd.openxmlformats-officedocument.presentationml.tags+xml"/>
  <Override PartName="/ppt/tags/tag1480.xml" ContentType="application/vnd.openxmlformats-officedocument.presentationml.tags+xml"/>
  <Override PartName="/ppt/tags/tag1481.xml" ContentType="application/vnd.openxmlformats-officedocument.presentationml.tags+xml"/>
  <Override PartName="/ppt/tags/tag1482.xml" ContentType="application/vnd.openxmlformats-officedocument.presentationml.tags+xml"/>
  <Override PartName="/ppt/tags/tag1483.xml" ContentType="application/vnd.openxmlformats-officedocument.presentationml.tags+xml"/>
  <Override PartName="/ppt/tags/tag1484.xml" ContentType="application/vnd.openxmlformats-officedocument.presentationml.tags+xml"/>
  <Override PartName="/ppt/tags/tag1485.xml" ContentType="application/vnd.openxmlformats-officedocument.presentationml.tags+xml"/>
  <Override PartName="/ppt/tags/tag1486.xml" ContentType="application/vnd.openxmlformats-officedocument.presentationml.tags+xml"/>
  <Override PartName="/ppt/tags/tag1487.xml" ContentType="application/vnd.openxmlformats-officedocument.presentationml.tags+xml"/>
  <Override PartName="/ppt/tags/tag1488.xml" ContentType="application/vnd.openxmlformats-officedocument.presentationml.tags+xml"/>
  <Override PartName="/ppt/tags/tag1489.xml" ContentType="application/vnd.openxmlformats-officedocument.presentationml.tags+xml"/>
  <Override PartName="/ppt/tags/tag1490.xml" ContentType="application/vnd.openxmlformats-officedocument.presentationml.tags+xml"/>
  <Override PartName="/ppt/tags/tag1491.xml" ContentType="application/vnd.openxmlformats-officedocument.presentationml.tags+xml"/>
  <Override PartName="/ppt/tags/tag1492.xml" ContentType="application/vnd.openxmlformats-officedocument.presentationml.tags+xml"/>
  <Override PartName="/ppt/tags/tag1493.xml" ContentType="application/vnd.openxmlformats-officedocument.presentationml.tags+xml"/>
  <Override PartName="/ppt/tags/tag1494.xml" ContentType="application/vnd.openxmlformats-officedocument.presentationml.tags+xml"/>
  <Override PartName="/ppt/tags/tag1495.xml" ContentType="application/vnd.openxmlformats-officedocument.presentationml.tags+xml"/>
  <Override PartName="/ppt/tags/tag1496.xml" ContentType="application/vnd.openxmlformats-officedocument.presentationml.tags+xml"/>
  <Override PartName="/ppt/tags/tag1497.xml" ContentType="application/vnd.openxmlformats-officedocument.presentationml.tags+xml"/>
  <Override PartName="/ppt/tags/tag1498.xml" ContentType="application/vnd.openxmlformats-officedocument.presentationml.tags+xml"/>
  <Override PartName="/ppt/tags/tag1499.xml" ContentType="application/vnd.openxmlformats-officedocument.presentationml.tags+xml"/>
  <Override PartName="/ppt/tags/tag1500.xml" ContentType="application/vnd.openxmlformats-officedocument.presentationml.tags+xml"/>
  <Override PartName="/ppt/tags/tag1501.xml" ContentType="application/vnd.openxmlformats-officedocument.presentationml.tags+xml"/>
  <Override PartName="/ppt/tags/tag1502.xml" ContentType="application/vnd.openxmlformats-officedocument.presentationml.tags+xml"/>
  <Override PartName="/ppt/tags/tag1503.xml" ContentType="application/vnd.openxmlformats-officedocument.presentationml.tags+xml"/>
  <Override PartName="/ppt/tags/tag1504.xml" ContentType="application/vnd.openxmlformats-officedocument.presentationml.tags+xml"/>
  <Override PartName="/ppt/tags/tag1505.xml" ContentType="application/vnd.openxmlformats-officedocument.presentationml.tags+xml"/>
  <Override PartName="/ppt/tags/tag1506.xml" ContentType="application/vnd.openxmlformats-officedocument.presentationml.tags+xml"/>
  <Override PartName="/ppt/tags/tag1507.xml" ContentType="application/vnd.openxmlformats-officedocument.presentationml.tags+xml"/>
  <Override PartName="/ppt/tags/tag1508.xml" ContentType="application/vnd.openxmlformats-officedocument.presentationml.tags+xml"/>
  <Override PartName="/ppt/tags/tag1509.xml" ContentType="application/vnd.openxmlformats-officedocument.presentationml.tags+xml"/>
  <Override PartName="/ppt/tags/tag1510.xml" ContentType="application/vnd.openxmlformats-officedocument.presentationml.tags+xml"/>
  <Override PartName="/ppt/tags/tag1511.xml" ContentType="application/vnd.openxmlformats-officedocument.presentationml.tags+xml"/>
  <Override PartName="/ppt/tags/tag1512.xml" ContentType="application/vnd.openxmlformats-officedocument.presentationml.tags+xml"/>
  <Override PartName="/ppt/tags/tag1513.xml" ContentType="application/vnd.openxmlformats-officedocument.presentationml.tags+xml"/>
  <Override PartName="/ppt/tags/tag1514.xml" ContentType="application/vnd.openxmlformats-officedocument.presentationml.tags+xml"/>
  <Override PartName="/ppt/tags/tag1515.xml" ContentType="application/vnd.openxmlformats-officedocument.presentationml.tags+xml"/>
  <Override PartName="/ppt/tags/tag1516.xml" ContentType="application/vnd.openxmlformats-officedocument.presentationml.tags+xml"/>
  <Override PartName="/ppt/tags/tag1517.xml" ContentType="application/vnd.openxmlformats-officedocument.presentationml.tags+xml"/>
  <Override PartName="/ppt/notesSlides/notesSlide35.xml" ContentType="application/vnd.openxmlformats-officedocument.presentationml.notesSlide+xml"/>
  <Override PartName="/ppt/tags/tag1518.xml" ContentType="application/vnd.openxmlformats-officedocument.presentationml.tags+xml"/>
  <Override PartName="/ppt/tags/tag1519.xml" ContentType="application/vnd.openxmlformats-officedocument.presentationml.tags+xml"/>
  <Override PartName="/ppt/tags/tag1520.xml" ContentType="application/vnd.openxmlformats-officedocument.presentationml.tags+xml"/>
  <Override PartName="/ppt/tags/tag1521.xml" ContentType="application/vnd.openxmlformats-officedocument.presentationml.tags+xml"/>
  <Override PartName="/ppt/tags/tag1522.xml" ContentType="application/vnd.openxmlformats-officedocument.presentationml.tags+xml"/>
  <Override PartName="/ppt/tags/tag1523.xml" ContentType="application/vnd.openxmlformats-officedocument.presentationml.tags+xml"/>
  <Override PartName="/ppt/tags/tag1524.xml" ContentType="application/vnd.openxmlformats-officedocument.presentationml.tags+xml"/>
  <Override PartName="/ppt/tags/tag1525.xml" ContentType="application/vnd.openxmlformats-officedocument.presentationml.tags+xml"/>
  <Override PartName="/ppt/tags/tag1526.xml" ContentType="application/vnd.openxmlformats-officedocument.presentationml.tags+xml"/>
  <Override PartName="/ppt/tags/tag1527.xml" ContentType="application/vnd.openxmlformats-officedocument.presentationml.tags+xml"/>
  <Override PartName="/ppt/tags/tag1528.xml" ContentType="application/vnd.openxmlformats-officedocument.presentationml.tags+xml"/>
  <Override PartName="/ppt/tags/tag1529.xml" ContentType="application/vnd.openxmlformats-officedocument.presentationml.tags+xml"/>
  <Override PartName="/ppt/tags/tag1530.xml" ContentType="application/vnd.openxmlformats-officedocument.presentationml.tags+xml"/>
  <Override PartName="/ppt/tags/tag1531.xml" ContentType="application/vnd.openxmlformats-officedocument.presentationml.tags+xml"/>
  <Override PartName="/ppt/tags/tag1532.xml" ContentType="application/vnd.openxmlformats-officedocument.presentationml.tags+xml"/>
  <Override PartName="/ppt/tags/tag1533.xml" ContentType="application/vnd.openxmlformats-officedocument.presentationml.tags+xml"/>
  <Override PartName="/ppt/tags/tag1534.xml" ContentType="application/vnd.openxmlformats-officedocument.presentationml.tags+xml"/>
  <Override PartName="/ppt/tags/tag1535.xml" ContentType="application/vnd.openxmlformats-officedocument.presentationml.tags+xml"/>
  <Override PartName="/ppt/tags/tag1536.xml" ContentType="application/vnd.openxmlformats-officedocument.presentationml.tags+xml"/>
  <Override PartName="/ppt/tags/tag1537.xml" ContentType="application/vnd.openxmlformats-officedocument.presentationml.tags+xml"/>
  <Override PartName="/ppt/tags/tag1538.xml" ContentType="application/vnd.openxmlformats-officedocument.presentationml.tags+xml"/>
  <Override PartName="/ppt/tags/tag1539.xml" ContentType="application/vnd.openxmlformats-officedocument.presentationml.tags+xml"/>
  <Override PartName="/ppt/tags/tag1540.xml" ContentType="application/vnd.openxmlformats-officedocument.presentationml.tags+xml"/>
  <Override PartName="/ppt/tags/tag1541.xml" ContentType="application/vnd.openxmlformats-officedocument.presentationml.tags+xml"/>
  <Override PartName="/ppt/tags/tag1542.xml" ContentType="application/vnd.openxmlformats-officedocument.presentationml.tags+xml"/>
  <Override PartName="/ppt/tags/tag1543.xml" ContentType="application/vnd.openxmlformats-officedocument.presentationml.tags+xml"/>
  <Override PartName="/ppt/tags/tag1544.xml" ContentType="application/vnd.openxmlformats-officedocument.presentationml.tags+xml"/>
  <Override PartName="/ppt/tags/tag1545.xml" ContentType="application/vnd.openxmlformats-officedocument.presentationml.tags+xml"/>
  <Override PartName="/ppt/tags/tag1546.xml" ContentType="application/vnd.openxmlformats-officedocument.presentationml.tags+xml"/>
  <Override PartName="/ppt/tags/tag1547.xml" ContentType="application/vnd.openxmlformats-officedocument.presentationml.tags+xml"/>
  <Override PartName="/ppt/tags/tag1548.xml" ContentType="application/vnd.openxmlformats-officedocument.presentationml.tags+xml"/>
  <Override PartName="/ppt/tags/tag1549.xml" ContentType="application/vnd.openxmlformats-officedocument.presentationml.tags+xml"/>
  <Override PartName="/ppt/tags/tag1550.xml" ContentType="application/vnd.openxmlformats-officedocument.presentationml.tags+xml"/>
  <Override PartName="/ppt/tags/tag1551.xml" ContentType="application/vnd.openxmlformats-officedocument.presentationml.tags+xml"/>
  <Override PartName="/ppt/tags/tag1552.xml" ContentType="application/vnd.openxmlformats-officedocument.presentationml.tags+xml"/>
  <Override PartName="/ppt/tags/tag1553.xml" ContentType="application/vnd.openxmlformats-officedocument.presentationml.tags+xml"/>
  <Override PartName="/ppt/tags/tag1554.xml" ContentType="application/vnd.openxmlformats-officedocument.presentationml.tags+xml"/>
  <Override PartName="/ppt/tags/tag1555.xml" ContentType="application/vnd.openxmlformats-officedocument.presentationml.tags+xml"/>
  <Override PartName="/ppt/tags/tag1556.xml" ContentType="application/vnd.openxmlformats-officedocument.presentationml.tags+xml"/>
  <Override PartName="/ppt/tags/tag1557.xml" ContentType="application/vnd.openxmlformats-officedocument.presentationml.tags+xml"/>
  <Override PartName="/ppt/tags/tag1558.xml" ContentType="application/vnd.openxmlformats-officedocument.presentationml.tags+xml"/>
  <Override PartName="/ppt/tags/tag1559.xml" ContentType="application/vnd.openxmlformats-officedocument.presentationml.tags+xml"/>
  <Override PartName="/ppt/tags/tag1560.xml" ContentType="application/vnd.openxmlformats-officedocument.presentationml.tags+xml"/>
  <Override PartName="/ppt/tags/tag1561.xml" ContentType="application/vnd.openxmlformats-officedocument.presentationml.tags+xml"/>
  <Override PartName="/ppt/tags/tag1562.xml" ContentType="application/vnd.openxmlformats-officedocument.presentationml.tags+xml"/>
  <Override PartName="/ppt/tags/tag1563.xml" ContentType="application/vnd.openxmlformats-officedocument.presentationml.tags+xml"/>
  <Override PartName="/ppt/tags/tag1564.xml" ContentType="application/vnd.openxmlformats-officedocument.presentationml.tags+xml"/>
  <Override PartName="/ppt/tags/tag1565.xml" ContentType="application/vnd.openxmlformats-officedocument.presentationml.tags+xml"/>
  <Override PartName="/ppt/tags/tag1566.xml" ContentType="application/vnd.openxmlformats-officedocument.presentationml.tags+xml"/>
  <Override PartName="/ppt/tags/tag1567.xml" ContentType="application/vnd.openxmlformats-officedocument.presentationml.tags+xml"/>
  <Override PartName="/ppt/tags/tag1568.xml" ContentType="application/vnd.openxmlformats-officedocument.presentationml.tags+xml"/>
  <Override PartName="/ppt/tags/tag1569.xml" ContentType="application/vnd.openxmlformats-officedocument.presentationml.tags+xml"/>
  <Override PartName="/ppt/tags/tag1570.xml" ContentType="application/vnd.openxmlformats-officedocument.presentationml.tags+xml"/>
  <Override PartName="/ppt/tags/tag1571.xml" ContentType="application/vnd.openxmlformats-officedocument.presentationml.tags+xml"/>
  <Override PartName="/ppt/tags/tag1572.xml" ContentType="application/vnd.openxmlformats-officedocument.presentationml.tags+xml"/>
  <Override PartName="/ppt/tags/tag1573.xml" ContentType="application/vnd.openxmlformats-officedocument.presentationml.tags+xml"/>
  <Override PartName="/ppt/tags/tag1574.xml" ContentType="application/vnd.openxmlformats-officedocument.presentationml.tags+xml"/>
  <Override PartName="/ppt/notesSlides/notesSlide36.xml" ContentType="application/vnd.openxmlformats-officedocument.presentationml.notesSlide+xml"/>
  <Override PartName="/ppt/tags/tag1575.xml" ContentType="application/vnd.openxmlformats-officedocument.presentationml.tags+xml"/>
  <Override PartName="/ppt/tags/tag1576.xml" ContentType="application/vnd.openxmlformats-officedocument.presentationml.tags+xml"/>
  <Override PartName="/ppt/tags/tag1577.xml" ContentType="application/vnd.openxmlformats-officedocument.presentationml.tags+xml"/>
  <Override PartName="/ppt/tags/tag1578.xml" ContentType="application/vnd.openxmlformats-officedocument.presentationml.tags+xml"/>
  <Override PartName="/ppt/tags/tag1579.xml" ContentType="application/vnd.openxmlformats-officedocument.presentationml.tags+xml"/>
  <Override PartName="/ppt/tags/tag1580.xml" ContentType="application/vnd.openxmlformats-officedocument.presentationml.tags+xml"/>
  <Override PartName="/ppt/tags/tag1581.xml" ContentType="application/vnd.openxmlformats-officedocument.presentationml.tags+xml"/>
  <Override PartName="/ppt/tags/tag1582.xml" ContentType="application/vnd.openxmlformats-officedocument.presentationml.tags+xml"/>
  <Override PartName="/ppt/tags/tag1583.xml" ContentType="application/vnd.openxmlformats-officedocument.presentationml.tags+xml"/>
  <Override PartName="/ppt/tags/tag1584.xml" ContentType="application/vnd.openxmlformats-officedocument.presentationml.tags+xml"/>
  <Override PartName="/ppt/tags/tag1585.xml" ContentType="application/vnd.openxmlformats-officedocument.presentationml.tags+xml"/>
  <Override PartName="/ppt/tags/tag1586.xml" ContentType="application/vnd.openxmlformats-officedocument.presentationml.tags+xml"/>
  <Override PartName="/ppt/tags/tag1587.xml" ContentType="application/vnd.openxmlformats-officedocument.presentationml.tags+xml"/>
  <Override PartName="/ppt/tags/tag1588.xml" ContentType="application/vnd.openxmlformats-officedocument.presentationml.tags+xml"/>
  <Override PartName="/ppt/tags/tag1589.xml" ContentType="application/vnd.openxmlformats-officedocument.presentationml.tags+xml"/>
  <Override PartName="/ppt/tags/tag1590.xml" ContentType="application/vnd.openxmlformats-officedocument.presentationml.tags+xml"/>
  <Override PartName="/ppt/tags/tag1591.xml" ContentType="application/vnd.openxmlformats-officedocument.presentationml.tags+xml"/>
  <Override PartName="/ppt/tags/tag1592.xml" ContentType="application/vnd.openxmlformats-officedocument.presentationml.tags+xml"/>
  <Override PartName="/ppt/tags/tag1593.xml" ContentType="application/vnd.openxmlformats-officedocument.presentationml.tags+xml"/>
  <Override PartName="/ppt/tags/tag1594.xml" ContentType="application/vnd.openxmlformats-officedocument.presentationml.tags+xml"/>
  <Override PartName="/ppt/tags/tag1595.xml" ContentType="application/vnd.openxmlformats-officedocument.presentationml.tags+xml"/>
  <Override PartName="/ppt/tags/tag1596.xml" ContentType="application/vnd.openxmlformats-officedocument.presentationml.tags+xml"/>
  <Override PartName="/ppt/tags/tag1597.xml" ContentType="application/vnd.openxmlformats-officedocument.presentationml.tags+xml"/>
  <Override PartName="/ppt/tags/tag1598.xml" ContentType="application/vnd.openxmlformats-officedocument.presentationml.tags+xml"/>
  <Override PartName="/ppt/tags/tag1599.xml" ContentType="application/vnd.openxmlformats-officedocument.presentationml.tags+xml"/>
  <Override PartName="/ppt/tags/tag1600.xml" ContentType="application/vnd.openxmlformats-officedocument.presentationml.tags+xml"/>
  <Override PartName="/ppt/tags/tag1601.xml" ContentType="application/vnd.openxmlformats-officedocument.presentationml.tags+xml"/>
  <Override PartName="/ppt/tags/tag1602.xml" ContentType="application/vnd.openxmlformats-officedocument.presentationml.tags+xml"/>
  <Override PartName="/ppt/tags/tag1603.xml" ContentType="application/vnd.openxmlformats-officedocument.presentationml.tags+xml"/>
  <Override PartName="/ppt/tags/tag1604.xml" ContentType="application/vnd.openxmlformats-officedocument.presentationml.tags+xml"/>
  <Override PartName="/ppt/tags/tag1605.xml" ContentType="application/vnd.openxmlformats-officedocument.presentationml.tags+xml"/>
  <Override PartName="/ppt/tags/tag1606.xml" ContentType="application/vnd.openxmlformats-officedocument.presentationml.tags+xml"/>
  <Override PartName="/ppt/tags/tag1607.xml" ContentType="application/vnd.openxmlformats-officedocument.presentationml.tags+xml"/>
  <Override PartName="/ppt/tags/tag1608.xml" ContentType="application/vnd.openxmlformats-officedocument.presentationml.tags+xml"/>
  <Override PartName="/ppt/tags/tag1609.xml" ContentType="application/vnd.openxmlformats-officedocument.presentationml.tags+xml"/>
  <Override PartName="/ppt/tags/tag1610.xml" ContentType="application/vnd.openxmlformats-officedocument.presentationml.tags+xml"/>
  <Override PartName="/ppt/tags/tag1611.xml" ContentType="application/vnd.openxmlformats-officedocument.presentationml.tags+xml"/>
  <Override PartName="/ppt/notesSlides/notesSlide37.xml" ContentType="application/vnd.openxmlformats-officedocument.presentationml.notesSlide+xml"/>
  <Override PartName="/ppt/tags/tag1612.xml" ContentType="application/vnd.openxmlformats-officedocument.presentationml.tags+xml"/>
  <Override PartName="/ppt/tags/tag1613.xml" ContentType="application/vnd.openxmlformats-officedocument.presentationml.tags+xml"/>
  <Override PartName="/ppt/tags/tag1614.xml" ContentType="application/vnd.openxmlformats-officedocument.presentationml.tags+xml"/>
  <Override PartName="/ppt/tags/tag1615.xml" ContentType="application/vnd.openxmlformats-officedocument.presentationml.tags+xml"/>
  <Override PartName="/ppt/tags/tag1616.xml" ContentType="application/vnd.openxmlformats-officedocument.presentationml.tags+xml"/>
  <Override PartName="/ppt/tags/tag1617.xml" ContentType="application/vnd.openxmlformats-officedocument.presentationml.tags+xml"/>
  <Override PartName="/ppt/tags/tag1618.xml" ContentType="application/vnd.openxmlformats-officedocument.presentationml.tags+xml"/>
  <Override PartName="/ppt/tags/tag1619.xml" ContentType="application/vnd.openxmlformats-officedocument.presentationml.tags+xml"/>
  <Override PartName="/ppt/tags/tag1620.xml" ContentType="application/vnd.openxmlformats-officedocument.presentationml.tags+xml"/>
  <Override PartName="/ppt/tags/tag1621.xml" ContentType="application/vnd.openxmlformats-officedocument.presentationml.tags+xml"/>
  <Override PartName="/ppt/tags/tag1622.xml" ContentType="application/vnd.openxmlformats-officedocument.presentationml.tags+xml"/>
  <Override PartName="/ppt/tags/tag1623.xml" ContentType="application/vnd.openxmlformats-officedocument.presentationml.tags+xml"/>
  <Override PartName="/ppt/tags/tag1624.xml" ContentType="application/vnd.openxmlformats-officedocument.presentationml.tags+xml"/>
  <Override PartName="/ppt/tags/tag1625.xml" ContentType="application/vnd.openxmlformats-officedocument.presentationml.tags+xml"/>
  <Override PartName="/ppt/tags/tag1626.xml" ContentType="application/vnd.openxmlformats-officedocument.presentationml.tags+xml"/>
  <Override PartName="/ppt/tags/tag1627.xml" ContentType="application/vnd.openxmlformats-officedocument.presentationml.tags+xml"/>
  <Override PartName="/ppt/tags/tag1628.xml" ContentType="application/vnd.openxmlformats-officedocument.presentationml.tags+xml"/>
  <Override PartName="/ppt/tags/tag1629.xml" ContentType="application/vnd.openxmlformats-officedocument.presentationml.tags+xml"/>
  <Override PartName="/ppt/tags/tag1630.xml" ContentType="application/vnd.openxmlformats-officedocument.presentationml.tags+xml"/>
  <Override PartName="/ppt/tags/tag1631.xml" ContentType="application/vnd.openxmlformats-officedocument.presentationml.tags+xml"/>
  <Override PartName="/ppt/tags/tag1632.xml" ContentType="application/vnd.openxmlformats-officedocument.presentationml.tags+xml"/>
  <Override PartName="/ppt/tags/tag1633.xml" ContentType="application/vnd.openxmlformats-officedocument.presentationml.tags+xml"/>
  <Override PartName="/ppt/tags/tag1634.xml" ContentType="application/vnd.openxmlformats-officedocument.presentationml.tags+xml"/>
  <Override PartName="/ppt/tags/tag1635.xml" ContentType="application/vnd.openxmlformats-officedocument.presentationml.tags+xml"/>
  <Override PartName="/ppt/tags/tag1636.xml" ContentType="application/vnd.openxmlformats-officedocument.presentationml.tags+xml"/>
  <Override PartName="/ppt/tags/tag1637.xml" ContentType="application/vnd.openxmlformats-officedocument.presentationml.tags+xml"/>
  <Override PartName="/ppt/tags/tag1638.xml" ContentType="application/vnd.openxmlformats-officedocument.presentationml.tags+xml"/>
  <Override PartName="/ppt/tags/tag1639.xml" ContentType="application/vnd.openxmlformats-officedocument.presentationml.tags+xml"/>
  <Override PartName="/ppt/tags/tag1640.xml" ContentType="application/vnd.openxmlformats-officedocument.presentationml.tags+xml"/>
  <Override PartName="/ppt/tags/tag1641.xml" ContentType="application/vnd.openxmlformats-officedocument.presentationml.tags+xml"/>
  <Override PartName="/ppt/tags/tag1642.xml" ContentType="application/vnd.openxmlformats-officedocument.presentationml.tags+xml"/>
  <Override PartName="/ppt/tags/tag1643.xml" ContentType="application/vnd.openxmlformats-officedocument.presentationml.tags+xml"/>
  <Override PartName="/ppt/tags/tag1644.xml" ContentType="application/vnd.openxmlformats-officedocument.presentationml.tags+xml"/>
  <Override PartName="/ppt/tags/tag1645.xml" ContentType="application/vnd.openxmlformats-officedocument.presentationml.tags+xml"/>
  <Override PartName="/ppt/tags/tag1646.xml" ContentType="application/vnd.openxmlformats-officedocument.presentationml.tags+xml"/>
  <Override PartName="/ppt/tags/tag1647.xml" ContentType="application/vnd.openxmlformats-officedocument.presentationml.tags+xml"/>
  <Override PartName="/ppt/tags/tag1648.xml" ContentType="application/vnd.openxmlformats-officedocument.presentationml.tags+xml"/>
  <Override PartName="/ppt/tags/tag1649.xml" ContentType="application/vnd.openxmlformats-officedocument.presentationml.tags+xml"/>
  <Override PartName="/ppt/tags/tag1650.xml" ContentType="application/vnd.openxmlformats-officedocument.presentationml.tags+xml"/>
  <Override PartName="/ppt/tags/tag1651.xml" ContentType="application/vnd.openxmlformats-officedocument.presentationml.tags+xml"/>
  <Override PartName="/ppt/tags/tag1652.xml" ContentType="application/vnd.openxmlformats-officedocument.presentationml.tags+xml"/>
  <Override PartName="/ppt/tags/tag1653.xml" ContentType="application/vnd.openxmlformats-officedocument.presentationml.tags+xml"/>
  <Override PartName="/ppt/tags/tag1654.xml" ContentType="application/vnd.openxmlformats-officedocument.presentationml.tags+xml"/>
  <Override PartName="/ppt/tags/tag1655.xml" ContentType="application/vnd.openxmlformats-officedocument.presentationml.tags+xml"/>
  <Override PartName="/ppt/tags/tag1656.xml" ContentType="application/vnd.openxmlformats-officedocument.presentationml.tags+xml"/>
  <Override PartName="/ppt/tags/tag1657.xml" ContentType="application/vnd.openxmlformats-officedocument.presentationml.tags+xml"/>
  <Override PartName="/ppt/tags/tag1658.xml" ContentType="application/vnd.openxmlformats-officedocument.presentationml.tags+xml"/>
  <Override PartName="/ppt/tags/tag1659.xml" ContentType="application/vnd.openxmlformats-officedocument.presentationml.tags+xml"/>
  <Override PartName="/ppt/tags/tag1660.xml" ContentType="application/vnd.openxmlformats-officedocument.presentationml.tags+xml"/>
  <Override PartName="/ppt/tags/tag1661.xml" ContentType="application/vnd.openxmlformats-officedocument.presentationml.tags+xml"/>
  <Override PartName="/ppt/notesSlides/notesSlide38.xml" ContentType="application/vnd.openxmlformats-officedocument.presentationml.notesSlide+xml"/>
  <Override PartName="/ppt/tags/tag1662.xml" ContentType="application/vnd.openxmlformats-officedocument.presentationml.tags+xml"/>
  <Override PartName="/ppt/tags/tag1663.xml" ContentType="application/vnd.openxmlformats-officedocument.presentationml.tags+xml"/>
  <Override PartName="/ppt/tags/tag1664.xml" ContentType="application/vnd.openxmlformats-officedocument.presentationml.tags+xml"/>
  <Override PartName="/ppt/tags/tag1665.xml" ContentType="application/vnd.openxmlformats-officedocument.presentationml.tags+xml"/>
  <Override PartName="/ppt/tags/tag1666.xml" ContentType="application/vnd.openxmlformats-officedocument.presentationml.tags+xml"/>
  <Override PartName="/ppt/tags/tag1667.xml" ContentType="application/vnd.openxmlformats-officedocument.presentationml.tags+xml"/>
  <Override PartName="/ppt/tags/tag1668.xml" ContentType="application/vnd.openxmlformats-officedocument.presentationml.tags+xml"/>
  <Override PartName="/ppt/tags/tag1669.xml" ContentType="application/vnd.openxmlformats-officedocument.presentationml.tags+xml"/>
  <Override PartName="/ppt/tags/tag1670.xml" ContentType="application/vnd.openxmlformats-officedocument.presentationml.tags+xml"/>
  <Override PartName="/ppt/tags/tag1671.xml" ContentType="application/vnd.openxmlformats-officedocument.presentationml.tags+xml"/>
  <Override PartName="/ppt/tags/tag1672.xml" ContentType="application/vnd.openxmlformats-officedocument.presentationml.tags+xml"/>
  <Override PartName="/ppt/tags/tag1673.xml" ContentType="application/vnd.openxmlformats-officedocument.presentationml.tags+xml"/>
  <Override PartName="/ppt/tags/tag1674.xml" ContentType="application/vnd.openxmlformats-officedocument.presentationml.tags+xml"/>
  <Override PartName="/ppt/tags/tag1675.xml" ContentType="application/vnd.openxmlformats-officedocument.presentationml.tags+xml"/>
  <Override PartName="/ppt/tags/tag1676.xml" ContentType="application/vnd.openxmlformats-officedocument.presentationml.tags+xml"/>
  <Override PartName="/ppt/tags/tag1677.xml" ContentType="application/vnd.openxmlformats-officedocument.presentationml.tags+xml"/>
  <Override PartName="/ppt/tags/tag1678.xml" ContentType="application/vnd.openxmlformats-officedocument.presentationml.tags+xml"/>
  <Override PartName="/ppt/tags/tag1679.xml" ContentType="application/vnd.openxmlformats-officedocument.presentationml.tags+xml"/>
  <Override PartName="/ppt/tags/tag1680.xml" ContentType="application/vnd.openxmlformats-officedocument.presentationml.tags+xml"/>
  <Override PartName="/ppt/tags/tag1681.xml" ContentType="application/vnd.openxmlformats-officedocument.presentationml.tags+xml"/>
  <Override PartName="/ppt/tags/tag1682.xml" ContentType="application/vnd.openxmlformats-officedocument.presentationml.tags+xml"/>
  <Override PartName="/ppt/tags/tag1683.xml" ContentType="application/vnd.openxmlformats-officedocument.presentationml.tags+xml"/>
  <Override PartName="/ppt/tags/tag1684.xml" ContentType="application/vnd.openxmlformats-officedocument.presentationml.tags+xml"/>
  <Override PartName="/ppt/tags/tag1685.xml" ContentType="application/vnd.openxmlformats-officedocument.presentationml.tags+xml"/>
  <Override PartName="/ppt/tags/tag1686.xml" ContentType="application/vnd.openxmlformats-officedocument.presentationml.tags+xml"/>
  <Override PartName="/ppt/tags/tag1687.xml" ContentType="application/vnd.openxmlformats-officedocument.presentationml.tags+xml"/>
  <Override PartName="/ppt/tags/tag1688.xml" ContentType="application/vnd.openxmlformats-officedocument.presentationml.tags+xml"/>
  <Override PartName="/ppt/tags/tag1689.xml" ContentType="application/vnd.openxmlformats-officedocument.presentationml.tags+xml"/>
  <Override PartName="/ppt/tags/tag1690.xml" ContentType="application/vnd.openxmlformats-officedocument.presentationml.tags+xml"/>
  <Override PartName="/ppt/tags/tag1691.xml" ContentType="application/vnd.openxmlformats-officedocument.presentationml.tags+xml"/>
  <Override PartName="/ppt/tags/tag1692.xml" ContentType="application/vnd.openxmlformats-officedocument.presentationml.tags+xml"/>
  <Override PartName="/ppt/tags/tag1693.xml" ContentType="application/vnd.openxmlformats-officedocument.presentationml.tags+xml"/>
  <Override PartName="/ppt/tags/tag1694.xml" ContentType="application/vnd.openxmlformats-officedocument.presentationml.tags+xml"/>
  <Override PartName="/ppt/tags/tag1695.xml" ContentType="application/vnd.openxmlformats-officedocument.presentationml.tags+xml"/>
  <Override PartName="/ppt/tags/tag1696.xml" ContentType="application/vnd.openxmlformats-officedocument.presentationml.tags+xml"/>
  <Override PartName="/ppt/tags/tag1697.xml" ContentType="application/vnd.openxmlformats-officedocument.presentationml.tags+xml"/>
  <Override PartName="/ppt/tags/tag1698.xml" ContentType="application/vnd.openxmlformats-officedocument.presentationml.tags+xml"/>
  <Override PartName="/ppt/tags/tag1699.xml" ContentType="application/vnd.openxmlformats-officedocument.presentationml.tags+xml"/>
  <Override PartName="/ppt/tags/tag1700.xml" ContentType="application/vnd.openxmlformats-officedocument.presentationml.tags+xml"/>
  <Override PartName="/ppt/tags/tag1701.xml" ContentType="application/vnd.openxmlformats-officedocument.presentationml.tags+xml"/>
  <Override PartName="/ppt/tags/tag1702.xml" ContentType="application/vnd.openxmlformats-officedocument.presentationml.tags+xml"/>
  <Override PartName="/ppt/tags/tag1703.xml" ContentType="application/vnd.openxmlformats-officedocument.presentationml.tags+xml"/>
  <Override PartName="/ppt/tags/tag1704.xml" ContentType="application/vnd.openxmlformats-officedocument.presentationml.tags+xml"/>
  <Override PartName="/ppt/tags/tag1705.xml" ContentType="application/vnd.openxmlformats-officedocument.presentationml.tags+xml"/>
  <Override PartName="/ppt/tags/tag1706.xml" ContentType="application/vnd.openxmlformats-officedocument.presentationml.tags+xml"/>
  <Override PartName="/ppt/tags/tag1707.xml" ContentType="application/vnd.openxmlformats-officedocument.presentationml.tags+xml"/>
  <Override PartName="/ppt/tags/tag1708.xml" ContentType="application/vnd.openxmlformats-officedocument.presentationml.tags+xml"/>
  <Override PartName="/ppt/tags/tag1709.xml" ContentType="application/vnd.openxmlformats-officedocument.presentationml.tags+xml"/>
  <Override PartName="/ppt/tags/tag1710.xml" ContentType="application/vnd.openxmlformats-officedocument.presentationml.tags+xml"/>
  <Override PartName="/ppt/tags/tag1711.xml" ContentType="application/vnd.openxmlformats-officedocument.presentationml.tags+xml"/>
  <Override PartName="/ppt/tags/tag1712.xml" ContentType="application/vnd.openxmlformats-officedocument.presentationml.tags+xml"/>
  <Override PartName="/ppt/tags/tag1713.xml" ContentType="application/vnd.openxmlformats-officedocument.presentationml.tags+xml"/>
  <Override PartName="/ppt/notesSlides/notesSlide39.xml" ContentType="application/vnd.openxmlformats-officedocument.presentationml.notesSlide+xml"/>
  <Override PartName="/ppt/tags/tag1714.xml" ContentType="application/vnd.openxmlformats-officedocument.presentationml.tags+xml"/>
  <Override PartName="/ppt/tags/tag1715.xml" ContentType="application/vnd.openxmlformats-officedocument.presentationml.tags+xml"/>
  <Override PartName="/ppt/tags/tag1716.xml" ContentType="application/vnd.openxmlformats-officedocument.presentationml.tags+xml"/>
  <Override PartName="/ppt/tags/tag1717.xml" ContentType="application/vnd.openxmlformats-officedocument.presentationml.tags+xml"/>
  <Override PartName="/ppt/tags/tag1718.xml" ContentType="application/vnd.openxmlformats-officedocument.presentationml.tags+xml"/>
  <Override PartName="/ppt/tags/tag1719.xml" ContentType="application/vnd.openxmlformats-officedocument.presentationml.tags+xml"/>
  <Override PartName="/ppt/tags/tag1720.xml" ContentType="application/vnd.openxmlformats-officedocument.presentationml.tags+xml"/>
  <Override PartName="/ppt/tags/tag1721.xml" ContentType="application/vnd.openxmlformats-officedocument.presentationml.tags+xml"/>
  <Override PartName="/ppt/tags/tag1722.xml" ContentType="application/vnd.openxmlformats-officedocument.presentationml.tags+xml"/>
  <Override PartName="/ppt/tags/tag1723.xml" ContentType="application/vnd.openxmlformats-officedocument.presentationml.tags+xml"/>
  <Override PartName="/ppt/tags/tag1724.xml" ContentType="application/vnd.openxmlformats-officedocument.presentationml.tags+xml"/>
  <Override PartName="/ppt/tags/tag1725.xml" ContentType="application/vnd.openxmlformats-officedocument.presentationml.tags+xml"/>
  <Override PartName="/ppt/tags/tag1726.xml" ContentType="application/vnd.openxmlformats-officedocument.presentationml.tags+xml"/>
  <Override PartName="/ppt/tags/tag1727.xml" ContentType="application/vnd.openxmlformats-officedocument.presentationml.tags+xml"/>
  <Override PartName="/ppt/tags/tag1728.xml" ContentType="application/vnd.openxmlformats-officedocument.presentationml.tags+xml"/>
  <Override PartName="/ppt/tags/tag1729.xml" ContentType="application/vnd.openxmlformats-officedocument.presentationml.tags+xml"/>
  <Override PartName="/ppt/tags/tag1730.xml" ContentType="application/vnd.openxmlformats-officedocument.presentationml.tags+xml"/>
  <Override PartName="/ppt/tags/tag1731.xml" ContentType="application/vnd.openxmlformats-officedocument.presentationml.tags+xml"/>
  <Override PartName="/ppt/tags/tag1732.xml" ContentType="application/vnd.openxmlformats-officedocument.presentationml.tags+xml"/>
  <Override PartName="/ppt/tags/tag1733.xml" ContentType="application/vnd.openxmlformats-officedocument.presentationml.tags+xml"/>
  <Override PartName="/ppt/tags/tag1734.xml" ContentType="application/vnd.openxmlformats-officedocument.presentationml.tags+xml"/>
  <Override PartName="/ppt/tags/tag1735.xml" ContentType="application/vnd.openxmlformats-officedocument.presentationml.tags+xml"/>
  <Override PartName="/ppt/tags/tag1736.xml" ContentType="application/vnd.openxmlformats-officedocument.presentationml.tags+xml"/>
  <Override PartName="/ppt/tags/tag1737.xml" ContentType="application/vnd.openxmlformats-officedocument.presentationml.tags+xml"/>
  <Override PartName="/ppt/tags/tag1738.xml" ContentType="application/vnd.openxmlformats-officedocument.presentationml.tags+xml"/>
  <Override PartName="/ppt/tags/tag1739.xml" ContentType="application/vnd.openxmlformats-officedocument.presentationml.tags+xml"/>
  <Override PartName="/ppt/tags/tag1740.xml" ContentType="application/vnd.openxmlformats-officedocument.presentationml.tags+xml"/>
  <Override PartName="/ppt/tags/tag1741.xml" ContentType="application/vnd.openxmlformats-officedocument.presentationml.tags+xml"/>
  <Override PartName="/ppt/tags/tag1742.xml" ContentType="application/vnd.openxmlformats-officedocument.presentationml.tags+xml"/>
  <Override PartName="/ppt/tags/tag1743.xml" ContentType="application/vnd.openxmlformats-officedocument.presentationml.tags+xml"/>
  <Override PartName="/ppt/tags/tag1744.xml" ContentType="application/vnd.openxmlformats-officedocument.presentationml.tags+xml"/>
  <Override PartName="/ppt/tags/tag1745.xml" ContentType="application/vnd.openxmlformats-officedocument.presentationml.tags+xml"/>
  <Override PartName="/ppt/tags/tag1746.xml" ContentType="application/vnd.openxmlformats-officedocument.presentationml.tags+xml"/>
  <Override PartName="/ppt/tags/tag1747.xml" ContentType="application/vnd.openxmlformats-officedocument.presentationml.tags+xml"/>
  <Override PartName="/ppt/tags/tag1748.xml" ContentType="application/vnd.openxmlformats-officedocument.presentationml.tags+xml"/>
  <Override PartName="/ppt/tags/tag1749.xml" ContentType="application/vnd.openxmlformats-officedocument.presentationml.tags+xml"/>
  <Override PartName="/ppt/tags/tag1750.xml" ContentType="application/vnd.openxmlformats-officedocument.presentationml.tags+xml"/>
  <Override PartName="/ppt/tags/tag1751.xml" ContentType="application/vnd.openxmlformats-officedocument.presentationml.tags+xml"/>
  <Override PartName="/ppt/tags/tag1752.xml" ContentType="application/vnd.openxmlformats-officedocument.presentationml.tags+xml"/>
  <Override PartName="/ppt/tags/tag1753.xml" ContentType="application/vnd.openxmlformats-officedocument.presentationml.tags+xml"/>
  <Override PartName="/ppt/tags/tag1754.xml" ContentType="application/vnd.openxmlformats-officedocument.presentationml.tags+xml"/>
  <Override PartName="/ppt/tags/tag1755.xml" ContentType="application/vnd.openxmlformats-officedocument.presentationml.tags+xml"/>
  <Override PartName="/ppt/tags/tag1756.xml" ContentType="application/vnd.openxmlformats-officedocument.presentationml.tags+xml"/>
  <Override PartName="/ppt/tags/tag1757.xml" ContentType="application/vnd.openxmlformats-officedocument.presentationml.tags+xml"/>
  <Override PartName="/ppt/tags/tag1758.xml" ContentType="application/vnd.openxmlformats-officedocument.presentationml.tags+xml"/>
  <Override PartName="/ppt/tags/tag1759.xml" ContentType="application/vnd.openxmlformats-officedocument.presentationml.tags+xml"/>
  <Override PartName="/ppt/tags/tag1760.xml" ContentType="application/vnd.openxmlformats-officedocument.presentationml.tags+xml"/>
  <Override PartName="/ppt/tags/tag1761.xml" ContentType="application/vnd.openxmlformats-officedocument.presentationml.tags+xml"/>
  <Override PartName="/ppt/tags/tag1762.xml" ContentType="application/vnd.openxmlformats-officedocument.presentationml.tags+xml"/>
  <Override PartName="/ppt/tags/tag1763.xml" ContentType="application/vnd.openxmlformats-officedocument.presentationml.tags+xml"/>
  <Override PartName="/ppt/tags/tag1764.xml" ContentType="application/vnd.openxmlformats-officedocument.presentationml.tags+xml"/>
  <Override PartName="/ppt/tags/tag1765.xml" ContentType="application/vnd.openxmlformats-officedocument.presentationml.tags+xml"/>
  <Override PartName="/ppt/tags/tag1766.xml" ContentType="application/vnd.openxmlformats-officedocument.presentationml.tags+xml"/>
  <Override PartName="/ppt/tags/tag1767.xml" ContentType="application/vnd.openxmlformats-officedocument.presentationml.tags+xml"/>
  <Override PartName="/ppt/tags/tag1768.xml" ContentType="application/vnd.openxmlformats-officedocument.presentationml.tags+xml"/>
  <Override PartName="/ppt/tags/tag1769.xml" ContentType="application/vnd.openxmlformats-officedocument.presentationml.tags+xml"/>
  <Override PartName="/ppt/tags/tag1770.xml" ContentType="application/vnd.openxmlformats-officedocument.presentationml.tags+xml"/>
  <Override PartName="/ppt/notesSlides/notesSlide40.xml" ContentType="application/vnd.openxmlformats-officedocument.presentationml.notesSlide+xml"/>
  <Override PartName="/ppt/tags/tag1771.xml" ContentType="application/vnd.openxmlformats-officedocument.presentationml.tags+xml"/>
  <Override PartName="/ppt/tags/tag1772.xml" ContentType="application/vnd.openxmlformats-officedocument.presentationml.tags+xml"/>
  <Override PartName="/ppt/tags/tag1773.xml" ContentType="application/vnd.openxmlformats-officedocument.presentationml.tags+xml"/>
  <Override PartName="/ppt/tags/tag1774.xml" ContentType="application/vnd.openxmlformats-officedocument.presentationml.tags+xml"/>
  <Override PartName="/ppt/tags/tag1775.xml" ContentType="application/vnd.openxmlformats-officedocument.presentationml.tags+xml"/>
  <Override PartName="/ppt/tags/tag1776.xml" ContentType="application/vnd.openxmlformats-officedocument.presentationml.tags+xml"/>
  <Override PartName="/ppt/tags/tag1777.xml" ContentType="application/vnd.openxmlformats-officedocument.presentationml.tags+xml"/>
  <Override PartName="/ppt/tags/tag1778.xml" ContentType="application/vnd.openxmlformats-officedocument.presentationml.tags+xml"/>
  <Override PartName="/ppt/tags/tag1779.xml" ContentType="application/vnd.openxmlformats-officedocument.presentationml.tags+xml"/>
  <Override PartName="/ppt/tags/tag1780.xml" ContentType="application/vnd.openxmlformats-officedocument.presentationml.tags+xml"/>
  <Override PartName="/ppt/tags/tag1781.xml" ContentType="application/vnd.openxmlformats-officedocument.presentationml.tags+xml"/>
  <Override PartName="/ppt/tags/tag1782.xml" ContentType="application/vnd.openxmlformats-officedocument.presentationml.tags+xml"/>
  <Override PartName="/ppt/tags/tag1783.xml" ContentType="application/vnd.openxmlformats-officedocument.presentationml.tags+xml"/>
  <Override PartName="/ppt/tags/tag1784.xml" ContentType="application/vnd.openxmlformats-officedocument.presentationml.tags+xml"/>
  <Override PartName="/ppt/tags/tag1785.xml" ContentType="application/vnd.openxmlformats-officedocument.presentationml.tags+xml"/>
  <Override PartName="/ppt/tags/tag1786.xml" ContentType="application/vnd.openxmlformats-officedocument.presentationml.tags+xml"/>
  <Override PartName="/ppt/tags/tag1787.xml" ContentType="application/vnd.openxmlformats-officedocument.presentationml.tags+xml"/>
  <Override PartName="/ppt/tags/tag1788.xml" ContentType="application/vnd.openxmlformats-officedocument.presentationml.tags+xml"/>
  <Override PartName="/ppt/tags/tag1789.xml" ContentType="application/vnd.openxmlformats-officedocument.presentationml.tags+xml"/>
  <Override PartName="/ppt/tags/tag1790.xml" ContentType="application/vnd.openxmlformats-officedocument.presentationml.tags+xml"/>
  <Override PartName="/ppt/tags/tag1791.xml" ContentType="application/vnd.openxmlformats-officedocument.presentationml.tags+xml"/>
  <Override PartName="/ppt/tags/tag1792.xml" ContentType="application/vnd.openxmlformats-officedocument.presentationml.tags+xml"/>
  <Override PartName="/ppt/tags/tag1793.xml" ContentType="application/vnd.openxmlformats-officedocument.presentationml.tags+xml"/>
  <Override PartName="/ppt/tags/tag1794.xml" ContentType="application/vnd.openxmlformats-officedocument.presentationml.tags+xml"/>
  <Override PartName="/ppt/tags/tag1795.xml" ContentType="application/vnd.openxmlformats-officedocument.presentationml.tags+xml"/>
  <Override PartName="/ppt/tags/tag1796.xml" ContentType="application/vnd.openxmlformats-officedocument.presentationml.tags+xml"/>
  <Override PartName="/ppt/tags/tag1797.xml" ContentType="application/vnd.openxmlformats-officedocument.presentationml.tags+xml"/>
  <Override PartName="/ppt/tags/tag1798.xml" ContentType="application/vnd.openxmlformats-officedocument.presentationml.tags+xml"/>
  <Override PartName="/ppt/tags/tag1799.xml" ContentType="application/vnd.openxmlformats-officedocument.presentationml.tags+xml"/>
  <Override PartName="/ppt/tags/tag1800.xml" ContentType="application/vnd.openxmlformats-officedocument.presentationml.tags+xml"/>
  <Override PartName="/ppt/tags/tag1801.xml" ContentType="application/vnd.openxmlformats-officedocument.presentationml.tags+xml"/>
  <Override PartName="/ppt/tags/tag1802.xml" ContentType="application/vnd.openxmlformats-officedocument.presentationml.tags+xml"/>
  <Override PartName="/ppt/tags/tag1803.xml" ContentType="application/vnd.openxmlformats-officedocument.presentationml.tags+xml"/>
  <Override PartName="/ppt/tags/tag1804.xml" ContentType="application/vnd.openxmlformats-officedocument.presentationml.tags+xml"/>
  <Override PartName="/ppt/tags/tag1805.xml" ContentType="application/vnd.openxmlformats-officedocument.presentationml.tags+xml"/>
  <Override PartName="/ppt/tags/tag1806.xml" ContentType="application/vnd.openxmlformats-officedocument.presentationml.tags+xml"/>
  <Override PartName="/ppt/tags/tag1807.xml" ContentType="application/vnd.openxmlformats-officedocument.presentationml.tags+xml"/>
  <Override PartName="/ppt/tags/tag1808.xml" ContentType="application/vnd.openxmlformats-officedocument.presentationml.tags+xml"/>
  <Override PartName="/ppt/tags/tag1809.xml" ContentType="application/vnd.openxmlformats-officedocument.presentationml.tags+xml"/>
  <Override PartName="/ppt/tags/tag1810.xml" ContentType="application/vnd.openxmlformats-officedocument.presentationml.tags+xml"/>
  <Override PartName="/ppt/tags/tag1811.xml" ContentType="application/vnd.openxmlformats-officedocument.presentationml.tags+xml"/>
  <Override PartName="/ppt/tags/tag1812.xml" ContentType="application/vnd.openxmlformats-officedocument.presentationml.tags+xml"/>
  <Override PartName="/ppt/tags/tag1813.xml" ContentType="application/vnd.openxmlformats-officedocument.presentationml.tags+xml"/>
  <Override PartName="/ppt/tags/tag1814.xml" ContentType="application/vnd.openxmlformats-officedocument.presentationml.tags+xml"/>
  <Override PartName="/ppt/tags/tag1815.xml" ContentType="application/vnd.openxmlformats-officedocument.presentationml.tags+xml"/>
  <Override PartName="/ppt/tags/tag1816.xml" ContentType="application/vnd.openxmlformats-officedocument.presentationml.tags+xml"/>
  <Override PartName="/ppt/tags/tag1817.xml" ContentType="application/vnd.openxmlformats-officedocument.presentationml.tags+xml"/>
  <Override PartName="/ppt/tags/tag1818.xml" ContentType="application/vnd.openxmlformats-officedocument.presentationml.tags+xml"/>
  <Override PartName="/ppt/tags/tag1819.xml" ContentType="application/vnd.openxmlformats-officedocument.presentationml.tags+xml"/>
  <Override PartName="/ppt/tags/tag1820.xml" ContentType="application/vnd.openxmlformats-officedocument.presentationml.tags+xml"/>
  <Override PartName="/ppt/tags/tag1821.xml" ContentType="application/vnd.openxmlformats-officedocument.presentationml.tags+xml"/>
  <Override PartName="/ppt/tags/tag1822.xml" ContentType="application/vnd.openxmlformats-officedocument.presentationml.tags+xml"/>
  <Override PartName="/ppt/tags/tag1823.xml" ContentType="application/vnd.openxmlformats-officedocument.presentationml.tags+xml"/>
  <Override PartName="/ppt/tags/tag1824.xml" ContentType="application/vnd.openxmlformats-officedocument.presentationml.tags+xml"/>
  <Override PartName="/ppt/tags/tag1825.xml" ContentType="application/vnd.openxmlformats-officedocument.presentationml.tags+xml"/>
  <Override PartName="/ppt/tags/tag1826.xml" ContentType="application/vnd.openxmlformats-officedocument.presentationml.tags+xml"/>
  <Override PartName="/ppt/tags/tag1827.xml" ContentType="application/vnd.openxmlformats-officedocument.presentationml.tags+xml"/>
  <Override PartName="/ppt/notesSlides/notesSlide41.xml" ContentType="application/vnd.openxmlformats-officedocument.presentationml.notesSlide+xml"/>
  <Override PartName="/ppt/tags/tag1828.xml" ContentType="application/vnd.openxmlformats-officedocument.presentationml.tags+xml"/>
  <Override PartName="/ppt/tags/tag1829.xml" ContentType="application/vnd.openxmlformats-officedocument.presentationml.tags+xml"/>
  <Override PartName="/ppt/tags/tag1830.xml" ContentType="application/vnd.openxmlformats-officedocument.presentationml.tags+xml"/>
  <Override PartName="/ppt/tags/tag1831.xml" ContentType="application/vnd.openxmlformats-officedocument.presentationml.tags+xml"/>
  <Override PartName="/ppt/tags/tag1832.xml" ContentType="application/vnd.openxmlformats-officedocument.presentationml.tags+xml"/>
  <Override PartName="/ppt/tags/tag1833.xml" ContentType="application/vnd.openxmlformats-officedocument.presentationml.tags+xml"/>
  <Override PartName="/ppt/tags/tag1834.xml" ContentType="application/vnd.openxmlformats-officedocument.presentationml.tags+xml"/>
  <Override PartName="/ppt/tags/tag1835.xml" ContentType="application/vnd.openxmlformats-officedocument.presentationml.tags+xml"/>
  <Override PartName="/ppt/tags/tag1836.xml" ContentType="application/vnd.openxmlformats-officedocument.presentationml.tags+xml"/>
  <Override PartName="/ppt/tags/tag1837.xml" ContentType="application/vnd.openxmlformats-officedocument.presentationml.tags+xml"/>
  <Override PartName="/ppt/notesSlides/notesSlide42.xml" ContentType="application/vnd.openxmlformats-officedocument.presentationml.notesSlide+xml"/>
  <Override PartName="/ppt/tags/tag1838.xml" ContentType="application/vnd.openxmlformats-officedocument.presentationml.tags+xml"/>
  <Override PartName="/ppt/tags/tag1839.xml" ContentType="application/vnd.openxmlformats-officedocument.presentationml.tags+xml"/>
  <Override PartName="/ppt/tags/tag1840.xml" ContentType="application/vnd.openxmlformats-officedocument.presentationml.tags+xml"/>
  <Override PartName="/ppt/tags/tag1841.xml" ContentType="application/vnd.openxmlformats-officedocument.presentationml.tags+xml"/>
  <Override PartName="/ppt/tags/tag1842.xml" ContentType="application/vnd.openxmlformats-officedocument.presentationml.tags+xml"/>
  <Override PartName="/ppt/tags/tag1843.xml" ContentType="application/vnd.openxmlformats-officedocument.presentationml.tags+xml"/>
  <Override PartName="/ppt/tags/tag1844.xml" ContentType="application/vnd.openxmlformats-officedocument.presentationml.tags+xml"/>
  <Override PartName="/ppt/tags/tag1845.xml" ContentType="application/vnd.openxmlformats-officedocument.presentationml.tags+xml"/>
  <Override PartName="/ppt/tags/tag1846.xml" ContentType="application/vnd.openxmlformats-officedocument.presentationml.tags+xml"/>
  <Override PartName="/ppt/tags/tag1847.xml" ContentType="application/vnd.openxmlformats-officedocument.presentationml.tags+xml"/>
  <Override PartName="/ppt/tags/tag1848.xml" ContentType="application/vnd.openxmlformats-officedocument.presentationml.tags+xml"/>
  <Override PartName="/ppt/tags/tag1849.xml" ContentType="application/vnd.openxmlformats-officedocument.presentationml.tags+xml"/>
  <Override PartName="/ppt/tags/tag1850.xml" ContentType="application/vnd.openxmlformats-officedocument.presentationml.tags+xml"/>
  <Override PartName="/ppt/tags/tag1851.xml" ContentType="application/vnd.openxmlformats-officedocument.presentationml.tags+xml"/>
  <Override PartName="/ppt/tags/tag1852.xml" ContentType="application/vnd.openxmlformats-officedocument.presentationml.tags+xml"/>
  <Override PartName="/ppt/tags/tag1853.xml" ContentType="application/vnd.openxmlformats-officedocument.presentationml.tags+xml"/>
  <Override PartName="/ppt/tags/tag1854.xml" ContentType="application/vnd.openxmlformats-officedocument.presentationml.tags+xml"/>
  <Override PartName="/ppt/tags/tag1855.xml" ContentType="application/vnd.openxmlformats-officedocument.presentationml.tags+xml"/>
  <Override PartName="/ppt/tags/tag1856.xml" ContentType="application/vnd.openxmlformats-officedocument.presentationml.tags+xml"/>
  <Override PartName="/ppt/tags/tag1857.xml" ContentType="application/vnd.openxmlformats-officedocument.presentationml.tags+xml"/>
  <Override PartName="/ppt/tags/tag1858.xml" ContentType="application/vnd.openxmlformats-officedocument.presentationml.tags+xml"/>
  <Override PartName="/ppt/tags/tag1859.xml" ContentType="application/vnd.openxmlformats-officedocument.presentationml.tags+xml"/>
  <Override PartName="/ppt/tags/tag1860.xml" ContentType="application/vnd.openxmlformats-officedocument.presentationml.tags+xml"/>
  <Override PartName="/ppt/tags/tag1861.xml" ContentType="application/vnd.openxmlformats-officedocument.presentationml.tags+xml"/>
  <Override PartName="/ppt/tags/tag1862.xml" ContentType="application/vnd.openxmlformats-officedocument.presentationml.tags+xml"/>
  <Override PartName="/ppt/tags/tag1863.xml" ContentType="application/vnd.openxmlformats-officedocument.presentationml.tags+xml"/>
  <Override PartName="/ppt/tags/tag1864.xml" ContentType="application/vnd.openxmlformats-officedocument.presentationml.tags+xml"/>
  <Override PartName="/ppt/tags/tag1865.xml" ContentType="application/vnd.openxmlformats-officedocument.presentationml.tags+xml"/>
  <Override PartName="/ppt/tags/tag1866.xml" ContentType="application/vnd.openxmlformats-officedocument.presentationml.tags+xml"/>
  <Override PartName="/ppt/notesSlides/notesSlide43.xml" ContentType="application/vnd.openxmlformats-officedocument.presentationml.notesSlide+xml"/>
  <Override PartName="/ppt/tags/tag1867.xml" ContentType="application/vnd.openxmlformats-officedocument.presentationml.tags+xml"/>
  <Override PartName="/ppt/tags/tag1868.xml" ContentType="application/vnd.openxmlformats-officedocument.presentationml.tags+xml"/>
  <Override PartName="/ppt/tags/tag1869.xml" ContentType="application/vnd.openxmlformats-officedocument.presentationml.tags+xml"/>
  <Override PartName="/ppt/tags/tag1870.xml" ContentType="application/vnd.openxmlformats-officedocument.presentationml.tags+xml"/>
  <Override PartName="/ppt/tags/tag1871.xml" ContentType="application/vnd.openxmlformats-officedocument.presentationml.tags+xml"/>
  <Override PartName="/ppt/tags/tag1872.xml" ContentType="application/vnd.openxmlformats-officedocument.presentationml.tags+xml"/>
  <Override PartName="/ppt/tags/tag1873.xml" ContentType="application/vnd.openxmlformats-officedocument.presentationml.tags+xml"/>
  <Override PartName="/ppt/tags/tag1874.xml" ContentType="application/vnd.openxmlformats-officedocument.presentationml.tags+xml"/>
  <Override PartName="/ppt/tags/tag1875.xml" ContentType="application/vnd.openxmlformats-officedocument.presentationml.tags+xml"/>
  <Override PartName="/ppt/tags/tag1876.xml" ContentType="application/vnd.openxmlformats-officedocument.presentationml.tags+xml"/>
  <Override PartName="/ppt/tags/tag1877.xml" ContentType="application/vnd.openxmlformats-officedocument.presentationml.tags+xml"/>
  <Override PartName="/ppt/tags/tag1878.xml" ContentType="application/vnd.openxmlformats-officedocument.presentationml.tags+xml"/>
  <Override PartName="/ppt/tags/tag1879.xml" ContentType="application/vnd.openxmlformats-officedocument.presentationml.tags+xml"/>
  <Override PartName="/ppt/tags/tag1880.xml" ContentType="application/vnd.openxmlformats-officedocument.presentationml.tags+xml"/>
  <Override PartName="/ppt/tags/tag1881.xml" ContentType="application/vnd.openxmlformats-officedocument.presentationml.tags+xml"/>
  <Override PartName="/ppt/tags/tag1882.xml" ContentType="application/vnd.openxmlformats-officedocument.presentationml.tags+xml"/>
  <Override PartName="/ppt/tags/tag1883.xml" ContentType="application/vnd.openxmlformats-officedocument.presentationml.tags+xml"/>
  <Override PartName="/ppt/tags/tag1884.xml" ContentType="application/vnd.openxmlformats-officedocument.presentationml.tags+xml"/>
  <Override PartName="/ppt/tags/tag1885.xml" ContentType="application/vnd.openxmlformats-officedocument.presentationml.tags+xml"/>
  <Override PartName="/ppt/notesSlides/notesSlide44.xml" ContentType="application/vnd.openxmlformats-officedocument.presentationml.notesSlide+xml"/>
  <Override PartName="/ppt/tags/tag1886.xml" ContentType="application/vnd.openxmlformats-officedocument.presentationml.tags+xml"/>
  <Override PartName="/ppt/tags/tag1887.xml" ContentType="application/vnd.openxmlformats-officedocument.presentationml.tags+xml"/>
  <Override PartName="/ppt/tags/tag1888.xml" ContentType="application/vnd.openxmlformats-officedocument.presentationml.tags+xml"/>
  <Override PartName="/ppt/tags/tag1889.xml" ContentType="application/vnd.openxmlformats-officedocument.presentationml.tags+xml"/>
  <Override PartName="/ppt/tags/tag1890.xml" ContentType="application/vnd.openxmlformats-officedocument.presentationml.tags+xml"/>
  <Override PartName="/ppt/tags/tag1891.xml" ContentType="application/vnd.openxmlformats-officedocument.presentationml.tags+xml"/>
  <Override PartName="/ppt/tags/tag1892.xml" ContentType="application/vnd.openxmlformats-officedocument.presentationml.tags+xml"/>
  <Override PartName="/ppt/tags/tag1893.xml" ContentType="application/vnd.openxmlformats-officedocument.presentationml.tags+xml"/>
  <Override PartName="/ppt/tags/tag1894.xml" ContentType="application/vnd.openxmlformats-officedocument.presentationml.tags+xml"/>
  <Override PartName="/ppt/tags/tag1895.xml" ContentType="application/vnd.openxmlformats-officedocument.presentationml.tags+xml"/>
  <Override PartName="/ppt/tags/tag1896.xml" ContentType="application/vnd.openxmlformats-officedocument.presentationml.tags+xml"/>
  <Override PartName="/ppt/tags/tag1897.xml" ContentType="application/vnd.openxmlformats-officedocument.presentationml.tags+xml"/>
  <Override PartName="/ppt/tags/tag1898.xml" ContentType="application/vnd.openxmlformats-officedocument.presentationml.tags+xml"/>
  <Override PartName="/ppt/tags/tag1899.xml" ContentType="application/vnd.openxmlformats-officedocument.presentationml.tags+xml"/>
  <Override PartName="/ppt/tags/tag1900.xml" ContentType="application/vnd.openxmlformats-officedocument.presentationml.tags+xml"/>
  <Override PartName="/ppt/tags/tag1901.xml" ContentType="application/vnd.openxmlformats-officedocument.presentationml.tags+xml"/>
  <Override PartName="/ppt/tags/tag1902.xml" ContentType="application/vnd.openxmlformats-officedocument.presentationml.tags+xml"/>
  <Override PartName="/ppt/tags/tag1903.xml" ContentType="application/vnd.openxmlformats-officedocument.presentationml.tags+xml"/>
  <Override PartName="/ppt/tags/tag1904.xml" ContentType="application/vnd.openxmlformats-officedocument.presentationml.tags+xml"/>
  <Override PartName="/ppt/tags/tag1905.xml" ContentType="application/vnd.openxmlformats-officedocument.presentationml.tags+xml"/>
  <Override PartName="/ppt/tags/tag1906.xml" ContentType="application/vnd.openxmlformats-officedocument.presentationml.tags+xml"/>
  <Override PartName="/ppt/tags/tag1907.xml" ContentType="application/vnd.openxmlformats-officedocument.presentationml.tags+xml"/>
  <Override PartName="/ppt/tags/tag1908.xml" ContentType="application/vnd.openxmlformats-officedocument.presentationml.tags+xml"/>
  <Override PartName="/ppt/tags/tag1909.xml" ContentType="application/vnd.openxmlformats-officedocument.presentationml.tags+xml"/>
  <Override PartName="/ppt/tags/tag1910.xml" ContentType="application/vnd.openxmlformats-officedocument.presentationml.tags+xml"/>
  <Override PartName="/ppt/tags/tag1911.xml" ContentType="application/vnd.openxmlformats-officedocument.presentationml.tags+xml"/>
  <Override PartName="/ppt/tags/tag1912.xml" ContentType="application/vnd.openxmlformats-officedocument.presentationml.tags+xml"/>
  <Override PartName="/ppt/tags/tag1913.xml" ContentType="application/vnd.openxmlformats-officedocument.presentationml.tags+xml"/>
  <Override PartName="/ppt/tags/tag1914.xml" ContentType="application/vnd.openxmlformats-officedocument.presentationml.tags+xml"/>
  <Override PartName="/ppt/tags/tag1915.xml" ContentType="application/vnd.openxmlformats-officedocument.presentationml.tags+xml"/>
  <Override PartName="/ppt/tags/tag1916.xml" ContentType="application/vnd.openxmlformats-officedocument.presentationml.tags+xml"/>
  <Override PartName="/ppt/tags/tag1917.xml" ContentType="application/vnd.openxmlformats-officedocument.presentationml.tags+xml"/>
  <Override PartName="/ppt/tags/tag1918.xml" ContentType="application/vnd.openxmlformats-officedocument.presentationml.tags+xml"/>
  <Override PartName="/ppt/tags/tag1919.xml" ContentType="application/vnd.openxmlformats-officedocument.presentationml.tags+xml"/>
  <Override PartName="/ppt/tags/tag1920.xml" ContentType="application/vnd.openxmlformats-officedocument.presentationml.tags+xml"/>
  <Override PartName="/ppt/tags/tag1921.xml" ContentType="application/vnd.openxmlformats-officedocument.presentationml.tags+xml"/>
  <Override PartName="/ppt/tags/tag1922.xml" ContentType="application/vnd.openxmlformats-officedocument.presentationml.tags+xml"/>
  <Override PartName="/ppt/tags/tag1923.xml" ContentType="application/vnd.openxmlformats-officedocument.presentationml.tags+xml"/>
  <Override PartName="/ppt/tags/tag1924.xml" ContentType="application/vnd.openxmlformats-officedocument.presentationml.tags+xml"/>
  <Override PartName="/ppt/tags/tag1925.xml" ContentType="application/vnd.openxmlformats-officedocument.presentationml.tags+xml"/>
  <Override PartName="/ppt/tags/tag1926.xml" ContentType="application/vnd.openxmlformats-officedocument.presentationml.tags+xml"/>
  <Override PartName="/ppt/tags/tag1927.xml" ContentType="application/vnd.openxmlformats-officedocument.presentationml.tags+xml"/>
  <Override PartName="/ppt/tags/tag1928.xml" ContentType="application/vnd.openxmlformats-officedocument.presentationml.tags+xml"/>
  <Override PartName="/ppt/tags/tag1929.xml" ContentType="application/vnd.openxmlformats-officedocument.presentationml.tags+xml"/>
  <Override PartName="/ppt/tags/tag1930.xml" ContentType="application/vnd.openxmlformats-officedocument.presentationml.tags+xml"/>
  <Override PartName="/ppt/tags/tag1931.xml" ContentType="application/vnd.openxmlformats-officedocument.presentationml.tags+xml"/>
  <Override PartName="/ppt/tags/tag1932.xml" ContentType="application/vnd.openxmlformats-officedocument.presentationml.tags+xml"/>
  <Override PartName="/ppt/tags/tag1933.xml" ContentType="application/vnd.openxmlformats-officedocument.presentationml.tags+xml"/>
  <Override PartName="/ppt/tags/tag1934.xml" ContentType="application/vnd.openxmlformats-officedocument.presentationml.tags+xml"/>
  <Override PartName="/ppt/tags/tag1935.xml" ContentType="application/vnd.openxmlformats-officedocument.presentationml.tags+xml"/>
  <Override PartName="/ppt/tags/tag1936.xml" ContentType="application/vnd.openxmlformats-officedocument.presentationml.tags+xml"/>
  <Override PartName="/ppt/tags/tag1937.xml" ContentType="application/vnd.openxmlformats-officedocument.presentationml.tags+xml"/>
  <Override PartName="/ppt/tags/tag1938.xml" ContentType="application/vnd.openxmlformats-officedocument.presentationml.tags+xml"/>
  <Override PartName="/ppt/tags/tag1939.xml" ContentType="application/vnd.openxmlformats-officedocument.presentationml.tags+xml"/>
  <Override PartName="/ppt/tags/tag1940.xml" ContentType="application/vnd.openxmlformats-officedocument.presentationml.tags+xml"/>
  <Override PartName="/ppt/tags/tag1941.xml" ContentType="application/vnd.openxmlformats-officedocument.presentationml.tags+xml"/>
  <Override PartName="/ppt/tags/tag1942.xml" ContentType="application/vnd.openxmlformats-officedocument.presentationml.tags+xml"/>
  <Override PartName="/ppt/tags/tag1943.xml" ContentType="application/vnd.openxmlformats-officedocument.presentationml.tags+xml"/>
  <Override PartName="/ppt/tags/tag1944.xml" ContentType="application/vnd.openxmlformats-officedocument.presentationml.tags+xml"/>
  <Override PartName="/ppt/tags/tag1945.xml" ContentType="application/vnd.openxmlformats-officedocument.presentationml.tags+xml"/>
  <Override PartName="/ppt/tags/tag1946.xml" ContentType="application/vnd.openxmlformats-officedocument.presentationml.tags+xml"/>
  <Override PartName="/ppt/tags/tag1947.xml" ContentType="application/vnd.openxmlformats-officedocument.presentationml.tags+xml"/>
  <Override PartName="/ppt/tags/tag1948.xml" ContentType="application/vnd.openxmlformats-officedocument.presentationml.tags+xml"/>
  <Override PartName="/ppt/tags/tag1949.xml" ContentType="application/vnd.openxmlformats-officedocument.presentationml.tags+xml"/>
  <Override PartName="/ppt/tags/tag1950.xml" ContentType="application/vnd.openxmlformats-officedocument.presentationml.tags+xml"/>
  <Override PartName="/ppt/tags/tag1951.xml" ContentType="application/vnd.openxmlformats-officedocument.presentationml.tags+xml"/>
  <Override PartName="/ppt/tags/tag1952.xml" ContentType="application/vnd.openxmlformats-officedocument.presentationml.tags+xml"/>
  <Override PartName="/ppt/tags/tag1953.xml" ContentType="application/vnd.openxmlformats-officedocument.presentationml.tags+xml"/>
  <Override PartName="/ppt/tags/tag1954.xml" ContentType="application/vnd.openxmlformats-officedocument.presentationml.tags+xml"/>
  <Override PartName="/ppt/tags/tag1955.xml" ContentType="application/vnd.openxmlformats-officedocument.presentationml.tags+xml"/>
  <Override PartName="/ppt/tags/tag1956.xml" ContentType="application/vnd.openxmlformats-officedocument.presentationml.tags+xml"/>
  <Override PartName="/ppt/tags/tag1957.xml" ContentType="application/vnd.openxmlformats-officedocument.presentationml.tags+xml"/>
  <Override PartName="/ppt/tags/tag1958.xml" ContentType="application/vnd.openxmlformats-officedocument.presentationml.tags+xml"/>
  <Override PartName="/ppt/tags/tag1959.xml" ContentType="application/vnd.openxmlformats-officedocument.presentationml.tags+xml"/>
  <Override PartName="/ppt/tags/tag1960.xml" ContentType="application/vnd.openxmlformats-officedocument.presentationml.tags+xml"/>
  <Override PartName="/ppt/tags/tag1961.xml" ContentType="application/vnd.openxmlformats-officedocument.presentationml.tags+xml"/>
  <Override PartName="/ppt/tags/tag1962.xml" ContentType="application/vnd.openxmlformats-officedocument.presentationml.tags+xml"/>
  <Override PartName="/ppt/tags/tag1963.xml" ContentType="application/vnd.openxmlformats-officedocument.presentationml.tags+xml"/>
  <Override PartName="/ppt/tags/tag1964.xml" ContentType="application/vnd.openxmlformats-officedocument.presentationml.tags+xml"/>
  <Override PartName="/ppt/tags/tag1965.xml" ContentType="application/vnd.openxmlformats-officedocument.presentationml.tags+xml"/>
  <Override PartName="/ppt/tags/tag1966.xml" ContentType="application/vnd.openxmlformats-officedocument.presentationml.tags+xml"/>
  <Override PartName="/ppt/tags/tag1967.xml" ContentType="application/vnd.openxmlformats-officedocument.presentationml.tags+xml"/>
  <Override PartName="/ppt/tags/tag1968.xml" ContentType="application/vnd.openxmlformats-officedocument.presentationml.tags+xml"/>
  <Override PartName="/ppt/tags/tag1969.xml" ContentType="application/vnd.openxmlformats-officedocument.presentationml.tags+xml"/>
  <Override PartName="/ppt/tags/tag1970.xml" ContentType="application/vnd.openxmlformats-officedocument.presentationml.tags+xml"/>
  <Override PartName="/ppt/tags/tag1971.xml" ContentType="application/vnd.openxmlformats-officedocument.presentationml.tags+xml"/>
  <Override PartName="/ppt/tags/tag1972.xml" ContentType="application/vnd.openxmlformats-officedocument.presentationml.tags+xml"/>
  <Override PartName="/ppt/tags/tag1973.xml" ContentType="application/vnd.openxmlformats-officedocument.presentationml.tags+xml"/>
  <Override PartName="/ppt/tags/tag1974.xml" ContentType="application/vnd.openxmlformats-officedocument.presentationml.tags+xml"/>
  <Override PartName="/ppt/tags/tag1975.xml" ContentType="application/vnd.openxmlformats-officedocument.presentationml.tags+xml"/>
  <Override PartName="/ppt/tags/tag1976.xml" ContentType="application/vnd.openxmlformats-officedocument.presentationml.tags+xml"/>
  <Override PartName="/ppt/tags/tag1977.xml" ContentType="application/vnd.openxmlformats-officedocument.presentationml.tags+xml"/>
  <Override PartName="/ppt/tags/tag1978.xml" ContentType="application/vnd.openxmlformats-officedocument.presentationml.tags+xml"/>
  <Override PartName="/ppt/tags/tag1979.xml" ContentType="application/vnd.openxmlformats-officedocument.presentationml.tags+xml"/>
  <Override PartName="/ppt/tags/tag1980.xml" ContentType="application/vnd.openxmlformats-officedocument.presentationml.tags+xml"/>
  <Override PartName="/ppt/tags/tag1981.xml" ContentType="application/vnd.openxmlformats-officedocument.presentationml.tags+xml"/>
  <Override PartName="/ppt/tags/tag1982.xml" ContentType="application/vnd.openxmlformats-officedocument.presentationml.tags+xml"/>
  <Override PartName="/ppt/tags/tag1983.xml" ContentType="application/vnd.openxmlformats-officedocument.presentationml.tags+xml"/>
  <Override PartName="/ppt/tags/tag1984.xml" ContentType="application/vnd.openxmlformats-officedocument.presentationml.tags+xml"/>
  <Override PartName="/ppt/tags/tag1985.xml" ContentType="application/vnd.openxmlformats-officedocument.presentationml.tags+xml"/>
  <Override PartName="/ppt/tags/tag1986.xml" ContentType="application/vnd.openxmlformats-officedocument.presentationml.tags+xml"/>
  <Override PartName="/ppt/tags/tag1987.xml" ContentType="application/vnd.openxmlformats-officedocument.presentationml.tags+xml"/>
  <Override PartName="/ppt/tags/tag1988.xml" ContentType="application/vnd.openxmlformats-officedocument.presentationml.tags+xml"/>
  <Override PartName="/ppt/tags/tag1989.xml" ContentType="application/vnd.openxmlformats-officedocument.presentationml.tags+xml"/>
  <Override PartName="/ppt/notesSlides/notesSlide45.xml" ContentType="application/vnd.openxmlformats-officedocument.presentationml.notesSlide+xml"/>
  <Override PartName="/ppt/tags/tag1990.xml" ContentType="application/vnd.openxmlformats-officedocument.presentationml.tags+xml"/>
  <Override PartName="/ppt/tags/tag1991.xml" ContentType="application/vnd.openxmlformats-officedocument.presentationml.tags+xml"/>
  <Override PartName="/ppt/notesSlides/notesSlide46.xml" ContentType="application/vnd.openxmlformats-officedocument.presentationml.notesSlide+xml"/>
  <Override PartName="/ppt/tags/tag1992.xml" ContentType="application/vnd.openxmlformats-officedocument.presentationml.tags+xml"/>
  <Override PartName="/ppt/tags/tag1993.xml" ContentType="application/vnd.openxmlformats-officedocument.presentationml.tags+xml"/>
  <Override PartName="/ppt/tags/tag1994.xml" ContentType="application/vnd.openxmlformats-officedocument.presentationml.tags+xml"/>
  <Override PartName="/ppt/tags/tag1995.xml" ContentType="application/vnd.openxmlformats-officedocument.presentationml.tags+xml"/>
  <Override PartName="/ppt/tags/tag1996.xml" ContentType="application/vnd.openxmlformats-officedocument.presentationml.tags+xml"/>
  <Override PartName="/ppt/tags/tag1997.xml" ContentType="application/vnd.openxmlformats-officedocument.presentationml.tags+xml"/>
  <Override PartName="/ppt/tags/tag1998.xml" ContentType="application/vnd.openxmlformats-officedocument.presentationml.tags+xml"/>
  <Override PartName="/ppt/tags/tag1999.xml" ContentType="application/vnd.openxmlformats-officedocument.presentationml.tags+xml"/>
  <Override PartName="/ppt/tags/tag2000.xml" ContentType="application/vnd.openxmlformats-officedocument.presentationml.tags+xml"/>
  <Override PartName="/ppt/tags/tag2001.xml" ContentType="application/vnd.openxmlformats-officedocument.presentationml.tags+xml"/>
  <Override PartName="/ppt/tags/tag2002.xml" ContentType="application/vnd.openxmlformats-officedocument.presentationml.tags+xml"/>
  <Override PartName="/ppt/tags/tag2003.xml" ContentType="application/vnd.openxmlformats-officedocument.presentationml.tags+xml"/>
  <Override PartName="/ppt/tags/tag2004.xml" ContentType="application/vnd.openxmlformats-officedocument.presentationml.tags+xml"/>
  <Override PartName="/ppt/tags/tag2005.xml" ContentType="application/vnd.openxmlformats-officedocument.presentationml.tags+xml"/>
  <Override PartName="/ppt/tags/tag2006.xml" ContentType="application/vnd.openxmlformats-officedocument.presentationml.tags+xml"/>
  <Override PartName="/ppt/tags/tag2007.xml" ContentType="application/vnd.openxmlformats-officedocument.presentationml.tags+xml"/>
  <Override PartName="/ppt/tags/tag2008.xml" ContentType="application/vnd.openxmlformats-officedocument.presentationml.tags+xml"/>
  <Override PartName="/ppt/tags/tag2009.xml" ContentType="application/vnd.openxmlformats-officedocument.presentationml.tags+xml"/>
  <Override PartName="/ppt/tags/tag2010.xml" ContentType="application/vnd.openxmlformats-officedocument.presentationml.tags+xml"/>
  <Override PartName="/ppt/tags/tag2011.xml" ContentType="application/vnd.openxmlformats-officedocument.presentationml.tags+xml"/>
  <Override PartName="/ppt/tags/tag2012.xml" ContentType="application/vnd.openxmlformats-officedocument.presentationml.tags+xml"/>
  <Override PartName="/ppt/tags/tag2013.xml" ContentType="application/vnd.openxmlformats-officedocument.presentationml.tags+xml"/>
  <Override PartName="/ppt/tags/tag2014.xml" ContentType="application/vnd.openxmlformats-officedocument.presentationml.tags+xml"/>
  <Override PartName="/ppt/tags/tag2015.xml" ContentType="application/vnd.openxmlformats-officedocument.presentationml.tags+xml"/>
  <Override PartName="/ppt/notesSlides/notesSlide47.xml" ContentType="application/vnd.openxmlformats-officedocument.presentationml.notesSlide+xml"/>
  <Override PartName="/ppt/tags/tag2016.xml" ContentType="application/vnd.openxmlformats-officedocument.presentationml.tags+xml"/>
  <Override PartName="/ppt/tags/tag2017.xml" ContentType="application/vnd.openxmlformats-officedocument.presentationml.tags+xml"/>
  <Override PartName="/ppt/tags/tag2018.xml" ContentType="application/vnd.openxmlformats-officedocument.presentationml.tags+xml"/>
  <Override PartName="/ppt/tags/tag2019.xml" ContentType="application/vnd.openxmlformats-officedocument.presentationml.tags+xml"/>
  <Override PartName="/ppt/tags/tag2020.xml" ContentType="application/vnd.openxmlformats-officedocument.presentationml.tags+xml"/>
  <Override PartName="/ppt/tags/tag2021.xml" ContentType="application/vnd.openxmlformats-officedocument.presentationml.tags+xml"/>
  <Override PartName="/ppt/tags/tag2022.xml" ContentType="application/vnd.openxmlformats-officedocument.presentationml.tags+xml"/>
  <Override PartName="/ppt/tags/tag2023.xml" ContentType="application/vnd.openxmlformats-officedocument.presentationml.tags+xml"/>
  <Override PartName="/ppt/tags/tag2024.xml" ContentType="application/vnd.openxmlformats-officedocument.presentationml.tags+xml"/>
  <Override PartName="/ppt/tags/tag2025.xml" ContentType="application/vnd.openxmlformats-officedocument.presentationml.tags+xml"/>
  <Override PartName="/ppt/tags/tag2026.xml" ContentType="application/vnd.openxmlformats-officedocument.presentationml.tags+xml"/>
  <Override PartName="/ppt/tags/tag2027.xml" ContentType="application/vnd.openxmlformats-officedocument.presentationml.tags+xml"/>
  <Override PartName="/ppt/tags/tag2028.xml" ContentType="application/vnd.openxmlformats-officedocument.presentationml.tags+xml"/>
  <Override PartName="/ppt/tags/tag2029.xml" ContentType="application/vnd.openxmlformats-officedocument.presentationml.tags+xml"/>
  <Override PartName="/ppt/tags/tag2030.xml" ContentType="application/vnd.openxmlformats-officedocument.presentationml.tags+xml"/>
  <Override PartName="/ppt/tags/tag2031.xml" ContentType="application/vnd.openxmlformats-officedocument.presentationml.tags+xml"/>
  <Override PartName="/ppt/tags/tag2032.xml" ContentType="application/vnd.openxmlformats-officedocument.presentationml.tags+xml"/>
  <Override PartName="/ppt/tags/tag2033.xml" ContentType="application/vnd.openxmlformats-officedocument.presentationml.tags+xml"/>
  <Override PartName="/ppt/tags/tag2034.xml" ContentType="application/vnd.openxmlformats-officedocument.presentationml.tags+xml"/>
  <Override PartName="/ppt/tags/tag2035.xml" ContentType="application/vnd.openxmlformats-officedocument.presentationml.tags+xml"/>
  <Override PartName="/ppt/tags/tag2036.xml" ContentType="application/vnd.openxmlformats-officedocument.presentationml.tags+xml"/>
  <Override PartName="/ppt/tags/tag2037.xml" ContentType="application/vnd.openxmlformats-officedocument.presentationml.tags+xml"/>
  <Override PartName="/ppt/tags/tag2038.xml" ContentType="application/vnd.openxmlformats-officedocument.presentationml.tags+xml"/>
  <Override PartName="/ppt/tags/tag2039.xml" ContentType="application/vnd.openxmlformats-officedocument.presentationml.tags+xml"/>
  <Override PartName="/ppt/notesSlides/notesSlide48.xml" ContentType="application/vnd.openxmlformats-officedocument.presentationml.notesSlide+xml"/>
  <Override PartName="/ppt/tags/tag2040.xml" ContentType="application/vnd.openxmlformats-officedocument.presentationml.tags+xml"/>
  <Override PartName="/ppt/tags/tag2041.xml" ContentType="application/vnd.openxmlformats-officedocument.presentationml.tags+xml"/>
  <Override PartName="/ppt/tags/tag2042.xml" ContentType="application/vnd.openxmlformats-officedocument.presentationml.tags+xml"/>
  <Override PartName="/ppt/tags/tag2043.xml" ContentType="application/vnd.openxmlformats-officedocument.presentationml.tags+xml"/>
  <Override PartName="/ppt/tags/tag2044.xml" ContentType="application/vnd.openxmlformats-officedocument.presentationml.tags+xml"/>
  <Override PartName="/ppt/tags/tag2045.xml" ContentType="application/vnd.openxmlformats-officedocument.presentationml.tags+xml"/>
  <Override PartName="/ppt/tags/tag2046.xml" ContentType="application/vnd.openxmlformats-officedocument.presentationml.tags+xml"/>
  <Override PartName="/ppt/tags/tag2047.xml" ContentType="application/vnd.openxmlformats-officedocument.presentationml.tags+xml"/>
  <Override PartName="/ppt/tags/tag2048.xml" ContentType="application/vnd.openxmlformats-officedocument.presentationml.tags+xml"/>
  <Override PartName="/ppt/tags/tag2049.xml" ContentType="application/vnd.openxmlformats-officedocument.presentationml.tags+xml"/>
  <Override PartName="/ppt/tags/tag2050.xml" ContentType="application/vnd.openxmlformats-officedocument.presentationml.tags+xml"/>
  <Override PartName="/ppt/tags/tag2051.xml" ContentType="application/vnd.openxmlformats-officedocument.presentationml.tags+xml"/>
  <Override PartName="/ppt/tags/tag2052.xml" ContentType="application/vnd.openxmlformats-officedocument.presentationml.tags+xml"/>
  <Override PartName="/ppt/tags/tag2053.xml" ContentType="application/vnd.openxmlformats-officedocument.presentationml.tags+xml"/>
  <Override PartName="/ppt/tags/tag2054.xml" ContentType="application/vnd.openxmlformats-officedocument.presentationml.tags+xml"/>
  <Override PartName="/ppt/tags/tag2055.xml" ContentType="application/vnd.openxmlformats-officedocument.presentationml.tags+xml"/>
  <Override PartName="/ppt/tags/tag2056.xml" ContentType="application/vnd.openxmlformats-officedocument.presentationml.tags+xml"/>
  <Override PartName="/ppt/tags/tag2057.xml" ContentType="application/vnd.openxmlformats-officedocument.presentationml.tags+xml"/>
  <Override PartName="/ppt/tags/tag2058.xml" ContentType="application/vnd.openxmlformats-officedocument.presentationml.tags+xml"/>
  <Override PartName="/ppt/tags/tag2059.xml" ContentType="application/vnd.openxmlformats-officedocument.presentationml.tags+xml"/>
  <Override PartName="/ppt/tags/tag2060.xml" ContentType="application/vnd.openxmlformats-officedocument.presentationml.tags+xml"/>
  <Override PartName="/ppt/tags/tag2061.xml" ContentType="application/vnd.openxmlformats-officedocument.presentationml.tags+xml"/>
  <Override PartName="/ppt/tags/tag2062.xml" ContentType="application/vnd.openxmlformats-officedocument.presentationml.tags+xml"/>
  <Override PartName="/ppt/tags/tag2063.xml" ContentType="application/vnd.openxmlformats-officedocument.presentationml.tags+xml"/>
  <Override PartName="/ppt/tags/tag2064.xml" ContentType="application/vnd.openxmlformats-officedocument.presentationml.tags+xml"/>
  <Override PartName="/ppt/tags/tag2065.xml" ContentType="application/vnd.openxmlformats-officedocument.presentationml.tags+xml"/>
  <Override PartName="/ppt/tags/tag2066.xml" ContentType="application/vnd.openxmlformats-officedocument.presentationml.tags+xml"/>
  <Override PartName="/ppt/tags/tag2067.xml" ContentType="application/vnd.openxmlformats-officedocument.presentationml.tags+xml"/>
  <Override PartName="/ppt/tags/tag2068.xml" ContentType="application/vnd.openxmlformats-officedocument.presentationml.tags+xml"/>
  <Override PartName="/ppt/notesSlides/notesSlide49.xml" ContentType="application/vnd.openxmlformats-officedocument.presentationml.notesSlide+xml"/>
  <Override PartName="/ppt/tags/tag2069.xml" ContentType="application/vnd.openxmlformats-officedocument.presentationml.tags+xml"/>
  <Override PartName="/ppt/tags/tag2070.xml" ContentType="application/vnd.openxmlformats-officedocument.presentationml.tags+xml"/>
  <Override PartName="/ppt/tags/tag2071.xml" ContentType="application/vnd.openxmlformats-officedocument.presentationml.tags+xml"/>
  <Override PartName="/ppt/tags/tag2072.xml" ContentType="application/vnd.openxmlformats-officedocument.presentationml.tags+xml"/>
  <Override PartName="/ppt/tags/tag2073.xml" ContentType="application/vnd.openxmlformats-officedocument.presentationml.tags+xml"/>
  <Override PartName="/ppt/tags/tag2074.xml" ContentType="application/vnd.openxmlformats-officedocument.presentationml.tags+xml"/>
  <Override PartName="/ppt/tags/tag2075.xml" ContentType="application/vnd.openxmlformats-officedocument.presentationml.tags+xml"/>
  <Override PartName="/ppt/tags/tag2076.xml" ContentType="application/vnd.openxmlformats-officedocument.presentationml.tags+xml"/>
  <Override PartName="/ppt/tags/tag2077.xml" ContentType="application/vnd.openxmlformats-officedocument.presentationml.tags+xml"/>
  <Override PartName="/ppt/tags/tag2078.xml" ContentType="application/vnd.openxmlformats-officedocument.presentationml.tags+xml"/>
  <Override PartName="/ppt/tags/tag2079.xml" ContentType="application/vnd.openxmlformats-officedocument.presentationml.tags+xml"/>
  <Override PartName="/ppt/tags/tag2080.xml" ContentType="application/vnd.openxmlformats-officedocument.presentationml.tags+xml"/>
  <Override PartName="/ppt/tags/tag2081.xml" ContentType="application/vnd.openxmlformats-officedocument.presentationml.tags+xml"/>
  <Override PartName="/ppt/tags/tag2082.xml" ContentType="application/vnd.openxmlformats-officedocument.presentationml.tags+xml"/>
  <Override PartName="/ppt/tags/tag2083.xml" ContentType="application/vnd.openxmlformats-officedocument.presentationml.tags+xml"/>
  <Override PartName="/ppt/tags/tag2084.xml" ContentType="application/vnd.openxmlformats-officedocument.presentationml.tags+xml"/>
  <Override PartName="/ppt/tags/tag2085.xml" ContentType="application/vnd.openxmlformats-officedocument.presentationml.tags+xml"/>
  <Override PartName="/ppt/tags/tag2086.xml" ContentType="application/vnd.openxmlformats-officedocument.presentationml.tags+xml"/>
  <Override PartName="/ppt/tags/tag2087.xml" ContentType="application/vnd.openxmlformats-officedocument.presentationml.tags+xml"/>
  <Override PartName="/ppt/tags/tag2088.xml" ContentType="application/vnd.openxmlformats-officedocument.presentationml.tags+xml"/>
  <Override PartName="/ppt/tags/tag2089.xml" ContentType="application/vnd.openxmlformats-officedocument.presentationml.tags+xml"/>
  <Override PartName="/ppt/tags/tag2090.xml" ContentType="application/vnd.openxmlformats-officedocument.presentationml.tags+xml"/>
  <Override PartName="/ppt/tags/tag2091.xml" ContentType="application/vnd.openxmlformats-officedocument.presentationml.tags+xml"/>
  <Override PartName="/ppt/tags/tag2092.xml" ContentType="application/vnd.openxmlformats-officedocument.presentationml.tags+xml"/>
  <Override PartName="/ppt/tags/tag2093.xml" ContentType="application/vnd.openxmlformats-officedocument.presentationml.tags+xml"/>
  <Override PartName="/ppt/tags/tag2094.xml" ContentType="application/vnd.openxmlformats-officedocument.presentationml.tags+xml"/>
  <Override PartName="/ppt/tags/tag2095.xml" ContentType="application/vnd.openxmlformats-officedocument.presentationml.tags+xml"/>
  <Override PartName="/ppt/tags/tag2096.xml" ContentType="application/vnd.openxmlformats-officedocument.presentationml.tags+xml"/>
  <Override PartName="/ppt/tags/tag2097.xml" ContentType="application/vnd.openxmlformats-officedocument.presentationml.tags+xml"/>
  <Override PartName="/ppt/tags/tag2098.xml" ContentType="application/vnd.openxmlformats-officedocument.presentationml.tags+xml"/>
  <Override PartName="/ppt/notesSlides/notesSlide50.xml" ContentType="application/vnd.openxmlformats-officedocument.presentationml.notesSlide+xml"/>
  <Override PartName="/ppt/tags/tag2099.xml" ContentType="application/vnd.openxmlformats-officedocument.presentationml.tags+xml"/>
  <Override PartName="/ppt/tags/tag2100.xml" ContentType="application/vnd.openxmlformats-officedocument.presentationml.tags+xml"/>
  <Override PartName="/ppt/notesSlides/notesSlide51.xml" ContentType="application/vnd.openxmlformats-officedocument.presentationml.notesSlide+xml"/>
  <Override PartName="/ppt/tags/tag2101.xml" ContentType="application/vnd.openxmlformats-officedocument.presentationml.tags+xml"/>
  <Override PartName="/ppt/tags/tag2102.xml" ContentType="application/vnd.openxmlformats-officedocument.presentationml.tags+xml"/>
  <Override PartName="/ppt/notesSlides/notesSlide52.xml" ContentType="application/vnd.openxmlformats-officedocument.presentationml.notesSlide+xml"/>
  <Override PartName="/ppt/tags/tag2103.xml" ContentType="application/vnd.openxmlformats-officedocument.presentationml.tags+xml"/>
  <Override PartName="/ppt/tags/tag2104.xml" ContentType="application/vnd.openxmlformats-officedocument.presentationml.tags+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tags/tag15170.xml" ContentType="application/vnd.openxmlformats-officedocument.presentationml.tags+xml"/>
  <Override PartName="/ppt/tags/tag15550.xml" ContentType="application/vnd.openxmlformats-officedocument.presentationml.tags+xml"/>
  <Override PartName="/ppt/tags/tag16050.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5"/>
  </p:notesMasterIdLst>
  <p:sldIdLst>
    <p:sldId id="257" r:id="rId2"/>
    <p:sldId id="339" r:id="rId3"/>
    <p:sldId id="340" r:id="rId4"/>
    <p:sldId id="341" r:id="rId5"/>
    <p:sldId id="258" r:id="rId6"/>
    <p:sldId id="259" r:id="rId7"/>
    <p:sldId id="260" r:id="rId8"/>
    <p:sldId id="335" r:id="rId9"/>
    <p:sldId id="261" r:id="rId10"/>
    <p:sldId id="262" r:id="rId11"/>
    <p:sldId id="263" r:id="rId12"/>
    <p:sldId id="264" r:id="rId13"/>
    <p:sldId id="265" r:id="rId14"/>
    <p:sldId id="266" r:id="rId15"/>
    <p:sldId id="267" r:id="rId16"/>
    <p:sldId id="268" r:id="rId17"/>
    <p:sldId id="269" r:id="rId18"/>
    <p:sldId id="334" r:id="rId19"/>
    <p:sldId id="271" r:id="rId20"/>
    <p:sldId id="272" r:id="rId21"/>
    <p:sldId id="273" r:id="rId22"/>
    <p:sldId id="274" r:id="rId23"/>
    <p:sldId id="275" r:id="rId24"/>
    <p:sldId id="332" r:id="rId25"/>
    <p:sldId id="281" r:id="rId26"/>
    <p:sldId id="282" r:id="rId27"/>
    <p:sldId id="285" r:id="rId28"/>
    <p:sldId id="286" r:id="rId29"/>
    <p:sldId id="287" r:id="rId30"/>
    <p:sldId id="342"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77786" autoAdjust="0"/>
  </p:normalViewPr>
  <p:slideViewPr>
    <p:cSldViewPr>
      <p:cViewPr varScale="1">
        <p:scale>
          <a:sx n="47" d="100"/>
          <a:sy n="47" d="100"/>
        </p:scale>
        <p:origin x="1078" y="43"/>
      </p:cViewPr>
      <p:guideLst>
        <p:guide orient="horz" pos="2160"/>
        <p:guide pos="2880"/>
      </p:guideLst>
    </p:cSldViewPr>
  </p:slideViewPr>
  <p:outlineViewPr>
    <p:cViewPr>
      <p:scale>
        <a:sx n="33" d="100"/>
        <a:sy n="33" d="100"/>
      </p:scale>
      <p:origin x="0" y="9632"/>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9" tIns="48325" rIns="96649" bIns="48325"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49" tIns="48325" rIns="96649" bIns="48325" rtlCol="0"/>
          <a:lstStyle>
            <a:lvl1pPr algn="r">
              <a:defRPr sz="1300"/>
            </a:lvl1pPr>
          </a:lstStyle>
          <a:p>
            <a:fld id="{5670E512-9F9E-4156-953E-8350C511CBA9}" type="datetimeFigureOut">
              <a:rPr lang="en-US" smtClean="0"/>
              <a:t>2/5/2015</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9" tIns="48325" rIns="96649" bIns="48325"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9" tIns="48325" rIns="96649" bIns="48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49" tIns="48325" rIns="96649" bIns="48325"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9" tIns="48325" rIns="96649" bIns="48325" rtlCol="0" anchor="b"/>
          <a:lstStyle>
            <a:lvl1pPr algn="r">
              <a:defRPr sz="1300"/>
            </a:lvl1pPr>
          </a:lstStyle>
          <a:p>
            <a:fld id="{7B35C3C1-9691-443C-BBCF-BED84F38E74F}" type="slidenum">
              <a:rPr lang="en-US" smtClean="0"/>
              <a:t>‹#›</a:t>
            </a:fld>
            <a:endParaRPr lang="en-US"/>
          </a:p>
        </p:txBody>
      </p:sp>
    </p:spTree>
    <p:extLst>
      <p:ext uri="{BB962C8B-B14F-4D97-AF65-F5344CB8AC3E}">
        <p14:creationId xmlns:p14="http://schemas.microsoft.com/office/powerpoint/2010/main" val="378640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2"/>
            <a:ext cx="5851525" cy="4319588"/>
          </a:xfrm>
          <a:prstGeom prst="rect">
            <a:avLst/>
          </a:prstGeom>
          <a:noFill/>
          <a:ln>
            <a:miter lim="800000"/>
            <a:headEnd/>
            <a:tailEnd/>
          </a:ln>
        </p:spPr>
        <p:txBody>
          <a:bodyPr lIns="96616" tIns="48308" rIns="96616" bIns="48308"/>
          <a:lstStyle/>
          <a:p>
            <a:endParaRPr lang="en-US"/>
          </a:p>
        </p:txBody>
      </p:sp>
    </p:spTree>
    <p:extLst>
      <p:ext uri="{BB962C8B-B14F-4D97-AF65-F5344CB8AC3E}">
        <p14:creationId xmlns:p14="http://schemas.microsoft.com/office/powerpoint/2010/main" val="4220162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4099867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1319004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r>
              <a:rPr lang="en-US" dirty="0" smtClean="0"/>
              <a:t>Write down and compare S</a:t>
            </a:r>
            <a:r>
              <a:rPr lang="en-US" baseline="-25000" dirty="0" smtClean="0"/>
              <a:t>2</a:t>
            </a:r>
            <a:r>
              <a:rPr lang="en-US" dirty="0" smtClean="0"/>
              <a:t>’</a:t>
            </a:r>
            <a:endParaRPr lang="en-US" dirty="0"/>
          </a:p>
        </p:txBody>
      </p:sp>
    </p:spTree>
    <p:extLst>
      <p:ext uri="{BB962C8B-B14F-4D97-AF65-F5344CB8AC3E}">
        <p14:creationId xmlns:p14="http://schemas.microsoft.com/office/powerpoint/2010/main" val="18632737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22240481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11779"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2372547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075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50755" name="Rectangle 3"/>
          <p:cNvSpPr>
            <a:spLocks noGrp="1" noChangeArrowheads="1"/>
          </p:cNvSpPr>
          <p:nvPr>
            <p:ph type="body" idx="1"/>
          </p:nvPr>
        </p:nvSpPr>
        <p:spPr bwMode="auto">
          <a:xfrm>
            <a:off x="731843" y="4560892"/>
            <a:ext cx="5851525" cy="4319588"/>
          </a:xfrm>
          <a:prstGeom prst="rect">
            <a:avLst/>
          </a:prstGeom>
          <a:noFill/>
          <a:ln>
            <a:miter lim="800000"/>
            <a:headEnd/>
            <a:tailEnd/>
          </a:ln>
        </p:spPr>
        <p:txBody>
          <a:bodyPr lIns="96616" tIns="48308" rIns="96616" bIns="48308"/>
          <a:lstStyle/>
          <a:p>
            <a:endParaRPr lang="en-US"/>
          </a:p>
        </p:txBody>
      </p:sp>
    </p:spTree>
    <p:extLst>
      <p:ext uri="{BB962C8B-B14F-4D97-AF65-F5344CB8AC3E}">
        <p14:creationId xmlns:p14="http://schemas.microsoft.com/office/powerpoint/2010/main" val="28071153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41521757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43" tIns="47772" rIns="95543" bIns="47772"/>
          <a:lstStyle/>
          <a:p>
            <a:r>
              <a:rPr lang="en-US" dirty="0" smtClean="0"/>
              <a:t>Put a matching box around both</a:t>
            </a:r>
            <a:endParaRPr lang="en-US" dirty="0"/>
          </a:p>
        </p:txBody>
      </p:sp>
    </p:spTree>
    <p:extLst>
      <p:ext uri="{BB962C8B-B14F-4D97-AF65-F5344CB8AC3E}">
        <p14:creationId xmlns:p14="http://schemas.microsoft.com/office/powerpoint/2010/main" val="2605450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589251"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43" tIns="47772" rIns="95543" bIns="47772"/>
          <a:lstStyle/>
          <a:p>
            <a:r>
              <a:rPr lang="en-US" dirty="0" smtClean="0"/>
              <a:t>Put a matching box around both</a:t>
            </a:r>
            <a:endParaRPr lang="en-US" dirty="0"/>
          </a:p>
        </p:txBody>
      </p:sp>
    </p:spTree>
    <p:extLst>
      <p:ext uri="{BB962C8B-B14F-4D97-AF65-F5344CB8AC3E}">
        <p14:creationId xmlns:p14="http://schemas.microsoft.com/office/powerpoint/2010/main" val="30301941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extLst>
      <p:ext uri="{BB962C8B-B14F-4D97-AF65-F5344CB8AC3E}">
        <p14:creationId xmlns:p14="http://schemas.microsoft.com/office/powerpoint/2010/main" val="12508203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268413" y="727075"/>
            <a:ext cx="4778375" cy="3584575"/>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75807" y="4559258"/>
            <a:ext cx="5363595" cy="4321196"/>
          </a:xfrm>
          <a:prstGeom prst="rect">
            <a:avLst/>
          </a:prstGeom>
          <a:solidFill>
            <a:srgbClr val="FFFFFF"/>
          </a:solidFill>
          <a:ln>
            <a:solidFill>
              <a:srgbClr val="000000"/>
            </a:solidFill>
            <a:miter lim="800000"/>
            <a:headEnd/>
            <a:tailEnd/>
          </a:ln>
        </p:spPr>
        <p:txBody>
          <a:bodyPr lIns="97550" tIns="48776" rIns="97550" bIns="48776"/>
          <a:lstStyle/>
          <a:p>
            <a:endParaRPr lang="en-US"/>
          </a:p>
        </p:txBody>
      </p:sp>
    </p:spTree>
    <p:extLst>
      <p:ext uri="{BB962C8B-B14F-4D97-AF65-F5344CB8AC3E}">
        <p14:creationId xmlns:p14="http://schemas.microsoft.com/office/powerpoint/2010/main" val="6103618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Ask class to describe/design a decoder?</a:t>
            </a:r>
          </a:p>
          <a:p>
            <a:r>
              <a:rPr lang="en-US" dirty="0" smtClean="0"/>
              <a:t>How to distinguish</a:t>
            </a:r>
            <a:r>
              <a:rPr lang="en-US" baseline="0" dirty="0" smtClean="0"/>
              <a:t> a wrote from a read?</a:t>
            </a:r>
            <a:endParaRPr lang="en-US" dirty="0"/>
          </a:p>
        </p:txBody>
      </p:sp>
    </p:spTree>
    <p:extLst>
      <p:ext uri="{BB962C8B-B14F-4D97-AF65-F5344CB8AC3E}">
        <p14:creationId xmlns:p14="http://schemas.microsoft.com/office/powerpoint/2010/main" val="40332155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pPr defTabSz="966406">
              <a:defRPr/>
            </a:pPr>
            <a:r>
              <a:rPr lang="en-US" dirty="0" smtClean="0"/>
              <a:t>Ask class how do</a:t>
            </a:r>
            <a:r>
              <a:rPr lang="en-US" baseline="0" dirty="0" smtClean="0"/>
              <a:t> we select a register to read?</a:t>
            </a:r>
            <a:endParaRPr lang="en-US" dirty="0" smtClean="0"/>
          </a:p>
          <a:p>
            <a:pPr defTabSz="966406">
              <a:defRPr/>
            </a:pPr>
            <a:r>
              <a:rPr lang="en-US" dirty="0" smtClean="0"/>
              <a:t>Ask class to describe/design a multiplexor?</a:t>
            </a:r>
          </a:p>
          <a:p>
            <a:endParaRPr lang="en-US" dirty="0"/>
          </a:p>
        </p:txBody>
      </p:sp>
    </p:spTree>
    <p:extLst>
      <p:ext uri="{BB962C8B-B14F-4D97-AF65-F5344CB8AC3E}">
        <p14:creationId xmlns:p14="http://schemas.microsoft.com/office/powerpoint/2010/main" val="10342880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418225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30103174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0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199680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Is this a good clicker question</a:t>
            </a:r>
            <a:endParaRPr lang="en-US" dirty="0"/>
          </a:p>
        </p:txBody>
      </p:sp>
    </p:spTree>
    <p:extLst>
      <p:ext uri="{BB962C8B-B14F-4D97-AF65-F5344CB8AC3E}">
        <p14:creationId xmlns:p14="http://schemas.microsoft.com/office/powerpoint/2010/main" val="3525515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Need two transistors per input of a logic gate </a:t>
            </a:r>
          </a:p>
          <a:p>
            <a:r>
              <a:rPr lang="en-US" dirty="0" smtClean="0"/>
              <a:t>How does a n-input Mux grow in transistors? 2n</a:t>
            </a:r>
            <a:r>
              <a:rPr lang="en-US" baseline="0" dirty="0" smtClean="0"/>
              <a:t> + 4 transistors per input.  </a:t>
            </a:r>
          </a:p>
          <a:p>
            <a:r>
              <a:rPr lang="en-US" baseline="0" dirty="0" smtClean="0"/>
              <a:t>e.g. 2^20 input Mux will have 2x20+4=44 transistors per input, so 44M total transistors.</a:t>
            </a:r>
            <a:endParaRPr lang="en-US" dirty="0" smtClean="0"/>
          </a:p>
          <a:p>
            <a:endParaRPr lang="en-US" dirty="0" smtClean="0"/>
          </a:p>
          <a:p>
            <a:r>
              <a:rPr lang="en-US" dirty="0"/>
              <a:t>2</a:t>
            </a:r>
            <a:r>
              <a:rPr lang="en-US" baseline="30000" dirty="0"/>
              <a:t>0</a:t>
            </a:r>
            <a:r>
              <a:rPr lang="en-US" dirty="0"/>
              <a:t> = 1024 = 1k</a:t>
            </a:r>
          </a:p>
          <a:p>
            <a:r>
              <a:rPr lang="en-US" dirty="0"/>
              <a:t>2</a:t>
            </a:r>
            <a:r>
              <a:rPr lang="en-US" baseline="30000" dirty="0"/>
              <a:t>20</a:t>
            </a:r>
            <a:r>
              <a:rPr lang="en-US" dirty="0"/>
              <a:t> = 1M</a:t>
            </a:r>
          </a:p>
          <a:p>
            <a:r>
              <a:rPr lang="en-US" dirty="0"/>
              <a:t>2</a:t>
            </a:r>
            <a:r>
              <a:rPr lang="en-US" baseline="30000" dirty="0"/>
              <a:t>30</a:t>
            </a:r>
            <a:r>
              <a:rPr lang="en-US" dirty="0"/>
              <a:t> = 1G</a:t>
            </a:r>
          </a:p>
          <a:p>
            <a:r>
              <a:rPr lang="en-US" dirty="0"/>
              <a:t>2</a:t>
            </a:r>
            <a:r>
              <a:rPr lang="en-US" baseline="30000" dirty="0"/>
              <a:t>40</a:t>
            </a:r>
            <a:r>
              <a:rPr lang="en-US" dirty="0"/>
              <a:t> = 1T</a:t>
            </a:r>
          </a:p>
          <a:p>
            <a:endParaRPr lang="en-US" dirty="0"/>
          </a:p>
        </p:txBody>
      </p:sp>
    </p:spTree>
    <p:extLst>
      <p:ext uri="{BB962C8B-B14F-4D97-AF65-F5344CB8AC3E}">
        <p14:creationId xmlns:p14="http://schemas.microsoft.com/office/powerpoint/2010/main" val="20274085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41077547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10411335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41829218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101705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0930" name="Rectangle 2"/>
          <p:cNvSpPr>
            <a:spLocks noGrp="1" noRot="1" noChangeAspect="1" noChangeArrowheads="1" noTextEdit="1"/>
          </p:cNvSpPr>
          <p:nvPr>
            <p:ph type="sldImg"/>
          </p:nvPr>
        </p:nvSpPr>
        <p:spPr bwMode="auto">
          <a:xfrm>
            <a:off x="1268413" y="727075"/>
            <a:ext cx="4778375" cy="3584575"/>
          </a:xfrm>
          <a:prstGeom prst="rect">
            <a:avLst/>
          </a:prstGeom>
          <a:solidFill>
            <a:srgbClr val="FFFFFF"/>
          </a:solidFill>
          <a:ln>
            <a:solidFill>
              <a:srgbClr val="000000"/>
            </a:solidFill>
            <a:miter lim="800000"/>
            <a:headEnd/>
            <a:tailEnd/>
          </a:ln>
        </p:spPr>
      </p:sp>
      <p:sp>
        <p:nvSpPr>
          <p:cNvPr id="1660931" name="Rectangle 3"/>
          <p:cNvSpPr>
            <a:spLocks noGrp="1" noChangeArrowheads="1"/>
          </p:cNvSpPr>
          <p:nvPr>
            <p:ph type="body" idx="1"/>
          </p:nvPr>
        </p:nvSpPr>
        <p:spPr bwMode="auto">
          <a:xfrm>
            <a:off x="975807" y="4559258"/>
            <a:ext cx="5363595" cy="4321196"/>
          </a:xfrm>
          <a:prstGeom prst="rect">
            <a:avLst/>
          </a:prstGeom>
          <a:solidFill>
            <a:srgbClr val="FFFFFF"/>
          </a:solidFill>
          <a:ln>
            <a:solidFill>
              <a:srgbClr val="000000"/>
            </a:solidFill>
            <a:miter lim="800000"/>
            <a:headEnd/>
            <a:tailEnd/>
          </a:ln>
        </p:spPr>
        <p:txBody>
          <a:bodyPr lIns="97550" tIns="48776" rIns="97550" bIns="48776"/>
          <a:lstStyle/>
          <a:p>
            <a:endParaRPr lang="en-US"/>
          </a:p>
        </p:txBody>
      </p:sp>
    </p:spTree>
    <p:extLst>
      <p:ext uri="{BB962C8B-B14F-4D97-AF65-F5344CB8AC3E}">
        <p14:creationId xmlns:p14="http://schemas.microsoft.com/office/powerpoint/2010/main" val="399673022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3992796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334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23334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a:lstStyle/>
          <a:p>
            <a:r>
              <a:rPr lang="en-US" dirty="0" smtClean="0"/>
              <a:t>z, z 0, 1</a:t>
            </a:r>
            <a:endParaRPr lang="en-US" dirty="0"/>
          </a:p>
        </p:txBody>
      </p:sp>
    </p:spTree>
    <p:extLst>
      <p:ext uri="{BB962C8B-B14F-4D97-AF65-F5344CB8AC3E}">
        <p14:creationId xmlns:p14="http://schemas.microsoft.com/office/powerpoint/2010/main" val="13650896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Tri-State buffers,</a:t>
            </a:r>
            <a:r>
              <a:rPr lang="en-US" baseline="0" dirty="0" smtClean="0"/>
              <a:t> plus we need denser designs.</a:t>
            </a:r>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t>51</a:t>
            </a:fld>
            <a:endParaRPr lang="en-US"/>
          </a:p>
        </p:txBody>
      </p:sp>
    </p:spTree>
    <p:extLst>
      <p:ext uri="{BB962C8B-B14F-4D97-AF65-F5344CB8AC3E}">
        <p14:creationId xmlns:p14="http://schemas.microsoft.com/office/powerpoint/2010/main" val="4150334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406">
              <a:defRPr/>
            </a:pPr>
            <a:r>
              <a:rPr lang="en-US" dirty="0" smtClean="0"/>
              <a:t>How many address bits</a:t>
            </a:r>
            <a:r>
              <a:rPr lang="en-US" baseline="0" dirty="0" smtClean="0"/>
              <a:t> are necessary for a 4M x 8 SRAM module?  (i.e. 4M word lines that are each 8 bits wide)?</a:t>
            </a:r>
            <a:endParaRPr lang="en-US" dirty="0" smtClean="0"/>
          </a:p>
          <a:p>
            <a:endParaRPr lang="en-US" dirty="0"/>
          </a:p>
        </p:txBody>
      </p:sp>
      <p:sp>
        <p:nvSpPr>
          <p:cNvPr id="4" name="Slide Number Placeholder 3"/>
          <p:cNvSpPr>
            <a:spLocks noGrp="1"/>
          </p:cNvSpPr>
          <p:nvPr>
            <p:ph type="sldNum" sz="quarter" idx="10"/>
          </p:nvPr>
        </p:nvSpPr>
        <p:spPr/>
        <p:txBody>
          <a:bodyPr/>
          <a:lstStyle/>
          <a:p>
            <a:fld id="{A74B3B8B-BCF9-4E1F-9065-CB7320599A73}" type="slidenum">
              <a:rPr lang="en-US" smtClean="0"/>
              <a:t>53</a:t>
            </a:fld>
            <a:endParaRPr lang="en-US"/>
          </a:p>
        </p:txBody>
      </p:sp>
    </p:spTree>
    <p:extLst>
      <p:ext uri="{BB962C8B-B14F-4D97-AF65-F5344CB8AC3E}">
        <p14:creationId xmlns:p14="http://schemas.microsoft.com/office/powerpoint/2010/main" val="316500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many address bits</a:t>
            </a:r>
            <a:r>
              <a:rPr lang="en-US" baseline="0" dirty="0" smtClean="0"/>
              <a:t> are necessary for a 4 x 2 SRAM module?  (i.e. 4 word lines that are each 2 bits wide)?</a:t>
            </a:r>
            <a:endParaRPr lang="en-US" dirty="0"/>
          </a:p>
        </p:txBody>
      </p:sp>
    </p:spTree>
    <p:extLst>
      <p:ext uri="{BB962C8B-B14F-4D97-AF65-F5344CB8AC3E}">
        <p14:creationId xmlns:p14="http://schemas.microsoft.com/office/powerpoint/2010/main" val="1895603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1482414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C.9.1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52891191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57</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58</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Typical</a:t>
            </a:r>
          </a:p>
          <a:p>
            <a:r>
              <a:rPr lang="en-US" dirty="0"/>
              <a:t>read access times for SRAMs in 2004 varied from about 2–4 ns for the fastest CMOS</a:t>
            </a:r>
          </a:p>
          <a:p>
            <a:r>
              <a:rPr lang="en-US" dirty="0"/>
              <a:t>parts, which tend to be somewhat smaller and narrower, to 8–20 ns for the typical</a:t>
            </a:r>
          </a:p>
          <a:p>
            <a:r>
              <a:rPr lang="en-US" dirty="0"/>
              <a:t>largest parts, which in 2004 had more than 32 million bits of data.</a:t>
            </a:r>
          </a:p>
        </p:txBody>
      </p:sp>
      <p:sp>
        <p:nvSpPr>
          <p:cNvPr id="4" name="Slide Number Placeholder 3"/>
          <p:cNvSpPr>
            <a:spLocks noGrp="1"/>
          </p:cNvSpPr>
          <p:nvPr>
            <p:ph type="sldNum" sz="quarter" idx="10"/>
          </p:nvPr>
        </p:nvSpPr>
        <p:spPr/>
        <p:txBody>
          <a:bodyPr/>
          <a:lstStyle/>
          <a:p>
            <a:fld id="{9F4D20E1-E5DC-47F2-AC29-DB6EA0AB5065}" type="slidenum">
              <a:rPr lang="en-US" smtClean="0"/>
              <a:pPr/>
              <a:t>59</a:t>
            </a:fld>
            <a:endParaRPr lang="en-US"/>
          </a:p>
        </p:txBody>
      </p:sp>
    </p:spTree>
    <p:extLst>
      <p:ext uri="{BB962C8B-B14F-4D97-AF65-F5344CB8AC3E}">
        <p14:creationId xmlns:p14="http://schemas.microsoft.com/office/powerpoint/2010/main" val="109262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states, another clicker question</a:t>
            </a:r>
            <a:endParaRPr lang="en-US" dirty="0"/>
          </a:p>
        </p:txBody>
      </p:sp>
      <p:sp>
        <p:nvSpPr>
          <p:cNvPr id="4" name="Slide Number Placeholder 3"/>
          <p:cNvSpPr>
            <a:spLocks noGrp="1"/>
          </p:cNvSpPr>
          <p:nvPr>
            <p:ph type="sldNum" sz="quarter" idx="10"/>
          </p:nvPr>
        </p:nvSpPr>
        <p:spPr/>
        <p:txBody>
          <a:bodyPr/>
          <a:lstStyle/>
          <a:p>
            <a:fld id="{E56614CF-AF73-443C-9A7B-A7C4BEC62E3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1606078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How do</a:t>
            </a:r>
            <a:r>
              <a:rPr lang="en-US" baseline="0" dirty="0" smtClean="0"/>
              <a:t> we design a 4 x 2 SRAM Module?</a:t>
            </a:r>
            <a:endParaRPr lang="en-US" dirty="0" smtClean="0"/>
          </a:p>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48171674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0572662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2308449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38420868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4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704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smtClean="0"/>
              <a:t>Caption on B.9.1 is incorrect</a:t>
            </a:r>
          </a:p>
          <a:p>
            <a:r>
              <a:rPr lang="en-US" dirty="0"/>
              <a:t>Output enable is useful for connecting multiple memories to a single-output bus and using Output enable to determine which memory drives the bus.</a:t>
            </a:r>
          </a:p>
        </p:txBody>
      </p:sp>
    </p:spTree>
    <p:extLst>
      <p:ext uri="{BB962C8B-B14F-4D97-AF65-F5344CB8AC3E}">
        <p14:creationId xmlns:p14="http://schemas.microsoft.com/office/powerpoint/2010/main" val="14152904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2, 3,</a:t>
            </a:r>
            <a:r>
              <a:rPr lang="en-US" baseline="0" dirty="0" smtClean="0"/>
              <a:t> or more step address decode</a:t>
            </a:r>
          </a:p>
          <a:p>
            <a:endParaRPr lang="en-US" baseline="0" dirty="0" smtClean="0"/>
          </a:p>
          <a:p>
            <a:r>
              <a:rPr lang="en-US" dirty="0"/>
              <a:t>The first decoder generates the addresses for eight 4M  x 4 arrays; then a set of multiplexors is used to select 1 bit from each 4-bit-wide array. This is a much easier design than a single-level decode that would need either an enormous decoder or a gigantic multiplexor. In practice, a modern SRAM of</a:t>
            </a:r>
          </a:p>
          <a:p>
            <a:r>
              <a:rPr lang="en-US" dirty="0"/>
              <a:t>this size would probably use an even larger number of blocks, each somewhat smaller.</a:t>
            </a:r>
          </a:p>
        </p:txBody>
      </p:sp>
      <p:sp>
        <p:nvSpPr>
          <p:cNvPr id="4" name="Slide Number Placeholder 3"/>
          <p:cNvSpPr>
            <a:spLocks noGrp="1"/>
          </p:cNvSpPr>
          <p:nvPr>
            <p:ph type="sldNum" sz="quarter" idx="10"/>
          </p:nvPr>
        </p:nvSpPr>
        <p:spPr/>
        <p:txBody>
          <a:bodyPr/>
          <a:lstStyle/>
          <a:p>
            <a:fld id="{9F4D20E1-E5DC-47F2-AC29-DB6EA0AB5065}" type="slidenum">
              <a:rPr lang="en-US" smtClean="0"/>
              <a:pPr/>
              <a:t>65</a:t>
            </a:fld>
            <a:endParaRPr lang="en-US"/>
          </a:p>
        </p:txBody>
      </p:sp>
    </p:spTree>
    <p:extLst>
      <p:ext uri="{BB962C8B-B14F-4D97-AF65-F5344CB8AC3E}">
        <p14:creationId xmlns:p14="http://schemas.microsoft.com/office/powerpoint/2010/main" val="243166409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9330"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19331"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29121089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a:t>
            </a:r>
            <a:r>
              <a:rPr lang="en-US" dirty="0" smtClean="0"/>
              <a:t>closed (on), </a:t>
            </a:r>
            <a:r>
              <a:rPr lang="en-US" dirty="0"/>
              <a:t>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2773630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11842884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a:t>
            </a:r>
            <a:r>
              <a:rPr lang="en-US" dirty="0" smtClean="0"/>
              <a:t>closed (on), </a:t>
            </a:r>
            <a:r>
              <a:rPr lang="en-US" dirty="0"/>
              <a:t>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937737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395155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1378"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1379"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r>
              <a:rPr lang="en-US" dirty="0"/>
              <a:t>value kept in a cell is stored as a charge in a capacitor</a:t>
            </a:r>
          </a:p>
          <a:p>
            <a:endParaRPr lang="en-US" dirty="0"/>
          </a:p>
          <a:p>
            <a:r>
              <a:rPr lang="en-US" dirty="0"/>
              <a:t>To refresh the cell, we merely read its contents and write it back.</a:t>
            </a:r>
          </a:p>
          <a:p>
            <a:endParaRPr lang="en-US" dirty="0"/>
          </a:p>
          <a:p>
            <a:r>
              <a:rPr lang="en-US" dirty="0"/>
              <a:t>Because DRAMs store the charge on a capacitor, it cannot be kept indefinitely and must periodically be </a:t>
            </a:r>
            <a:r>
              <a:rPr lang="en-US" i="1" dirty="0"/>
              <a:t>refreshed</a:t>
            </a:r>
            <a:r>
              <a:rPr lang="en-US" dirty="0"/>
              <a:t>. That is why this memory structure is called </a:t>
            </a:r>
            <a:r>
              <a:rPr lang="en-US" i="1" dirty="0"/>
              <a:t>dynamic</a:t>
            </a:r>
            <a:r>
              <a:rPr lang="en-US" dirty="0"/>
              <a:t>, as opposed to the static storage in an SRAM cell.</a:t>
            </a:r>
          </a:p>
          <a:p>
            <a:endParaRPr lang="en-US" dirty="0"/>
          </a:p>
          <a:p>
            <a:r>
              <a:rPr lang="en-US" dirty="0"/>
              <a:t>The pass transistor acts like a switch: when the signal on the word line is asserted, the switch is closed, connecting the capacitor to the bit line. If the operation is a write, then the value to be written is placed on the bit line. If the value is a 1, the capacitor will be charged. If the value is a 0, then the capacitor will be discharged. Reading is slightly more complex, since the DRAM must detect a very small charge stored in the capacitor. Before activating the word line for a read, the bit line is charged to the voltage that is halfway between the low and high voltage. Then, by activating the word line, the charge on the capacitor is read out onto the bit line. This causes the bit line to move slightly toward the high or low direction, and this change is detected with a sense </a:t>
            </a:r>
            <a:r>
              <a:rPr lang="en-US" dirty="0" smtClean="0"/>
              <a:t>amplifier</a:t>
            </a:r>
            <a:r>
              <a:rPr lang="en-US" dirty="0"/>
              <a:t>, which can detect small changes in voltage.</a:t>
            </a:r>
          </a:p>
          <a:p>
            <a:endParaRPr lang="en-US" dirty="0"/>
          </a:p>
        </p:txBody>
      </p:sp>
    </p:spTree>
    <p:extLst>
      <p:ext uri="{BB962C8B-B14F-4D97-AF65-F5344CB8AC3E}">
        <p14:creationId xmlns:p14="http://schemas.microsoft.com/office/powerpoint/2010/main" val="11522957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3426"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3427"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422752316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4994"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04995"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14895514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22" name="Rectangle 2"/>
          <p:cNvSpPr>
            <a:spLocks noGrp="1" noRot="1" noChangeAspect="1" noChangeArrowheads="1" noTextEdit="1"/>
          </p:cNvSpPr>
          <p:nvPr>
            <p:ph type="sldImg"/>
          </p:nvPr>
        </p:nvSpPr>
        <p:spPr bwMode="auto">
          <a:xfrm>
            <a:off x="1257300" y="720725"/>
            <a:ext cx="4802188" cy="3600450"/>
          </a:xfrm>
          <a:prstGeom prst="rect">
            <a:avLst/>
          </a:prstGeom>
          <a:noFill/>
          <a:ln>
            <a:solidFill>
              <a:srgbClr val="000000"/>
            </a:solidFill>
            <a:miter lim="800000"/>
            <a:headEnd/>
            <a:tailEnd/>
          </a:ln>
        </p:spPr>
      </p:sp>
      <p:sp>
        <p:nvSpPr>
          <p:cNvPr id="2027523" name="Rectangle 3"/>
          <p:cNvSpPr>
            <a:spLocks noGrp="1" noChangeArrowheads="1"/>
          </p:cNvSpPr>
          <p:nvPr>
            <p:ph type="body" idx="1"/>
          </p:nvPr>
        </p:nvSpPr>
        <p:spPr bwMode="auto">
          <a:xfrm>
            <a:off x="731856" y="4560901"/>
            <a:ext cx="5851497" cy="4319555"/>
          </a:xfrm>
          <a:prstGeom prst="rect">
            <a:avLst/>
          </a:prstGeom>
          <a:noFill/>
          <a:ln>
            <a:miter lim="800000"/>
            <a:headEnd/>
            <a:tailEnd/>
          </a:ln>
        </p:spPr>
        <p:txBody>
          <a:bodyPr lIns="96623" tIns="48312" rIns="96623" bIns="48312"/>
          <a:lstStyle/>
          <a:p>
            <a:endParaRPr lang="en-US"/>
          </a:p>
        </p:txBody>
      </p:sp>
    </p:spTree>
    <p:extLst>
      <p:ext uri="{BB962C8B-B14F-4D97-AF65-F5344CB8AC3E}">
        <p14:creationId xmlns:p14="http://schemas.microsoft.com/office/powerpoint/2010/main" val="37003187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r>
              <a:rPr lang="en-US" dirty="0" smtClean="0"/>
              <a:t>Works, but gives extra</a:t>
            </a:r>
            <a:r>
              <a:rPr lang="en-US" baseline="0" dirty="0" smtClean="0"/>
              <a:t> information revealing a secret</a:t>
            </a:r>
            <a:endParaRPr lang="en-US" dirty="0"/>
          </a:p>
        </p:txBody>
      </p:sp>
    </p:spTree>
    <p:extLst>
      <p:ext uri="{BB962C8B-B14F-4D97-AF65-F5344CB8AC3E}">
        <p14:creationId xmlns:p14="http://schemas.microsoft.com/office/powerpoint/2010/main" val="861126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188433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2196636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Rot="1" noChangeAspect="1" noChangeArrowheads="1" noTextEdit="1"/>
          </p:cNvSpPr>
          <p:nvPr>
            <p:ph type="sldImg"/>
          </p:nvPr>
        </p:nvSpPr>
        <p:spPr bwMode="auto">
          <a:xfrm>
            <a:off x="1257300" y="722313"/>
            <a:ext cx="4799013" cy="3598862"/>
          </a:xfrm>
          <a:prstGeom prst="rect">
            <a:avLst/>
          </a:prstGeom>
          <a:solidFill>
            <a:srgbClr val="FFFFFF"/>
          </a:solidFill>
          <a:ln>
            <a:solidFill>
              <a:srgbClr val="000000"/>
            </a:solidFill>
            <a:miter lim="800000"/>
            <a:headEnd/>
            <a:tailEnd/>
          </a:ln>
        </p:spPr>
      </p:sp>
      <p:sp>
        <p:nvSpPr>
          <p:cNvPr id="1605635" name="Rectangle 3"/>
          <p:cNvSpPr>
            <a:spLocks noGrp="1" noChangeArrowheads="1"/>
          </p:cNvSpPr>
          <p:nvPr>
            <p:ph type="body" idx="1"/>
          </p:nvPr>
        </p:nvSpPr>
        <p:spPr bwMode="auto">
          <a:xfrm>
            <a:off x="975804" y="4560902"/>
            <a:ext cx="5360276" cy="4314630"/>
          </a:xfrm>
          <a:prstGeom prst="rect">
            <a:avLst/>
          </a:prstGeom>
          <a:solidFill>
            <a:srgbClr val="FFFFFF"/>
          </a:solidFill>
          <a:ln>
            <a:solidFill>
              <a:srgbClr val="000000"/>
            </a:solidFill>
            <a:miter lim="800000"/>
            <a:headEnd/>
            <a:tailEnd/>
          </a:ln>
        </p:spPr>
        <p:txBody>
          <a:bodyPr lIns="95534" tIns="47768" rIns="95534" bIns="47768"/>
          <a:lstStyle/>
          <a:p>
            <a:endParaRPr lang="en-US"/>
          </a:p>
        </p:txBody>
      </p:sp>
    </p:spTree>
    <p:extLst>
      <p:ext uri="{BB962C8B-B14F-4D97-AF65-F5344CB8AC3E}">
        <p14:creationId xmlns:p14="http://schemas.microsoft.com/office/powerpoint/2010/main" val="26169741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71600" y="3886200"/>
            <a:ext cx="6400800" cy="2057400"/>
          </a:xfrm>
        </p:spPr>
        <p:txBody>
          <a:bodyPr>
            <a:noAutofit/>
          </a:bodyPr>
          <a:lstStyle>
            <a:lvl1pPr marL="0" indent="0" algn="ctr">
              <a:buNone/>
              <a:defRPr sz="2800" b="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CS 3410, Spring 2015</a:t>
            </a:r>
          </a:p>
          <a:p>
            <a:r>
              <a:rPr lang="en-US" dirty="0" smtClean="0"/>
              <a:t>Computer Science</a:t>
            </a:r>
          </a:p>
          <a:p>
            <a:r>
              <a:rPr lang="en-US" dirty="0" smtClean="0"/>
              <a:t>Cornell University</a:t>
            </a:r>
            <a:endParaRPr lang="en-US" dirty="0"/>
          </a:p>
        </p:txBody>
      </p:sp>
      <p:sp>
        <p:nvSpPr>
          <p:cNvPr id="4" name="Date Placeholder 3"/>
          <p:cNvSpPr>
            <a:spLocks noGrp="1"/>
          </p:cNvSpPr>
          <p:nvPr>
            <p:ph type="dt" sz="half" idx="10"/>
          </p:nvPr>
        </p:nvSpPr>
        <p:spPr/>
        <p:txBody>
          <a:bodyPr/>
          <a:lstStyle/>
          <a:p>
            <a:fld id="{0291F04E-0558-49D7-83D7-0EA3FDD97FD3}"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985563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91F04E-0558-49D7-83D7-0EA3FDD97FD3}"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07442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91F04E-0558-49D7-83D7-0EA3FDD97FD3}" type="datetimeFigureOut">
              <a:rPr lang="en-US" smtClean="0"/>
              <a:t>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1697848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91F04E-0558-49D7-83D7-0EA3FDD97FD3}" type="datetimeFigureOut">
              <a:rPr lang="en-US" smtClean="0"/>
              <a:t>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D0A56F-BD0F-4BDF-9912-D1E89E9626C0}" type="slidenum">
              <a:rPr lang="en-US" smtClean="0"/>
              <a:t>‹#›</a:t>
            </a:fld>
            <a:endParaRPr lang="en-US"/>
          </a:p>
        </p:txBody>
      </p:sp>
    </p:spTree>
    <p:extLst>
      <p:ext uri="{BB962C8B-B14F-4D97-AF65-F5344CB8AC3E}">
        <p14:creationId xmlns:p14="http://schemas.microsoft.com/office/powerpoint/2010/main" val="383716616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52400"/>
            <a:ext cx="8686800" cy="533400"/>
          </a:xfrm>
          <a:prstGeom prst="rect">
            <a:avLst/>
          </a:prstGeom>
          <a:noFill/>
          <a:ln>
            <a:noFill/>
          </a:ln>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838200"/>
            <a:ext cx="8686800" cy="5638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1F04E-0558-49D7-83D7-0EA3FDD97FD3}" type="datetimeFigureOut">
              <a:rPr lang="en-US" smtClean="0"/>
              <a:t>2/5/2015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D0A56F-BD0F-4BDF-9912-D1E89E9626C0}" type="slidenum">
              <a:rPr lang="en-US" smtClean="0"/>
              <a:t>‹#›</a:t>
            </a:fld>
            <a:endParaRPr lang="en-US"/>
          </a:p>
        </p:txBody>
      </p:sp>
    </p:spTree>
    <p:extLst>
      <p:ext uri="{BB962C8B-B14F-4D97-AF65-F5344CB8AC3E}">
        <p14:creationId xmlns:p14="http://schemas.microsoft.com/office/powerpoint/2010/main" val="3315885743"/>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Lst>
  <p:txStyles>
    <p:titleStyle>
      <a:lvl1pPr algn="ctr" defTabSz="914400" rtl="0" eaLnBrk="1" latinLnBrk="0" hangingPunct="1">
        <a:spcBef>
          <a:spcPct val="0"/>
        </a:spcBef>
        <a:buNone/>
        <a:defRPr sz="4400" kern="1200">
          <a:ln>
            <a:solidFill>
              <a:schemeClr val="accent5">
                <a:lumMod val="60000"/>
                <a:lumOff val="40000"/>
              </a:schemeClr>
            </a:solidFill>
          </a:ln>
          <a:solidFill>
            <a:schemeClr val="accent5">
              <a:lumMod val="60000"/>
              <a:lumOff val="40000"/>
            </a:schemeClr>
          </a:solidFill>
          <a:latin typeface="+mj-lt"/>
          <a:ea typeface="+mj-ea"/>
          <a:cs typeface="+mj-cs"/>
        </a:defRPr>
      </a:lvl1pPr>
    </p:titleStyle>
    <p:bodyStyle>
      <a:lvl1pPr marL="0" indent="0" algn="l" defTabSz="914400" rtl="0" eaLnBrk="1" latinLnBrk="0" hangingPunct="1">
        <a:spcBef>
          <a:spcPct val="20000"/>
        </a:spcBef>
        <a:buFontTx/>
        <a:buNone/>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lumMod val="60000"/>
            <a:lumOff val="4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lumMod val="60000"/>
            <a:lumOff val="40000"/>
          </a:schemeClr>
        </a:buClr>
        <a:buFont typeface="Calibri"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lumMod val="60000"/>
            <a:lumOff val="40000"/>
          </a:schemeClr>
        </a:buClr>
        <a:buFont typeface="Wingdings" pitchFamily="2" charset="2"/>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lumMod val="60000"/>
            <a:lumOff val="40000"/>
          </a:schemeClr>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3" Type="http://schemas.openxmlformats.org/officeDocument/2006/relationships/tags" Target="../tags/tag114.xml"/><Relationship Id="rId21" Type="http://schemas.openxmlformats.org/officeDocument/2006/relationships/tags" Target="../tags/tag132.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notesSlide" Target="../notesSlides/notesSlide3.xml"/><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slideLayout" Target="../slideLayouts/slideLayout2.xml"/><Relationship Id="rId10" Type="http://schemas.openxmlformats.org/officeDocument/2006/relationships/tags" Target="../tags/tag121.xml"/><Relationship Id="rId19" Type="http://schemas.openxmlformats.org/officeDocument/2006/relationships/tags" Target="../tags/tag130.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s>
</file>

<file path=ppt/slides/_rels/slide11.xml.rels><?xml version="1.0" encoding="UTF-8" standalone="yes"?>
<Relationships xmlns="http://schemas.openxmlformats.org/package/2006/relationships"><Relationship Id="rId3" Type="http://schemas.openxmlformats.org/officeDocument/2006/relationships/tags" Target="../tags/tag136.xml"/><Relationship Id="rId2" Type="http://schemas.openxmlformats.org/officeDocument/2006/relationships/tags" Target="../tags/tag135.xml"/><Relationship Id="rId1" Type="http://schemas.openxmlformats.org/officeDocument/2006/relationships/tags" Target="../tags/tag134.xml"/><Relationship Id="rId5" Type="http://schemas.openxmlformats.org/officeDocument/2006/relationships/image" Target="../media/image1.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6" Type="http://schemas.openxmlformats.org/officeDocument/2006/relationships/image" Target="../media/image1.png"/><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notesSlide" Target="../notesSlides/notesSlide4.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tags" Target="../tags/tag157.xml"/><Relationship Id="rId13" Type="http://schemas.openxmlformats.org/officeDocument/2006/relationships/tags" Target="../tags/tag162.xml"/><Relationship Id="rId18" Type="http://schemas.openxmlformats.org/officeDocument/2006/relationships/image" Target="../media/image1.png"/><Relationship Id="rId3" Type="http://schemas.openxmlformats.org/officeDocument/2006/relationships/tags" Target="../tags/tag152.xml"/><Relationship Id="rId7" Type="http://schemas.openxmlformats.org/officeDocument/2006/relationships/tags" Target="../tags/tag156.xml"/><Relationship Id="rId12" Type="http://schemas.openxmlformats.org/officeDocument/2006/relationships/tags" Target="../tags/tag161.xml"/><Relationship Id="rId17" Type="http://schemas.openxmlformats.org/officeDocument/2006/relationships/slideLayout" Target="../slideLayouts/slideLayout2.xml"/><Relationship Id="rId2" Type="http://schemas.openxmlformats.org/officeDocument/2006/relationships/tags" Target="../tags/tag151.xml"/><Relationship Id="rId16" Type="http://schemas.openxmlformats.org/officeDocument/2006/relationships/tags" Target="../tags/tag165.xml"/><Relationship Id="rId1" Type="http://schemas.openxmlformats.org/officeDocument/2006/relationships/tags" Target="../tags/tag150.xml"/><Relationship Id="rId6" Type="http://schemas.openxmlformats.org/officeDocument/2006/relationships/tags" Target="../tags/tag155.xml"/><Relationship Id="rId11" Type="http://schemas.openxmlformats.org/officeDocument/2006/relationships/tags" Target="../tags/tag160.xml"/><Relationship Id="rId5" Type="http://schemas.openxmlformats.org/officeDocument/2006/relationships/tags" Target="../tags/tag154.xml"/><Relationship Id="rId15" Type="http://schemas.openxmlformats.org/officeDocument/2006/relationships/tags" Target="../tags/tag164.xml"/><Relationship Id="rId10" Type="http://schemas.openxmlformats.org/officeDocument/2006/relationships/tags" Target="../tags/tag159.xml"/><Relationship Id="rId4" Type="http://schemas.openxmlformats.org/officeDocument/2006/relationships/tags" Target="../tags/tag153.xml"/><Relationship Id="rId9" Type="http://schemas.openxmlformats.org/officeDocument/2006/relationships/tags" Target="../tags/tag158.xml"/><Relationship Id="rId14" Type="http://schemas.openxmlformats.org/officeDocument/2006/relationships/tags" Target="../tags/tag163.xml"/></Relationships>
</file>

<file path=ppt/slides/_rels/slide14.xml.rels><?xml version="1.0" encoding="UTF-8" standalone="yes"?>
<Relationships xmlns="http://schemas.openxmlformats.org/package/2006/relationships"><Relationship Id="rId13" Type="http://schemas.openxmlformats.org/officeDocument/2006/relationships/tags" Target="../tags/tag178.xml"/><Relationship Id="rId18" Type="http://schemas.openxmlformats.org/officeDocument/2006/relationships/tags" Target="../tags/tag183.xml"/><Relationship Id="rId26" Type="http://schemas.openxmlformats.org/officeDocument/2006/relationships/tags" Target="../tags/tag191.xml"/><Relationship Id="rId39" Type="http://schemas.openxmlformats.org/officeDocument/2006/relationships/tags" Target="../tags/tag204.xml"/><Relationship Id="rId21" Type="http://schemas.openxmlformats.org/officeDocument/2006/relationships/tags" Target="../tags/tag186.xml"/><Relationship Id="rId34" Type="http://schemas.openxmlformats.org/officeDocument/2006/relationships/tags" Target="../tags/tag199.xml"/><Relationship Id="rId42" Type="http://schemas.openxmlformats.org/officeDocument/2006/relationships/tags" Target="../tags/tag207.xml"/><Relationship Id="rId47" Type="http://schemas.openxmlformats.org/officeDocument/2006/relationships/tags" Target="../tags/tag212.xml"/><Relationship Id="rId50" Type="http://schemas.openxmlformats.org/officeDocument/2006/relationships/tags" Target="../tags/tag215.xml"/><Relationship Id="rId55" Type="http://schemas.openxmlformats.org/officeDocument/2006/relationships/slideLayout" Target="../slideLayouts/slideLayout4.xml"/><Relationship Id="rId7" Type="http://schemas.openxmlformats.org/officeDocument/2006/relationships/tags" Target="../tags/tag172.xml"/><Relationship Id="rId2" Type="http://schemas.openxmlformats.org/officeDocument/2006/relationships/tags" Target="../tags/tag167.xml"/><Relationship Id="rId16" Type="http://schemas.openxmlformats.org/officeDocument/2006/relationships/tags" Target="../tags/tag181.xml"/><Relationship Id="rId29" Type="http://schemas.openxmlformats.org/officeDocument/2006/relationships/tags" Target="../tags/tag194.xml"/><Relationship Id="rId11" Type="http://schemas.openxmlformats.org/officeDocument/2006/relationships/tags" Target="../tags/tag176.xml"/><Relationship Id="rId24" Type="http://schemas.openxmlformats.org/officeDocument/2006/relationships/tags" Target="../tags/tag189.xml"/><Relationship Id="rId32" Type="http://schemas.openxmlformats.org/officeDocument/2006/relationships/tags" Target="../tags/tag197.xml"/><Relationship Id="rId37" Type="http://schemas.openxmlformats.org/officeDocument/2006/relationships/tags" Target="../tags/tag202.xml"/><Relationship Id="rId40" Type="http://schemas.openxmlformats.org/officeDocument/2006/relationships/tags" Target="../tags/tag205.xml"/><Relationship Id="rId45" Type="http://schemas.openxmlformats.org/officeDocument/2006/relationships/tags" Target="../tags/tag210.xml"/><Relationship Id="rId53" Type="http://schemas.openxmlformats.org/officeDocument/2006/relationships/tags" Target="../tags/tag218.xml"/><Relationship Id="rId5" Type="http://schemas.openxmlformats.org/officeDocument/2006/relationships/tags" Target="../tags/tag170.xml"/><Relationship Id="rId10" Type="http://schemas.openxmlformats.org/officeDocument/2006/relationships/tags" Target="../tags/tag175.xml"/><Relationship Id="rId19" Type="http://schemas.openxmlformats.org/officeDocument/2006/relationships/tags" Target="../tags/tag184.xml"/><Relationship Id="rId31" Type="http://schemas.openxmlformats.org/officeDocument/2006/relationships/tags" Target="../tags/tag196.xml"/><Relationship Id="rId44" Type="http://schemas.openxmlformats.org/officeDocument/2006/relationships/tags" Target="../tags/tag209.xml"/><Relationship Id="rId52" Type="http://schemas.openxmlformats.org/officeDocument/2006/relationships/tags" Target="../tags/tag217.xml"/><Relationship Id="rId4" Type="http://schemas.openxmlformats.org/officeDocument/2006/relationships/tags" Target="../tags/tag169.xml"/><Relationship Id="rId9" Type="http://schemas.openxmlformats.org/officeDocument/2006/relationships/tags" Target="../tags/tag174.xml"/><Relationship Id="rId14" Type="http://schemas.openxmlformats.org/officeDocument/2006/relationships/tags" Target="../tags/tag179.xml"/><Relationship Id="rId22" Type="http://schemas.openxmlformats.org/officeDocument/2006/relationships/tags" Target="../tags/tag187.xml"/><Relationship Id="rId27" Type="http://schemas.openxmlformats.org/officeDocument/2006/relationships/tags" Target="../tags/tag192.xml"/><Relationship Id="rId30" Type="http://schemas.openxmlformats.org/officeDocument/2006/relationships/tags" Target="../tags/tag195.xml"/><Relationship Id="rId35" Type="http://schemas.openxmlformats.org/officeDocument/2006/relationships/tags" Target="../tags/tag200.xml"/><Relationship Id="rId43" Type="http://schemas.openxmlformats.org/officeDocument/2006/relationships/tags" Target="../tags/tag208.xml"/><Relationship Id="rId48" Type="http://schemas.openxmlformats.org/officeDocument/2006/relationships/tags" Target="../tags/tag213.xml"/><Relationship Id="rId56" Type="http://schemas.openxmlformats.org/officeDocument/2006/relationships/notesSlide" Target="../notesSlides/notesSlide5.xml"/><Relationship Id="rId8" Type="http://schemas.openxmlformats.org/officeDocument/2006/relationships/tags" Target="../tags/tag173.xml"/><Relationship Id="rId51" Type="http://schemas.openxmlformats.org/officeDocument/2006/relationships/tags" Target="../tags/tag216.xml"/><Relationship Id="rId3" Type="http://schemas.openxmlformats.org/officeDocument/2006/relationships/tags" Target="../tags/tag168.xml"/><Relationship Id="rId12" Type="http://schemas.openxmlformats.org/officeDocument/2006/relationships/tags" Target="../tags/tag177.xml"/><Relationship Id="rId17" Type="http://schemas.openxmlformats.org/officeDocument/2006/relationships/tags" Target="../tags/tag182.xml"/><Relationship Id="rId25" Type="http://schemas.openxmlformats.org/officeDocument/2006/relationships/tags" Target="../tags/tag190.xml"/><Relationship Id="rId33" Type="http://schemas.openxmlformats.org/officeDocument/2006/relationships/tags" Target="../tags/tag198.xml"/><Relationship Id="rId38" Type="http://schemas.openxmlformats.org/officeDocument/2006/relationships/tags" Target="../tags/tag203.xml"/><Relationship Id="rId46" Type="http://schemas.openxmlformats.org/officeDocument/2006/relationships/tags" Target="../tags/tag211.xml"/><Relationship Id="rId20" Type="http://schemas.openxmlformats.org/officeDocument/2006/relationships/tags" Target="../tags/tag185.xml"/><Relationship Id="rId41" Type="http://schemas.openxmlformats.org/officeDocument/2006/relationships/tags" Target="../tags/tag206.xml"/><Relationship Id="rId54" Type="http://schemas.openxmlformats.org/officeDocument/2006/relationships/tags" Target="../tags/tag219.xml"/><Relationship Id="rId1" Type="http://schemas.openxmlformats.org/officeDocument/2006/relationships/tags" Target="../tags/tag166.xml"/><Relationship Id="rId6" Type="http://schemas.openxmlformats.org/officeDocument/2006/relationships/tags" Target="../tags/tag171.xml"/><Relationship Id="rId15" Type="http://schemas.openxmlformats.org/officeDocument/2006/relationships/tags" Target="../tags/tag180.xml"/><Relationship Id="rId23" Type="http://schemas.openxmlformats.org/officeDocument/2006/relationships/tags" Target="../tags/tag188.xml"/><Relationship Id="rId28" Type="http://schemas.openxmlformats.org/officeDocument/2006/relationships/tags" Target="../tags/tag193.xml"/><Relationship Id="rId36" Type="http://schemas.openxmlformats.org/officeDocument/2006/relationships/tags" Target="../tags/tag201.xml"/><Relationship Id="rId49" Type="http://schemas.openxmlformats.org/officeDocument/2006/relationships/tags" Target="../tags/tag214.xml"/></Relationships>
</file>

<file path=ppt/slides/_rels/slide15.xml.rels><?xml version="1.0" encoding="UTF-8" standalone="yes"?>
<Relationships xmlns="http://schemas.openxmlformats.org/package/2006/relationships"><Relationship Id="rId13" Type="http://schemas.openxmlformats.org/officeDocument/2006/relationships/tags" Target="../tags/tag232.xml"/><Relationship Id="rId18" Type="http://schemas.openxmlformats.org/officeDocument/2006/relationships/tags" Target="../tags/tag237.xml"/><Relationship Id="rId26" Type="http://schemas.openxmlformats.org/officeDocument/2006/relationships/tags" Target="../tags/tag245.xml"/><Relationship Id="rId39" Type="http://schemas.openxmlformats.org/officeDocument/2006/relationships/tags" Target="../tags/tag258.xml"/><Relationship Id="rId21" Type="http://schemas.openxmlformats.org/officeDocument/2006/relationships/tags" Target="../tags/tag240.xml"/><Relationship Id="rId34" Type="http://schemas.openxmlformats.org/officeDocument/2006/relationships/tags" Target="../tags/tag253.xml"/><Relationship Id="rId42" Type="http://schemas.openxmlformats.org/officeDocument/2006/relationships/tags" Target="../tags/tag261.xml"/><Relationship Id="rId47" Type="http://schemas.openxmlformats.org/officeDocument/2006/relationships/tags" Target="../tags/tag266.xml"/><Relationship Id="rId50" Type="http://schemas.openxmlformats.org/officeDocument/2006/relationships/slideLayout" Target="../slideLayouts/slideLayout4.xml"/><Relationship Id="rId7" Type="http://schemas.openxmlformats.org/officeDocument/2006/relationships/tags" Target="../tags/tag226.xml"/><Relationship Id="rId2" Type="http://schemas.openxmlformats.org/officeDocument/2006/relationships/tags" Target="../tags/tag221.xml"/><Relationship Id="rId16" Type="http://schemas.openxmlformats.org/officeDocument/2006/relationships/tags" Target="../tags/tag235.xml"/><Relationship Id="rId29" Type="http://schemas.openxmlformats.org/officeDocument/2006/relationships/tags" Target="../tags/tag248.xml"/><Relationship Id="rId11" Type="http://schemas.openxmlformats.org/officeDocument/2006/relationships/tags" Target="../tags/tag230.xml"/><Relationship Id="rId24" Type="http://schemas.openxmlformats.org/officeDocument/2006/relationships/tags" Target="../tags/tag243.xml"/><Relationship Id="rId32" Type="http://schemas.openxmlformats.org/officeDocument/2006/relationships/tags" Target="../tags/tag251.xml"/><Relationship Id="rId37" Type="http://schemas.openxmlformats.org/officeDocument/2006/relationships/tags" Target="../tags/tag256.xml"/><Relationship Id="rId40" Type="http://schemas.openxmlformats.org/officeDocument/2006/relationships/tags" Target="../tags/tag259.xml"/><Relationship Id="rId45" Type="http://schemas.openxmlformats.org/officeDocument/2006/relationships/tags" Target="../tags/tag264.xml"/><Relationship Id="rId5" Type="http://schemas.openxmlformats.org/officeDocument/2006/relationships/tags" Target="../tags/tag224.xml"/><Relationship Id="rId15" Type="http://schemas.openxmlformats.org/officeDocument/2006/relationships/tags" Target="../tags/tag234.xml"/><Relationship Id="rId23" Type="http://schemas.openxmlformats.org/officeDocument/2006/relationships/tags" Target="../tags/tag242.xml"/><Relationship Id="rId28" Type="http://schemas.openxmlformats.org/officeDocument/2006/relationships/tags" Target="../tags/tag247.xml"/><Relationship Id="rId36" Type="http://schemas.openxmlformats.org/officeDocument/2006/relationships/tags" Target="../tags/tag255.xml"/><Relationship Id="rId49" Type="http://schemas.openxmlformats.org/officeDocument/2006/relationships/tags" Target="../tags/tag268.xml"/><Relationship Id="rId10" Type="http://schemas.openxmlformats.org/officeDocument/2006/relationships/tags" Target="../tags/tag229.xml"/><Relationship Id="rId19" Type="http://schemas.openxmlformats.org/officeDocument/2006/relationships/tags" Target="../tags/tag238.xml"/><Relationship Id="rId31" Type="http://schemas.openxmlformats.org/officeDocument/2006/relationships/tags" Target="../tags/tag250.xml"/><Relationship Id="rId44" Type="http://schemas.openxmlformats.org/officeDocument/2006/relationships/tags" Target="../tags/tag263.xml"/><Relationship Id="rId4" Type="http://schemas.openxmlformats.org/officeDocument/2006/relationships/tags" Target="../tags/tag223.xml"/><Relationship Id="rId9" Type="http://schemas.openxmlformats.org/officeDocument/2006/relationships/tags" Target="../tags/tag228.xml"/><Relationship Id="rId14" Type="http://schemas.openxmlformats.org/officeDocument/2006/relationships/tags" Target="../tags/tag233.xml"/><Relationship Id="rId22" Type="http://schemas.openxmlformats.org/officeDocument/2006/relationships/tags" Target="../tags/tag241.xml"/><Relationship Id="rId27" Type="http://schemas.openxmlformats.org/officeDocument/2006/relationships/tags" Target="../tags/tag246.xml"/><Relationship Id="rId30" Type="http://schemas.openxmlformats.org/officeDocument/2006/relationships/tags" Target="../tags/tag249.xml"/><Relationship Id="rId35" Type="http://schemas.openxmlformats.org/officeDocument/2006/relationships/tags" Target="../tags/tag254.xml"/><Relationship Id="rId43" Type="http://schemas.openxmlformats.org/officeDocument/2006/relationships/tags" Target="../tags/tag262.xml"/><Relationship Id="rId48" Type="http://schemas.openxmlformats.org/officeDocument/2006/relationships/tags" Target="../tags/tag267.xml"/><Relationship Id="rId8" Type="http://schemas.openxmlformats.org/officeDocument/2006/relationships/tags" Target="../tags/tag227.xml"/><Relationship Id="rId51" Type="http://schemas.openxmlformats.org/officeDocument/2006/relationships/notesSlide" Target="../notesSlides/notesSlide6.xml"/><Relationship Id="rId3" Type="http://schemas.openxmlformats.org/officeDocument/2006/relationships/tags" Target="../tags/tag222.xml"/><Relationship Id="rId12" Type="http://schemas.openxmlformats.org/officeDocument/2006/relationships/tags" Target="../tags/tag231.xml"/><Relationship Id="rId17" Type="http://schemas.openxmlformats.org/officeDocument/2006/relationships/tags" Target="../tags/tag236.xml"/><Relationship Id="rId25" Type="http://schemas.openxmlformats.org/officeDocument/2006/relationships/tags" Target="../tags/tag244.xml"/><Relationship Id="rId33" Type="http://schemas.openxmlformats.org/officeDocument/2006/relationships/tags" Target="../tags/tag252.xml"/><Relationship Id="rId38" Type="http://schemas.openxmlformats.org/officeDocument/2006/relationships/tags" Target="../tags/tag257.xml"/><Relationship Id="rId46" Type="http://schemas.openxmlformats.org/officeDocument/2006/relationships/tags" Target="../tags/tag265.xml"/><Relationship Id="rId20" Type="http://schemas.openxmlformats.org/officeDocument/2006/relationships/tags" Target="../tags/tag239.xml"/><Relationship Id="rId41" Type="http://schemas.openxmlformats.org/officeDocument/2006/relationships/tags" Target="../tags/tag260.xml"/><Relationship Id="rId1" Type="http://schemas.openxmlformats.org/officeDocument/2006/relationships/tags" Target="../tags/tag220.xml"/><Relationship Id="rId6" Type="http://schemas.openxmlformats.org/officeDocument/2006/relationships/tags" Target="../tags/tag225.xml"/></Relationships>
</file>

<file path=ppt/slides/_rels/slide16.xml.rels><?xml version="1.0" encoding="UTF-8" standalone="yes"?>
<Relationships xmlns="http://schemas.openxmlformats.org/package/2006/relationships"><Relationship Id="rId13" Type="http://schemas.openxmlformats.org/officeDocument/2006/relationships/tags" Target="../tags/tag281.xml"/><Relationship Id="rId18" Type="http://schemas.openxmlformats.org/officeDocument/2006/relationships/tags" Target="../tags/tag286.xml"/><Relationship Id="rId26" Type="http://schemas.openxmlformats.org/officeDocument/2006/relationships/tags" Target="../tags/tag294.xml"/><Relationship Id="rId39" Type="http://schemas.openxmlformats.org/officeDocument/2006/relationships/tags" Target="../tags/tag307.xml"/><Relationship Id="rId21" Type="http://schemas.openxmlformats.org/officeDocument/2006/relationships/tags" Target="../tags/tag289.xml"/><Relationship Id="rId34" Type="http://schemas.openxmlformats.org/officeDocument/2006/relationships/tags" Target="../tags/tag302.xml"/><Relationship Id="rId42" Type="http://schemas.openxmlformats.org/officeDocument/2006/relationships/tags" Target="../tags/tag310.xml"/><Relationship Id="rId47" Type="http://schemas.openxmlformats.org/officeDocument/2006/relationships/tags" Target="../tags/tag315.xml"/><Relationship Id="rId50" Type="http://schemas.openxmlformats.org/officeDocument/2006/relationships/tags" Target="../tags/tag318.xml"/><Relationship Id="rId7" Type="http://schemas.openxmlformats.org/officeDocument/2006/relationships/tags" Target="../tags/tag275.xml"/><Relationship Id="rId2" Type="http://schemas.openxmlformats.org/officeDocument/2006/relationships/tags" Target="../tags/tag270.xml"/><Relationship Id="rId16" Type="http://schemas.openxmlformats.org/officeDocument/2006/relationships/tags" Target="../tags/tag284.xml"/><Relationship Id="rId29" Type="http://schemas.openxmlformats.org/officeDocument/2006/relationships/tags" Target="../tags/tag297.xml"/><Relationship Id="rId11" Type="http://schemas.openxmlformats.org/officeDocument/2006/relationships/tags" Target="../tags/tag279.xml"/><Relationship Id="rId24" Type="http://schemas.openxmlformats.org/officeDocument/2006/relationships/tags" Target="../tags/tag292.xml"/><Relationship Id="rId32" Type="http://schemas.openxmlformats.org/officeDocument/2006/relationships/tags" Target="../tags/tag300.xml"/><Relationship Id="rId37" Type="http://schemas.openxmlformats.org/officeDocument/2006/relationships/tags" Target="../tags/tag305.xml"/><Relationship Id="rId40" Type="http://schemas.openxmlformats.org/officeDocument/2006/relationships/tags" Target="../tags/tag308.xml"/><Relationship Id="rId45" Type="http://schemas.openxmlformats.org/officeDocument/2006/relationships/tags" Target="../tags/tag313.xml"/><Relationship Id="rId53" Type="http://schemas.openxmlformats.org/officeDocument/2006/relationships/notesSlide" Target="../notesSlides/notesSlide7.xml"/><Relationship Id="rId5" Type="http://schemas.openxmlformats.org/officeDocument/2006/relationships/tags" Target="../tags/tag273.xml"/><Relationship Id="rId10" Type="http://schemas.openxmlformats.org/officeDocument/2006/relationships/tags" Target="../tags/tag278.xml"/><Relationship Id="rId19" Type="http://schemas.openxmlformats.org/officeDocument/2006/relationships/tags" Target="../tags/tag287.xml"/><Relationship Id="rId31" Type="http://schemas.openxmlformats.org/officeDocument/2006/relationships/tags" Target="../tags/tag299.xml"/><Relationship Id="rId44" Type="http://schemas.openxmlformats.org/officeDocument/2006/relationships/tags" Target="../tags/tag312.xml"/><Relationship Id="rId52" Type="http://schemas.openxmlformats.org/officeDocument/2006/relationships/slideLayout" Target="../slideLayouts/slideLayout4.xml"/><Relationship Id="rId4" Type="http://schemas.openxmlformats.org/officeDocument/2006/relationships/tags" Target="../tags/tag272.xml"/><Relationship Id="rId9" Type="http://schemas.openxmlformats.org/officeDocument/2006/relationships/tags" Target="../tags/tag277.xml"/><Relationship Id="rId14" Type="http://schemas.openxmlformats.org/officeDocument/2006/relationships/tags" Target="../tags/tag282.xml"/><Relationship Id="rId22" Type="http://schemas.openxmlformats.org/officeDocument/2006/relationships/tags" Target="../tags/tag290.xml"/><Relationship Id="rId27" Type="http://schemas.openxmlformats.org/officeDocument/2006/relationships/tags" Target="../tags/tag295.xml"/><Relationship Id="rId30" Type="http://schemas.openxmlformats.org/officeDocument/2006/relationships/tags" Target="../tags/tag298.xml"/><Relationship Id="rId35" Type="http://schemas.openxmlformats.org/officeDocument/2006/relationships/tags" Target="../tags/tag303.xml"/><Relationship Id="rId43" Type="http://schemas.openxmlformats.org/officeDocument/2006/relationships/tags" Target="../tags/tag311.xml"/><Relationship Id="rId48" Type="http://schemas.openxmlformats.org/officeDocument/2006/relationships/tags" Target="../tags/tag316.xml"/><Relationship Id="rId8" Type="http://schemas.openxmlformats.org/officeDocument/2006/relationships/tags" Target="../tags/tag276.xml"/><Relationship Id="rId51" Type="http://schemas.openxmlformats.org/officeDocument/2006/relationships/tags" Target="../tags/tag319.xml"/><Relationship Id="rId3" Type="http://schemas.openxmlformats.org/officeDocument/2006/relationships/tags" Target="../tags/tag271.xml"/><Relationship Id="rId12" Type="http://schemas.openxmlformats.org/officeDocument/2006/relationships/tags" Target="../tags/tag280.xml"/><Relationship Id="rId17" Type="http://schemas.openxmlformats.org/officeDocument/2006/relationships/tags" Target="../tags/tag285.xml"/><Relationship Id="rId25" Type="http://schemas.openxmlformats.org/officeDocument/2006/relationships/tags" Target="../tags/tag293.xml"/><Relationship Id="rId33" Type="http://schemas.openxmlformats.org/officeDocument/2006/relationships/tags" Target="../tags/tag301.xml"/><Relationship Id="rId38" Type="http://schemas.openxmlformats.org/officeDocument/2006/relationships/tags" Target="../tags/tag306.xml"/><Relationship Id="rId46" Type="http://schemas.openxmlformats.org/officeDocument/2006/relationships/tags" Target="../tags/tag314.xml"/><Relationship Id="rId20" Type="http://schemas.openxmlformats.org/officeDocument/2006/relationships/tags" Target="../tags/tag288.xml"/><Relationship Id="rId41" Type="http://schemas.openxmlformats.org/officeDocument/2006/relationships/tags" Target="../tags/tag309.xml"/><Relationship Id="rId54" Type="http://schemas.openxmlformats.org/officeDocument/2006/relationships/image" Target="../media/image2.emf"/><Relationship Id="rId1" Type="http://schemas.openxmlformats.org/officeDocument/2006/relationships/tags" Target="../tags/tag269.xml"/><Relationship Id="rId6" Type="http://schemas.openxmlformats.org/officeDocument/2006/relationships/tags" Target="../tags/tag274.xml"/><Relationship Id="rId15" Type="http://schemas.openxmlformats.org/officeDocument/2006/relationships/tags" Target="../tags/tag283.xml"/><Relationship Id="rId23" Type="http://schemas.openxmlformats.org/officeDocument/2006/relationships/tags" Target="../tags/tag291.xml"/><Relationship Id="rId28" Type="http://schemas.openxmlformats.org/officeDocument/2006/relationships/tags" Target="../tags/tag296.xml"/><Relationship Id="rId36" Type="http://schemas.openxmlformats.org/officeDocument/2006/relationships/tags" Target="../tags/tag304.xml"/><Relationship Id="rId49" Type="http://schemas.openxmlformats.org/officeDocument/2006/relationships/tags" Target="../tags/tag317.xml"/></Relationships>
</file>

<file path=ppt/slides/_rels/slide17.xml.rels><?xml version="1.0" encoding="UTF-8" standalone="yes"?>
<Relationships xmlns="http://schemas.openxmlformats.org/package/2006/relationships"><Relationship Id="rId13" Type="http://schemas.openxmlformats.org/officeDocument/2006/relationships/tags" Target="../tags/tag332.xml"/><Relationship Id="rId18" Type="http://schemas.openxmlformats.org/officeDocument/2006/relationships/tags" Target="../tags/tag337.xml"/><Relationship Id="rId26" Type="http://schemas.openxmlformats.org/officeDocument/2006/relationships/tags" Target="../tags/tag345.xml"/><Relationship Id="rId39" Type="http://schemas.openxmlformats.org/officeDocument/2006/relationships/tags" Target="../tags/tag358.xml"/><Relationship Id="rId21" Type="http://schemas.openxmlformats.org/officeDocument/2006/relationships/tags" Target="../tags/tag340.xml"/><Relationship Id="rId34" Type="http://schemas.openxmlformats.org/officeDocument/2006/relationships/tags" Target="../tags/tag353.xml"/><Relationship Id="rId42" Type="http://schemas.openxmlformats.org/officeDocument/2006/relationships/tags" Target="../tags/tag361.xml"/><Relationship Id="rId47" Type="http://schemas.openxmlformats.org/officeDocument/2006/relationships/tags" Target="../tags/tag366.xml"/><Relationship Id="rId50" Type="http://schemas.openxmlformats.org/officeDocument/2006/relationships/tags" Target="../tags/tag369.xml"/><Relationship Id="rId7" Type="http://schemas.openxmlformats.org/officeDocument/2006/relationships/tags" Target="../tags/tag326.xml"/><Relationship Id="rId2" Type="http://schemas.openxmlformats.org/officeDocument/2006/relationships/tags" Target="../tags/tag321.xml"/><Relationship Id="rId16" Type="http://schemas.openxmlformats.org/officeDocument/2006/relationships/tags" Target="../tags/tag335.xml"/><Relationship Id="rId29" Type="http://schemas.openxmlformats.org/officeDocument/2006/relationships/tags" Target="../tags/tag348.xml"/><Relationship Id="rId11" Type="http://schemas.openxmlformats.org/officeDocument/2006/relationships/tags" Target="../tags/tag330.xml"/><Relationship Id="rId24" Type="http://schemas.openxmlformats.org/officeDocument/2006/relationships/tags" Target="../tags/tag343.xml"/><Relationship Id="rId32" Type="http://schemas.openxmlformats.org/officeDocument/2006/relationships/tags" Target="../tags/tag351.xml"/><Relationship Id="rId37" Type="http://schemas.openxmlformats.org/officeDocument/2006/relationships/tags" Target="../tags/tag356.xml"/><Relationship Id="rId40" Type="http://schemas.openxmlformats.org/officeDocument/2006/relationships/tags" Target="../tags/tag359.xml"/><Relationship Id="rId45" Type="http://schemas.openxmlformats.org/officeDocument/2006/relationships/tags" Target="../tags/tag364.xml"/><Relationship Id="rId53" Type="http://schemas.openxmlformats.org/officeDocument/2006/relationships/notesSlide" Target="../notesSlides/notesSlide8.xml"/><Relationship Id="rId5" Type="http://schemas.openxmlformats.org/officeDocument/2006/relationships/tags" Target="../tags/tag324.xml"/><Relationship Id="rId10" Type="http://schemas.openxmlformats.org/officeDocument/2006/relationships/tags" Target="../tags/tag329.xml"/><Relationship Id="rId19" Type="http://schemas.openxmlformats.org/officeDocument/2006/relationships/tags" Target="../tags/tag338.xml"/><Relationship Id="rId31" Type="http://schemas.openxmlformats.org/officeDocument/2006/relationships/tags" Target="../tags/tag350.xml"/><Relationship Id="rId44" Type="http://schemas.openxmlformats.org/officeDocument/2006/relationships/tags" Target="../tags/tag363.xml"/><Relationship Id="rId52" Type="http://schemas.openxmlformats.org/officeDocument/2006/relationships/slideLayout" Target="../slideLayouts/slideLayout4.xml"/><Relationship Id="rId4" Type="http://schemas.openxmlformats.org/officeDocument/2006/relationships/tags" Target="../tags/tag323.xml"/><Relationship Id="rId9" Type="http://schemas.openxmlformats.org/officeDocument/2006/relationships/tags" Target="../tags/tag328.xml"/><Relationship Id="rId14" Type="http://schemas.openxmlformats.org/officeDocument/2006/relationships/tags" Target="../tags/tag333.xml"/><Relationship Id="rId22" Type="http://schemas.openxmlformats.org/officeDocument/2006/relationships/tags" Target="../tags/tag341.xml"/><Relationship Id="rId27" Type="http://schemas.openxmlformats.org/officeDocument/2006/relationships/tags" Target="../tags/tag346.xml"/><Relationship Id="rId30" Type="http://schemas.openxmlformats.org/officeDocument/2006/relationships/tags" Target="../tags/tag349.xml"/><Relationship Id="rId35" Type="http://schemas.openxmlformats.org/officeDocument/2006/relationships/tags" Target="../tags/tag354.xml"/><Relationship Id="rId43" Type="http://schemas.openxmlformats.org/officeDocument/2006/relationships/tags" Target="../tags/tag362.xml"/><Relationship Id="rId48" Type="http://schemas.openxmlformats.org/officeDocument/2006/relationships/tags" Target="../tags/tag367.xml"/><Relationship Id="rId8" Type="http://schemas.openxmlformats.org/officeDocument/2006/relationships/tags" Target="../tags/tag327.xml"/><Relationship Id="rId51" Type="http://schemas.openxmlformats.org/officeDocument/2006/relationships/tags" Target="../tags/tag370.xml"/><Relationship Id="rId3" Type="http://schemas.openxmlformats.org/officeDocument/2006/relationships/tags" Target="../tags/tag322.xml"/><Relationship Id="rId12" Type="http://schemas.openxmlformats.org/officeDocument/2006/relationships/tags" Target="../tags/tag331.xml"/><Relationship Id="rId17" Type="http://schemas.openxmlformats.org/officeDocument/2006/relationships/tags" Target="../tags/tag336.xml"/><Relationship Id="rId25" Type="http://schemas.openxmlformats.org/officeDocument/2006/relationships/tags" Target="../tags/tag344.xml"/><Relationship Id="rId33" Type="http://schemas.openxmlformats.org/officeDocument/2006/relationships/tags" Target="../tags/tag352.xml"/><Relationship Id="rId38" Type="http://schemas.openxmlformats.org/officeDocument/2006/relationships/tags" Target="../tags/tag357.xml"/><Relationship Id="rId46" Type="http://schemas.openxmlformats.org/officeDocument/2006/relationships/tags" Target="../tags/tag365.xml"/><Relationship Id="rId20" Type="http://schemas.openxmlformats.org/officeDocument/2006/relationships/tags" Target="../tags/tag339.xml"/><Relationship Id="rId41" Type="http://schemas.openxmlformats.org/officeDocument/2006/relationships/tags" Target="../tags/tag360.xml"/><Relationship Id="rId1" Type="http://schemas.openxmlformats.org/officeDocument/2006/relationships/tags" Target="../tags/tag320.xml"/><Relationship Id="rId6" Type="http://schemas.openxmlformats.org/officeDocument/2006/relationships/tags" Target="../tags/tag325.xml"/><Relationship Id="rId15" Type="http://schemas.openxmlformats.org/officeDocument/2006/relationships/tags" Target="../tags/tag334.xml"/><Relationship Id="rId23" Type="http://schemas.openxmlformats.org/officeDocument/2006/relationships/tags" Target="../tags/tag342.xml"/><Relationship Id="rId28" Type="http://schemas.openxmlformats.org/officeDocument/2006/relationships/tags" Target="../tags/tag347.xml"/><Relationship Id="rId36" Type="http://schemas.openxmlformats.org/officeDocument/2006/relationships/tags" Target="../tags/tag355.xml"/><Relationship Id="rId49" Type="http://schemas.openxmlformats.org/officeDocument/2006/relationships/tags" Target="../tags/tag368.xml"/></Relationships>
</file>

<file path=ppt/slides/_rels/slide18.xml.rels><?xml version="1.0" encoding="UTF-8" standalone="yes"?>
<Relationships xmlns="http://schemas.openxmlformats.org/package/2006/relationships"><Relationship Id="rId13" Type="http://schemas.openxmlformats.org/officeDocument/2006/relationships/tags" Target="../tags/tag383.xml"/><Relationship Id="rId18" Type="http://schemas.openxmlformats.org/officeDocument/2006/relationships/tags" Target="../tags/tag388.xml"/><Relationship Id="rId26" Type="http://schemas.openxmlformats.org/officeDocument/2006/relationships/tags" Target="../tags/tag396.xml"/><Relationship Id="rId39" Type="http://schemas.openxmlformats.org/officeDocument/2006/relationships/tags" Target="../tags/tag409.xml"/><Relationship Id="rId21" Type="http://schemas.openxmlformats.org/officeDocument/2006/relationships/tags" Target="../tags/tag391.xml"/><Relationship Id="rId34" Type="http://schemas.openxmlformats.org/officeDocument/2006/relationships/tags" Target="../tags/tag404.xml"/><Relationship Id="rId42" Type="http://schemas.openxmlformats.org/officeDocument/2006/relationships/tags" Target="../tags/tag412.xml"/><Relationship Id="rId47" Type="http://schemas.openxmlformats.org/officeDocument/2006/relationships/tags" Target="../tags/tag417.xml"/><Relationship Id="rId50" Type="http://schemas.openxmlformats.org/officeDocument/2006/relationships/tags" Target="../tags/tag420.xml"/><Relationship Id="rId55" Type="http://schemas.openxmlformats.org/officeDocument/2006/relationships/slideLayout" Target="../slideLayouts/slideLayout4.xml"/><Relationship Id="rId7" Type="http://schemas.openxmlformats.org/officeDocument/2006/relationships/tags" Target="../tags/tag377.xml"/><Relationship Id="rId2" Type="http://schemas.openxmlformats.org/officeDocument/2006/relationships/tags" Target="../tags/tag372.xml"/><Relationship Id="rId16" Type="http://schemas.openxmlformats.org/officeDocument/2006/relationships/tags" Target="../tags/tag386.xml"/><Relationship Id="rId29" Type="http://schemas.openxmlformats.org/officeDocument/2006/relationships/tags" Target="../tags/tag399.xml"/><Relationship Id="rId11" Type="http://schemas.openxmlformats.org/officeDocument/2006/relationships/tags" Target="../tags/tag381.xml"/><Relationship Id="rId24" Type="http://schemas.openxmlformats.org/officeDocument/2006/relationships/tags" Target="../tags/tag394.xml"/><Relationship Id="rId32" Type="http://schemas.openxmlformats.org/officeDocument/2006/relationships/tags" Target="../tags/tag402.xml"/><Relationship Id="rId37" Type="http://schemas.openxmlformats.org/officeDocument/2006/relationships/tags" Target="../tags/tag407.xml"/><Relationship Id="rId40" Type="http://schemas.openxmlformats.org/officeDocument/2006/relationships/tags" Target="../tags/tag410.xml"/><Relationship Id="rId45" Type="http://schemas.openxmlformats.org/officeDocument/2006/relationships/tags" Target="../tags/tag415.xml"/><Relationship Id="rId53" Type="http://schemas.openxmlformats.org/officeDocument/2006/relationships/tags" Target="../tags/tag423.xml"/><Relationship Id="rId5" Type="http://schemas.openxmlformats.org/officeDocument/2006/relationships/tags" Target="../tags/tag375.xml"/><Relationship Id="rId19" Type="http://schemas.openxmlformats.org/officeDocument/2006/relationships/tags" Target="../tags/tag389.xml"/><Relationship Id="rId4" Type="http://schemas.openxmlformats.org/officeDocument/2006/relationships/tags" Target="../tags/tag374.xml"/><Relationship Id="rId9" Type="http://schemas.openxmlformats.org/officeDocument/2006/relationships/tags" Target="../tags/tag379.xml"/><Relationship Id="rId14" Type="http://schemas.openxmlformats.org/officeDocument/2006/relationships/tags" Target="../tags/tag384.xml"/><Relationship Id="rId22" Type="http://schemas.openxmlformats.org/officeDocument/2006/relationships/tags" Target="../tags/tag392.xml"/><Relationship Id="rId27" Type="http://schemas.openxmlformats.org/officeDocument/2006/relationships/tags" Target="../tags/tag397.xml"/><Relationship Id="rId30" Type="http://schemas.openxmlformats.org/officeDocument/2006/relationships/tags" Target="../tags/tag400.xml"/><Relationship Id="rId35" Type="http://schemas.openxmlformats.org/officeDocument/2006/relationships/tags" Target="../tags/tag405.xml"/><Relationship Id="rId43" Type="http://schemas.openxmlformats.org/officeDocument/2006/relationships/tags" Target="../tags/tag413.xml"/><Relationship Id="rId48" Type="http://schemas.openxmlformats.org/officeDocument/2006/relationships/tags" Target="../tags/tag418.xml"/><Relationship Id="rId56" Type="http://schemas.openxmlformats.org/officeDocument/2006/relationships/notesSlide" Target="../notesSlides/notesSlide9.xml"/><Relationship Id="rId8" Type="http://schemas.openxmlformats.org/officeDocument/2006/relationships/tags" Target="../tags/tag378.xml"/><Relationship Id="rId51" Type="http://schemas.openxmlformats.org/officeDocument/2006/relationships/tags" Target="../tags/tag421.xml"/><Relationship Id="rId3" Type="http://schemas.openxmlformats.org/officeDocument/2006/relationships/tags" Target="../tags/tag373.xml"/><Relationship Id="rId12" Type="http://schemas.openxmlformats.org/officeDocument/2006/relationships/tags" Target="../tags/tag382.xml"/><Relationship Id="rId17" Type="http://schemas.openxmlformats.org/officeDocument/2006/relationships/tags" Target="../tags/tag387.xml"/><Relationship Id="rId25" Type="http://schemas.openxmlformats.org/officeDocument/2006/relationships/tags" Target="../tags/tag395.xml"/><Relationship Id="rId33" Type="http://schemas.openxmlformats.org/officeDocument/2006/relationships/tags" Target="../tags/tag403.xml"/><Relationship Id="rId38" Type="http://schemas.openxmlformats.org/officeDocument/2006/relationships/tags" Target="../tags/tag408.xml"/><Relationship Id="rId46" Type="http://schemas.openxmlformats.org/officeDocument/2006/relationships/tags" Target="../tags/tag416.xml"/><Relationship Id="rId20" Type="http://schemas.openxmlformats.org/officeDocument/2006/relationships/tags" Target="../tags/tag390.xml"/><Relationship Id="rId41" Type="http://schemas.openxmlformats.org/officeDocument/2006/relationships/tags" Target="../tags/tag411.xml"/><Relationship Id="rId54" Type="http://schemas.openxmlformats.org/officeDocument/2006/relationships/tags" Target="../tags/tag424.xml"/><Relationship Id="rId1" Type="http://schemas.openxmlformats.org/officeDocument/2006/relationships/tags" Target="../tags/tag371.xml"/><Relationship Id="rId6" Type="http://schemas.openxmlformats.org/officeDocument/2006/relationships/tags" Target="../tags/tag376.xml"/><Relationship Id="rId15" Type="http://schemas.openxmlformats.org/officeDocument/2006/relationships/tags" Target="../tags/tag385.xml"/><Relationship Id="rId23" Type="http://schemas.openxmlformats.org/officeDocument/2006/relationships/tags" Target="../tags/tag393.xml"/><Relationship Id="rId28" Type="http://schemas.openxmlformats.org/officeDocument/2006/relationships/tags" Target="../tags/tag398.xml"/><Relationship Id="rId36" Type="http://schemas.openxmlformats.org/officeDocument/2006/relationships/tags" Target="../tags/tag406.xml"/><Relationship Id="rId49" Type="http://schemas.openxmlformats.org/officeDocument/2006/relationships/tags" Target="../tags/tag419.xml"/><Relationship Id="rId57" Type="http://schemas.openxmlformats.org/officeDocument/2006/relationships/image" Target="../media/image3.emf"/><Relationship Id="rId10" Type="http://schemas.openxmlformats.org/officeDocument/2006/relationships/tags" Target="../tags/tag380.xml"/><Relationship Id="rId31" Type="http://schemas.openxmlformats.org/officeDocument/2006/relationships/tags" Target="../tags/tag401.xml"/><Relationship Id="rId44" Type="http://schemas.openxmlformats.org/officeDocument/2006/relationships/tags" Target="../tags/tag414.xml"/><Relationship Id="rId52" Type="http://schemas.openxmlformats.org/officeDocument/2006/relationships/tags" Target="../tags/tag422.xml"/></Relationships>
</file>

<file path=ppt/slides/_rels/slide19.xml.rels><?xml version="1.0" encoding="UTF-8" standalone="yes"?>
<Relationships xmlns="http://schemas.openxmlformats.org/package/2006/relationships"><Relationship Id="rId13" Type="http://schemas.openxmlformats.org/officeDocument/2006/relationships/tags" Target="../tags/tag437.xml"/><Relationship Id="rId18" Type="http://schemas.openxmlformats.org/officeDocument/2006/relationships/tags" Target="../tags/tag442.xml"/><Relationship Id="rId26" Type="http://schemas.openxmlformats.org/officeDocument/2006/relationships/tags" Target="../tags/tag450.xml"/><Relationship Id="rId39" Type="http://schemas.openxmlformats.org/officeDocument/2006/relationships/tags" Target="../tags/tag463.xml"/><Relationship Id="rId21" Type="http://schemas.openxmlformats.org/officeDocument/2006/relationships/tags" Target="../tags/tag445.xml"/><Relationship Id="rId34" Type="http://schemas.openxmlformats.org/officeDocument/2006/relationships/tags" Target="../tags/tag458.xml"/><Relationship Id="rId42" Type="http://schemas.openxmlformats.org/officeDocument/2006/relationships/tags" Target="../tags/tag466.xml"/><Relationship Id="rId47" Type="http://schemas.openxmlformats.org/officeDocument/2006/relationships/tags" Target="../tags/tag471.xml"/><Relationship Id="rId50" Type="http://schemas.openxmlformats.org/officeDocument/2006/relationships/tags" Target="../tags/tag474.xml"/><Relationship Id="rId7" Type="http://schemas.openxmlformats.org/officeDocument/2006/relationships/tags" Target="../tags/tag431.xml"/><Relationship Id="rId2" Type="http://schemas.openxmlformats.org/officeDocument/2006/relationships/tags" Target="../tags/tag426.xml"/><Relationship Id="rId16" Type="http://schemas.openxmlformats.org/officeDocument/2006/relationships/tags" Target="../tags/tag440.xml"/><Relationship Id="rId29" Type="http://schemas.openxmlformats.org/officeDocument/2006/relationships/tags" Target="../tags/tag453.xml"/><Relationship Id="rId11" Type="http://schemas.openxmlformats.org/officeDocument/2006/relationships/tags" Target="../tags/tag435.xml"/><Relationship Id="rId24" Type="http://schemas.openxmlformats.org/officeDocument/2006/relationships/tags" Target="../tags/tag448.xml"/><Relationship Id="rId32" Type="http://schemas.openxmlformats.org/officeDocument/2006/relationships/tags" Target="../tags/tag456.xml"/><Relationship Id="rId37" Type="http://schemas.openxmlformats.org/officeDocument/2006/relationships/tags" Target="../tags/tag461.xml"/><Relationship Id="rId40" Type="http://schemas.openxmlformats.org/officeDocument/2006/relationships/tags" Target="../tags/tag464.xml"/><Relationship Id="rId45" Type="http://schemas.openxmlformats.org/officeDocument/2006/relationships/tags" Target="../tags/tag469.xml"/><Relationship Id="rId53" Type="http://schemas.openxmlformats.org/officeDocument/2006/relationships/slideLayout" Target="../slideLayouts/slideLayout4.xml"/><Relationship Id="rId5" Type="http://schemas.openxmlformats.org/officeDocument/2006/relationships/tags" Target="../tags/tag429.xml"/><Relationship Id="rId10" Type="http://schemas.openxmlformats.org/officeDocument/2006/relationships/tags" Target="../tags/tag434.xml"/><Relationship Id="rId19" Type="http://schemas.openxmlformats.org/officeDocument/2006/relationships/tags" Target="../tags/tag443.xml"/><Relationship Id="rId31" Type="http://schemas.openxmlformats.org/officeDocument/2006/relationships/tags" Target="../tags/tag455.xml"/><Relationship Id="rId44" Type="http://schemas.openxmlformats.org/officeDocument/2006/relationships/tags" Target="../tags/tag468.xml"/><Relationship Id="rId52" Type="http://schemas.openxmlformats.org/officeDocument/2006/relationships/tags" Target="../tags/tag476.xml"/><Relationship Id="rId4" Type="http://schemas.openxmlformats.org/officeDocument/2006/relationships/tags" Target="../tags/tag428.xml"/><Relationship Id="rId9" Type="http://schemas.openxmlformats.org/officeDocument/2006/relationships/tags" Target="../tags/tag433.xml"/><Relationship Id="rId14" Type="http://schemas.openxmlformats.org/officeDocument/2006/relationships/tags" Target="../tags/tag438.xml"/><Relationship Id="rId22" Type="http://schemas.openxmlformats.org/officeDocument/2006/relationships/tags" Target="../tags/tag446.xml"/><Relationship Id="rId27" Type="http://schemas.openxmlformats.org/officeDocument/2006/relationships/tags" Target="../tags/tag451.xml"/><Relationship Id="rId30" Type="http://schemas.openxmlformats.org/officeDocument/2006/relationships/tags" Target="../tags/tag454.xml"/><Relationship Id="rId35" Type="http://schemas.openxmlformats.org/officeDocument/2006/relationships/tags" Target="../tags/tag459.xml"/><Relationship Id="rId43" Type="http://schemas.openxmlformats.org/officeDocument/2006/relationships/tags" Target="../tags/tag467.xml"/><Relationship Id="rId48" Type="http://schemas.openxmlformats.org/officeDocument/2006/relationships/tags" Target="../tags/tag472.xml"/><Relationship Id="rId8" Type="http://schemas.openxmlformats.org/officeDocument/2006/relationships/tags" Target="../tags/tag432.xml"/><Relationship Id="rId51" Type="http://schemas.openxmlformats.org/officeDocument/2006/relationships/tags" Target="../tags/tag475.xml"/><Relationship Id="rId3" Type="http://schemas.openxmlformats.org/officeDocument/2006/relationships/tags" Target="../tags/tag427.xml"/><Relationship Id="rId12" Type="http://schemas.openxmlformats.org/officeDocument/2006/relationships/tags" Target="../tags/tag436.xml"/><Relationship Id="rId17" Type="http://schemas.openxmlformats.org/officeDocument/2006/relationships/tags" Target="../tags/tag441.xml"/><Relationship Id="rId25" Type="http://schemas.openxmlformats.org/officeDocument/2006/relationships/tags" Target="../tags/tag449.xml"/><Relationship Id="rId33" Type="http://schemas.openxmlformats.org/officeDocument/2006/relationships/tags" Target="../tags/tag457.xml"/><Relationship Id="rId38" Type="http://schemas.openxmlformats.org/officeDocument/2006/relationships/tags" Target="../tags/tag462.xml"/><Relationship Id="rId46" Type="http://schemas.openxmlformats.org/officeDocument/2006/relationships/tags" Target="../tags/tag470.xml"/><Relationship Id="rId20" Type="http://schemas.openxmlformats.org/officeDocument/2006/relationships/tags" Target="../tags/tag444.xml"/><Relationship Id="rId41" Type="http://schemas.openxmlformats.org/officeDocument/2006/relationships/tags" Target="../tags/tag465.xml"/><Relationship Id="rId54" Type="http://schemas.openxmlformats.org/officeDocument/2006/relationships/notesSlide" Target="../notesSlides/notesSlide10.xml"/><Relationship Id="rId1" Type="http://schemas.openxmlformats.org/officeDocument/2006/relationships/tags" Target="../tags/tag425.xml"/><Relationship Id="rId6" Type="http://schemas.openxmlformats.org/officeDocument/2006/relationships/tags" Target="../tags/tag430.xml"/><Relationship Id="rId15" Type="http://schemas.openxmlformats.org/officeDocument/2006/relationships/tags" Target="../tags/tag439.xml"/><Relationship Id="rId23" Type="http://schemas.openxmlformats.org/officeDocument/2006/relationships/tags" Target="../tags/tag447.xml"/><Relationship Id="rId28" Type="http://schemas.openxmlformats.org/officeDocument/2006/relationships/tags" Target="../tags/tag452.xml"/><Relationship Id="rId36" Type="http://schemas.openxmlformats.org/officeDocument/2006/relationships/tags" Target="../tags/tag460.xml"/><Relationship Id="rId49" Type="http://schemas.openxmlformats.org/officeDocument/2006/relationships/tags" Target="../tags/tag47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3" Type="http://schemas.openxmlformats.org/officeDocument/2006/relationships/tags" Target="../tags/tag489.xml"/><Relationship Id="rId18" Type="http://schemas.openxmlformats.org/officeDocument/2006/relationships/tags" Target="../tags/tag494.xml"/><Relationship Id="rId26" Type="http://schemas.openxmlformats.org/officeDocument/2006/relationships/tags" Target="../tags/tag502.xml"/><Relationship Id="rId21" Type="http://schemas.openxmlformats.org/officeDocument/2006/relationships/tags" Target="../tags/tag497.xml"/><Relationship Id="rId34" Type="http://schemas.openxmlformats.org/officeDocument/2006/relationships/tags" Target="../tags/tag510.xml"/><Relationship Id="rId7" Type="http://schemas.openxmlformats.org/officeDocument/2006/relationships/tags" Target="../tags/tag483.xml"/><Relationship Id="rId12" Type="http://schemas.openxmlformats.org/officeDocument/2006/relationships/tags" Target="../tags/tag488.xml"/><Relationship Id="rId17" Type="http://schemas.openxmlformats.org/officeDocument/2006/relationships/tags" Target="../tags/tag493.xml"/><Relationship Id="rId25" Type="http://schemas.openxmlformats.org/officeDocument/2006/relationships/tags" Target="../tags/tag501.xml"/><Relationship Id="rId33" Type="http://schemas.openxmlformats.org/officeDocument/2006/relationships/tags" Target="../tags/tag509.xml"/><Relationship Id="rId2" Type="http://schemas.openxmlformats.org/officeDocument/2006/relationships/tags" Target="../tags/tag478.xml"/><Relationship Id="rId16" Type="http://schemas.openxmlformats.org/officeDocument/2006/relationships/tags" Target="../tags/tag492.xml"/><Relationship Id="rId20" Type="http://schemas.openxmlformats.org/officeDocument/2006/relationships/tags" Target="../tags/tag496.xml"/><Relationship Id="rId29" Type="http://schemas.openxmlformats.org/officeDocument/2006/relationships/tags" Target="../tags/tag505.xml"/><Relationship Id="rId1" Type="http://schemas.openxmlformats.org/officeDocument/2006/relationships/tags" Target="../tags/tag477.xml"/><Relationship Id="rId6" Type="http://schemas.openxmlformats.org/officeDocument/2006/relationships/tags" Target="../tags/tag482.xml"/><Relationship Id="rId11" Type="http://schemas.openxmlformats.org/officeDocument/2006/relationships/tags" Target="../tags/tag487.xml"/><Relationship Id="rId24" Type="http://schemas.openxmlformats.org/officeDocument/2006/relationships/tags" Target="../tags/tag500.xml"/><Relationship Id="rId32" Type="http://schemas.openxmlformats.org/officeDocument/2006/relationships/tags" Target="../tags/tag508.xml"/><Relationship Id="rId37" Type="http://schemas.openxmlformats.org/officeDocument/2006/relationships/image" Target="../media/image1.png"/><Relationship Id="rId5" Type="http://schemas.openxmlformats.org/officeDocument/2006/relationships/tags" Target="../tags/tag481.xml"/><Relationship Id="rId15" Type="http://schemas.openxmlformats.org/officeDocument/2006/relationships/tags" Target="../tags/tag491.xml"/><Relationship Id="rId23" Type="http://schemas.openxmlformats.org/officeDocument/2006/relationships/tags" Target="../tags/tag499.xml"/><Relationship Id="rId28" Type="http://schemas.openxmlformats.org/officeDocument/2006/relationships/tags" Target="../tags/tag504.xml"/><Relationship Id="rId36" Type="http://schemas.openxmlformats.org/officeDocument/2006/relationships/slideLayout" Target="../slideLayouts/slideLayout4.xml"/><Relationship Id="rId10" Type="http://schemas.openxmlformats.org/officeDocument/2006/relationships/tags" Target="../tags/tag486.xml"/><Relationship Id="rId19" Type="http://schemas.openxmlformats.org/officeDocument/2006/relationships/tags" Target="../tags/tag495.xml"/><Relationship Id="rId31" Type="http://schemas.openxmlformats.org/officeDocument/2006/relationships/tags" Target="../tags/tag507.xml"/><Relationship Id="rId4" Type="http://schemas.openxmlformats.org/officeDocument/2006/relationships/tags" Target="../tags/tag480.xml"/><Relationship Id="rId9" Type="http://schemas.openxmlformats.org/officeDocument/2006/relationships/tags" Target="../tags/tag485.xml"/><Relationship Id="rId14" Type="http://schemas.openxmlformats.org/officeDocument/2006/relationships/tags" Target="../tags/tag490.xml"/><Relationship Id="rId22" Type="http://schemas.openxmlformats.org/officeDocument/2006/relationships/tags" Target="../tags/tag498.xml"/><Relationship Id="rId27" Type="http://schemas.openxmlformats.org/officeDocument/2006/relationships/tags" Target="../tags/tag503.xml"/><Relationship Id="rId30" Type="http://schemas.openxmlformats.org/officeDocument/2006/relationships/tags" Target="../tags/tag506.xml"/><Relationship Id="rId35" Type="http://schemas.openxmlformats.org/officeDocument/2006/relationships/tags" Target="../tags/tag511.xml"/><Relationship Id="rId8" Type="http://schemas.openxmlformats.org/officeDocument/2006/relationships/tags" Target="../tags/tag484.xml"/><Relationship Id="rId3" Type="http://schemas.openxmlformats.org/officeDocument/2006/relationships/tags" Target="../tags/tag479.xml"/></Relationships>
</file>

<file path=ppt/slides/_rels/slide21.xml.rels><?xml version="1.0" encoding="UTF-8" standalone="yes"?>
<Relationships xmlns="http://schemas.openxmlformats.org/package/2006/relationships"><Relationship Id="rId13" Type="http://schemas.openxmlformats.org/officeDocument/2006/relationships/tags" Target="../tags/tag524.xml"/><Relationship Id="rId18" Type="http://schemas.openxmlformats.org/officeDocument/2006/relationships/tags" Target="../tags/tag529.xml"/><Relationship Id="rId26" Type="http://schemas.openxmlformats.org/officeDocument/2006/relationships/tags" Target="../tags/tag537.xml"/><Relationship Id="rId39" Type="http://schemas.openxmlformats.org/officeDocument/2006/relationships/tags" Target="../tags/tag550.xml"/><Relationship Id="rId21" Type="http://schemas.openxmlformats.org/officeDocument/2006/relationships/tags" Target="../tags/tag532.xml"/><Relationship Id="rId34" Type="http://schemas.openxmlformats.org/officeDocument/2006/relationships/tags" Target="../tags/tag545.xml"/><Relationship Id="rId42" Type="http://schemas.openxmlformats.org/officeDocument/2006/relationships/image" Target="../media/image1.png"/><Relationship Id="rId7" Type="http://schemas.openxmlformats.org/officeDocument/2006/relationships/tags" Target="../tags/tag518.xml"/><Relationship Id="rId2" Type="http://schemas.openxmlformats.org/officeDocument/2006/relationships/tags" Target="../tags/tag513.xml"/><Relationship Id="rId16" Type="http://schemas.openxmlformats.org/officeDocument/2006/relationships/tags" Target="../tags/tag527.xml"/><Relationship Id="rId20" Type="http://schemas.openxmlformats.org/officeDocument/2006/relationships/tags" Target="../tags/tag531.xml"/><Relationship Id="rId29" Type="http://schemas.openxmlformats.org/officeDocument/2006/relationships/tags" Target="../tags/tag540.xml"/><Relationship Id="rId41" Type="http://schemas.openxmlformats.org/officeDocument/2006/relationships/notesSlide" Target="../notesSlides/notesSlide11.xml"/><Relationship Id="rId1" Type="http://schemas.openxmlformats.org/officeDocument/2006/relationships/tags" Target="../tags/tag512.xml"/><Relationship Id="rId6" Type="http://schemas.openxmlformats.org/officeDocument/2006/relationships/tags" Target="../tags/tag517.xml"/><Relationship Id="rId11" Type="http://schemas.openxmlformats.org/officeDocument/2006/relationships/tags" Target="../tags/tag522.xml"/><Relationship Id="rId24" Type="http://schemas.openxmlformats.org/officeDocument/2006/relationships/tags" Target="../tags/tag535.xml"/><Relationship Id="rId32" Type="http://schemas.openxmlformats.org/officeDocument/2006/relationships/tags" Target="../tags/tag543.xml"/><Relationship Id="rId37" Type="http://schemas.openxmlformats.org/officeDocument/2006/relationships/tags" Target="../tags/tag548.xml"/><Relationship Id="rId40" Type="http://schemas.openxmlformats.org/officeDocument/2006/relationships/slideLayout" Target="../slideLayouts/slideLayout4.xml"/><Relationship Id="rId5" Type="http://schemas.openxmlformats.org/officeDocument/2006/relationships/tags" Target="../tags/tag516.xml"/><Relationship Id="rId15" Type="http://schemas.openxmlformats.org/officeDocument/2006/relationships/tags" Target="../tags/tag526.xml"/><Relationship Id="rId23" Type="http://schemas.openxmlformats.org/officeDocument/2006/relationships/tags" Target="../tags/tag534.xml"/><Relationship Id="rId28" Type="http://schemas.openxmlformats.org/officeDocument/2006/relationships/tags" Target="../tags/tag539.xml"/><Relationship Id="rId36" Type="http://schemas.openxmlformats.org/officeDocument/2006/relationships/tags" Target="../tags/tag547.xml"/><Relationship Id="rId10" Type="http://schemas.openxmlformats.org/officeDocument/2006/relationships/tags" Target="../tags/tag521.xml"/><Relationship Id="rId19" Type="http://schemas.openxmlformats.org/officeDocument/2006/relationships/tags" Target="../tags/tag530.xml"/><Relationship Id="rId31" Type="http://schemas.openxmlformats.org/officeDocument/2006/relationships/tags" Target="../tags/tag542.xml"/><Relationship Id="rId4" Type="http://schemas.openxmlformats.org/officeDocument/2006/relationships/tags" Target="../tags/tag515.xml"/><Relationship Id="rId9" Type="http://schemas.openxmlformats.org/officeDocument/2006/relationships/tags" Target="../tags/tag520.xml"/><Relationship Id="rId14" Type="http://schemas.openxmlformats.org/officeDocument/2006/relationships/tags" Target="../tags/tag525.xml"/><Relationship Id="rId22" Type="http://schemas.openxmlformats.org/officeDocument/2006/relationships/tags" Target="../tags/tag533.xml"/><Relationship Id="rId27" Type="http://schemas.openxmlformats.org/officeDocument/2006/relationships/tags" Target="../tags/tag538.xml"/><Relationship Id="rId30" Type="http://schemas.openxmlformats.org/officeDocument/2006/relationships/tags" Target="../tags/tag541.xml"/><Relationship Id="rId35" Type="http://schemas.openxmlformats.org/officeDocument/2006/relationships/tags" Target="../tags/tag546.xml"/><Relationship Id="rId43" Type="http://schemas.openxmlformats.org/officeDocument/2006/relationships/image" Target="../media/image8.png"/><Relationship Id="rId8" Type="http://schemas.openxmlformats.org/officeDocument/2006/relationships/tags" Target="../tags/tag519.xml"/><Relationship Id="rId3" Type="http://schemas.openxmlformats.org/officeDocument/2006/relationships/tags" Target="../tags/tag514.xml"/><Relationship Id="rId12" Type="http://schemas.openxmlformats.org/officeDocument/2006/relationships/tags" Target="../tags/tag523.xml"/><Relationship Id="rId17" Type="http://schemas.openxmlformats.org/officeDocument/2006/relationships/tags" Target="../tags/tag528.xml"/><Relationship Id="rId25" Type="http://schemas.openxmlformats.org/officeDocument/2006/relationships/tags" Target="../tags/tag536.xml"/><Relationship Id="rId33" Type="http://schemas.openxmlformats.org/officeDocument/2006/relationships/tags" Target="../tags/tag544.xml"/><Relationship Id="rId38" Type="http://schemas.openxmlformats.org/officeDocument/2006/relationships/tags" Target="../tags/tag549.xml"/></Relationships>
</file>

<file path=ppt/slides/_rels/slide22.xml.rels><?xml version="1.0" encoding="UTF-8" standalone="yes"?>
<Relationships xmlns="http://schemas.openxmlformats.org/package/2006/relationships"><Relationship Id="rId13" Type="http://schemas.openxmlformats.org/officeDocument/2006/relationships/tags" Target="../tags/tag563.xml"/><Relationship Id="rId18" Type="http://schemas.openxmlformats.org/officeDocument/2006/relationships/tags" Target="../tags/tag568.xml"/><Relationship Id="rId26" Type="http://schemas.openxmlformats.org/officeDocument/2006/relationships/tags" Target="../tags/tag576.xml"/><Relationship Id="rId39" Type="http://schemas.openxmlformats.org/officeDocument/2006/relationships/slideLayout" Target="../slideLayouts/slideLayout4.xml"/><Relationship Id="rId21" Type="http://schemas.openxmlformats.org/officeDocument/2006/relationships/tags" Target="../tags/tag571.xml"/><Relationship Id="rId34" Type="http://schemas.openxmlformats.org/officeDocument/2006/relationships/tags" Target="../tags/tag584.xml"/><Relationship Id="rId42" Type="http://schemas.openxmlformats.org/officeDocument/2006/relationships/image" Target="../media/image9.png"/><Relationship Id="rId7" Type="http://schemas.openxmlformats.org/officeDocument/2006/relationships/tags" Target="../tags/tag557.xml"/><Relationship Id="rId2" Type="http://schemas.openxmlformats.org/officeDocument/2006/relationships/tags" Target="../tags/tag552.xml"/><Relationship Id="rId16" Type="http://schemas.openxmlformats.org/officeDocument/2006/relationships/tags" Target="../tags/tag566.xml"/><Relationship Id="rId20" Type="http://schemas.openxmlformats.org/officeDocument/2006/relationships/tags" Target="../tags/tag570.xml"/><Relationship Id="rId29" Type="http://schemas.openxmlformats.org/officeDocument/2006/relationships/tags" Target="../tags/tag579.xml"/><Relationship Id="rId41" Type="http://schemas.openxmlformats.org/officeDocument/2006/relationships/image" Target="../media/image1.png"/><Relationship Id="rId1" Type="http://schemas.openxmlformats.org/officeDocument/2006/relationships/tags" Target="../tags/tag551.xml"/><Relationship Id="rId6" Type="http://schemas.openxmlformats.org/officeDocument/2006/relationships/tags" Target="../tags/tag556.xml"/><Relationship Id="rId11" Type="http://schemas.openxmlformats.org/officeDocument/2006/relationships/tags" Target="../tags/tag561.xml"/><Relationship Id="rId24" Type="http://schemas.openxmlformats.org/officeDocument/2006/relationships/tags" Target="../tags/tag574.xml"/><Relationship Id="rId32" Type="http://schemas.openxmlformats.org/officeDocument/2006/relationships/tags" Target="../tags/tag582.xml"/><Relationship Id="rId37" Type="http://schemas.openxmlformats.org/officeDocument/2006/relationships/tags" Target="../tags/tag587.xml"/><Relationship Id="rId40" Type="http://schemas.openxmlformats.org/officeDocument/2006/relationships/notesSlide" Target="../notesSlides/notesSlide12.xml"/><Relationship Id="rId5" Type="http://schemas.openxmlformats.org/officeDocument/2006/relationships/tags" Target="../tags/tag555.xml"/><Relationship Id="rId15" Type="http://schemas.openxmlformats.org/officeDocument/2006/relationships/tags" Target="../tags/tag565.xml"/><Relationship Id="rId23" Type="http://schemas.openxmlformats.org/officeDocument/2006/relationships/tags" Target="../tags/tag573.xml"/><Relationship Id="rId28" Type="http://schemas.openxmlformats.org/officeDocument/2006/relationships/tags" Target="../tags/tag578.xml"/><Relationship Id="rId36" Type="http://schemas.openxmlformats.org/officeDocument/2006/relationships/tags" Target="../tags/tag586.xml"/><Relationship Id="rId10" Type="http://schemas.openxmlformats.org/officeDocument/2006/relationships/tags" Target="../tags/tag560.xml"/><Relationship Id="rId19" Type="http://schemas.openxmlformats.org/officeDocument/2006/relationships/tags" Target="../tags/tag569.xml"/><Relationship Id="rId31" Type="http://schemas.openxmlformats.org/officeDocument/2006/relationships/tags" Target="../tags/tag581.xml"/><Relationship Id="rId4" Type="http://schemas.openxmlformats.org/officeDocument/2006/relationships/tags" Target="../tags/tag554.xml"/><Relationship Id="rId9" Type="http://schemas.openxmlformats.org/officeDocument/2006/relationships/tags" Target="../tags/tag559.xml"/><Relationship Id="rId14" Type="http://schemas.openxmlformats.org/officeDocument/2006/relationships/tags" Target="../tags/tag564.xml"/><Relationship Id="rId22" Type="http://schemas.openxmlformats.org/officeDocument/2006/relationships/tags" Target="../tags/tag572.xml"/><Relationship Id="rId27" Type="http://schemas.openxmlformats.org/officeDocument/2006/relationships/tags" Target="../tags/tag577.xml"/><Relationship Id="rId30" Type="http://schemas.openxmlformats.org/officeDocument/2006/relationships/tags" Target="../tags/tag580.xml"/><Relationship Id="rId35" Type="http://schemas.openxmlformats.org/officeDocument/2006/relationships/tags" Target="../tags/tag585.xml"/><Relationship Id="rId8" Type="http://schemas.openxmlformats.org/officeDocument/2006/relationships/tags" Target="../tags/tag558.xml"/><Relationship Id="rId3" Type="http://schemas.openxmlformats.org/officeDocument/2006/relationships/tags" Target="../tags/tag553.xml"/><Relationship Id="rId12" Type="http://schemas.openxmlformats.org/officeDocument/2006/relationships/tags" Target="../tags/tag562.xml"/><Relationship Id="rId17" Type="http://schemas.openxmlformats.org/officeDocument/2006/relationships/tags" Target="../tags/tag567.xml"/><Relationship Id="rId25" Type="http://schemas.openxmlformats.org/officeDocument/2006/relationships/tags" Target="../tags/tag575.xml"/><Relationship Id="rId33" Type="http://schemas.openxmlformats.org/officeDocument/2006/relationships/tags" Target="../tags/tag583.xml"/><Relationship Id="rId38" Type="http://schemas.openxmlformats.org/officeDocument/2006/relationships/tags" Target="../tags/tag588.xml"/></Relationships>
</file>

<file path=ppt/slides/_rels/slide23.xml.rels><?xml version="1.0" encoding="UTF-8" standalone="yes"?>
<Relationships xmlns="http://schemas.openxmlformats.org/package/2006/relationships"><Relationship Id="rId13" Type="http://schemas.openxmlformats.org/officeDocument/2006/relationships/tags" Target="../tags/tag601.xml"/><Relationship Id="rId18" Type="http://schemas.openxmlformats.org/officeDocument/2006/relationships/tags" Target="../tags/tag606.xml"/><Relationship Id="rId26" Type="http://schemas.openxmlformats.org/officeDocument/2006/relationships/tags" Target="../tags/tag614.xml"/><Relationship Id="rId39" Type="http://schemas.openxmlformats.org/officeDocument/2006/relationships/notesSlide" Target="../notesSlides/notesSlide13.xml"/><Relationship Id="rId21" Type="http://schemas.openxmlformats.org/officeDocument/2006/relationships/tags" Target="../tags/tag609.xml"/><Relationship Id="rId34" Type="http://schemas.openxmlformats.org/officeDocument/2006/relationships/tags" Target="../tags/tag622.xml"/><Relationship Id="rId7" Type="http://schemas.openxmlformats.org/officeDocument/2006/relationships/tags" Target="../tags/tag595.xml"/><Relationship Id="rId12" Type="http://schemas.openxmlformats.org/officeDocument/2006/relationships/tags" Target="../tags/tag600.xml"/><Relationship Id="rId17" Type="http://schemas.openxmlformats.org/officeDocument/2006/relationships/tags" Target="../tags/tag605.xml"/><Relationship Id="rId25" Type="http://schemas.openxmlformats.org/officeDocument/2006/relationships/tags" Target="../tags/tag613.xml"/><Relationship Id="rId33" Type="http://schemas.openxmlformats.org/officeDocument/2006/relationships/tags" Target="../tags/tag621.xml"/><Relationship Id="rId38" Type="http://schemas.openxmlformats.org/officeDocument/2006/relationships/slideLayout" Target="../slideLayouts/slideLayout4.xml"/><Relationship Id="rId2" Type="http://schemas.openxmlformats.org/officeDocument/2006/relationships/tags" Target="../tags/tag590.xml"/><Relationship Id="rId16" Type="http://schemas.openxmlformats.org/officeDocument/2006/relationships/tags" Target="../tags/tag604.xml"/><Relationship Id="rId20" Type="http://schemas.openxmlformats.org/officeDocument/2006/relationships/tags" Target="../tags/tag608.xml"/><Relationship Id="rId29" Type="http://schemas.openxmlformats.org/officeDocument/2006/relationships/tags" Target="../tags/tag617.xml"/><Relationship Id="rId1" Type="http://schemas.openxmlformats.org/officeDocument/2006/relationships/tags" Target="../tags/tag589.xml"/><Relationship Id="rId6" Type="http://schemas.openxmlformats.org/officeDocument/2006/relationships/tags" Target="../tags/tag594.xml"/><Relationship Id="rId11" Type="http://schemas.openxmlformats.org/officeDocument/2006/relationships/tags" Target="../tags/tag599.xml"/><Relationship Id="rId24" Type="http://schemas.openxmlformats.org/officeDocument/2006/relationships/tags" Target="../tags/tag612.xml"/><Relationship Id="rId32" Type="http://schemas.openxmlformats.org/officeDocument/2006/relationships/tags" Target="../tags/tag620.xml"/><Relationship Id="rId37" Type="http://schemas.openxmlformats.org/officeDocument/2006/relationships/tags" Target="../tags/tag625.xml"/><Relationship Id="rId40" Type="http://schemas.openxmlformats.org/officeDocument/2006/relationships/image" Target="../media/image1.png"/><Relationship Id="rId5" Type="http://schemas.openxmlformats.org/officeDocument/2006/relationships/tags" Target="../tags/tag593.xml"/><Relationship Id="rId15" Type="http://schemas.openxmlformats.org/officeDocument/2006/relationships/tags" Target="../tags/tag603.xml"/><Relationship Id="rId23" Type="http://schemas.openxmlformats.org/officeDocument/2006/relationships/tags" Target="../tags/tag611.xml"/><Relationship Id="rId28" Type="http://schemas.openxmlformats.org/officeDocument/2006/relationships/tags" Target="../tags/tag616.xml"/><Relationship Id="rId36" Type="http://schemas.openxmlformats.org/officeDocument/2006/relationships/tags" Target="../tags/tag624.xml"/><Relationship Id="rId10" Type="http://schemas.openxmlformats.org/officeDocument/2006/relationships/tags" Target="../tags/tag598.xml"/><Relationship Id="rId19" Type="http://schemas.openxmlformats.org/officeDocument/2006/relationships/tags" Target="../tags/tag607.xml"/><Relationship Id="rId31" Type="http://schemas.openxmlformats.org/officeDocument/2006/relationships/tags" Target="../tags/tag619.xml"/><Relationship Id="rId4" Type="http://schemas.openxmlformats.org/officeDocument/2006/relationships/tags" Target="../tags/tag592.xml"/><Relationship Id="rId9" Type="http://schemas.openxmlformats.org/officeDocument/2006/relationships/tags" Target="../tags/tag597.xml"/><Relationship Id="rId14" Type="http://schemas.openxmlformats.org/officeDocument/2006/relationships/tags" Target="../tags/tag602.xml"/><Relationship Id="rId22" Type="http://schemas.openxmlformats.org/officeDocument/2006/relationships/tags" Target="../tags/tag610.xml"/><Relationship Id="rId27" Type="http://schemas.openxmlformats.org/officeDocument/2006/relationships/tags" Target="../tags/tag615.xml"/><Relationship Id="rId30" Type="http://schemas.openxmlformats.org/officeDocument/2006/relationships/tags" Target="../tags/tag618.xml"/><Relationship Id="rId35" Type="http://schemas.openxmlformats.org/officeDocument/2006/relationships/tags" Target="../tags/tag623.xml"/><Relationship Id="rId8" Type="http://schemas.openxmlformats.org/officeDocument/2006/relationships/tags" Target="../tags/tag596.xml"/><Relationship Id="rId3" Type="http://schemas.openxmlformats.org/officeDocument/2006/relationships/tags" Target="../tags/tag591.xml"/></Relationships>
</file>

<file path=ppt/slides/_rels/slide24.xml.rels><?xml version="1.0" encoding="UTF-8" standalone="yes"?>
<Relationships xmlns="http://schemas.openxmlformats.org/package/2006/relationships"><Relationship Id="rId8" Type="http://schemas.openxmlformats.org/officeDocument/2006/relationships/tags" Target="../tags/tag633.xml"/><Relationship Id="rId13" Type="http://schemas.openxmlformats.org/officeDocument/2006/relationships/tags" Target="../tags/tag638.xml"/><Relationship Id="rId18" Type="http://schemas.openxmlformats.org/officeDocument/2006/relationships/tags" Target="../tags/tag643.xml"/><Relationship Id="rId3" Type="http://schemas.openxmlformats.org/officeDocument/2006/relationships/tags" Target="../tags/tag628.xml"/><Relationship Id="rId21" Type="http://schemas.openxmlformats.org/officeDocument/2006/relationships/tags" Target="../tags/tag646.xml"/><Relationship Id="rId7" Type="http://schemas.openxmlformats.org/officeDocument/2006/relationships/tags" Target="../tags/tag632.xml"/><Relationship Id="rId12" Type="http://schemas.openxmlformats.org/officeDocument/2006/relationships/tags" Target="../tags/tag637.xml"/><Relationship Id="rId17" Type="http://schemas.openxmlformats.org/officeDocument/2006/relationships/tags" Target="../tags/tag642.xml"/><Relationship Id="rId2" Type="http://schemas.openxmlformats.org/officeDocument/2006/relationships/tags" Target="../tags/tag627.xml"/><Relationship Id="rId16" Type="http://schemas.openxmlformats.org/officeDocument/2006/relationships/tags" Target="../tags/tag641.xml"/><Relationship Id="rId20" Type="http://schemas.openxmlformats.org/officeDocument/2006/relationships/tags" Target="../tags/tag645.xml"/><Relationship Id="rId1" Type="http://schemas.openxmlformats.org/officeDocument/2006/relationships/tags" Target="../tags/tag626.xml"/><Relationship Id="rId6" Type="http://schemas.openxmlformats.org/officeDocument/2006/relationships/tags" Target="../tags/tag631.xml"/><Relationship Id="rId11" Type="http://schemas.openxmlformats.org/officeDocument/2006/relationships/tags" Target="../tags/tag636.xml"/><Relationship Id="rId24" Type="http://schemas.openxmlformats.org/officeDocument/2006/relationships/notesSlide" Target="../notesSlides/notesSlide14.xml"/><Relationship Id="rId5" Type="http://schemas.openxmlformats.org/officeDocument/2006/relationships/tags" Target="../tags/tag630.xml"/><Relationship Id="rId15" Type="http://schemas.openxmlformats.org/officeDocument/2006/relationships/tags" Target="../tags/tag640.xml"/><Relationship Id="rId23" Type="http://schemas.openxmlformats.org/officeDocument/2006/relationships/slideLayout" Target="../slideLayouts/slideLayout4.xml"/><Relationship Id="rId10" Type="http://schemas.openxmlformats.org/officeDocument/2006/relationships/tags" Target="../tags/tag635.xml"/><Relationship Id="rId19" Type="http://schemas.openxmlformats.org/officeDocument/2006/relationships/tags" Target="../tags/tag644.xml"/><Relationship Id="rId4" Type="http://schemas.openxmlformats.org/officeDocument/2006/relationships/tags" Target="../tags/tag629.xml"/><Relationship Id="rId9" Type="http://schemas.openxmlformats.org/officeDocument/2006/relationships/tags" Target="../tags/tag634.xml"/><Relationship Id="rId14" Type="http://schemas.openxmlformats.org/officeDocument/2006/relationships/tags" Target="../tags/tag639.xml"/><Relationship Id="rId22" Type="http://schemas.openxmlformats.org/officeDocument/2006/relationships/tags" Target="../tags/tag64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6" Type="http://schemas.openxmlformats.org/officeDocument/2006/relationships/tags" Target="../tags/tag673.xml"/><Relationship Id="rId21" Type="http://schemas.openxmlformats.org/officeDocument/2006/relationships/tags" Target="../tags/tag668.xml"/><Relationship Id="rId42" Type="http://schemas.openxmlformats.org/officeDocument/2006/relationships/tags" Target="../tags/tag689.xml"/><Relationship Id="rId47" Type="http://schemas.openxmlformats.org/officeDocument/2006/relationships/tags" Target="../tags/tag694.xml"/><Relationship Id="rId63" Type="http://schemas.openxmlformats.org/officeDocument/2006/relationships/tags" Target="../tags/tag710.xml"/><Relationship Id="rId68" Type="http://schemas.openxmlformats.org/officeDocument/2006/relationships/tags" Target="../tags/tag715.xml"/><Relationship Id="rId84" Type="http://schemas.openxmlformats.org/officeDocument/2006/relationships/tags" Target="../tags/tag731.xml"/><Relationship Id="rId89" Type="http://schemas.openxmlformats.org/officeDocument/2006/relationships/tags" Target="../tags/tag736.xml"/><Relationship Id="rId16" Type="http://schemas.openxmlformats.org/officeDocument/2006/relationships/tags" Target="../tags/tag663.xml"/><Relationship Id="rId11" Type="http://schemas.openxmlformats.org/officeDocument/2006/relationships/tags" Target="../tags/tag658.xml"/><Relationship Id="rId32" Type="http://schemas.openxmlformats.org/officeDocument/2006/relationships/tags" Target="../tags/tag679.xml"/><Relationship Id="rId37" Type="http://schemas.openxmlformats.org/officeDocument/2006/relationships/tags" Target="../tags/tag684.xml"/><Relationship Id="rId53" Type="http://schemas.openxmlformats.org/officeDocument/2006/relationships/tags" Target="../tags/tag700.xml"/><Relationship Id="rId58" Type="http://schemas.openxmlformats.org/officeDocument/2006/relationships/tags" Target="../tags/tag705.xml"/><Relationship Id="rId74" Type="http://schemas.openxmlformats.org/officeDocument/2006/relationships/tags" Target="../tags/tag721.xml"/><Relationship Id="rId79" Type="http://schemas.openxmlformats.org/officeDocument/2006/relationships/tags" Target="../tags/tag726.xml"/><Relationship Id="rId5" Type="http://schemas.openxmlformats.org/officeDocument/2006/relationships/tags" Target="../tags/tag652.xml"/><Relationship Id="rId90" Type="http://schemas.openxmlformats.org/officeDocument/2006/relationships/tags" Target="../tags/tag737.xml"/><Relationship Id="rId95" Type="http://schemas.openxmlformats.org/officeDocument/2006/relationships/notesSlide" Target="../notesSlides/notesSlide15.xml"/><Relationship Id="rId22" Type="http://schemas.openxmlformats.org/officeDocument/2006/relationships/tags" Target="../tags/tag669.xml"/><Relationship Id="rId27" Type="http://schemas.openxmlformats.org/officeDocument/2006/relationships/tags" Target="../tags/tag674.xml"/><Relationship Id="rId43" Type="http://schemas.openxmlformats.org/officeDocument/2006/relationships/tags" Target="../tags/tag690.xml"/><Relationship Id="rId48" Type="http://schemas.openxmlformats.org/officeDocument/2006/relationships/tags" Target="../tags/tag695.xml"/><Relationship Id="rId64" Type="http://schemas.openxmlformats.org/officeDocument/2006/relationships/tags" Target="../tags/tag711.xml"/><Relationship Id="rId69" Type="http://schemas.openxmlformats.org/officeDocument/2006/relationships/tags" Target="../tags/tag716.xml"/><Relationship Id="rId8" Type="http://schemas.openxmlformats.org/officeDocument/2006/relationships/tags" Target="../tags/tag655.xml"/><Relationship Id="rId51" Type="http://schemas.openxmlformats.org/officeDocument/2006/relationships/tags" Target="../tags/tag698.xml"/><Relationship Id="rId72" Type="http://schemas.openxmlformats.org/officeDocument/2006/relationships/tags" Target="../tags/tag719.xml"/><Relationship Id="rId80" Type="http://schemas.openxmlformats.org/officeDocument/2006/relationships/tags" Target="../tags/tag727.xml"/><Relationship Id="rId85" Type="http://schemas.openxmlformats.org/officeDocument/2006/relationships/tags" Target="../tags/tag732.xml"/><Relationship Id="rId93" Type="http://schemas.openxmlformats.org/officeDocument/2006/relationships/tags" Target="../tags/tag740.xml"/><Relationship Id="rId3" Type="http://schemas.openxmlformats.org/officeDocument/2006/relationships/tags" Target="../tags/tag650.xml"/><Relationship Id="rId12" Type="http://schemas.openxmlformats.org/officeDocument/2006/relationships/tags" Target="../tags/tag659.xml"/><Relationship Id="rId17" Type="http://schemas.openxmlformats.org/officeDocument/2006/relationships/tags" Target="../tags/tag664.xml"/><Relationship Id="rId25" Type="http://schemas.openxmlformats.org/officeDocument/2006/relationships/tags" Target="../tags/tag672.xml"/><Relationship Id="rId33" Type="http://schemas.openxmlformats.org/officeDocument/2006/relationships/tags" Target="../tags/tag680.xml"/><Relationship Id="rId38" Type="http://schemas.openxmlformats.org/officeDocument/2006/relationships/tags" Target="../tags/tag685.xml"/><Relationship Id="rId46" Type="http://schemas.openxmlformats.org/officeDocument/2006/relationships/tags" Target="../tags/tag693.xml"/><Relationship Id="rId59" Type="http://schemas.openxmlformats.org/officeDocument/2006/relationships/tags" Target="../tags/tag706.xml"/><Relationship Id="rId67" Type="http://schemas.openxmlformats.org/officeDocument/2006/relationships/tags" Target="../tags/tag714.xml"/><Relationship Id="rId20" Type="http://schemas.openxmlformats.org/officeDocument/2006/relationships/tags" Target="../tags/tag667.xml"/><Relationship Id="rId41" Type="http://schemas.openxmlformats.org/officeDocument/2006/relationships/tags" Target="../tags/tag688.xml"/><Relationship Id="rId54" Type="http://schemas.openxmlformats.org/officeDocument/2006/relationships/tags" Target="../tags/tag701.xml"/><Relationship Id="rId62" Type="http://schemas.openxmlformats.org/officeDocument/2006/relationships/tags" Target="../tags/tag709.xml"/><Relationship Id="rId70" Type="http://schemas.openxmlformats.org/officeDocument/2006/relationships/tags" Target="../tags/tag717.xml"/><Relationship Id="rId75" Type="http://schemas.openxmlformats.org/officeDocument/2006/relationships/tags" Target="../tags/tag722.xml"/><Relationship Id="rId83" Type="http://schemas.openxmlformats.org/officeDocument/2006/relationships/tags" Target="../tags/tag730.xml"/><Relationship Id="rId88" Type="http://schemas.openxmlformats.org/officeDocument/2006/relationships/tags" Target="../tags/tag735.xml"/><Relationship Id="rId91" Type="http://schemas.openxmlformats.org/officeDocument/2006/relationships/tags" Target="../tags/tag738.xml"/><Relationship Id="rId1" Type="http://schemas.openxmlformats.org/officeDocument/2006/relationships/tags" Target="../tags/tag648.xml"/><Relationship Id="rId6" Type="http://schemas.openxmlformats.org/officeDocument/2006/relationships/tags" Target="../tags/tag653.xml"/><Relationship Id="rId15" Type="http://schemas.openxmlformats.org/officeDocument/2006/relationships/tags" Target="../tags/tag662.xml"/><Relationship Id="rId23" Type="http://schemas.openxmlformats.org/officeDocument/2006/relationships/tags" Target="../tags/tag670.xml"/><Relationship Id="rId28" Type="http://schemas.openxmlformats.org/officeDocument/2006/relationships/tags" Target="../tags/tag675.xml"/><Relationship Id="rId36" Type="http://schemas.openxmlformats.org/officeDocument/2006/relationships/tags" Target="../tags/tag683.xml"/><Relationship Id="rId49" Type="http://schemas.openxmlformats.org/officeDocument/2006/relationships/tags" Target="../tags/tag696.xml"/><Relationship Id="rId57" Type="http://schemas.openxmlformats.org/officeDocument/2006/relationships/tags" Target="../tags/tag704.xml"/><Relationship Id="rId10" Type="http://schemas.openxmlformats.org/officeDocument/2006/relationships/tags" Target="../tags/tag657.xml"/><Relationship Id="rId31" Type="http://schemas.openxmlformats.org/officeDocument/2006/relationships/tags" Target="../tags/tag678.xml"/><Relationship Id="rId44" Type="http://schemas.openxmlformats.org/officeDocument/2006/relationships/tags" Target="../tags/tag691.xml"/><Relationship Id="rId52" Type="http://schemas.openxmlformats.org/officeDocument/2006/relationships/tags" Target="../tags/tag699.xml"/><Relationship Id="rId60" Type="http://schemas.openxmlformats.org/officeDocument/2006/relationships/tags" Target="../tags/tag707.xml"/><Relationship Id="rId65" Type="http://schemas.openxmlformats.org/officeDocument/2006/relationships/tags" Target="../tags/tag712.xml"/><Relationship Id="rId73" Type="http://schemas.openxmlformats.org/officeDocument/2006/relationships/tags" Target="../tags/tag720.xml"/><Relationship Id="rId78" Type="http://schemas.openxmlformats.org/officeDocument/2006/relationships/tags" Target="../tags/tag725.xml"/><Relationship Id="rId81" Type="http://schemas.openxmlformats.org/officeDocument/2006/relationships/tags" Target="../tags/tag728.xml"/><Relationship Id="rId86" Type="http://schemas.openxmlformats.org/officeDocument/2006/relationships/tags" Target="../tags/tag733.xml"/><Relationship Id="rId94" Type="http://schemas.openxmlformats.org/officeDocument/2006/relationships/slideLayout" Target="../slideLayouts/slideLayout4.xml"/><Relationship Id="rId4" Type="http://schemas.openxmlformats.org/officeDocument/2006/relationships/tags" Target="../tags/tag651.xml"/><Relationship Id="rId9" Type="http://schemas.openxmlformats.org/officeDocument/2006/relationships/tags" Target="../tags/tag656.xml"/><Relationship Id="rId13" Type="http://schemas.openxmlformats.org/officeDocument/2006/relationships/tags" Target="../tags/tag660.xml"/><Relationship Id="rId18" Type="http://schemas.openxmlformats.org/officeDocument/2006/relationships/tags" Target="../tags/tag665.xml"/><Relationship Id="rId39" Type="http://schemas.openxmlformats.org/officeDocument/2006/relationships/tags" Target="../tags/tag686.xml"/><Relationship Id="rId34" Type="http://schemas.openxmlformats.org/officeDocument/2006/relationships/tags" Target="../tags/tag681.xml"/><Relationship Id="rId50" Type="http://schemas.openxmlformats.org/officeDocument/2006/relationships/tags" Target="../tags/tag697.xml"/><Relationship Id="rId55" Type="http://schemas.openxmlformats.org/officeDocument/2006/relationships/tags" Target="../tags/tag702.xml"/><Relationship Id="rId76" Type="http://schemas.openxmlformats.org/officeDocument/2006/relationships/tags" Target="../tags/tag723.xml"/><Relationship Id="rId7" Type="http://schemas.openxmlformats.org/officeDocument/2006/relationships/tags" Target="../tags/tag654.xml"/><Relationship Id="rId71" Type="http://schemas.openxmlformats.org/officeDocument/2006/relationships/tags" Target="../tags/tag718.xml"/><Relationship Id="rId92" Type="http://schemas.openxmlformats.org/officeDocument/2006/relationships/tags" Target="../tags/tag739.xml"/><Relationship Id="rId2" Type="http://schemas.openxmlformats.org/officeDocument/2006/relationships/tags" Target="../tags/tag649.xml"/><Relationship Id="rId29" Type="http://schemas.openxmlformats.org/officeDocument/2006/relationships/tags" Target="../tags/tag676.xml"/><Relationship Id="rId24" Type="http://schemas.openxmlformats.org/officeDocument/2006/relationships/tags" Target="../tags/tag671.xml"/><Relationship Id="rId40" Type="http://schemas.openxmlformats.org/officeDocument/2006/relationships/tags" Target="../tags/tag687.xml"/><Relationship Id="rId45" Type="http://schemas.openxmlformats.org/officeDocument/2006/relationships/tags" Target="../tags/tag692.xml"/><Relationship Id="rId66" Type="http://schemas.openxmlformats.org/officeDocument/2006/relationships/tags" Target="../tags/tag713.xml"/><Relationship Id="rId87" Type="http://schemas.openxmlformats.org/officeDocument/2006/relationships/tags" Target="../tags/tag734.xml"/><Relationship Id="rId61" Type="http://schemas.openxmlformats.org/officeDocument/2006/relationships/tags" Target="../tags/tag708.xml"/><Relationship Id="rId82" Type="http://schemas.openxmlformats.org/officeDocument/2006/relationships/tags" Target="../tags/tag729.xml"/><Relationship Id="rId19" Type="http://schemas.openxmlformats.org/officeDocument/2006/relationships/tags" Target="../tags/tag666.xml"/><Relationship Id="rId14" Type="http://schemas.openxmlformats.org/officeDocument/2006/relationships/tags" Target="../tags/tag661.xml"/><Relationship Id="rId30" Type="http://schemas.openxmlformats.org/officeDocument/2006/relationships/tags" Target="../tags/tag677.xml"/><Relationship Id="rId35" Type="http://schemas.openxmlformats.org/officeDocument/2006/relationships/tags" Target="../tags/tag682.xml"/><Relationship Id="rId56" Type="http://schemas.openxmlformats.org/officeDocument/2006/relationships/tags" Target="../tags/tag703.xml"/><Relationship Id="rId77" Type="http://schemas.openxmlformats.org/officeDocument/2006/relationships/tags" Target="../tags/tag724.xml"/></Relationships>
</file>

<file path=ppt/slides/_rels/slide28.xml.rels><?xml version="1.0" encoding="UTF-8" standalone="yes"?>
<Relationships xmlns="http://schemas.openxmlformats.org/package/2006/relationships"><Relationship Id="rId13" Type="http://schemas.openxmlformats.org/officeDocument/2006/relationships/tags" Target="../tags/tag753.xml"/><Relationship Id="rId18" Type="http://schemas.openxmlformats.org/officeDocument/2006/relationships/tags" Target="../tags/tag758.xml"/><Relationship Id="rId26" Type="http://schemas.openxmlformats.org/officeDocument/2006/relationships/tags" Target="../tags/tag766.xml"/><Relationship Id="rId3" Type="http://schemas.openxmlformats.org/officeDocument/2006/relationships/tags" Target="../tags/tag743.xml"/><Relationship Id="rId21" Type="http://schemas.openxmlformats.org/officeDocument/2006/relationships/tags" Target="../tags/tag761.xml"/><Relationship Id="rId7" Type="http://schemas.openxmlformats.org/officeDocument/2006/relationships/tags" Target="../tags/tag747.xml"/><Relationship Id="rId12" Type="http://schemas.openxmlformats.org/officeDocument/2006/relationships/tags" Target="../tags/tag752.xml"/><Relationship Id="rId17" Type="http://schemas.openxmlformats.org/officeDocument/2006/relationships/tags" Target="../tags/tag757.xml"/><Relationship Id="rId25" Type="http://schemas.openxmlformats.org/officeDocument/2006/relationships/tags" Target="../tags/tag765.xml"/><Relationship Id="rId33" Type="http://schemas.openxmlformats.org/officeDocument/2006/relationships/notesSlide" Target="../notesSlides/notesSlide16.xml"/><Relationship Id="rId2" Type="http://schemas.openxmlformats.org/officeDocument/2006/relationships/tags" Target="../tags/tag742.xml"/><Relationship Id="rId16" Type="http://schemas.openxmlformats.org/officeDocument/2006/relationships/tags" Target="../tags/tag756.xml"/><Relationship Id="rId20" Type="http://schemas.openxmlformats.org/officeDocument/2006/relationships/tags" Target="../tags/tag760.xml"/><Relationship Id="rId29" Type="http://schemas.openxmlformats.org/officeDocument/2006/relationships/tags" Target="../tags/tag769.xml"/><Relationship Id="rId1" Type="http://schemas.openxmlformats.org/officeDocument/2006/relationships/tags" Target="../tags/tag741.xml"/><Relationship Id="rId6" Type="http://schemas.openxmlformats.org/officeDocument/2006/relationships/tags" Target="../tags/tag746.xml"/><Relationship Id="rId11" Type="http://schemas.openxmlformats.org/officeDocument/2006/relationships/tags" Target="../tags/tag751.xml"/><Relationship Id="rId24" Type="http://schemas.openxmlformats.org/officeDocument/2006/relationships/tags" Target="../tags/tag764.xml"/><Relationship Id="rId32" Type="http://schemas.openxmlformats.org/officeDocument/2006/relationships/slideLayout" Target="../slideLayouts/slideLayout2.xml"/><Relationship Id="rId5" Type="http://schemas.openxmlformats.org/officeDocument/2006/relationships/tags" Target="../tags/tag745.xml"/><Relationship Id="rId15" Type="http://schemas.openxmlformats.org/officeDocument/2006/relationships/tags" Target="../tags/tag755.xml"/><Relationship Id="rId23" Type="http://schemas.openxmlformats.org/officeDocument/2006/relationships/tags" Target="../tags/tag763.xml"/><Relationship Id="rId28" Type="http://schemas.openxmlformats.org/officeDocument/2006/relationships/tags" Target="../tags/tag768.xml"/><Relationship Id="rId10" Type="http://schemas.openxmlformats.org/officeDocument/2006/relationships/tags" Target="../tags/tag750.xml"/><Relationship Id="rId19" Type="http://schemas.openxmlformats.org/officeDocument/2006/relationships/tags" Target="../tags/tag759.xml"/><Relationship Id="rId31" Type="http://schemas.openxmlformats.org/officeDocument/2006/relationships/tags" Target="../tags/tag771.xml"/><Relationship Id="rId4" Type="http://schemas.openxmlformats.org/officeDocument/2006/relationships/tags" Target="../tags/tag744.xml"/><Relationship Id="rId9" Type="http://schemas.openxmlformats.org/officeDocument/2006/relationships/tags" Target="../tags/tag749.xml"/><Relationship Id="rId14" Type="http://schemas.openxmlformats.org/officeDocument/2006/relationships/tags" Target="../tags/tag754.xml"/><Relationship Id="rId22" Type="http://schemas.openxmlformats.org/officeDocument/2006/relationships/tags" Target="../tags/tag762.xml"/><Relationship Id="rId27" Type="http://schemas.openxmlformats.org/officeDocument/2006/relationships/tags" Target="../tags/tag767.xml"/><Relationship Id="rId30" Type="http://schemas.openxmlformats.org/officeDocument/2006/relationships/tags" Target="../tags/tag770.xml"/><Relationship Id="rId8" Type="http://schemas.openxmlformats.org/officeDocument/2006/relationships/tags" Target="../tags/tag748.xml"/></Relationships>
</file>

<file path=ppt/slides/_rels/slide29.xml.rels><?xml version="1.0" encoding="UTF-8" standalone="yes"?>
<Relationships xmlns="http://schemas.openxmlformats.org/package/2006/relationships"><Relationship Id="rId26" Type="http://schemas.openxmlformats.org/officeDocument/2006/relationships/tags" Target="../tags/tag797.xml"/><Relationship Id="rId21" Type="http://schemas.openxmlformats.org/officeDocument/2006/relationships/tags" Target="../tags/tag792.xml"/><Relationship Id="rId42" Type="http://schemas.openxmlformats.org/officeDocument/2006/relationships/tags" Target="../tags/tag813.xml"/><Relationship Id="rId47" Type="http://schemas.openxmlformats.org/officeDocument/2006/relationships/tags" Target="../tags/tag818.xml"/><Relationship Id="rId63" Type="http://schemas.openxmlformats.org/officeDocument/2006/relationships/tags" Target="../tags/tag834.xml"/><Relationship Id="rId68" Type="http://schemas.openxmlformats.org/officeDocument/2006/relationships/tags" Target="../tags/tag839.xml"/><Relationship Id="rId7" Type="http://schemas.openxmlformats.org/officeDocument/2006/relationships/tags" Target="../tags/tag778.xml"/><Relationship Id="rId2" Type="http://schemas.openxmlformats.org/officeDocument/2006/relationships/tags" Target="../tags/tag773.xml"/><Relationship Id="rId16" Type="http://schemas.openxmlformats.org/officeDocument/2006/relationships/tags" Target="../tags/tag787.xml"/><Relationship Id="rId29" Type="http://schemas.openxmlformats.org/officeDocument/2006/relationships/tags" Target="../tags/tag800.xml"/><Relationship Id="rId11" Type="http://schemas.openxmlformats.org/officeDocument/2006/relationships/tags" Target="../tags/tag782.xml"/><Relationship Id="rId24" Type="http://schemas.openxmlformats.org/officeDocument/2006/relationships/tags" Target="../tags/tag795.xml"/><Relationship Id="rId32" Type="http://schemas.openxmlformats.org/officeDocument/2006/relationships/tags" Target="../tags/tag803.xml"/><Relationship Id="rId37" Type="http://schemas.openxmlformats.org/officeDocument/2006/relationships/tags" Target="../tags/tag808.xml"/><Relationship Id="rId40" Type="http://schemas.openxmlformats.org/officeDocument/2006/relationships/tags" Target="../tags/tag811.xml"/><Relationship Id="rId45" Type="http://schemas.openxmlformats.org/officeDocument/2006/relationships/tags" Target="../tags/tag816.xml"/><Relationship Id="rId53" Type="http://schemas.openxmlformats.org/officeDocument/2006/relationships/tags" Target="../tags/tag824.xml"/><Relationship Id="rId58" Type="http://schemas.openxmlformats.org/officeDocument/2006/relationships/tags" Target="../tags/tag829.xml"/><Relationship Id="rId66" Type="http://schemas.openxmlformats.org/officeDocument/2006/relationships/tags" Target="../tags/tag837.xml"/><Relationship Id="rId5" Type="http://schemas.openxmlformats.org/officeDocument/2006/relationships/tags" Target="../tags/tag776.xml"/><Relationship Id="rId61" Type="http://schemas.openxmlformats.org/officeDocument/2006/relationships/tags" Target="../tags/tag832.xml"/><Relationship Id="rId19" Type="http://schemas.openxmlformats.org/officeDocument/2006/relationships/tags" Target="../tags/tag790.xml"/><Relationship Id="rId14" Type="http://schemas.openxmlformats.org/officeDocument/2006/relationships/tags" Target="../tags/tag785.xml"/><Relationship Id="rId22" Type="http://schemas.openxmlformats.org/officeDocument/2006/relationships/tags" Target="../tags/tag793.xml"/><Relationship Id="rId27" Type="http://schemas.openxmlformats.org/officeDocument/2006/relationships/tags" Target="../tags/tag798.xml"/><Relationship Id="rId30" Type="http://schemas.openxmlformats.org/officeDocument/2006/relationships/tags" Target="../tags/tag801.xml"/><Relationship Id="rId35" Type="http://schemas.openxmlformats.org/officeDocument/2006/relationships/tags" Target="../tags/tag806.xml"/><Relationship Id="rId43" Type="http://schemas.openxmlformats.org/officeDocument/2006/relationships/tags" Target="../tags/tag814.xml"/><Relationship Id="rId48" Type="http://schemas.openxmlformats.org/officeDocument/2006/relationships/tags" Target="../tags/tag819.xml"/><Relationship Id="rId56" Type="http://schemas.openxmlformats.org/officeDocument/2006/relationships/tags" Target="../tags/tag827.xml"/><Relationship Id="rId64" Type="http://schemas.openxmlformats.org/officeDocument/2006/relationships/tags" Target="../tags/tag835.xml"/><Relationship Id="rId69" Type="http://schemas.openxmlformats.org/officeDocument/2006/relationships/slideLayout" Target="../slideLayouts/slideLayout2.xml"/><Relationship Id="rId8" Type="http://schemas.openxmlformats.org/officeDocument/2006/relationships/tags" Target="../tags/tag779.xml"/><Relationship Id="rId51" Type="http://schemas.openxmlformats.org/officeDocument/2006/relationships/tags" Target="../tags/tag822.xml"/><Relationship Id="rId3" Type="http://schemas.openxmlformats.org/officeDocument/2006/relationships/tags" Target="../tags/tag774.xml"/><Relationship Id="rId12" Type="http://schemas.openxmlformats.org/officeDocument/2006/relationships/tags" Target="../tags/tag783.xml"/><Relationship Id="rId17" Type="http://schemas.openxmlformats.org/officeDocument/2006/relationships/tags" Target="../tags/tag788.xml"/><Relationship Id="rId25" Type="http://schemas.openxmlformats.org/officeDocument/2006/relationships/tags" Target="../tags/tag796.xml"/><Relationship Id="rId33" Type="http://schemas.openxmlformats.org/officeDocument/2006/relationships/tags" Target="../tags/tag804.xml"/><Relationship Id="rId38" Type="http://schemas.openxmlformats.org/officeDocument/2006/relationships/tags" Target="../tags/tag809.xml"/><Relationship Id="rId46" Type="http://schemas.openxmlformats.org/officeDocument/2006/relationships/tags" Target="../tags/tag817.xml"/><Relationship Id="rId59" Type="http://schemas.openxmlformats.org/officeDocument/2006/relationships/tags" Target="../tags/tag830.xml"/><Relationship Id="rId67" Type="http://schemas.openxmlformats.org/officeDocument/2006/relationships/tags" Target="../tags/tag838.xml"/><Relationship Id="rId20" Type="http://schemas.openxmlformats.org/officeDocument/2006/relationships/tags" Target="../tags/tag791.xml"/><Relationship Id="rId41" Type="http://schemas.openxmlformats.org/officeDocument/2006/relationships/tags" Target="../tags/tag812.xml"/><Relationship Id="rId54" Type="http://schemas.openxmlformats.org/officeDocument/2006/relationships/tags" Target="../tags/tag825.xml"/><Relationship Id="rId62" Type="http://schemas.openxmlformats.org/officeDocument/2006/relationships/tags" Target="../tags/tag833.xml"/><Relationship Id="rId70" Type="http://schemas.openxmlformats.org/officeDocument/2006/relationships/notesSlide" Target="../notesSlides/notesSlide17.xml"/><Relationship Id="rId1" Type="http://schemas.openxmlformats.org/officeDocument/2006/relationships/tags" Target="../tags/tag772.xml"/><Relationship Id="rId6" Type="http://schemas.openxmlformats.org/officeDocument/2006/relationships/tags" Target="../tags/tag777.xml"/><Relationship Id="rId15" Type="http://schemas.openxmlformats.org/officeDocument/2006/relationships/tags" Target="../tags/tag786.xml"/><Relationship Id="rId23" Type="http://schemas.openxmlformats.org/officeDocument/2006/relationships/tags" Target="../tags/tag794.xml"/><Relationship Id="rId28" Type="http://schemas.openxmlformats.org/officeDocument/2006/relationships/tags" Target="../tags/tag799.xml"/><Relationship Id="rId36" Type="http://schemas.openxmlformats.org/officeDocument/2006/relationships/tags" Target="../tags/tag807.xml"/><Relationship Id="rId49" Type="http://schemas.openxmlformats.org/officeDocument/2006/relationships/tags" Target="../tags/tag820.xml"/><Relationship Id="rId57" Type="http://schemas.openxmlformats.org/officeDocument/2006/relationships/tags" Target="../tags/tag828.xml"/><Relationship Id="rId10" Type="http://schemas.openxmlformats.org/officeDocument/2006/relationships/tags" Target="../tags/tag781.xml"/><Relationship Id="rId31" Type="http://schemas.openxmlformats.org/officeDocument/2006/relationships/tags" Target="../tags/tag802.xml"/><Relationship Id="rId44" Type="http://schemas.openxmlformats.org/officeDocument/2006/relationships/tags" Target="../tags/tag815.xml"/><Relationship Id="rId52" Type="http://schemas.openxmlformats.org/officeDocument/2006/relationships/tags" Target="../tags/tag823.xml"/><Relationship Id="rId60" Type="http://schemas.openxmlformats.org/officeDocument/2006/relationships/tags" Target="../tags/tag831.xml"/><Relationship Id="rId65" Type="http://schemas.openxmlformats.org/officeDocument/2006/relationships/tags" Target="../tags/tag836.xml"/><Relationship Id="rId4" Type="http://schemas.openxmlformats.org/officeDocument/2006/relationships/tags" Target="../tags/tag775.xml"/><Relationship Id="rId9" Type="http://schemas.openxmlformats.org/officeDocument/2006/relationships/tags" Target="../tags/tag780.xml"/><Relationship Id="rId13" Type="http://schemas.openxmlformats.org/officeDocument/2006/relationships/tags" Target="../tags/tag784.xml"/><Relationship Id="rId18" Type="http://schemas.openxmlformats.org/officeDocument/2006/relationships/tags" Target="../tags/tag789.xml"/><Relationship Id="rId39" Type="http://schemas.openxmlformats.org/officeDocument/2006/relationships/tags" Target="../tags/tag810.xml"/><Relationship Id="rId34" Type="http://schemas.openxmlformats.org/officeDocument/2006/relationships/tags" Target="../tags/tag805.xml"/><Relationship Id="rId50" Type="http://schemas.openxmlformats.org/officeDocument/2006/relationships/tags" Target="../tags/tag821.xml"/><Relationship Id="rId55" Type="http://schemas.openxmlformats.org/officeDocument/2006/relationships/tags" Target="../tags/tag82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6" Type="http://schemas.openxmlformats.org/officeDocument/2006/relationships/tags" Target="../tags/tag865.xml"/><Relationship Id="rId21" Type="http://schemas.openxmlformats.org/officeDocument/2006/relationships/tags" Target="../tags/tag860.xml"/><Relationship Id="rId42" Type="http://schemas.openxmlformats.org/officeDocument/2006/relationships/tags" Target="../tags/tag881.xml"/><Relationship Id="rId47" Type="http://schemas.openxmlformats.org/officeDocument/2006/relationships/tags" Target="../tags/tag886.xml"/><Relationship Id="rId63" Type="http://schemas.openxmlformats.org/officeDocument/2006/relationships/tags" Target="../tags/tag902.xml"/><Relationship Id="rId68" Type="http://schemas.openxmlformats.org/officeDocument/2006/relationships/tags" Target="../tags/tag907.xml"/><Relationship Id="rId7" Type="http://schemas.openxmlformats.org/officeDocument/2006/relationships/tags" Target="../tags/tag846.xml"/><Relationship Id="rId2" Type="http://schemas.openxmlformats.org/officeDocument/2006/relationships/tags" Target="../tags/tag841.xml"/><Relationship Id="rId16" Type="http://schemas.openxmlformats.org/officeDocument/2006/relationships/tags" Target="../tags/tag855.xml"/><Relationship Id="rId29" Type="http://schemas.openxmlformats.org/officeDocument/2006/relationships/tags" Target="../tags/tag868.xml"/><Relationship Id="rId11" Type="http://schemas.openxmlformats.org/officeDocument/2006/relationships/tags" Target="../tags/tag850.xml"/><Relationship Id="rId24" Type="http://schemas.openxmlformats.org/officeDocument/2006/relationships/tags" Target="../tags/tag863.xml"/><Relationship Id="rId32" Type="http://schemas.openxmlformats.org/officeDocument/2006/relationships/tags" Target="../tags/tag871.xml"/><Relationship Id="rId37" Type="http://schemas.openxmlformats.org/officeDocument/2006/relationships/tags" Target="../tags/tag876.xml"/><Relationship Id="rId40" Type="http://schemas.openxmlformats.org/officeDocument/2006/relationships/tags" Target="../tags/tag879.xml"/><Relationship Id="rId45" Type="http://schemas.openxmlformats.org/officeDocument/2006/relationships/tags" Target="../tags/tag884.xml"/><Relationship Id="rId53" Type="http://schemas.openxmlformats.org/officeDocument/2006/relationships/tags" Target="../tags/tag892.xml"/><Relationship Id="rId58" Type="http://schemas.openxmlformats.org/officeDocument/2006/relationships/tags" Target="../tags/tag897.xml"/><Relationship Id="rId66" Type="http://schemas.openxmlformats.org/officeDocument/2006/relationships/tags" Target="../tags/tag905.xml"/><Relationship Id="rId5" Type="http://schemas.openxmlformats.org/officeDocument/2006/relationships/tags" Target="../tags/tag844.xml"/><Relationship Id="rId61" Type="http://schemas.openxmlformats.org/officeDocument/2006/relationships/tags" Target="../tags/tag900.xml"/><Relationship Id="rId19" Type="http://schemas.openxmlformats.org/officeDocument/2006/relationships/tags" Target="../tags/tag858.xml"/><Relationship Id="rId14" Type="http://schemas.openxmlformats.org/officeDocument/2006/relationships/tags" Target="../tags/tag853.xml"/><Relationship Id="rId22" Type="http://schemas.openxmlformats.org/officeDocument/2006/relationships/tags" Target="../tags/tag861.xml"/><Relationship Id="rId27" Type="http://schemas.openxmlformats.org/officeDocument/2006/relationships/tags" Target="../tags/tag866.xml"/><Relationship Id="rId30" Type="http://schemas.openxmlformats.org/officeDocument/2006/relationships/tags" Target="../tags/tag869.xml"/><Relationship Id="rId35" Type="http://schemas.openxmlformats.org/officeDocument/2006/relationships/tags" Target="../tags/tag874.xml"/><Relationship Id="rId43" Type="http://schemas.openxmlformats.org/officeDocument/2006/relationships/tags" Target="../tags/tag882.xml"/><Relationship Id="rId48" Type="http://schemas.openxmlformats.org/officeDocument/2006/relationships/tags" Target="../tags/tag887.xml"/><Relationship Id="rId56" Type="http://schemas.openxmlformats.org/officeDocument/2006/relationships/tags" Target="../tags/tag895.xml"/><Relationship Id="rId64" Type="http://schemas.openxmlformats.org/officeDocument/2006/relationships/tags" Target="../tags/tag903.xml"/><Relationship Id="rId69" Type="http://schemas.openxmlformats.org/officeDocument/2006/relationships/slideLayout" Target="../slideLayouts/slideLayout2.xml"/><Relationship Id="rId8" Type="http://schemas.openxmlformats.org/officeDocument/2006/relationships/tags" Target="../tags/tag847.xml"/><Relationship Id="rId51" Type="http://schemas.openxmlformats.org/officeDocument/2006/relationships/tags" Target="../tags/tag890.xml"/><Relationship Id="rId3" Type="http://schemas.openxmlformats.org/officeDocument/2006/relationships/tags" Target="../tags/tag842.xml"/><Relationship Id="rId12" Type="http://schemas.openxmlformats.org/officeDocument/2006/relationships/tags" Target="../tags/tag851.xml"/><Relationship Id="rId17" Type="http://schemas.openxmlformats.org/officeDocument/2006/relationships/tags" Target="../tags/tag856.xml"/><Relationship Id="rId25" Type="http://schemas.openxmlformats.org/officeDocument/2006/relationships/tags" Target="../tags/tag864.xml"/><Relationship Id="rId33" Type="http://schemas.openxmlformats.org/officeDocument/2006/relationships/tags" Target="../tags/tag872.xml"/><Relationship Id="rId38" Type="http://schemas.openxmlformats.org/officeDocument/2006/relationships/tags" Target="../tags/tag877.xml"/><Relationship Id="rId46" Type="http://schemas.openxmlformats.org/officeDocument/2006/relationships/tags" Target="../tags/tag885.xml"/><Relationship Id="rId59" Type="http://schemas.openxmlformats.org/officeDocument/2006/relationships/tags" Target="../tags/tag898.xml"/><Relationship Id="rId67" Type="http://schemas.openxmlformats.org/officeDocument/2006/relationships/tags" Target="../tags/tag906.xml"/><Relationship Id="rId20" Type="http://schemas.openxmlformats.org/officeDocument/2006/relationships/tags" Target="../tags/tag859.xml"/><Relationship Id="rId41" Type="http://schemas.openxmlformats.org/officeDocument/2006/relationships/tags" Target="../tags/tag880.xml"/><Relationship Id="rId54" Type="http://schemas.openxmlformats.org/officeDocument/2006/relationships/tags" Target="../tags/tag893.xml"/><Relationship Id="rId62" Type="http://schemas.openxmlformats.org/officeDocument/2006/relationships/tags" Target="../tags/tag901.xml"/><Relationship Id="rId70" Type="http://schemas.openxmlformats.org/officeDocument/2006/relationships/notesSlide" Target="../notesSlides/notesSlide18.xml"/><Relationship Id="rId1" Type="http://schemas.openxmlformats.org/officeDocument/2006/relationships/tags" Target="../tags/tag840.xml"/><Relationship Id="rId6" Type="http://schemas.openxmlformats.org/officeDocument/2006/relationships/tags" Target="../tags/tag845.xml"/><Relationship Id="rId15" Type="http://schemas.openxmlformats.org/officeDocument/2006/relationships/tags" Target="../tags/tag854.xml"/><Relationship Id="rId23" Type="http://schemas.openxmlformats.org/officeDocument/2006/relationships/tags" Target="../tags/tag862.xml"/><Relationship Id="rId28" Type="http://schemas.openxmlformats.org/officeDocument/2006/relationships/tags" Target="../tags/tag867.xml"/><Relationship Id="rId36" Type="http://schemas.openxmlformats.org/officeDocument/2006/relationships/tags" Target="../tags/tag875.xml"/><Relationship Id="rId49" Type="http://schemas.openxmlformats.org/officeDocument/2006/relationships/tags" Target="../tags/tag888.xml"/><Relationship Id="rId57" Type="http://schemas.openxmlformats.org/officeDocument/2006/relationships/tags" Target="../tags/tag896.xml"/><Relationship Id="rId10" Type="http://schemas.openxmlformats.org/officeDocument/2006/relationships/tags" Target="../tags/tag849.xml"/><Relationship Id="rId31" Type="http://schemas.openxmlformats.org/officeDocument/2006/relationships/tags" Target="../tags/tag870.xml"/><Relationship Id="rId44" Type="http://schemas.openxmlformats.org/officeDocument/2006/relationships/tags" Target="../tags/tag883.xml"/><Relationship Id="rId52" Type="http://schemas.openxmlformats.org/officeDocument/2006/relationships/tags" Target="../tags/tag891.xml"/><Relationship Id="rId60" Type="http://schemas.openxmlformats.org/officeDocument/2006/relationships/tags" Target="../tags/tag899.xml"/><Relationship Id="rId65" Type="http://schemas.openxmlformats.org/officeDocument/2006/relationships/tags" Target="../tags/tag904.xml"/><Relationship Id="rId4" Type="http://schemas.openxmlformats.org/officeDocument/2006/relationships/tags" Target="../tags/tag843.xml"/><Relationship Id="rId9" Type="http://schemas.openxmlformats.org/officeDocument/2006/relationships/tags" Target="../tags/tag848.xml"/><Relationship Id="rId13" Type="http://schemas.openxmlformats.org/officeDocument/2006/relationships/tags" Target="../tags/tag852.xml"/><Relationship Id="rId18" Type="http://schemas.openxmlformats.org/officeDocument/2006/relationships/tags" Target="../tags/tag857.xml"/><Relationship Id="rId39" Type="http://schemas.openxmlformats.org/officeDocument/2006/relationships/tags" Target="../tags/tag878.xml"/><Relationship Id="rId34" Type="http://schemas.openxmlformats.org/officeDocument/2006/relationships/tags" Target="../tags/tag873.xml"/><Relationship Id="rId50" Type="http://schemas.openxmlformats.org/officeDocument/2006/relationships/tags" Target="../tags/tag889.xml"/><Relationship Id="rId55" Type="http://schemas.openxmlformats.org/officeDocument/2006/relationships/tags" Target="../tags/tag894.xml"/></Relationships>
</file>

<file path=ppt/slides/_rels/slide31.xml.rels><?xml version="1.0" encoding="UTF-8" standalone="yes"?>
<Relationships xmlns="http://schemas.openxmlformats.org/package/2006/relationships"><Relationship Id="rId8" Type="http://schemas.openxmlformats.org/officeDocument/2006/relationships/tags" Target="../tags/tag915.xml"/><Relationship Id="rId13" Type="http://schemas.openxmlformats.org/officeDocument/2006/relationships/tags" Target="../tags/tag920.xml"/><Relationship Id="rId18" Type="http://schemas.openxmlformats.org/officeDocument/2006/relationships/tags" Target="../tags/tag925.xml"/><Relationship Id="rId3" Type="http://schemas.openxmlformats.org/officeDocument/2006/relationships/tags" Target="../tags/tag910.xml"/><Relationship Id="rId21" Type="http://schemas.openxmlformats.org/officeDocument/2006/relationships/tags" Target="../tags/tag928.xml"/><Relationship Id="rId7" Type="http://schemas.openxmlformats.org/officeDocument/2006/relationships/tags" Target="../tags/tag914.xml"/><Relationship Id="rId12" Type="http://schemas.openxmlformats.org/officeDocument/2006/relationships/tags" Target="../tags/tag919.xml"/><Relationship Id="rId17" Type="http://schemas.openxmlformats.org/officeDocument/2006/relationships/tags" Target="../tags/tag924.xml"/><Relationship Id="rId2" Type="http://schemas.openxmlformats.org/officeDocument/2006/relationships/tags" Target="../tags/tag909.xml"/><Relationship Id="rId16" Type="http://schemas.openxmlformats.org/officeDocument/2006/relationships/tags" Target="../tags/tag923.xml"/><Relationship Id="rId20" Type="http://schemas.openxmlformats.org/officeDocument/2006/relationships/tags" Target="../tags/tag927.xml"/><Relationship Id="rId1" Type="http://schemas.openxmlformats.org/officeDocument/2006/relationships/tags" Target="../tags/tag908.xml"/><Relationship Id="rId6" Type="http://schemas.openxmlformats.org/officeDocument/2006/relationships/tags" Target="../tags/tag913.xml"/><Relationship Id="rId11" Type="http://schemas.openxmlformats.org/officeDocument/2006/relationships/tags" Target="../tags/tag918.xml"/><Relationship Id="rId5" Type="http://schemas.openxmlformats.org/officeDocument/2006/relationships/tags" Target="../tags/tag912.xml"/><Relationship Id="rId15" Type="http://schemas.openxmlformats.org/officeDocument/2006/relationships/tags" Target="../tags/tag922.xml"/><Relationship Id="rId23" Type="http://schemas.openxmlformats.org/officeDocument/2006/relationships/notesSlide" Target="../notesSlides/notesSlide19.xml"/><Relationship Id="rId10" Type="http://schemas.openxmlformats.org/officeDocument/2006/relationships/tags" Target="../tags/tag917.xml"/><Relationship Id="rId19" Type="http://schemas.openxmlformats.org/officeDocument/2006/relationships/tags" Target="../tags/tag926.xml"/><Relationship Id="rId4" Type="http://schemas.openxmlformats.org/officeDocument/2006/relationships/tags" Target="../tags/tag911.xml"/><Relationship Id="rId9" Type="http://schemas.openxmlformats.org/officeDocument/2006/relationships/tags" Target="../tags/tag916.xml"/><Relationship Id="rId14" Type="http://schemas.openxmlformats.org/officeDocument/2006/relationships/tags" Target="../tags/tag921.xml"/><Relationship Id="rId2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tags" Target="../tags/tag936.xml"/><Relationship Id="rId13" Type="http://schemas.openxmlformats.org/officeDocument/2006/relationships/tags" Target="../tags/tag941.xml"/><Relationship Id="rId18" Type="http://schemas.openxmlformats.org/officeDocument/2006/relationships/tags" Target="../tags/tag946.xml"/><Relationship Id="rId3" Type="http://schemas.openxmlformats.org/officeDocument/2006/relationships/tags" Target="../tags/tag931.xml"/><Relationship Id="rId21" Type="http://schemas.openxmlformats.org/officeDocument/2006/relationships/tags" Target="../tags/tag949.xml"/><Relationship Id="rId7" Type="http://schemas.openxmlformats.org/officeDocument/2006/relationships/tags" Target="../tags/tag935.xml"/><Relationship Id="rId12" Type="http://schemas.openxmlformats.org/officeDocument/2006/relationships/tags" Target="../tags/tag940.xml"/><Relationship Id="rId17" Type="http://schemas.openxmlformats.org/officeDocument/2006/relationships/tags" Target="../tags/tag945.xml"/><Relationship Id="rId2" Type="http://schemas.openxmlformats.org/officeDocument/2006/relationships/tags" Target="../tags/tag930.xml"/><Relationship Id="rId16" Type="http://schemas.openxmlformats.org/officeDocument/2006/relationships/tags" Target="../tags/tag944.xml"/><Relationship Id="rId20" Type="http://schemas.openxmlformats.org/officeDocument/2006/relationships/tags" Target="../tags/tag948.xml"/><Relationship Id="rId1" Type="http://schemas.openxmlformats.org/officeDocument/2006/relationships/tags" Target="../tags/tag929.xml"/><Relationship Id="rId6" Type="http://schemas.openxmlformats.org/officeDocument/2006/relationships/tags" Target="../tags/tag934.xml"/><Relationship Id="rId11" Type="http://schemas.openxmlformats.org/officeDocument/2006/relationships/tags" Target="../tags/tag939.xml"/><Relationship Id="rId5" Type="http://schemas.openxmlformats.org/officeDocument/2006/relationships/tags" Target="../tags/tag933.xml"/><Relationship Id="rId15" Type="http://schemas.openxmlformats.org/officeDocument/2006/relationships/tags" Target="../tags/tag943.xml"/><Relationship Id="rId23" Type="http://schemas.openxmlformats.org/officeDocument/2006/relationships/notesSlide" Target="../notesSlides/notesSlide20.xml"/><Relationship Id="rId10" Type="http://schemas.openxmlformats.org/officeDocument/2006/relationships/tags" Target="../tags/tag938.xml"/><Relationship Id="rId19" Type="http://schemas.openxmlformats.org/officeDocument/2006/relationships/tags" Target="../tags/tag947.xml"/><Relationship Id="rId4" Type="http://schemas.openxmlformats.org/officeDocument/2006/relationships/tags" Target="../tags/tag932.xml"/><Relationship Id="rId9" Type="http://schemas.openxmlformats.org/officeDocument/2006/relationships/tags" Target="../tags/tag937.xml"/><Relationship Id="rId14" Type="http://schemas.openxmlformats.org/officeDocument/2006/relationships/tags" Target="../tags/tag942.xml"/><Relationship Id="rId22"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3" Type="http://schemas.openxmlformats.org/officeDocument/2006/relationships/tags" Target="../tags/tag962.xml"/><Relationship Id="rId18" Type="http://schemas.openxmlformats.org/officeDocument/2006/relationships/tags" Target="../tags/tag967.xml"/><Relationship Id="rId26" Type="http://schemas.openxmlformats.org/officeDocument/2006/relationships/tags" Target="../tags/tag975.xml"/><Relationship Id="rId39" Type="http://schemas.openxmlformats.org/officeDocument/2006/relationships/tags" Target="../tags/tag988.xml"/><Relationship Id="rId21" Type="http://schemas.openxmlformats.org/officeDocument/2006/relationships/tags" Target="../tags/tag970.xml"/><Relationship Id="rId34" Type="http://schemas.openxmlformats.org/officeDocument/2006/relationships/tags" Target="../tags/tag983.xml"/><Relationship Id="rId42" Type="http://schemas.openxmlformats.org/officeDocument/2006/relationships/tags" Target="../tags/tag991.xml"/><Relationship Id="rId7" Type="http://schemas.openxmlformats.org/officeDocument/2006/relationships/tags" Target="../tags/tag956.xml"/><Relationship Id="rId2" Type="http://schemas.openxmlformats.org/officeDocument/2006/relationships/tags" Target="../tags/tag951.xml"/><Relationship Id="rId16" Type="http://schemas.openxmlformats.org/officeDocument/2006/relationships/tags" Target="../tags/tag965.xml"/><Relationship Id="rId20" Type="http://schemas.openxmlformats.org/officeDocument/2006/relationships/tags" Target="../tags/tag969.xml"/><Relationship Id="rId29" Type="http://schemas.openxmlformats.org/officeDocument/2006/relationships/tags" Target="../tags/tag978.xml"/><Relationship Id="rId41" Type="http://schemas.openxmlformats.org/officeDocument/2006/relationships/tags" Target="../tags/tag990.xml"/><Relationship Id="rId1" Type="http://schemas.openxmlformats.org/officeDocument/2006/relationships/tags" Target="../tags/tag950.xml"/><Relationship Id="rId6" Type="http://schemas.openxmlformats.org/officeDocument/2006/relationships/tags" Target="../tags/tag955.xml"/><Relationship Id="rId11" Type="http://schemas.openxmlformats.org/officeDocument/2006/relationships/tags" Target="../tags/tag960.xml"/><Relationship Id="rId24" Type="http://schemas.openxmlformats.org/officeDocument/2006/relationships/tags" Target="../tags/tag973.xml"/><Relationship Id="rId32" Type="http://schemas.openxmlformats.org/officeDocument/2006/relationships/tags" Target="../tags/tag981.xml"/><Relationship Id="rId37" Type="http://schemas.openxmlformats.org/officeDocument/2006/relationships/tags" Target="../tags/tag986.xml"/><Relationship Id="rId40" Type="http://schemas.openxmlformats.org/officeDocument/2006/relationships/tags" Target="../tags/tag989.xml"/><Relationship Id="rId5" Type="http://schemas.openxmlformats.org/officeDocument/2006/relationships/tags" Target="../tags/tag954.xml"/><Relationship Id="rId15" Type="http://schemas.openxmlformats.org/officeDocument/2006/relationships/tags" Target="../tags/tag964.xml"/><Relationship Id="rId23" Type="http://schemas.openxmlformats.org/officeDocument/2006/relationships/tags" Target="../tags/tag972.xml"/><Relationship Id="rId28" Type="http://schemas.openxmlformats.org/officeDocument/2006/relationships/tags" Target="../tags/tag977.xml"/><Relationship Id="rId36" Type="http://schemas.openxmlformats.org/officeDocument/2006/relationships/tags" Target="../tags/tag985.xml"/><Relationship Id="rId10" Type="http://schemas.openxmlformats.org/officeDocument/2006/relationships/tags" Target="../tags/tag959.xml"/><Relationship Id="rId19" Type="http://schemas.openxmlformats.org/officeDocument/2006/relationships/tags" Target="../tags/tag968.xml"/><Relationship Id="rId31" Type="http://schemas.openxmlformats.org/officeDocument/2006/relationships/tags" Target="../tags/tag980.xml"/><Relationship Id="rId44" Type="http://schemas.openxmlformats.org/officeDocument/2006/relationships/notesSlide" Target="../notesSlides/notesSlide21.xml"/><Relationship Id="rId4" Type="http://schemas.openxmlformats.org/officeDocument/2006/relationships/tags" Target="../tags/tag953.xml"/><Relationship Id="rId9" Type="http://schemas.openxmlformats.org/officeDocument/2006/relationships/tags" Target="../tags/tag958.xml"/><Relationship Id="rId14" Type="http://schemas.openxmlformats.org/officeDocument/2006/relationships/tags" Target="../tags/tag963.xml"/><Relationship Id="rId22" Type="http://schemas.openxmlformats.org/officeDocument/2006/relationships/tags" Target="../tags/tag971.xml"/><Relationship Id="rId27" Type="http://schemas.openxmlformats.org/officeDocument/2006/relationships/tags" Target="../tags/tag976.xml"/><Relationship Id="rId30" Type="http://schemas.openxmlformats.org/officeDocument/2006/relationships/tags" Target="../tags/tag979.xml"/><Relationship Id="rId35" Type="http://schemas.openxmlformats.org/officeDocument/2006/relationships/tags" Target="../tags/tag984.xml"/><Relationship Id="rId43" Type="http://schemas.openxmlformats.org/officeDocument/2006/relationships/slideLayout" Target="../slideLayouts/slideLayout2.xml"/><Relationship Id="rId8" Type="http://schemas.openxmlformats.org/officeDocument/2006/relationships/tags" Target="../tags/tag957.xml"/><Relationship Id="rId3" Type="http://schemas.openxmlformats.org/officeDocument/2006/relationships/tags" Target="../tags/tag952.xml"/><Relationship Id="rId12" Type="http://schemas.openxmlformats.org/officeDocument/2006/relationships/tags" Target="../tags/tag961.xml"/><Relationship Id="rId17" Type="http://schemas.openxmlformats.org/officeDocument/2006/relationships/tags" Target="../tags/tag966.xml"/><Relationship Id="rId25" Type="http://schemas.openxmlformats.org/officeDocument/2006/relationships/tags" Target="../tags/tag974.xml"/><Relationship Id="rId33" Type="http://schemas.openxmlformats.org/officeDocument/2006/relationships/tags" Target="../tags/tag982.xml"/><Relationship Id="rId38" Type="http://schemas.openxmlformats.org/officeDocument/2006/relationships/tags" Target="../tags/tag987.xml"/></Relationships>
</file>

<file path=ppt/slides/_rels/slide34.xml.rels><?xml version="1.0" encoding="UTF-8" standalone="yes"?>
<Relationships xmlns="http://schemas.openxmlformats.org/package/2006/relationships"><Relationship Id="rId13" Type="http://schemas.openxmlformats.org/officeDocument/2006/relationships/tags" Target="../tags/tag1004.xml"/><Relationship Id="rId18" Type="http://schemas.openxmlformats.org/officeDocument/2006/relationships/tags" Target="../tags/tag1009.xml"/><Relationship Id="rId26" Type="http://schemas.openxmlformats.org/officeDocument/2006/relationships/tags" Target="../tags/tag1017.xml"/><Relationship Id="rId39" Type="http://schemas.openxmlformats.org/officeDocument/2006/relationships/tags" Target="../tags/tag1030.xml"/><Relationship Id="rId21" Type="http://schemas.openxmlformats.org/officeDocument/2006/relationships/tags" Target="../tags/tag1012.xml"/><Relationship Id="rId34" Type="http://schemas.openxmlformats.org/officeDocument/2006/relationships/tags" Target="../tags/tag1025.xml"/><Relationship Id="rId42" Type="http://schemas.openxmlformats.org/officeDocument/2006/relationships/tags" Target="../tags/tag1033.xml"/><Relationship Id="rId47" Type="http://schemas.openxmlformats.org/officeDocument/2006/relationships/tags" Target="../tags/tag1038.xml"/><Relationship Id="rId50" Type="http://schemas.openxmlformats.org/officeDocument/2006/relationships/tags" Target="../tags/tag1041.xml"/><Relationship Id="rId7" Type="http://schemas.openxmlformats.org/officeDocument/2006/relationships/tags" Target="../tags/tag998.xml"/><Relationship Id="rId2" Type="http://schemas.openxmlformats.org/officeDocument/2006/relationships/tags" Target="../tags/tag993.xml"/><Relationship Id="rId16" Type="http://schemas.openxmlformats.org/officeDocument/2006/relationships/tags" Target="../tags/tag1007.xml"/><Relationship Id="rId29" Type="http://schemas.openxmlformats.org/officeDocument/2006/relationships/tags" Target="../tags/tag1020.xml"/><Relationship Id="rId11" Type="http://schemas.openxmlformats.org/officeDocument/2006/relationships/tags" Target="../tags/tag1002.xml"/><Relationship Id="rId24" Type="http://schemas.openxmlformats.org/officeDocument/2006/relationships/tags" Target="../tags/tag1015.xml"/><Relationship Id="rId32" Type="http://schemas.openxmlformats.org/officeDocument/2006/relationships/tags" Target="../tags/tag1023.xml"/><Relationship Id="rId37" Type="http://schemas.openxmlformats.org/officeDocument/2006/relationships/tags" Target="../tags/tag1028.xml"/><Relationship Id="rId40" Type="http://schemas.openxmlformats.org/officeDocument/2006/relationships/tags" Target="../tags/tag1031.xml"/><Relationship Id="rId45" Type="http://schemas.openxmlformats.org/officeDocument/2006/relationships/tags" Target="../tags/tag1036.xml"/><Relationship Id="rId5" Type="http://schemas.openxmlformats.org/officeDocument/2006/relationships/tags" Target="../tags/tag996.xml"/><Relationship Id="rId15" Type="http://schemas.openxmlformats.org/officeDocument/2006/relationships/tags" Target="../tags/tag1006.xml"/><Relationship Id="rId23" Type="http://schemas.openxmlformats.org/officeDocument/2006/relationships/tags" Target="../tags/tag1014.xml"/><Relationship Id="rId28" Type="http://schemas.openxmlformats.org/officeDocument/2006/relationships/tags" Target="../tags/tag1019.xml"/><Relationship Id="rId36" Type="http://schemas.openxmlformats.org/officeDocument/2006/relationships/tags" Target="../tags/tag1027.xml"/><Relationship Id="rId49" Type="http://schemas.openxmlformats.org/officeDocument/2006/relationships/tags" Target="../tags/tag1040.xml"/><Relationship Id="rId10" Type="http://schemas.openxmlformats.org/officeDocument/2006/relationships/tags" Target="../tags/tag1001.xml"/><Relationship Id="rId19" Type="http://schemas.openxmlformats.org/officeDocument/2006/relationships/tags" Target="../tags/tag1010.xml"/><Relationship Id="rId31" Type="http://schemas.openxmlformats.org/officeDocument/2006/relationships/tags" Target="../tags/tag1022.xml"/><Relationship Id="rId44" Type="http://schemas.openxmlformats.org/officeDocument/2006/relationships/tags" Target="../tags/tag1035.xml"/><Relationship Id="rId52" Type="http://schemas.openxmlformats.org/officeDocument/2006/relationships/notesSlide" Target="../notesSlides/notesSlide22.xml"/><Relationship Id="rId4" Type="http://schemas.openxmlformats.org/officeDocument/2006/relationships/tags" Target="../tags/tag995.xml"/><Relationship Id="rId9" Type="http://schemas.openxmlformats.org/officeDocument/2006/relationships/tags" Target="../tags/tag1000.xml"/><Relationship Id="rId14" Type="http://schemas.openxmlformats.org/officeDocument/2006/relationships/tags" Target="../tags/tag1005.xml"/><Relationship Id="rId22" Type="http://schemas.openxmlformats.org/officeDocument/2006/relationships/tags" Target="../tags/tag1013.xml"/><Relationship Id="rId27" Type="http://schemas.openxmlformats.org/officeDocument/2006/relationships/tags" Target="../tags/tag1018.xml"/><Relationship Id="rId30" Type="http://schemas.openxmlformats.org/officeDocument/2006/relationships/tags" Target="../tags/tag1021.xml"/><Relationship Id="rId35" Type="http://schemas.openxmlformats.org/officeDocument/2006/relationships/tags" Target="../tags/tag1026.xml"/><Relationship Id="rId43" Type="http://schemas.openxmlformats.org/officeDocument/2006/relationships/tags" Target="../tags/tag1034.xml"/><Relationship Id="rId48" Type="http://schemas.openxmlformats.org/officeDocument/2006/relationships/tags" Target="../tags/tag1039.xml"/><Relationship Id="rId8" Type="http://schemas.openxmlformats.org/officeDocument/2006/relationships/tags" Target="../tags/tag999.xml"/><Relationship Id="rId51" Type="http://schemas.openxmlformats.org/officeDocument/2006/relationships/slideLayout" Target="../slideLayouts/slideLayout2.xml"/><Relationship Id="rId3" Type="http://schemas.openxmlformats.org/officeDocument/2006/relationships/tags" Target="../tags/tag994.xml"/><Relationship Id="rId12" Type="http://schemas.openxmlformats.org/officeDocument/2006/relationships/tags" Target="../tags/tag1003.xml"/><Relationship Id="rId17" Type="http://schemas.openxmlformats.org/officeDocument/2006/relationships/tags" Target="../tags/tag1008.xml"/><Relationship Id="rId25" Type="http://schemas.openxmlformats.org/officeDocument/2006/relationships/tags" Target="../tags/tag1016.xml"/><Relationship Id="rId33" Type="http://schemas.openxmlformats.org/officeDocument/2006/relationships/tags" Target="../tags/tag1024.xml"/><Relationship Id="rId38" Type="http://schemas.openxmlformats.org/officeDocument/2006/relationships/tags" Target="../tags/tag1029.xml"/><Relationship Id="rId46" Type="http://schemas.openxmlformats.org/officeDocument/2006/relationships/tags" Target="../tags/tag1037.xml"/><Relationship Id="rId20" Type="http://schemas.openxmlformats.org/officeDocument/2006/relationships/tags" Target="../tags/tag1011.xml"/><Relationship Id="rId41" Type="http://schemas.openxmlformats.org/officeDocument/2006/relationships/tags" Target="../tags/tag1032.xml"/><Relationship Id="rId1" Type="http://schemas.openxmlformats.org/officeDocument/2006/relationships/tags" Target="../tags/tag992.xml"/><Relationship Id="rId6" Type="http://schemas.openxmlformats.org/officeDocument/2006/relationships/tags" Target="../tags/tag997.xml"/></Relationships>
</file>

<file path=ppt/slides/_rels/slide35.xml.rels><?xml version="1.0" encoding="UTF-8" standalone="yes"?>
<Relationships xmlns="http://schemas.openxmlformats.org/package/2006/relationships"><Relationship Id="rId13" Type="http://schemas.openxmlformats.org/officeDocument/2006/relationships/tags" Target="../tags/tag1054.xml"/><Relationship Id="rId18" Type="http://schemas.openxmlformats.org/officeDocument/2006/relationships/tags" Target="../tags/tag1059.xml"/><Relationship Id="rId26" Type="http://schemas.openxmlformats.org/officeDocument/2006/relationships/tags" Target="../tags/tag1067.xml"/><Relationship Id="rId3" Type="http://schemas.openxmlformats.org/officeDocument/2006/relationships/tags" Target="../tags/tag1044.xml"/><Relationship Id="rId21" Type="http://schemas.openxmlformats.org/officeDocument/2006/relationships/tags" Target="../tags/tag1062.xml"/><Relationship Id="rId7" Type="http://schemas.openxmlformats.org/officeDocument/2006/relationships/tags" Target="../tags/tag1048.xml"/><Relationship Id="rId12" Type="http://schemas.openxmlformats.org/officeDocument/2006/relationships/tags" Target="../tags/tag1053.xml"/><Relationship Id="rId17" Type="http://schemas.openxmlformats.org/officeDocument/2006/relationships/tags" Target="../tags/tag1058.xml"/><Relationship Id="rId25" Type="http://schemas.openxmlformats.org/officeDocument/2006/relationships/tags" Target="../tags/tag1066.xml"/><Relationship Id="rId33" Type="http://schemas.openxmlformats.org/officeDocument/2006/relationships/notesSlide" Target="../notesSlides/notesSlide23.xml"/><Relationship Id="rId2" Type="http://schemas.openxmlformats.org/officeDocument/2006/relationships/tags" Target="../tags/tag1043.xml"/><Relationship Id="rId16" Type="http://schemas.openxmlformats.org/officeDocument/2006/relationships/tags" Target="../tags/tag1057.xml"/><Relationship Id="rId20" Type="http://schemas.openxmlformats.org/officeDocument/2006/relationships/tags" Target="../tags/tag1061.xml"/><Relationship Id="rId29" Type="http://schemas.openxmlformats.org/officeDocument/2006/relationships/tags" Target="../tags/tag1070.xml"/><Relationship Id="rId1" Type="http://schemas.openxmlformats.org/officeDocument/2006/relationships/tags" Target="../tags/tag1042.xml"/><Relationship Id="rId6" Type="http://schemas.openxmlformats.org/officeDocument/2006/relationships/tags" Target="../tags/tag1047.xml"/><Relationship Id="rId11" Type="http://schemas.openxmlformats.org/officeDocument/2006/relationships/tags" Target="../tags/tag1052.xml"/><Relationship Id="rId24" Type="http://schemas.openxmlformats.org/officeDocument/2006/relationships/tags" Target="../tags/tag1065.xml"/><Relationship Id="rId32" Type="http://schemas.openxmlformats.org/officeDocument/2006/relationships/slideLayout" Target="../slideLayouts/slideLayout2.xml"/><Relationship Id="rId5" Type="http://schemas.openxmlformats.org/officeDocument/2006/relationships/tags" Target="../tags/tag1046.xml"/><Relationship Id="rId15" Type="http://schemas.openxmlformats.org/officeDocument/2006/relationships/tags" Target="../tags/tag1056.xml"/><Relationship Id="rId23" Type="http://schemas.openxmlformats.org/officeDocument/2006/relationships/tags" Target="../tags/tag1064.xml"/><Relationship Id="rId28" Type="http://schemas.openxmlformats.org/officeDocument/2006/relationships/tags" Target="../tags/tag1069.xml"/><Relationship Id="rId10" Type="http://schemas.openxmlformats.org/officeDocument/2006/relationships/tags" Target="../tags/tag1051.xml"/><Relationship Id="rId19" Type="http://schemas.openxmlformats.org/officeDocument/2006/relationships/tags" Target="../tags/tag1060.xml"/><Relationship Id="rId31" Type="http://schemas.openxmlformats.org/officeDocument/2006/relationships/tags" Target="../tags/tag1072.xml"/><Relationship Id="rId4" Type="http://schemas.openxmlformats.org/officeDocument/2006/relationships/tags" Target="../tags/tag1045.xml"/><Relationship Id="rId9" Type="http://schemas.openxmlformats.org/officeDocument/2006/relationships/tags" Target="../tags/tag1050.xml"/><Relationship Id="rId14" Type="http://schemas.openxmlformats.org/officeDocument/2006/relationships/tags" Target="../tags/tag1055.xml"/><Relationship Id="rId22" Type="http://schemas.openxmlformats.org/officeDocument/2006/relationships/tags" Target="../tags/tag1063.xml"/><Relationship Id="rId27" Type="http://schemas.openxmlformats.org/officeDocument/2006/relationships/tags" Target="../tags/tag1068.xml"/><Relationship Id="rId30" Type="http://schemas.openxmlformats.org/officeDocument/2006/relationships/tags" Target="../tags/tag1071.xml"/><Relationship Id="rId8" Type="http://schemas.openxmlformats.org/officeDocument/2006/relationships/tags" Target="../tags/tag1049.xml"/></Relationships>
</file>

<file path=ppt/slides/_rels/slide36.xml.rels><?xml version="1.0" encoding="UTF-8" standalone="yes"?>
<Relationships xmlns="http://schemas.openxmlformats.org/package/2006/relationships"><Relationship Id="rId3" Type="http://schemas.openxmlformats.org/officeDocument/2006/relationships/tags" Target="../tags/tag1075.xml"/><Relationship Id="rId2" Type="http://schemas.openxmlformats.org/officeDocument/2006/relationships/tags" Target="../tags/tag1074.xml"/><Relationship Id="rId1" Type="http://schemas.openxmlformats.org/officeDocument/2006/relationships/tags" Target="../tags/tag1073.xml"/><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078.xml"/><Relationship Id="rId2" Type="http://schemas.openxmlformats.org/officeDocument/2006/relationships/tags" Target="../tags/tag1077.xml"/><Relationship Id="rId1" Type="http://schemas.openxmlformats.org/officeDocument/2006/relationships/tags" Target="../tags/tag1076.xml"/><Relationship Id="rId5" Type="http://schemas.openxmlformats.org/officeDocument/2006/relationships/notesSlide" Target="../notesSlides/notesSlide25.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3" Type="http://schemas.openxmlformats.org/officeDocument/2006/relationships/tags" Target="../tags/tag1091.xml"/><Relationship Id="rId18" Type="http://schemas.openxmlformats.org/officeDocument/2006/relationships/tags" Target="../tags/tag1096.xml"/><Relationship Id="rId26" Type="http://schemas.openxmlformats.org/officeDocument/2006/relationships/tags" Target="../tags/tag1104.xml"/><Relationship Id="rId39" Type="http://schemas.openxmlformats.org/officeDocument/2006/relationships/tags" Target="../tags/tag1117.xml"/><Relationship Id="rId21" Type="http://schemas.openxmlformats.org/officeDocument/2006/relationships/tags" Target="../tags/tag1099.xml"/><Relationship Id="rId34" Type="http://schemas.openxmlformats.org/officeDocument/2006/relationships/tags" Target="../tags/tag1112.xml"/><Relationship Id="rId42" Type="http://schemas.openxmlformats.org/officeDocument/2006/relationships/tags" Target="../tags/tag1120.xml"/><Relationship Id="rId47" Type="http://schemas.openxmlformats.org/officeDocument/2006/relationships/tags" Target="../tags/tag1125.xml"/><Relationship Id="rId50" Type="http://schemas.openxmlformats.org/officeDocument/2006/relationships/tags" Target="../tags/tag1128.xml"/><Relationship Id="rId55" Type="http://schemas.openxmlformats.org/officeDocument/2006/relationships/slideLayout" Target="../slideLayouts/slideLayout2.xml"/><Relationship Id="rId7" Type="http://schemas.openxmlformats.org/officeDocument/2006/relationships/tags" Target="../tags/tag1085.xml"/><Relationship Id="rId2" Type="http://schemas.openxmlformats.org/officeDocument/2006/relationships/tags" Target="../tags/tag1080.xml"/><Relationship Id="rId16" Type="http://schemas.openxmlformats.org/officeDocument/2006/relationships/tags" Target="../tags/tag1094.xml"/><Relationship Id="rId29" Type="http://schemas.openxmlformats.org/officeDocument/2006/relationships/tags" Target="../tags/tag1107.xml"/><Relationship Id="rId11" Type="http://schemas.openxmlformats.org/officeDocument/2006/relationships/tags" Target="../tags/tag1089.xml"/><Relationship Id="rId24" Type="http://schemas.openxmlformats.org/officeDocument/2006/relationships/tags" Target="../tags/tag1102.xml"/><Relationship Id="rId32" Type="http://schemas.openxmlformats.org/officeDocument/2006/relationships/tags" Target="../tags/tag1110.xml"/><Relationship Id="rId37" Type="http://schemas.openxmlformats.org/officeDocument/2006/relationships/tags" Target="../tags/tag1115.xml"/><Relationship Id="rId40" Type="http://schemas.openxmlformats.org/officeDocument/2006/relationships/tags" Target="../tags/tag1118.xml"/><Relationship Id="rId45" Type="http://schemas.openxmlformats.org/officeDocument/2006/relationships/tags" Target="../tags/tag1123.xml"/><Relationship Id="rId53" Type="http://schemas.openxmlformats.org/officeDocument/2006/relationships/tags" Target="../tags/tag1131.xml"/><Relationship Id="rId5" Type="http://schemas.openxmlformats.org/officeDocument/2006/relationships/tags" Target="../tags/tag1083.xml"/><Relationship Id="rId10" Type="http://schemas.openxmlformats.org/officeDocument/2006/relationships/tags" Target="../tags/tag1088.xml"/><Relationship Id="rId19" Type="http://schemas.openxmlformats.org/officeDocument/2006/relationships/tags" Target="../tags/tag1097.xml"/><Relationship Id="rId31" Type="http://schemas.openxmlformats.org/officeDocument/2006/relationships/tags" Target="../tags/tag1109.xml"/><Relationship Id="rId44" Type="http://schemas.openxmlformats.org/officeDocument/2006/relationships/tags" Target="../tags/tag1122.xml"/><Relationship Id="rId52" Type="http://schemas.openxmlformats.org/officeDocument/2006/relationships/tags" Target="../tags/tag1130.xml"/><Relationship Id="rId4" Type="http://schemas.openxmlformats.org/officeDocument/2006/relationships/tags" Target="../tags/tag1082.xml"/><Relationship Id="rId9" Type="http://schemas.openxmlformats.org/officeDocument/2006/relationships/tags" Target="../tags/tag1087.xml"/><Relationship Id="rId14" Type="http://schemas.openxmlformats.org/officeDocument/2006/relationships/tags" Target="../tags/tag1092.xml"/><Relationship Id="rId22" Type="http://schemas.openxmlformats.org/officeDocument/2006/relationships/tags" Target="../tags/tag1100.xml"/><Relationship Id="rId27" Type="http://schemas.openxmlformats.org/officeDocument/2006/relationships/tags" Target="../tags/tag1105.xml"/><Relationship Id="rId30" Type="http://schemas.openxmlformats.org/officeDocument/2006/relationships/tags" Target="../tags/tag1108.xml"/><Relationship Id="rId35" Type="http://schemas.openxmlformats.org/officeDocument/2006/relationships/tags" Target="../tags/tag1113.xml"/><Relationship Id="rId43" Type="http://schemas.openxmlformats.org/officeDocument/2006/relationships/tags" Target="../tags/tag1121.xml"/><Relationship Id="rId48" Type="http://schemas.openxmlformats.org/officeDocument/2006/relationships/tags" Target="../tags/tag1126.xml"/><Relationship Id="rId8" Type="http://schemas.openxmlformats.org/officeDocument/2006/relationships/tags" Target="../tags/tag1086.xml"/><Relationship Id="rId51" Type="http://schemas.openxmlformats.org/officeDocument/2006/relationships/tags" Target="../tags/tag1129.xml"/><Relationship Id="rId3" Type="http://schemas.openxmlformats.org/officeDocument/2006/relationships/tags" Target="../tags/tag1081.xml"/><Relationship Id="rId12" Type="http://schemas.openxmlformats.org/officeDocument/2006/relationships/tags" Target="../tags/tag1090.xml"/><Relationship Id="rId17" Type="http://schemas.openxmlformats.org/officeDocument/2006/relationships/tags" Target="../tags/tag1095.xml"/><Relationship Id="rId25" Type="http://schemas.openxmlformats.org/officeDocument/2006/relationships/tags" Target="../tags/tag1103.xml"/><Relationship Id="rId33" Type="http://schemas.openxmlformats.org/officeDocument/2006/relationships/tags" Target="../tags/tag1111.xml"/><Relationship Id="rId38" Type="http://schemas.openxmlformats.org/officeDocument/2006/relationships/tags" Target="../tags/tag1116.xml"/><Relationship Id="rId46" Type="http://schemas.openxmlformats.org/officeDocument/2006/relationships/tags" Target="../tags/tag1124.xml"/><Relationship Id="rId20" Type="http://schemas.openxmlformats.org/officeDocument/2006/relationships/tags" Target="../tags/tag1098.xml"/><Relationship Id="rId41" Type="http://schemas.openxmlformats.org/officeDocument/2006/relationships/tags" Target="../tags/tag1119.xml"/><Relationship Id="rId54" Type="http://schemas.openxmlformats.org/officeDocument/2006/relationships/tags" Target="../tags/tag1132.xml"/><Relationship Id="rId1" Type="http://schemas.openxmlformats.org/officeDocument/2006/relationships/tags" Target="../tags/tag1079.xml"/><Relationship Id="rId6" Type="http://schemas.openxmlformats.org/officeDocument/2006/relationships/tags" Target="../tags/tag1084.xml"/><Relationship Id="rId15" Type="http://schemas.openxmlformats.org/officeDocument/2006/relationships/tags" Target="../tags/tag1093.xml"/><Relationship Id="rId23" Type="http://schemas.openxmlformats.org/officeDocument/2006/relationships/tags" Target="../tags/tag1101.xml"/><Relationship Id="rId28" Type="http://schemas.openxmlformats.org/officeDocument/2006/relationships/tags" Target="../tags/tag1106.xml"/><Relationship Id="rId36" Type="http://schemas.openxmlformats.org/officeDocument/2006/relationships/tags" Target="../tags/tag1114.xml"/><Relationship Id="rId49" Type="http://schemas.openxmlformats.org/officeDocument/2006/relationships/tags" Target="../tags/tag1127.xml"/></Relationships>
</file>

<file path=ppt/slides/_rels/slide42.xml.rels><?xml version="1.0" encoding="UTF-8" standalone="yes"?>
<Relationships xmlns="http://schemas.openxmlformats.org/package/2006/relationships"><Relationship Id="rId8" Type="http://schemas.openxmlformats.org/officeDocument/2006/relationships/tags" Target="../tags/tag1140.xml"/><Relationship Id="rId3" Type="http://schemas.openxmlformats.org/officeDocument/2006/relationships/tags" Target="../tags/tag1135.xml"/><Relationship Id="rId7" Type="http://schemas.openxmlformats.org/officeDocument/2006/relationships/tags" Target="../tags/tag1139.xml"/><Relationship Id="rId12" Type="http://schemas.openxmlformats.org/officeDocument/2006/relationships/notesSlide" Target="../notesSlides/notesSlide26.xml"/><Relationship Id="rId2" Type="http://schemas.openxmlformats.org/officeDocument/2006/relationships/tags" Target="../tags/tag1134.xml"/><Relationship Id="rId1" Type="http://schemas.openxmlformats.org/officeDocument/2006/relationships/tags" Target="../tags/tag1133.xml"/><Relationship Id="rId6" Type="http://schemas.openxmlformats.org/officeDocument/2006/relationships/tags" Target="../tags/tag1138.xml"/><Relationship Id="rId11" Type="http://schemas.openxmlformats.org/officeDocument/2006/relationships/slideLayout" Target="../slideLayouts/slideLayout4.xml"/><Relationship Id="rId5" Type="http://schemas.openxmlformats.org/officeDocument/2006/relationships/tags" Target="../tags/tag1137.xml"/><Relationship Id="rId10" Type="http://schemas.openxmlformats.org/officeDocument/2006/relationships/tags" Target="../tags/tag1142.xml"/><Relationship Id="rId4" Type="http://schemas.openxmlformats.org/officeDocument/2006/relationships/tags" Target="../tags/tag1136.xml"/><Relationship Id="rId9" Type="http://schemas.openxmlformats.org/officeDocument/2006/relationships/tags" Target="../tags/tag1141.xml"/></Relationships>
</file>

<file path=ppt/slides/_rels/slide43.xml.rels><?xml version="1.0" encoding="UTF-8" standalone="yes"?>
<Relationships xmlns="http://schemas.openxmlformats.org/package/2006/relationships"><Relationship Id="rId13" Type="http://schemas.openxmlformats.org/officeDocument/2006/relationships/tags" Target="../tags/tag1155.xml"/><Relationship Id="rId18" Type="http://schemas.openxmlformats.org/officeDocument/2006/relationships/tags" Target="../tags/tag1160.xml"/><Relationship Id="rId26" Type="http://schemas.openxmlformats.org/officeDocument/2006/relationships/tags" Target="../tags/tag1168.xml"/><Relationship Id="rId3" Type="http://schemas.openxmlformats.org/officeDocument/2006/relationships/tags" Target="../tags/tag1145.xml"/><Relationship Id="rId21" Type="http://schemas.openxmlformats.org/officeDocument/2006/relationships/tags" Target="../tags/tag1163.xml"/><Relationship Id="rId7" Type="http://schemas.openxmlformats.org/officeDocument/2006/relationships/tags" Target="../tags/tag1149.xml"/><Relationship Id="rId12" Type="http://schemas.openxmlformats.org/officeDocument/2006/relationships/tags" Target="../tags/tag1154.xml"/><Relationship Id="rId17" Type="http://schemas.openxmlformats.org/officeDocument/2006/relationships/tags" Target="../tags/tag1159.xml"/><Relationship Id="rId25" Type="http://schemas.openxmlformats.org/officeDocument/2006/relationships/tags" Target="../tags/tag1167.xml"/><Relationship Id="rId33" Type="http://schemas.openxmlformats.org/officeDocument/2006/relationships/notesSlide" Target="../notesSlides/notesSlide27.xml"/><Relationship Id="rId2" Type="http://schemas.openxmlformats.org/officeDocument/2006/relationships/tags" Target="../tags/tag1144.xml"/><Relationship Id="rId16" Type="http://schemas.openxmlformats.org/officeDocument/2006/relationships/tags" Target="../tags/tag1158.xml"/><Relationship Id="rId20" Type="http://schemas.openxmlformats.org/officeDocument/2006/relationships/tags" Target="../tags/tag1162.xml"/><Relationship Id="rId29" Type="http://schemas.openxmlformats.org/officeDocument/2006/relationships/tags" Target="../tags/tag1171.xml"/><Relationship Id="rId1" Type="http://schemas.openxmlformats.org/officeDocument/2006/relationships/tags" Target="../tags/tag1143.xml"/><Relationship Id="rId6" Type="http://schemas.openxmlformats.org/officeDocument/2006/relationships/tags" Target="../tags/tag1148.xml"/><Relationship Id="rId11" Type="http://schemas.openxmlformats.org/officeDocument/2006/relationships/tags" Target="../tags/tag1153.xml"/><Relationship Id="rId24" Type="http://schemas.openxmlformats.org/officeDocument/2006/relationships/tags" Target="../tags/tag1166.xml"/><Relationship Id="rId32" Type="http://schemas.openxmlformats.org/officeDocument/2006/relationships/slideLayout" Target="../slideLayouts/slideLayout4.xml"/><Relationship Id="rId5" Type="http://schemas.openxmlformats.org/officeDocument/2006/relationships/tags" Target="../tags/tag1147.xml"/><Relationship Id="rId15" Type="http://schemas.openxmlformats.org/officeDocument/2006/relationships/tags" Target="../tags/tag1157.xml"/><Relationship Id="rId23" Type="http://schemas.openxmlformats.org/officeDocument/2006/relationships/tags" Target="../tags/tag1165.xml"/><Relationship Id="rId28" Type="http://schemas.openxmlformats.org/officeDocument/2006/relationships/tags" Target="../tags/tag1170.xml"/><Relationship Id="rId10" Type="http://schemas.openxmlformats.org/officeDocument/2006/relationships/tags" Target="../tags/tag1152.xml"/><Relationship Id="rId19" Type="http://schemas.openxmlformats.org/officeDocument/2006/relationships/tags" Target="../tags/tag1161.xml"/><Relationship Id="rId31" Type="http://schemas.openxmlformats.org/officeDocument/2006/relationships/tags" Target="../tags/tag1173.xml"/><Relationship Id="rId4" Type="http://schemas.openxmlformats.org/officeDocument/2006/relationships/tags" Target="../tags/tag1146.xml"/><Relationship Id="rId9" Type="http://schemas.openxmlformats.org/officeDocument/2006/relationships/tags" Target="../tags/tag1151.xml"/><Relationship Id="rId14" Type="http://schemas.openxmlformats.org/officeDocument/2006/relationships/tags" Target="../tags/tag1156.xml"/><Relationship Id="rId22" Type="http://schemas.openxmlformats.org/officeDocument/2006/relationships/tags" Target="../tags/tag1164.xml"/><Relationship Id="rId27" Type="http://schemas.openxmlformats.org/officeDocument/2006/relationships/tags" Target="../tags/tag1169.xml"/><Relationship Id="rId30" Type="http://schemas.openxmlformats.org/officeDocument/2006/relationships/tags" Target="../tags/tag1172.xml"/><Relationship Id="rId8" Type="http://schemas.openxmlformats.org/officeDocument/2006/relationships/tags" Target="../tags/tag1150.xml"/></Relationships>
</file>

<file path=ppt/slides/_rels/slide44.xml.rels><?xml version="1.0" encoding="UTF-8" standalone="yes"?>
<Relationships xmlns="http://schemas.openxmlformats.org/package/2006/relationships"><Relationship Id="rId13" Type="http://schemas.openxmlformats.org/officeDocument/2006/relationships/tags" Target="../tags/tag1186.xml"/><Relationship Id="rId18" Type="http://schemas.openxmlformats.org/officeDocument/2006/relationships/tags" Target="../tags/tag1191.xml"/><Relationship Id="rId26" Type="http://schemas.openxmlformats.org/officeDocument/2006/relationships/tags" Target="../tags/tag1199.xml"/><Relationship Id="rId39" Type="http://schemas.openxmlformats.org/officeDocument/2006/relationships/tags" Target="../tags/tag1212.xml"/><Relationship Id="rId21" Type="http://schemas.openxmlformats.org/officeDocument/2006/relationships/tags" Target="../tags/tag1194.xml"/><Relationship Id="rId34" Type="http://schemas.openxmlformats.org/officeDocument/2006/relationships/tags" Target="../tags/tag1207.xml"/><Relationship Id="rId42" Type="http://schemas.openxmlformats.org/officeDocument/2006/relationships/tags" Target="../tags/tag1215.xml"/><Relationship Id="rId7" Type="http://schemas.openxmlformats.org/officeDocument/2006/relationships/tags" Target="../tags/tag1180.xml"/><Relationship Id="rId2" Type="http://schemas.openxmlformats.org/officeDocument/2006/relationships/tags" Target="../tags/tag1175.xml"/><Relationship Id="rId16" Type="http://schemas.openxmlformats.org/officeDocument/2006/relationships/tags" Target="../tags/tag1189.xml"/><Relationship Id="rId29" Type="http://schemas.openxmlformats.org/officeDocument/2006/relationships/tags" Target="../tags/tag1202.xml"/><Relationship Id="rId1" Type="http://schemas.openxmlformats.org/officeDocument/2006/relationships/tags" Target="../tags/tag1174.xml"/><Relationship Id="rId6" Type="http://schemas.openxmlformats.org/officeDocument/2006/relationships/tags" Target="../tags/tag1179.xml"/><Relationship Id="rId11" Type="http://schemas.openxmlformats.org/officeDocument/2006/relationships/tags" Target="../tags/tag1184.xml"/><Relationship Id="rId24" Type="http://schemas.openxmlformats.org/officeDocument/2006/relationships/tags" Target="../tags/tag1197.xml"/><Relationship Id="rId32" Type="http://schemas.openxmlformats.org/officeDocument/2006/relationships/tags" Target="../tags/tag1205.xml"/><Relationship Id="rId37" Type="http://schemas.openxmlformats.org/officeDocument/2006/relationships/tags" Target="../tags/tag1210.xml"/><Relationship Id="rId40" Type="http://schemas.openxmlformats.org/officeDocument/2006/relationships/tags" Target="../tags/tag1213.xml"/><Relationship Id="rId45" Type="http://schemas.openxmlformats.org/officeDocument/2006/relationships/slideLayout" Target="../slideLayouts/slideLayout4.xml"/><Relationship Id="rId5" Type="http://schemas.openxmlformats.org/officeDocument/2006/relationships/tags" Target="../tags/tag1178.xml"/><Relationship Id="rId15" Type="http://schemas.openxmlformats.org/officeDocument/2006/relationships/tags" Target="../tags/tag1188.xml"/><Relationship Id="rId23" Type="http://schemas.openxmlformats.org/officeDocument/2006/relationships/tags" Target="../tags/tag1196.xml"/><Relationship Id="rId28" Type="http://schemas.openxmlformats.org/officeDocument/2006/relationships/tags" Target="../tags/tag1201.xml"/><Relationship Id="rId36" Type="http://schemas.openxmlformats.org/officeDocument/2006/relationships/tags" Target="../tags/tag1209.xml"/><Relationship Id="rId10" Type="http://schemas.openxmlformats.org/officeDocument/2006/relationships/tags" Target="../tags/tag1183.xml"/><Relationship Id="rId19" Type="http://schemas.openxmlformats.org/officeDocument/2006/relationships/tags" Target="../tags/tag1192.xml"/><Relationship Id="rId31" Type="http://schemas.openxmlformats.org/officeDocument/2006/relationships/tags" Target="../tags/tag1204.xml"/><Relationship Id="rId44" Type="http://schemas.openxmlformats.org/officeDocument/2006/relationships/tags" Target="../tags/tag1217.xml"/><Relationship Id="rId4" Type="http://schemas.openxmlformats.org/officeDocument/2006/relationships/tags" Target="../tags/tag1177.xml"/><Relationship Id="rId9" Type="http://schemas.openxmlformats.org/officeDocument/2006/relationships/tags" Target="../tags/tag1182.xml"/><Relationship Id="rId14" Type="http://schemas.openxmlformats.org/officeDocument/2006/relationships/tags" Target="../tags/tag1187.xml"/><Relationship Id="rId22" Type="http://schemas.openxmlformats.org/officeDocument/2006/relationships/tags" Target="../tags/tag1195.xml"/><Relationship Id="rId27" Type="http://schemas.openxmlformats.org/officeDocument/2006/relationships/tags" Target="../tags/tag1200.xml"/><Relationship Id="rId30" Type="http://schemas.openxmlformats.org/officeDocument/2006/relationships/tags" Target="../tags/tag1203.xml"/><Relationship Id="rId35" Type="http://schemas.openxmlformats.org/officeDocument/2006/relationships/tags" Target="../tags/tag1208.xml"/><Relationship Id="rId43" Type="http://schemas.openxmlformats.org/officeDocument/2006/relationships/tags" Target="../tags/tag1216.xml"/><Relationship Id="rId8" Type="http://schemas.openxmlformats.org/officeDocument/2006/relationships/tags" Target="../tags/tag1181.xml"/><Relationship Id="rId3" Type="http://schemas.openxmlformats.org/officeDocument/2006/relationships/tags" Target="../tags/tag1176.xml"/><Relationship Id="rId12" Type="http://schemas.openxmlformats.org/officeDocument/2006/relationships/tags" Target="../tags/tag1185.xml"/><Relationship Id="rId17" Type="http://schemas.openxmlformats.org/officeDocument/2006/relationships/tags" Target="../tags/tag1190.xml"/><Relationship Id="rId25" Type="http://schemas.openxmlformats.org/officeDocument/2006/relationships/tags" Target="../tags/tag1198.xml"/><Relationship Id="rId33" Type="http://schemas.openxmlformats.org/officeDocument/2006/relationships/tags" Target="../tags/tag1206.xml"/><Relationship Id="rId38" Type="http://schemas.openxmlformats.org/officeDocument/2006/relationships/tags" Target="../tags/tag1211.xml"/><Relationship Id="rId46" Type="http://schemas.openxmlformats.org/officeDocument/2006/relationships/notesSlide" Target="../notesSlides/notesSlide28.xml"/><Relationship Id="rId20" Type="http://schemas.openxmlformats.org/officeDocument/2006/relationships/tags" Target="../tags/tag1193.xml"/><Relationship Id="rId41" Type="http://schemas.openxmlformats.org/officeDocument/2006/relationships/tags" Target="../tags/tag1214.xml"/></Relationships>
</file>

<file path=ppt/slides/_rels/slide45.xml.rels><?xml version="1.0" encoding="UTF-8" standalone="yes"?>
<Relationships xmlns="http://schemas.openxmlformats.org/package/2006/relationships"><Relationship Id="rId13" Type="http://schemas.openxmlformats.org/officeDocument/2006/relationships/tags" Target="../tags/tag1230.xml"/><Relationship Id="rId18" Type="http://schemas.openxmlformats.org/officeDocument/2006/relationships/tags" Target="../tags/tag1235.xml"/><Relationship Id="rId26" Type="http://schemas.openxmlformats.org/officeDocument/2006/relationships/tags" Target="../tags/tag1243.xml"/><Relationship Id="rId39" Type="http://schemas.openxmlformats.org/officeDocument/2006/relationships/tags" Target="../tags/tag1256.xml"/><Relationship Id="rId21" Type="http://schemas.openxmlformats.org/officeDocument/2006/relationships/tags" Target="../tags/tag1238.xml"/><Relationship Id="rId34" Type="http://schemas.openxmlformats.org/officeDocument/2006/relationships/tags" Target="../tags/tag1251.xml"/><Relationship Id="rId42" Type="http://schemas.openxmlformats.org/officeDocument/2006/relationships/slideLayout" Target="../slideLayouts/slideLayout4.xml"/><Relationship Id="rId7" Type="http://schemas.openxmlformats.org/officeDocument/2006/relationships/tags" Target="../tags/tag1224.xml"/><Relationship Id="rId2" Type="http://schemas.openxmlformats.org/officeDocument/2006/relationships/tags" Target="../tags/tag1219.xml"/><Relationship Id="rId16" Type="http://schemas.openxmlformats.org/officeDocument/2006/relationships/tags" Target="../tags/tag1233.xml"/><Relationship Id="rId20" Type="http://schemas.openxmlformats.org/officeDocument/2006/relationships/tags" Target="../tags/tag1237.xml"/><Relationship Id="rId29" Type="http://schemas.openxmlformats.org/officeDocument/2006/relationships/tags" Target="../tags/tag1246.xml"/><Relationship Id="rId41" Type="http://schemas.openxmlformats.org/officeDocument/2006/relationships/tags" Target="../tags/tag1258.xml"/><Relationship Id="rId1" Type="http://schemas.openxmlformats.org/officeDocument/2006/relationships/tags" Target="../tags/tag1218.xml"/><Relationship Id="rId6" Type="http://schemas.openxmlformats.org/officeDocument/2006/relationships/tags" Target="../tags/tag1223.xml"/><Relationship Id="rId11" Type="http://schemas.openxmlformats.org/officeDocument/2006/relationships/tags" Target="../tags/tag1228.xml"/><Relationship Id="rId24" Type="http://schemas.openxmlformats.org/officeDocument/2006/relationships/tags" Target="../tags/tag1241.xml"/><Relationship Id="rId32" Type="http://schemas.openxmlformats.org/officeDocument/2006/relationships/tags" Target="../tags/tag1249.xml"/><Relationship Id="rId37" Type="http://schemas.openxmlformats.org/officeDocument/2006/relationships/tags" Target="../tags/tag1254.xml"/><Relationship Id="rId40" Type="http://schemas.openxmlformats.org/officeDocument/2006/relationships/tags" Target="../tags/tag1257.xml"/><Relationship Id="rId5" Type="http://schemas.openxmlformats.org/officeDocument/2006/relationships/tags" Target="../tags/tag1222.xml"/><Relationship Id="rId15" Type="http://schemas.openxmlformats.org/officeDocument/2006/relationships/tags" Target="../tags/tag1232.xml"/><Relationship Id="rId23" Type="http://schemas.openxmlformats.org/officeDocument/2006/relationships/tags" Target="../tags/tag1240.xml"/><Relationship Id="rId28" Type="http://schemas.openxmlformats.org/officeDocument/2006/relationships/tags" Target="../tags/tag1245.xml"/><Relationship Id="rId36" Type="http://schemas.openxmlformats.org/officeDocument/2006/relationships/tags" Target="../tags/tag1253.xml"/><Relationship Id="rId10" Type="http://schemas.openxmlformats.org/officeDocument/2006/relationships/tags" Target="../tags/tag1227.xml"/><Relationship Id="rId19" Type="http://schemas.openxmlformats.org/officeDocument/2006/relationships/tags" Target="../tags/tag1236.xml"/><Relationship Id="rId31" Type="http://schemas.openxmlformats.org/officeDocument/2006/relationships/tags" Target="../tags/tag1248.xml"/><Relationship Id="rId4" Type="http://schemas.openxmlformats.org/officeDocument/2006/relationships/tags" Target="../tags/tag1221.xml"/><Relationship Id="rId9" Type="http://schemas.openxmlformats.org/officeDocument/2006/relationships/tags" Target="../tags/tag1226.xml"/><Relationship Id="rId14" Type="http://schemas.openxmlformats.org/officeDocument/2006/relationships/tags" Target="../tags/tag1231.xml"/><Relationship Id="rId22" Type="http://schemas.openxmlformats.org/officeDocument/2006/relationships/tags" Target="../tags/tag1239.xml"/><Relationship Id="rId27" Type="http://schemas.openxmlformats.org/officeDocument/2006/relationships/tags" Target="../tags/tag1244.xml"/><Relationship Id="rId30" Type="http://schemas.openxmlformats.org/officeDocument/2006/relationships/tags" Target="../tags/tag1247.xml"/><Relationship Id="rId35" Type="http://schemas.openxmlformats.org/officeDocument/2006/relationships/tags" Target="../tags/tag1252.xml"/><Relationship Id="rId43" Type="http://schemas.openxmlformats.org/officeDocument/2006/relationships/notesSlide" Target="../notesSlides/notesSlide29.xml"/><Relationship Id="rId8" Type="http://schemas.openxmlformats.org/officeDocument/2006/relationships/tags" Target="../tags/tag1225.xml"/><Relationship Id="rId3" Type="http://schemas.openxmlformats.org/officeDocument/2006/relationships/tags" Target="../tags/tag1220.xml"/><Relationship Id="rId12" Type="http://schemas.openxmlformats.org/officeDocument/2006/relationships/tags" Target="../tags/tag1229.xml"/><Relationship Id="rId17" Type="http://schemas.openxmlformats.org/officeDocument/2006/relationships/tags" Target="../tags/tag1234.xml"/><Relationship Id="rId25" Type="http://schemas.openxmlformats.org/officeDocument/2006/relationships/tags" Target="../tags/tag1242.xml"/><Relationship Id="rId33" Type="http://schemas.openxmlformats.org/officeDocument/2006/relationships/tags" Target="../tags/tag1250.xml"/><Relationship Id="rId38" Type="http://schemas.openxmlformats.org/officeDocument/2006/relationships/tags" Target="../tags/tag1255.xml"/></Relationships>
</file>

<file path=ppt/slides/_rels/slide46.xml.rels><?xml version="1.0" encoding="UTF-8" standalone="yes"?>
<Relationships xmlns="http://schemas.openxmlformats.org/package/2006/relationships"><Relationship Id="rId13" Type="http://schemas.openxmlformats.org/officeDocument/2006/relationships/tags" Target="../tags/tag1271.xml"/><Relationship Id="rId18" Type="http://schemas.openxmlformats.org/officeDocument/2006/relationships/tags" Target="../tags/tag1276.xml"/><Relationship Id="rId26" Type="http://schemas.openxmlformats.org/officeDocument/2006/relationships/tags" Target="../tags/tag1284.xml"/><Relationship Id="rId39" Type="http://schemas.openxmlformats.org/officeDocument/2006/relationships/tags" Target="../tags/tag1297.xml"/><Relationship Id="rId21" Type="http://schemas.openxmlformats.org/officeDocument/2006/relationships/tags" Target="../tags/tag1279.xml"/><Relationship Id="rId34" Type="http://schemas.openxmlformats.org/officeDocument/2006/relationships/tags" Target="../tags/tag1292.xml"/><Relationship Id="rId42" Type="http://schemas.openxmlformats.org/officeDocument/2006/relationships/slideLayout" Target="../slideLayouts/slideLayout4.xml"/><Relationship Id="rId7" Type="http://schemas.openxmlformats.org/officeDocument/2006/relationships/tags" Target="../tags/tag1265.xml"/><Relationship Id="rId2" Type="http://schemas.openxmlformats.org/officeDocument/2006/relationships/tags" Target="../tags/tag1260.xml"/><Relationship Id="rId16" Type="http://schemas.openxmlformats.org/officeDocument/2006/relationships/tags" Target="../tags/tag1274.xml"/><Relationship Id="rId20" Type="http://schemas.openxmlformats.org/officeDocument/2006/relationships/tags" Target="../tags/tag1278.xml"/><Relationship Id="rId29" Type="http://schemas.openxmlformats.org/officeDocument/2006/relationships/tags" Target="../tags/tag1287.xml"/><Relationship Id="rId41" Type="http://schemas.openxmlformats.org/officeDocument/2006/relationships/tags" Target="../tags/tag1299.xml"/><Relationship Id="rId1" Type="http://schemas.openxmlformats.org/officeDocument/2006/relationships/tags" Target="../tags/tag1259.xml"/><Relationship Id="rId6" Type="http://schemas.openxmlformats.org/officeDocument/2006/relationships/tags" Target="../tags/tag1264.xml"/><Relationship Id="rId11" Type="http://schemas.openxmlformats.org/officeDocument/2006/relationships/tags" Target="../tags/tag1269.xml"/><Relationship Id="rId24" Type="http://schemas.openxmlformats.org/officeDocument/2006/relationships/tags" Target="../tags/tag1282.xml"/><Relationship Id="rId32" Type="http://schemas.openxmlformats.org/officeDocument/2006/relationships/tags" Target="../tags/tag1290.xml"/><Relationship Id="rId37" Type="http://schemas.openxmlformats.org/officeDocument/2006/relationships/tags" Target="../tags/tag1295.xml"/><Relationship Id="rId40" Type="http://schemas.openxmlformats.org/officeDocument/2006/relationships/tags" Target="../tags/tag1298.xml"/><Relationship Id="rId5" Type="http://schemas.openxmlformats.org/officeDocument/2006/relationships/tags" Target="../tags/tag1263.xml"/><Relationship Id="rId15" Type="http://schemas.openxmlformats.org/officeDocument/2006/relationships/tags" Target="../tags/tag1273.xml"/><Relationship Id="rId23" Type="http://schemas.openxmlformats.org/officeDocument/2006/relationships/tags" Target="../tags/tag1281.xml"/><Relationship Id="rId28" Type="http://schemas.openxmlformats.org/officeDocument/2006/relationships/tags" Target="../tags/tag1286.xml"/><Relationship Id="rId36" Type="http://schemas.openxmlformats.org/officeDocument/2006/relationships/tags" Target="../tags/tag1294.xml"/><Relationship Id="rId10" Type="http://schemas.openxmlformats.org/officeDocument/2006/relationships/tags" Target="../tags/tag1268.xml"/><Relationship Id="rId19" Type="http://schemas.openxmlformats.org/officeDocument/2006/relationships/tags" Target="../tags/tag1277.xml"/><Relationship Id="rId31" Type="http://schemas.openxmlformats.org/officeDocument/2006/relationships/tags" Target="../tags/tag1289.xml"/><Relationship Id="rId4" Type="http://schemas.openxmlformats.org/officeDocument/2006/relationships/tags" Target="../tags/tag1262.xml"/><Relationship Id="rId9" Type="http://schemas.openxmlformats.org/officeDocument/2006/relationships/tags" Target="../tags/tag1267.xml"/><Relationship Id="rId14" Type="http://schemas.openxmlformats.org/officeDocument/2006/relationships/tags" Target="../tags/tag1272.xml"/><Relationship Id="rId22" Type="http://schemas.openxmlformats.org/officeDocument/2006/relationships/tags" Target="../tags/tag1280.xml"/><Relationship Id="rId27" Type="http://schemas.openxmlformats.org/officeDocument/2006/relationships/tags" Target="../tags/tag1285.xml"/><Relationship Id="rId30" Type="http://schemas.openxmlformats.org/officeDocument/2006/relationships/tags" Target="../tags/tag1288.xml"/><Relationship Id="rId35" Type="http://schemas.openxmlformats.org/officeDocument/2006/relationships/tags" Target="../tags/tag1293.xml"/><Relationship Id="rId43" Type="http://schemas.openxmlformats.org/officeDocument/2006/relationships/notesSlide" Target="../notesSlides/notesSlide30.xml"/><Relationship Id="rId8" Type="http://schemas.openxmlformats.org/officeDocument/2006/relationships/tags" Target="../tags/tag1266.xml"/><Relationship Id="rId3" Type="http://schemas.openxmlformats.org/officeDocument/2006/relationships/tags" Target="../tags/tag1261.xml"/><Relationship Id="rId12" Type="http://schemas.openxmlformats.org/officeDocument/2006/relationships/tags" Target="../tags/tag1270.xml"/><Relationship Id="rId17" Type="http://schemas.openxmlformats.org/officeDocument/2006/relationships/tags" Target="../tags/tag1275.xml"/><Relationship Id="rId25" Type="http://schemas.openxmlformats.org/officeDocument/2006/relationships/tags" Target="../tags/tag1283.xml"/><Relationship Id="rId33" Type="http://schemas.openxmlformats.org/officeDocument/2006/relationships/tags" Target="../tags/tag1291.xml"/><Relationship Id="rId38" Type="http://schemas.openxmlformats.org/officeDocument/2006/relationships/tags" Target="../tags/tag1296.xml"/></Relationships>
</file>

<file path=ppt/slides/_rels/slide47.xml.rels><?xml version="1.0" encoding="UTF-8" standalone="yes"?>
<Relationships xmlns="http://schemas.openxmlformats.org/package/2006/relationships"><Relationship Id="rId13" Type="http://schemas.openxmlformats.org/officeDocument/2006/relationships/tags" Target="../tags/tag1312.xml"/><Relationship Id="rId18" Type="http://schemas.openxmlformats.org/officeDocument/2006/relationships/tags" Target="../tags/tag1317.xml"/><Relationship Id="rId26" Type="http://schemas.openxmlformats.org/officeDocument/2006/relationships/tags" Target="../tags/tag1325.xml"/><Relationship Id="rId39" Type="http://schemas.openxmlformats.org/officeDocument/2006/relationships/tags" Target="../tags/tag1338.xml"/><Relationship Id="rId21" Type="http://schemas.openxmlformats.org/officeDocument/2006/relationships/tags" Target="../tags/tag1320.xml"/><Relationship Id="rId34" Type="http://schemas.openxmlformats.org/officeDocument/2006/relationships/tags" Target="../tags/tag1333.xml"/><Relationship Id="rId42" Type="http://schemas.openxmlformats.org/officeDocument/2006/relationships/slideLayout" Target="../slideLayouts/slideLayout4.xml"/><Relationship Id="rId7" Type="http://schemas.openxmlformats.org/officeDocument/2006/relationships/tags" Target="../tags/tag1306.xml"/><Relationship Id="rId2" Type="http://schemas.openxmlformats.org/officeDocument/2006/relationships/tags" Target="../tags/tag1301.xml"/><Relationship Id="rId16" Type="http://schemas.openxmlformats.org/officeDocument/2006/relationships/tags" Target="../tags/tag1315.xml"/><Relationship Id="rId20" Type="http://schemas.openxmlformats.org/officeDocument/2006/relationships/tags" Target="../tags/tag1319.xml"/><Relationship Id="rId29" Type="http://schemas.openxmlformats.org/officeDocument/2006/relationships/tags" Target="../tags/tag1328.xml"/><Relationship Id="rId41" Type="http://schemas.openxmlformats.org/officeDocument/2006/relationships/tags" Target="../tags/tag1340.xml"/><Relationship Id="rId1" Type="http://schemas.openxmlformats.org/officeDocument/2006/relationships/tags" Target="../tags/tag1300.xml"/><Relationship Id="rId6" Type="http://schemas.openxmlformats.org/officeDocument/2006/relationships/tags" Target="../tags/tag1305.xml"/><Relationship Id="rId11" Type="http://schemas.openxmlformats.org/officeDocument/2006/relationships/tags" Target="../tags/tag1310.xml"/><Relationship Id="rId24" Type="http://schemas.openxmlformats.org/officeDocument/2006/relationships/tags" Target="../tags/tag1323.xml"/><Relationship Id="rId32" Type="http://schemas.openxmlformats.org/officeDocument/2006/relationships/tags" Target="../tags/tag1331.xml"/><Relationship Id="rId37" Type="http://schemas.openxmlformats.org/officeDocument/2006/relationships/tags" Target="../tags/tag1336.xml"/><Relationship Id="rId40" Type="http://schemas.openxmlformats.org/officeDocument/2006/relationships/tags" Target="../tags/tag1339.xml"/><Relationship Id="rId5" Type="http://schemas.openxmlformats.org/officeDocument/2006/relationships/tags" Target="../tags/tag1304.xml"/><Relationship Id="rId15" Type="http://schemas.openxmlformats.org/officeDocument/2006/relationships/tags" Target="../tags/tag1314.xml"/><Relationship Id="rId23" Type="http://schemas.openxmlformats.org/officeDocument/2006/relationships/tags" Target="../tags/tag1322.xml"/><Relationship Id="rId28" Type="http://schemas.openxmlformats.org/officeDocument/2006/relationships/tags" Target="../tags/tag1327.xml"/><Relationship Id="rId36" Type="http://schemas.openxmlformats.org/officeDocument/2006/relationships/tags" Target="../tags/tag1335.xml"/><Relationship Id="rId10" Type="http://schemas.openxmlformats.org/officeDocument/2006/relationships/tags" Target="../tags/tag1309.xml"/><Relationship Id="rId19" Type="http://schemas.openxmlformats.org/officeDocument/2006/relationships/tags" Target="../tags/tag1318.xml"/><Relationship Id="rId31" Type="http://schemas.openxmlformats.org/officeDocument/2006/relationships/tags" Target="../tags/tag1330.xml"/><Relationship Id="rId4" Type="http://schemas.openxmlformats.org/officeDocument/2006/relationships/tags" Target="../tags/tag1303.xml"/><Relationship Id="rId9" Type="http://schemas.openxmlformats.org/officeDocument/2006/relationships/tags" Target="../tags/tag1308.xml"/><Relationship Id="rId14" Type="http://schemas.openxmlformats.org/officeDocument/2006/relationships/tags" Target="../tags/tag1313.xml"/><Relationship Id="rId22" Type="http://schemas.openxmlformats.org/officeDocument/2006/relationships/tags" Target="../tags/tag1321.xml"/><Relationship Id="rId27" Type="http://schemas.openxmlformats.org/officeDocument/2006/relationships/tags" Target="../tags/tag1326.xml"/><Relationship Id="rId30" Type="http://schemas.openxmlformats.org/officeDocument/2006/relationships/tags" Target="../tags/tag1329.xml"/><Relationship Id="rId35" Type="http://schemas.openxmlformats.org/officeDocument/2006/relationships/tags" Target="../tags/tag1334.xml"/><Relationship Id="rId43" Type="http://schemas.openxmlformats.org/officeDocument/2006/relationships/notesSlide" Target="../notesSlides/notesSlide31.xml"/><Relationship Id="rId8" Type="http://schemas.openxmlformats.org/officeDocument/2006/relationships/tags" Target="../tags/tag1307.xml"/><Relationship Id="rId3" Type="http://schemas.openxmlformats.org/officeDocument/2006/relationships/tags" Target="../tags/tag1302.xml"/><Relationship Id="rId12" Type="http://schemas.openxmlformats.org/officeDocument/2006/relationships/tags" Target="../tags/tag1311.xml"/><Relationship Id="rId17" Type="http://schemas.openxmlformats.org/officeDocument/2006/relationships/tags" Target="../tags/tag1316.xml"/><Relationship Id="rId25" Type="http://schemas.openxmlformats.org/officeDocument/2006/relationships/tags" Target="../tags/tag1324.xml"/><Relationship Id="rId33" Type="http://schemas.openxmlformats.org/officeDocument/2006/relationships/tags" Target="../tags/tag1332.xml"/><Relationship Id="rId38" Type="http://schemas.openxmlformats.org/officeDocument/2006/relationships/tags" Target="../tags/tag1337.xml"/></Relationships>
</file>

<file path=ppt/slides/_rels/slide48.xml.rels><?xml version="1.0" encoding="UTF-8" standalone="yes"?>
<Relationships xmlns="http://schemas.openxmlformats.org/package/2006/relationships"><Relationship Id="rId13" Type="http://schemas.openxmlformats.org/officeDocument/2006/relationships/tags" Target="../tags/tag1353.xml"/><Relationship Id="rId18" Type="http://schemas.openxmlformats.org/officeDocument/2006/relationships/tags" Target="../tags/tag1358.xml"/><Relationship Id="rId26" Type="http://schemas.openxmlformats.org/officeDocument/2006/relationships/tags" Target="../tags/tag1366.xml"/><Relationship Id="rId39" Type="http://schemas.openxmlformats.org/officeDocument/2006/relationships/tags" Target="../tags/tag1379.xml"/><Relationship Id="rId21" Type="http://schemas.openxmlformats.org/officeDocument/2006/relationships/tags" Target="../tags/tag1361.xml"/><Relationship Id="rId34" Type="http://schemas.openxmlformats.org/officeDocument/2006/relationships/tags" Target="../tags/tag1374.xml"/><Relationship Id="rId42" Type="http://schemas.openxmlformats.org/officeDocument/2006/relationships/tags" Target="../tags/tag1382.xml"/><Relationship Id="rId47" Type="http://schemas.openxmlformats.org/officeDocument/2006/relationships/tags" Target="../tags/tag1387.xml"/><Relationship Id="rId50" Type="http://schemas.openxmlformats.org/officeDocument/2006/relationships/tags" Target="../tags/tag1390.xml"/><Relationship Id="rId7" Type="http://schemas.openxmlformats.org/officeDocument/2006/relationships/tags" Target="../tags/tag1347.xml"/><Relationship Id="rId2" Type="http://schemas.openxmlformats.org/officeDocument/2006/relationships/tags" Target="../tags/tag1342.xml"/><Relationship Id="rId16" Type="http://schemas.openxmlformats.org/officeDocument/2006/relationships/tags" Target="../tags/tag1356.xml"/><Relationship Id="rId29" Type="http://schemas.openxmlformats.org/officeDocument/2006/relationships/tags" Target="../tags/tag1369.xml"/><Relationship Id="rId11" Type="http://schemas.openxmlformats.org/officeDocument/2006/relationships/tags" Target="../tags/tag1351.xml"/><Relationship Id="rId24" Type="http://schemas.openxmlformats.org/officeDocument/2006/relationships/tags" Target="../tags/tag1364.xml"/><Relationship Id="rId32" Type="http://schemas.openxmlformats.org/officeDocument/2006/relationships/tags" Target="../tags/tag1372.xml"/><Relationship Id="rId37" Type="http://schemas.openxmlformats.org/officeDocument/2006/relationships/tags" Target="../tags/tag1377.xml"/><Relationship Id="rId40" Type="http://schemas.openxmlformats.org/officeDocument/2006/relationships/tags" Target="../tags/tag1380.xml"/><Relationship Id="rId45" Type="http://schemas.openxmlformats.org/officeDocument/2006/relationships/tags" Target="../tags/tag1385.xml"/><Relationship Id="rId53" Type="http://schemas.openxmlformats.org/officeDocument/2006/relationships/tags" Target="../tags/tag1393.xml"/><Relationship Id="rId5" Type="http://schemas.openxmlformats.org/officeDocument/2006/relationships/tags" Target="../tags/tag1345.xml"/><Relationship Id="rId10" Type="http://schemas.openxmlformats.org/officeDocument/2006/relationships/tags" Target="../tags/tag1350.xml"/><Relationship Id="rId19" Type="http://schemas.openxmlformats.org/officeDocument/2006/relationships/tags" Target="../tags/tag1359.xml"/><Relationship Id="rId31" Type="http://schemas.openxmlformats.org/officeDocument/2006/relationships/tags" Target="../tags/tag1371.xml"/><Relationship Id="rId44" Type="http://schemas.openxmlformats.org/officeDocument/2006/relationships/tags" Target="../tags/tag1384.xml"/><Relationship Id="rId52" Type="http://schemas.openxmlformats.org/officeDocument/2006/relationships/tags" Target="../tags/tag1392.xml"/><Relationship Id="rId4" Type="http://schemas.openxmlformats.org/officeDocument/2006/relationships/tags" Target="../tags/tag1344.xml"/><Relationship Id="rId9" Type="http://schemas.openxmlformats.org/officeDocument/2006/relationships/tags" Target="../tags/tag1349.xml"/><Relationship Id="rId14" Type="http://schemas.openxmlformats.org/officeDocument/2006/relationships/tags" Target="../tags/tag1354.xml"/><Relationship Id="rId22" Type="http://schemas.openxmlformats.org/officeDocument/2006/relationships/tags" Target="../tags/tag1362.xml"/><Relationship Id="rId27" Type="http://schemas.openxmlformats.org/officeDocument/2006/relationships/tags" Target="../tags/tag1367.xml"/><Relationship Id="rId30" Type="http://schemas.openxmlformats.org/officeDocument/2006/relationships/tags" Target="../tags/tag1370.xml"/><Relationship Id="rId35" Type="http://schemas.openxmlformats.org/officeDocument/2006/relationships/tags" Target="../tags/tag1375.xml"/><Relationship Id="rId43" Type="http://schemas.openxmlformats.org/officeDocument/2006/relationships/tags" Target="../tags/tag1383.xml"/><Relationship Id="rId48" Type="http://schemas.openxmlformats.org/officeDocument/2006/relationships/tags" Target="../tags/tag1388.xml"/><Relationship Id="rId8" Type="http://schemas.openxmlformats.org/officeDocument/2006/relationships/tags" Target="../tags/tag1348.xml"/><Relationship Id="rId51" Type="http://schemas.openxmlformats.org/officeDocument/2006/relationships/tags" Target="../tags/tag1391.xml"/><Relationship Id="rId3" Type="http://schemas.openxmlformats.org/officeDocument/2006/relationships/tags" Target="../tags/tag1343.xml"/><Relationship Id="rId12" Type="http://schemas.openxmlformats.org/officeDocument/2006/relationships/tags" Target="../tags/tag1352.xml"/><Relationship Id="rId17" Type="http://schemas.openxmlformats.org/officeDocument/2006/relationships/tags" Target="../tags/tag1357.xml"/><Relationship Id="rId25" Type="http://schemas.openxmlformats.org/officeDocument/2006/relationships/tags" Target="../tags/tag1365.xml"/><Relationship Id="rId33" Type="http://schemas.openxmlformats.org/officeDocument/2006/relationships/tags" Target="../tags/tag1373.xml"/><Relationship Id="rId38" Type="http://schemas.openxmlformats.org/officeDocument/2006/relationships/tags" Target="../tags/tag1378.xml"/><Relationship Id="rId46" Type="http://schemas.openxmlformats.org/officeDocument/2006/relationships/tags" Target="../tags/tag1386.xml"/><Relationship Id="rId20" Type="http://schemas.openxmlformats.org/officeDocument/2006/relationships/tags" Target="../tags/tag1360.xml"/><Relationship Id="rId41" Type="http://schemas.openxmlformats.org/officeDocument/2006/relationships/tags" Target="../tags/tag1381.xml"/><Relationship Id="rId54" Type="http://schemas.openxmlformats.org/officeDocument/2006/relationships/slideLayout" Target="../slideLayouts/slideLayout4.xml"/><Relationship Id="rId1" Type="http://schemas.openxmlformats.org/officeDocument/2006/relationships/tags" Target="../tags/tag1341.xml"/><Relationship Id="rId6" Type="http://schemas.openxmlformats.org/officeDocument/2006/relationships/tags" Target="../tags/tag1346.xml"/><Relationship Id="rId15" Type="http://schemas.openxmlformats.org/officeDocument/2006/relationships/tags" Target="../tags/tag1355.xml"/><Relationship Id="rId23" Type="http://schemas.openxmlformats.org/officeDocument/2006/relationships/tags" Target="../tags/tag1363.xml"/><Relationship Id="rId28" Type="http://schemas.openxmlformats.org/officeDocument/2006/relationships/tags" Target="../tags/tag1368.xml"/><Relationship Id="rId36" Type="http://schemas.openxmlformats.org/officeDocument/2006/relationships/tags" Target="../tags/tag1376.xml"/><Relationship Id="rId49" Type="http://schemas.openxmlformats.org/officeDocument/2006/relationships/tags" Target="../tags/tag138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6" Type="http://schemas.openxmlformats.org/officeDocument/2006/relationships/tags" Target="../tags/tag26.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6" Type="http://schemas.openxmlformats.org/officeDocument/2006/relationships/tags" Target="../tags/tag16.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notesSlide" Target="../notesSlides/notesSlide1.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80" Type="http://schemas.openxmlformats.org/officeDocument/2006/relationships/tags" Target="../tags/tag80.xml"/><Relationship Id="rId85" Type="http://schemas.openxmlformats.org/officeDocument/2006/relationships/tags" Target="../tags/tag85.xml"/><Relationship Id="rId93" Type="http://schemas.openxmlformats.org/officeDocument/2006/relationships/tags" Target="../tags/tag93.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slideLayout" Target="../slideLayouts/slideLayout4.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tags" Target="../tags/tag1401.xml"/><Relationship Id="rId3" Type="http://schemas.openxmlformats.org/officeDocument/2006/relationships/tags" Target="../tags/tag1396.xml"/><Relationship Id="rId7" Type="http://schemas.openxmlformats.org/officeDocument/2006/relationships/tags" Target="../tags/tag1400.xml"/><Relationship Id="rId12" Type="http://schemas.openxmlformats.org/officeDocument/2006/relationships/notesSlide" Target="../notesSlides/notesSlide33.xml"/><Relationship Id="rId2" Type="http://schemas.openxmlformats.org/officeDocument/2006/relationships/tags" Target="../tags/tag1395.xml"/><Relationship Id="rId1" Type="http://schemas.openxmlformats.org/officeDocument/2006/relationships/tags" Target="../tags/tag1394.xml"/><Relationship Id="rId6" Type="http://schemas.openxmlformats.org/officeDocument/2006/relationships/tags" Target="../tags/tag1399.xml"/><Relationship Id="rId11" Type="http://schemas.openxmlformats.org/officeDocument/2006/relationships/slideLayout" Target="../slideLayouts/slideLayout2.xml"/><Relationship Id="rId5" Type="http://schemas.openxmlformats.org/officeDocument/2006/relationships/tags" Target="../tags/tag1398.xml"/><Relationship Id="rId10" Type="http://schemas.openxmlformats.org/officeDocument/2006/relationships/tags" Target="../tags/tag1403.xml"/><Relationship Id="rId4" Type="http://schemas.openxmlformats.org/officeDocument/2006/relationships/tags" Target="../tags/tag1397.xml"/><Relationship Id="rId9" Type="http://schemas.openxmlformats.org/officeDocument/2006/relationships/tags" Target="../tags/tag1402.xml"/></Relationships>
</file>

<file path=ppt/slides/_rels/slide54.xml.rels><?xml version="1.0" encoding="UTF-8" standalone="yes"?>
<Relationships xmlns="http://schemas.openxmlformats.org/package/2006/relationships"><Relationship Id="rId13" Type="http://schemas.openxmlformats.org/officeDocument/2006/relationships/tags" Target="../tags/tag1416.xml"/><Relationship Id="rId18" Type="http://schemas.openxmlformats.org/officeDocument/2006/relationships/tags" Target="../tags/tag1421.xml"/><Relationship Id="rId26" Type="http://schemas.openxmlformats.org/officeDocument/2006/relationships/tags" Target="../tags/tag1429.xml"/><Relationship Id="rId39" Type="http://schemas.openxmlformats.org/officeDocument/2006/relationships/tags" Target="../tags/tag1442.xml"/><Relationship Id="rId21" Type="http://schemas.openxmlformats.org/officeDocument/2006/relationships/tags" Target="../tags/tag1424.xml"/><Relationship Id="rId34" Type="http://schemas.openxmlformats.org/officeDocument/2006/relationships/tags" Target="../tags/tag1437.xml"/><Relationship Id="rId42" Type="http://schemas.openxmlformats.org/officeDocument/2006/relationships/tags" Target="../tags/tag1445.xml"/><Relationship Id="rId47" Type="http://schemas.openxmlformats.org/officeDocument/2006/relationships/tags" Target="../tags/tag1450.xml"/><Relationship Id="rId50" Type="http://schemas.openxmlformats.org/officeDocument/2006/relationships/tags" Target="../tags/tag1453.xml"/><Relationship Id="rId55" Type="http://schemas.openxmlformats.org/officeDocument/2006/relationships/tags" Target="../tags/tag1458.xml"/><Relationship Id="rId7" Type="http://schemas.openxmlformats.org/officeDocument/2006/relationships/tags" Target="../tags/tag1410.xml"/><Relationship Id="rId2" Type="http://schemas.openxmlformats.org/officeDocument/2006/relationships/tags" Target="../tags/tag1405.xml"/><Relationship Id="rId16" Type="http://schemas.openxmlformats.org/officeDocument/2006/relationships/tags" Target="../tags/tag1419.xml"/><Relationship Id="rId29" Type="http://schemas.openxmlformats.org/officeDocument/2006/relationships/tags" Target="../tags/tag1432.xml"/><Relationship Id="rId11" Type="http://schemas.openxmlformats.org/officeDocument/2006/relationships/tags" Target="../tags/tag1414.xml"/><Relationship Id="rId24" Type="http://schemas.openxmlformats.org/officeDocument/2006/relationships/tags" Target="../tags/tag1427.xml"/><Relationship Id="rId32" Type="http://schemas.openxmlformats.org/officeDocument/2006/relationships/tags" Target="../tags/tag1435.xml"/><Relationship Id="rId37" Type="http://schemas.openxmlformats.org/officeDocument/2006/relationships/tags" Target="../tags/tag1440.xml"/><Relationship Id="rId40" Type="http://schemas.openxmlformats.org/officeDocument/2006/relationships/tags" Target="../tags/tag1443.xml"/><Relationship Id="rId45" Type="http://schemas.openxmlformats.org/officeDocument/2006/relationships/tags" Target="../tags/tag1448.xml"/><Relationship Id="rId53" Type="http://schemas.openxmlformats.org/officeDocument/2006/relationships/tags" Target="../tags/tag1456.xml"/><Relationship Id="rId58" Type="http://schemas.openxmlformats.org/officeDocument/2006/relationships/slideLayout" Target="../slideLayouts/slideLayout2.xml"/><Relationship Id="rId5" Type="http://schemas.openxmlformats.org/officeDocument/2006/relationships/tags" Target="../tags/tag1408.xml"/><Relationship Id="rId19" Type="http://schemas.openxmlformats.org/officeDocument/2006/relationships/tags" Target="../tags/tag1422.xml"/><Relationship Id="rId4" Type="http://schemas.openxmlformats.org/officeDocument/2006/relationships/tags" Target="../tags/tag1407.xml"/><Relationship Id="rId9" Type="http://schemas.openxmlformats.org/officeDocument/2006/relationships/tags" Target="../tags/tag1412.xml"/><Relationship Id="rId14" Type="http://schemas.openxmlformats.org/officeDocument/2006/relationships/tags" Target="../tags/tag1417.xml"/><Relationship Id="rId22" Type="http://schemas.openxmlformats.org/officeDocument/2006/relationships/tags" Target="../tags/tag1425.xml"/><Relationship Id="rId27" Type="http://schemas.openxmlformats.org/officeDocument/2006/relationships/tags" Target="../tags/tag1430.xml"/><Relationship Id="rId30" Type="http://schemas.openxmlformats.org/officeDocument/2006/relationships/tags" Target="../tags/tag1433.xml"/><Relationship Id="rId35" Type="http://schemas.openxmlformats.org/officeDocument/2006/relationships/tags" Target="../tags/tag1438.xml"/><Relationship Id="rId43" Type="http://schemas.openxmlformats.org/officeDocument/2006/relationships/tags" Target="../tags/tag1446.xml"/><Relationship Id="rId48" Type="http://schemas.openxmlformats.org/officeDocument/2006/relationships/tags" Target="../tags/tag1451.xml"/><Relationship Id="rId56" Type="http://schemas.openxmlformats.org/officeDocument/2006/relationships/tags" Target="../tags/tag1459.xml"/><Relationship Id="rId8" Type="http://schemas.openxmlformats.org/officeDocument/2006/relationships/tags" Target="../tags/tag1411.xml"/><Relationship Id="rId51" Type="http://schemas.openxmlformats.org/officeDocument/2006/relationships/tags" Target="../tags/tag1454.xml"/><Relationship Id="rId3" Type="http://schemas.openxmlformats.org/officeDocument/2006/relationships/tags" Target="../tags/tag1406.xml"/><Relationship Id="rId12" Type="http://schemas.openxmlformats.org/officeDocument/2006/relationships/tags" Target="../tags/tag1415.xml"/><Relationship Id="rId17" Type="http://schemas.openxmlformats.org/officeDocument/2006/relationships/tags" Target="../tags/tag1420.xml"/><Relationship Id="rId25" Type="http://schemas.openxmlformats.org/officeDocument/2006/relationships/tags" Target="../tags/tag1428.xml"/><Relationship Id="rId33" Type="http://schemas.openxmlformats.org/officeDocument/2006/relationships/tags" Target="../tags/tag1436.xml"/><Relationship Id="rId38" Type="http://schemas.openxmlformats.org/officeDocument/2006/relationships/tags" Target="../tags/tag1441.xml"/><Relationship Id="rId46" Type="http://schemas.openxmlformats.org/officeDocument/2006/relationships/tags" Target="../tags/tag1449.xml"/><Relationship Id="rId59" Type="http://schemas.openxmlformats.org/officeDocument/2006/relationships/notesSlide" Target="../notesSlides/notesSlide34.xml"/><Relationship Id="rId20" Type="http://schemas.openxmlformats.org/officeDocument/2006/relationships/tags" Target="../tags/tag1423.xml"/><Relationship Id="rId41" Type="http://schemas.openxmlformats.org/officeDocument/2006/relationships/tags" Target="../tags/tag1444.xml"/><Relationship Id="rId54" Type="http://schemas.openxmlformats.org/officeDocument/2006/relationships/tags" Target="../tags/tag1457.xml"/><Relationship Id="rId1" Type="http://schemas.openxmlformats.org/officeDocument/2006/relationships/tags" Target="../tags/tag1404.xml"/><Relationship Id="rId6" Type="http://schemas.openxmlformats.org/officeDocument/2006/relationships/tags" Target="../tags/tag1409.xml"/><Relationship Id="rId15" Type="http://schemas.openxmlformats.org/officeDocument/2006/relationships/tags" Target="../tags/tag1418.xml"/><Relationship Id="rId23" Type="http://schemas.openxmlformats.org/officeDocument/2006/relationships/tags" Target="../tags/tag1426.xml"/><Relationship Id="rId28" Type="http://schemas.openxmlformats.org/officeDocument/2006/relationships/tags" Target="../tags/tag1431.xml"/><Relationship Id="rId36" Type="http://schemas.openxmlformats.org/officeDocument/2006/relationships/tags" Target="../tags/tag1439.xml"/><Relationship Id="rId49" Type="http://schemas.openxmlformats.org/officeDocument/2006/relationships/tags" Target="../tags/tag1452.xml"/><Relationship Id="rId57" Type="http://schemas.openxmlformats.org/officeDocument/2006/relationships/tags" Target="../tags/tag1460.xml"/><Relationship Id="rId10" Type="http://schemas.openxmlformats.org/officeDocument/2006/relationships/tags" Target="../tags/tag1413.xml"/><Relationship Id="rId31" Type="http://schemas.openxmlformats.org/officeDocument/2006/relationships/tags" Target="../tags/tag1434.xml"/><Relationship Id="rId44" Type="http://schemas.openxmlformats.org/officeDocument/2006/relationships/tags" Target="../tags/tag1447.xml"/><Relationship Id="rId52" Type="http://schemas.openxmlformats.org/officeDocument/2006/relationships/tags" Target="../tags/tag1455.xml"/></Relationships>
</file>

<file path=ppt/slides/_rels/slide55.xml.rels><?xml version="1.0" encoding="UTF-8" standalone="yes"?>
<Relationships xmlns="http://schemas.openxmlformats.org/package/2006/relationships"><Relationship Id="rId13" Type="http://schemas.openxmlformats.org/officeDocument/2006/relationships/tags" Target="../tags/tag1473.xml"/><Relationship Id="rId18" Type="http://schemas.openxmlformats.org/officeDocument/2006/relationships/tags" Target="../tags/tag1478.xml"/><Relationship Id="rId26" Type="http://schemas.openxmlformats.org/officeDocument/2006/relationships/tags" Target="../tags/tag1486.xml"/><Relationship Id="rId39" Type="http://schemas.openxmlformats.org/officeDocument/2006/relationships/tags" Target="../tags/tag1499.xml"/><Relationship Id="rId21" Type="http://schemas.openxmlformats.org/officeDocument/2006/relationships/tags" Target="../tags/tag1481.xml"/><Relationship Id="rId34" Type="http://schemas.openxmlformats.org/officeDocument/2006/relationships/tags" Target="../tags/tag1494.xml"/><Relationship Id="rId42" Type="http://schemas.openxmlformats.org/officeDocument/2006/relationships/tags" Target="../tags/tag1502.xml"/><Relationship Id="rId47" Type="http://schemas.openxmlformats.org/officeDocument/2006/relationships/tags" Target="../tags/tag1507.xml"/><Relationship Id="rId50" Type="http://schemas.openxmlformats.org/officeDocument/2006/relationships/tags" Target="../tags/tag1510.xml"/><Relationship Id="rId55" Type="http://schemas.openxmlformats.org/officeDocument/2006/relationships/tags" Target="../tags/tag1515.xml"/><Relationship Id="rId7" Type="http://schemas.openxmlformats.org/officeDocument/2006/relationships/tags" Target="../tags/tag1467.xml"/><Relationship Id="rId2" Type="http://schemas.openxmlformats.org/officeDocument/2006/relationships/tags" Target="../tags/tag1462.xml"/><Relationship Id="rId16" Type="http://schemas.openxmlformats.org/officeDocument/2006/relationships/tags" Target="../tags/tag1476.xml"/><Relationship Id="rId29" Type="http://schemas.openxmlformats.org/officeDocument/2006/relationships/tags" Target="../tags/tag1489.xml"/><Relationship Id="rId11" Type="http://schemas.openxmlformats.org/officeDocument/2006/relationships/tags" Target="../tags/tag1471.xml"/><Relationship Id="rId24" Type="http://schemas.openxmlformats.org/officeDocument/2006/relationships/tags" Target="../tags/tag1484.xml"/><Relationship Id="rId32" Type="http://schemas.openxmlformats.org/officeDocument/2006/relationships/tags" Target="../tags/tag1492.xml"/><Relationship Id="rId37" Type="http://schemas.openxmlformats.org/officeDocument/2006/relationships/tags" Target="../tags/tag1497.xml"/><Relationship Id="rId40" Type="http://schemas.openxmlformats.org/officeDocument/2006/relationships/tags" Target="../tags/tag1500.xml"/><Relationship Id="rId45" Type="http://schemas.openxmlformats.org/officeDocument/2006/relationships/tags" Target="../tags/tag1505.xml"/><Relationship Id="rId53" Type="http://schemas.openxmlformats.org/officeDocument/2006/relationships/tags" Target="../tags/tag1513.xml"/><Relationship Id="rId58" Type="http://schemas.openxmlformats.org/officeDocument/2006/relationships/slideLayout" Target="../slideLayouts/slideLayout2.xml"/><Relationship Id="rId5" Type="http://schemas.openxmlformats.org/officeDocument/2006/relationships/tags" Target="../tags/tag1465.xml"/><Relationship Id="rId19" Type="http://schemas.openxmlformats.org/officeDocument/2006/relationships/tags" Target="../tags/tag1479.xml"/><Relationship Id="rId4" Type="http://schemas.openxmlformats.org/officeDocument/2006/relationships/tags" Target="../tags/tag1464.xml"/><Relationship Id="rId9" Type="http://schemas.openxmlformats.org/officeDocument/2006/relationships/tags" Target="../tags/tag1469.xml"/><Relationship Id="rId14" Type="http://schemas.openxmlformats.org/officeDocument/2006/relationships/tags" Target="../tags/tag1474.xml"/><Relationship Id="rId22" Type="http://schemas.openxmlformats.org/officeDocument/2006/relationships/tags" Target="../tags/tag1482.xml"/><Relationship Id="rId27" Type="http://schemas.openxmlformats.org/officeDocument/2006/relationships/tags" Target="../tags/tag1487.xml"/><Relationship Id="rId30" Type="http://schemas.openxmlformats.org/officeDocument/2006/relationships/tags" Target="../tags/tag1490.xml"/><Relationship Id="rId35" Type="http://schemas.openxmlformats.org/officeDocument/2006/relationships/tags" Target="../tags/tag1495.xml"/><Relationship Id="rId43" Type="http://schemas.openxmlformats.org/officeDocument/2006/relationships/tags" Target="../tags/tag1503.xml"/><Relationship Id="rId48" Type="http://schemas.openxmlformats.org/officeDocument/2006/relationships/tags" Target="../tags/tag1508.xml"/><Relationship Id="rId56" Type="http://schemas.openxmlformats.org/officeDocument/2006/relationships/tags" Target="../tags/tag1516.xml"/><Relationship Id="rId8" Type="http://schemas.openxmlformats.org/officeDocument/2006/relationships/tags" Target="../tags/tag1468.xml"/><Relationship Id="rId51" Type="http://schemas.openxmlformats.org/officeDocument/2006/relationships/tags" Target="../tags/tag1511.xml"/><Relationship Id="rId3" Type="http://schemas.openxmlformats.org/officeDocument/2006/relationships/tags" Target="../tags/tag1463.xml"/><Relationship Id="rId12" Type="http://schemas.openxmlformats.org/officeDocument/2006/relationships/tags" Target="../tags/tag1472.xml"/><Relationship Id="rId17" Type="http://schemas.openxmlformats.org/officeDocument/2006/relationships/tags" Target="../tags/tag1477.xml"/><Relationship Id="rId25" Type="http://schemas.openxmlformats.org/officeDocument/2006/relationships/tags" Target="../tags/tag1485.xml"/><Relationship Id="rId33" Type="http://schemas.openxmlformats.org/officeDocument/2006/relationships/tags" Target="../tags/tag1493.xml"/><Relationship Id="rId38" Type="http://schemas.openxmlformats.org/officeDocument/2006/relationships/tags" Target="../tags/tag1498.xml"/><Relationship Id="rId46" Type="http://schemas.openxmlformats.org/officeDocument/2006/relationships/tags" Target="../tags/tag1506.xml"/><Relationship Id="rId59" Type="http://schemas.openxmlformats.org/officeDocument/2006/relationships/notesSlide" Target="../notesSlides/notesSlide35.xml"/><Relationship Id="rId20" Type="http://schemas.openxmlformats.org/officeDocument/2006/relationships/tags" Target="../tags/tag1480.xml"/><Relationship Id="rId41" Type="http://schemas.openxmlformats.org/officeDocument/2006/relationships/tags" Target="../tags/tag1501.xml"/><Relationship Id="rId54" Type="http://schemas.openxmlformats.org/officeDocument/2006/relationships/tags" Target="../tags/tag1514.xml"/><Relationship Id="rId1" Type="http://schemas.openxmlformats.org/officeDocument/2006/relationships/tags" Target="../tags/tag1461.xml"/><Relationship Id="rId6" Type="http://schemas.openxmlformats.org/officeDocument/2006/relationships/tags" Target="../tags/tag1466.xml"/><Relationship Id="rId15" Type="http://schemas.openxmlformats.org/officeDocument/2006/relationships/tags" Target="../tags/tag1475.xml"/><Relationship Id="rId23" Type="http://schemas.openxmlformats.org/officeDocument/2006/relationships/tags" Target="../tags/tag1483.xml"/><Relationship Id="rId28" Type="http://schemas.openxmlformats.org/officeDocument/2006/relationships/tags" Target="../tags/tag1488.xml"/><Relationship Id="rId36" Type="http://schemas.openxmlformats.org/officeDocument/2006/relationships/tags" Target="../tags/tag1496.xml"/><Relationship Id="rId49" Type="http://schemas.openxmlformats.org/officeDocument/2006/relationships/tags" Target="../tags/tag1509.xml"/><Relationship Id="rId57" Type="http://schemas.openxmlformats.org/officeDocument/2006/relationships/tags" Target="../tags/tag1517.xml"/><Relationship Id="rId10" Type="http://schemas.openxmlformats.org/officeDocument/2006/relationships/tags" Target="../tags/tag1470.xml"/><Relationship Id="rId31" Type="http://schemas.openxmlformats.org/officeDocument/2006/relationships/tags" Target="../tags/tag1491.xml"/><Relationship Id="rId44" Type="http://schemas.openxmlformats.org/officeDocument/2006/relationships/tags" Target="../tags/tag1504.xml"/><Relationship Id="rId52" Type="http://schemas.openxmlformats.org/officeDocument/2006/relationships/tags" Target="../tags/tag1512.xml"/></Relationships>
</file>

<file path=ppt/slides/_rels/slide56.xml.rels><?xml version="1.0" encoding="UTF-8" standalone="yes"?>
<Relationships xmlns="http://schemas.openxmlformats.org/package/2006/relationships"><Relationship Id="rId13" Type="http://schemas.openxmlformats.org/officeDocument/2006/relationships/tags" Target="../tags/tag1530.xml"/><Relationship Id="rId18" Type="http://schemas.openxmlformats.org/officeDocument/2006/relationships/tags" Target="../tags/tag1535.xml"/><Relationship Id="rId26" Type="http://schemas.openxmlformats.org/officeDocument/2006/relationships/tags" Target="../tags/tag1543.xml"/><Relationship Id="rId39" Type="http://schemas.openxmlformats.org/officeDocument/2006/relationships/tags" Target="../tags/tag1556.xml"/><Relationship Id="rId21" Type="http://schemas.openxmlformats.org/officeDocument/2006/relationships/tags" Target="../tags/tag1538.xml"/><Relationship Id="rId34" Type="http://schemas.openxmlformats.org/officeDocument/2006/relationships/tags" Target="../tags/tag1551.xml"/><Relationship Id="rId42" Type="http://schemas.openxmlformats.org/officeDocument/2006/relationships/tags" Target="../tags/tag1559.xml"/><Relationship Id="rId47" Type="http://schemas.openxmlformats.org/officeDocument/2006/relationships/tags" Target="../tags/tag1564.xml"/><Relationship Id="rId50" Type="http://schemas.openxmlformats.org/officeDocument/2006/relationships/tags" Target="../tags/tag1567.xml"/><Relationship Id="rId55" Type="http://schemas.openxmlformats.org/officeDocument/2006/relationships/tags" Target="../tags/tag1572.xml"/><Relationship Id="rId7" Type="http://schemas.openxmlformats.org/officeDocument/2006/relationships/tags" Target="../tags/tag1524.xml"/><Relationship Id="rId2" Type="http://schemas.openxmlformats.org/officeDocument/2006/relationships/tags" Target="../tags/tag1519.xml"/><Relationship Id="rId16" Type="http://schemas.openxmlformats.org/officeDocument/2006/relationships/tags" Target="../tags/tag1533.xml"/><Relationship Id="rId29" Type="http://schemas.openxmlformats.org/officeDocument/2006/relationships/tags" Target="../tags/tag1546.xml"/><Relationship Id="rId11" Type="http://schemas.openxmlformats.org/officeDocument/2006/relationships/tags" Target="../tags/tag1528.xml"/><Relationship Id="rId24" Type="http://schemas.openxmlformats.org/officeDocument/2006/relationships/tags" Target="../tags/tag1541.xml"/><Relationship Id="rId32" Type="http://schemas.openxmlformats.org/officeDocument/2006/relationships/tags" Target="../tags/tag1549.xml"/><Relationship Id="rId37" Type="http://schemas.openxmlformats.org/officeDocument/2006/relationships/tags" Target="../tags/tag1554.xml"/><Relationship Id="rId40" Type="http://schemas.openxmlformats.org/officeDocument/2006/relationships/tags" Target="../tags/tag1557.xml"/><Relationship Id="rId45" Type="http://schemas.openxmlformats.org/officeDocument/2006/relationships/tags" Target="../tags/tag1562.xml"/><Relationship Id="rId53" Type="http://schemas.openxmlformats.org/officeDocument/2006/relationships/tags" Target="../tags/tag1570.xml"/><Relationship Id="rId58" Type="http://schemas.openxmlformats.org/officeDocument/2006/relationships/slideLayout" Target="../slideLayouts/slideLayout2.xml"/><Relationship Id="rId5" Type="http://schemas.openxmlformats.org/officeDocument/2006/relationships/tags" Target="../tags/tag1522.xml"/><Relationship Id="rId19" Type="http://schemas.openxmlformats.org/officeDocument/2006/relationships/tags" Target="../tags/tag1536.xml"/><Relationship Id="rId4" Type="http://schemas.openxmlformats.org/officeDocument/2006/relationships/tags" Target="../tags/tag1521.xml"/><Relationship Id="rId9" Type="http://schemas.openxmlformats.org/officeDocument/2006/relationships/tags" Target="../tags/tag1526.xml"/><Relationship Id="rId14" Type="http://schemas.openxmlformats.org/officeDocument/2006/relationships/tags" Target="../tags/tag1531.xml"/><Relationship Id="rId22" Type="http://schemas.openxmlformats.org/officeDocument/2006/relationships/tags" Target="../tags/tag1539.xml"/><Relationship Id="rId27" Type="http://schemas.openxmlformats.org/officeDocument/2006/relationships/tags" Target="../tags/tag1544.xml"/><Relationship Id="rId30" Type="http://schemas.openxmlformats.org/officeDocument/2006/relationships/tags" Target="../tags/tag1547.xml"/><Relationship Id="rId35" Type="http://schemas.openxmlformats.org/officeDocument/2006/relationships/tags" Target="../tags/tag1552.xml"/><Relationship Id="rId43" Type="http://schemas.openxmlformats.org/officeDocument/2006/relationships/tags" Target="../tags/tag1560.xml"/><Relationship Id="rId48" Type="http://schemas.openxmlformats.org/officeDocument/2006/relationships/tags" Target="../tags/tag1565.xml"/><Relationship Id="rId56" Type="http://schemas.openxmlformats.org/officeDocument/2006/relationships/tags" Target="../tags/tag1573.xml"/><Relationship Id="rId8" Type="http://schemas.openxmlformats.org/officeDocument/2006/relationships/tags" Target="../tags/tag1525.xml"/><Relationship Id="rId51" Type="http://schemas.openxmlformats.org/officeDocument/2006/relationships/tags" Target="../tags/tag1568.xml"/><Relationship Id="rId3" Type="http://schemas.openxmlformats.org/officeDocument/2006/relationships/tags" Target="../tags/tag1520.xml"/><Relationship Id="rId12" Type="http://schemas.openxmlformats.org/officeDocument/2006/relationships/tags" Target="../tags/tag1529.xml"/><Relationship Id="rId17" Type="http://schemas.openxmlformats.org/officeDocument/2006/relationships/tags" Target="../tags/tag1534.xml"/><Relationship Id="rId25" Type="http://schemas.openxmlformats.org/officeDocument/2006/relationships/tags" Target="../tags/tag1542.xml"/><Relationship Id="rId33" Type="http://schemas.openxmlformats.org/officeDocument/2006/relationships/tags" Target="../tags/tag1550.xml"/><Relationship Id="rId38" Type="http://schemas.openxmlformats.org/officeDocument/2006/relationships/tags" Target="../tags/tag1555.xml"/><Relationship Id="rId46" Type="http://schemas.openxmlformats.org/officeDocument/2006/relationships/tags" Target="../tags/tag1563.xml"/><Relationship Id="rId59" Type="http://schemas.openxmlformats.org/officeDocument/2006/relationships/notesSlide" Target="../notesSlides/notesSlide36.xml"/><Relationship Id="rId20" Type="http://schemas.openxmlformats.org/officeDocument/2006/relationships/tags" Target="../tags/tag1537.xml"/><Relationship Id="rId41" Type="http://schemas.openxmlformats.org/officeDocument/2006/relationships/tags" Target="../tags/tag1558.xml"/><Relationship Id="rId54" Type="http://schemas.openxmlformats.org/officeDocument/2006/relationships/tags" Target="../tags/tag1571.xml"/><Relationship Id="rId1" Type="http://schemas.openxmlformats.org/officeDocument/2006/relationships/tags" Target="../tags/tag1518.xml"/><Relationship Id="rId6" Type="http://schemas.openxmlformats.org/officeDocument/2006/relationships/tags" Target="../tags/tag1523.xml"/><Relationship Id="rId15" Type="http://schemas.openxmlformats.org/officeDocument/2006/relationships/tags" Target="../tags/tag1532.xml"/><Relationship Id="rId23" Type="http://schemas.openxmlformats.org/officeDocument/2006/relationships/tags" Target="../tags/tag1540.xml"/><Relationship Id="rId28" Type="http://schemas.openxmlformats.org/officeDocument/2006/relationships/tags" Target="../tags/tag1545.xml"/><Relationship Id="rId36" Type="http://schemas.openxmlformats.org/officeDocument/2006/relationships/tags" Target="../tags/tag1553.xml"/><Relationship Id="rId49" Type="http://schemas.openxmlformats.org/officeDocument/2006/relationships/tags" Target="../tags/tag1566.xml"/><Relationship Id="rId57" Type="http://schemas.openxmlformats.org/officeDocument/2006/relationships/tags" Target="../tags/tag1574.xml"/><Relationship Id="rId10" Type="http://schemas.openxmlformats.org/officeDocument/2006/relationships/tags" Target="../tags/tag1527.xml"/><Relationship Id="rId31" Type="http://schemas.openxmlformats.org/officeDocument/2006/relationships/tags" Target="../tags/tag1548.xml"/><Relationship Id="rId44" Type="http://schemas.openxmlformats.org/officeDocument/2006/relationships/tags" Target="../tags/tag1561.xml"/><Relationship Id="rId52" Type="http://schemas.openxmlformats.org/officeDocument/2006/relationships/tags" Target="../tags/tag1569.xml"/></Relationships>
</file>

<file path=ppt/slides/_rels/slide57.xml.rels><?xml version="1.0" encoding="UTF-8" standalone="yes"?>
<Relationships xmlns="http://schemas.openxmlformats.org/package/2006/relationships"><Relationship Id="rId13" Type="http://schemas.openxmlformats.org/officeDocument/2006/relationships/tags" Target="../tags/tag1587.xml"/><Relationship Id="rId18" Type="http://schemas.openxmlformats.org/officeDocument/2006/relationships/tags" Target="../tags/tag1592.xml"/><Relationship Id="rId26" Type="http://schemas.openxmlformats.org/officeDocument/2006/relationships/tags" Target="../tags/tag1600.xml"/><Relationship Id="rId39" Type="http://schemas.openxmlformats.org/officeDocument/2006/relationships/notesSlide" Target="../notesSlides/notesSlide37.xml"/><Relationship Id="rId21" Type="http://schemas.openxmlformats.org/officeDocument/2006/relationships/tags" Target="../tags/tag1595.xml"/><Relationship Id="rId34" Type="http://schemas.openxmlformats.org/officeDocument/2006/relationships/tags" Target="../tags/tag1608.xml"/><Relationship Id="rId7" Type="http://schemas.openxmlformats.org/officeDocument/2006/relationships/tags" Target="../tags/tag1581.xml"/><Relationship Id="rId2" Type="http://schemas.openxmlformats.org/officeDocument/2006/relationships/tags" Target="../tags/tag1576.xml"/><Relationship Id="rId16" Type="http://schemas.openxmlformats.org/officeDocument/2006/relationships/tags" Target="../tags/tag1590.xml"/><Relationship Id="rId20" Type="http://schemas.openxmlformats.org/officeDocument/2006/relationships/tags" Target="../tags/tag1594.xml"/><Relationship Id="rId29" Type="http://schemas.openxmlformats.org/officeDocument/2006/relationships/tags" Target="../tags/tag1603.xml"/><Relationship Id="rId41" Type="http://schemas.openxmlformats.org/officeDocument/2006/relationships/image" Target="../media/image40.png"/><Relationship Id="rId1" Type="http://schemas.openxmlformats.org/officeDocument/2006/relationships/tags" Target="../tags/tag1575.xml"/><Relationship Id="rId6" Type="http://schemas.openxmlformats.org/officeDocument/2006/relationships/tags" Target="../tags/tag1580.xml"/><Relationship Id="rId11" Type="http://schemas.openxmlformats.org/officeDocument/2006/relationships/tags" Target="../tags/tag1585.xml"/><Relationship Id="rId24" Type="http://schemas.openxmlformats.org/officeDocument/2006/relationships/tags" Target="../tags/tag1598.xml"/><Relationship Id="rId32" Type="http://schemas.openxmlformats.org/officeDocument/2006/relationships/tags" Target="../tags/tag1606.xml"/><Relationship Id="rId37" Type="http://schemas.openxmlformats.org/officeDocument/2006/relationships/tags" Target="../tags/tag1611.xml"/><Relationship Id="rId40" Type="http://schemas.openxmlformats.org/officeDocument/2006/relationships/tags" Target="../tags/tag15170.xml"/><Relationship Id="rId5" Type="http://schemas.openxmlformats.org/officeDocument/2006/relationships/tags" Target="../tags/tag1579.xml"/><Relationship Id="rId15" Type="http://schemas.openxmlformats.org/officeDocument/2006/relationships/tags" Target="../tags/tag1589.xml"/><Relationship Id="rId23" Type="http://schemas.openxmlformats.org/officeDocument/2006/relationships/tags" Target="../tags/tag1597.xml"/><Relationship Id="rId28" Type="http://schemas.openxmlformats.org/officeDocument/2006/relationships/tags" Target="../tags/tag1602.xml"/><Relationship Id="rId36" Type="http://schemas.openxmlformats.org/officeDocument/2006/relationships/tags" Target="../tags/tag1610.xml"/><Relationship Id="rId10" Type="http://schemas.openxmlformats.org/officeDocument/2006/relationships/tags" Target="../tags/tag1584.xml"/><Relationship Id="rId19" Type="http://schemas.openxmlformats.org/officeDocument/2006/relationships/tags" Target="../tags/tag1593.xml"/><Relationship Id="rId31" Type="http://schemas.openxmlformats.org/officeDocument/2006/relationships/tags" Target="../tags/tag1605.xml"/><Relationship Id="rId4" Type="http://schemas.openxmlformats.org/officeDocument/2006/relationships/tags" Target="../tags/tag1578.xml"/><Relationship Id="rId9" Type="http://schemas.openxmlformats.org/officeDocument/2006/relationships/tags" Target="../tags/tag1583.xml"/><Relationship Id="rId14" Type="http://schemas.openxmlformats.org/officeDocument/2006/relationships/tags" Target="../tags/tag1588.xml"/><Relationship Id="rId22" Type="http://schemas.openxmlformats.org/officeDocument/2006/relationships/tags" Target="../tags/tag1596.xml"/><Relationship Id="rId27" Type="http://schemas.openxmlformats.org/officeDocument/2006/relationships/tags" Target="../tags/tag1601.xml"/><Relationship Id="rId30" Type="http://schemas.openxmlformats.org/officeDocument/2006/relationships/tags" Target="../tags/tag1604.xml"/><Relationship Id="rId35" Type="http://schemas.openxmlformats.org/officeDocument/2006/relationships/tags" Target="../tags/tag1609.xml"/><Relationship Id="rId8" Type="http://schemas.openxmlformats.org/officeDocument/2006/relationships/tags" Target="../tags/tag1582.xml"/><Relationship Id="rId3" Type="http://schemas.openxmlformats.org/officeDocument/2006/relationships/tags" Target="../tags/tag1577.xml"/><Relationship Id="rId12" Type="http://schemas.openxmlformats.org/officeDocument/2006/relationships/tags" Target="../tags/tag1586.xml"/><Relationship Id="rId17" Type="http://schemas.openxmlformats.org/officeDocument/2006/relationships/tags" Target="../tags/tag1591.xml"/><Relationship Id="rId25" Type="http://schemas.openxmlformats.org/officeDocument/2006/relationships/tags" Target="../tags/tag1599.xml"/><Relationship Id="rId33" Type="http://schemas.openxmlformats.org/officeDocument/2006/relationships/tags" Target="../tags/tag1607.xml"/><Relationship Id="rId38"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3" Type="http://schemas.openxmlformats.org/officeDocument/2006/relationships/tags" Target="../tags/tag1624.xml"/><Relationship Id="rId18" Type="http://schemas.openxmlformats.org/officeDocument/2006/relationships/tags" Target="../tags/tag1629.xml"/><Relationship Id="rId26" Type="http://schemas.openxmlformats.org/officeDocument/2006/relationships/tags" Target="../tags/tag1637.xml"/><Relationship Id="rId39" Type="http://schemas.openxmlformats.org/officeDocument/2006/relationships/tags" Target="../tags/tag1650.xml"/><Relationship Id="rId21" Type="http://schemas.openxmlformats.org/officeDocument/2006/relationships/tags" Target="../tags/tag1632.xml"/><Relationship Id="rId34" Type="http://schemas.openxmlformats.org/officeDocument/2006/relationships/tags" Target="../tags/tag1645.xml"/><Relationship Id="rId42" Type="http://schemas.openxmlformats.org/officeDocument/2006/relationships/tags" Target="../tags/tag1653.xml"/><Relationship Id="rId47" Type="http://schemas.openxmlformats.org/officeDocument/2006/relationships/tags" Target="../tags/tag1658.xml"/><Relationship Id="rId50" Type="http://schemas.openxmlformats.org/officeDocument/2006/relationships/tags" Target="../tags/tag1661.xml"/><Relationship Id="rId55" Type="http://schemas.openxmlformats.org/officeDocument/2006/relationships/tags" Target="../tags/tag1645.xml"/><Relationship Id="rId7" Type="http://schemas.openxmlformats.org/officeDocument/2006/relationships/tags" Target="../tags/tag1618.xml"/><Relationship Id="rId2" Type="http://schemas.openxmlformats.org/officeDocument/2006/relationships/tags" Target="../tags/tag1613.xml"/><Relationship Id="rId16" Type="http://schemas.openxmlformats.org/officeDocument/2006/relationships/tags" Target="../tags/tag1627.xml"/><Relationship Id="rId29" Type="http://schemas.openxmlformats.org/officeDocument/2006/relationships/tags" Target="../tags/tag1640.xml"/><Relationship Id="rId11" Type="http://schemas.openxmlformats.org/officeDocument/2006/relationships/tags" Target="../tags/tag1622.xml"/><Relationship Id="rId24" Type="http://schemas.openxmlformats.org/officeDocument/2006/relationships/tags" Target="../tags/tag1635.xml"/><Relationship Id="rId32" Type="http://schemas.openxmlformats.org/officeDocument/2006/relationships/tags" Target="../tags/tag1643.xml"/><Relationship Id="rId37" Type="http://schemas.openxmlformats.org/officeDocument/2006/relationships/tags" Target="../tags/tag1648.xml"/><Relationship Id="rId40" Type="http://schemas.openxmlformats.org/officeDocument/2006/relationships/tags" Target="../tags/tag1651.xml"/><Relationship Id="rId45" Type="http://schemas.openxmlformats.org/officeDocument/2006/relationships/tags" Target="../tags/tag1656.xml"/><Relationship Id="rId53" Type="http://schemas.openxmlformats.org/officeDocument/2006/relationships/tags" Target="../tags/tag15550.xml"/><Relationship Id="rId58" Type="http://schemas.openxmlformats.org/officeDocument/2006/relationships/image" Target="../media/image13.png"/><Relationship Id="rId5" Type="http://schemas.openxmlformats.org/officeDocument/2006/relationships/tags" Target="../tags/tag1616.xml"/><Relationship Id="rId19" Type="http://schemas.openxmlformats.org/officeDocument/2006/relationships/tags" Target="../tags/tag1630.xml"/><Relationship Id="rId4" Type="http://schemas.openxmlformats.org/officeDocument/2006/relationships/tags" Target="../tags/tag1615.xml"/><Relationship Id="rId9" Type="http://schemas.openxmlformats.org/officeDocument/2006/relationships/tags" Target="../tags/tag1620.xml"/><Relationship Id="rId14" Type="http://schemas.openxmlformats.org/officeDocument/2006/relationships/tags" Target="../tags/tag1625.xml"/><Relationship Id="rId22" Type="http://schemas.openxmlformats.org/officeDocument/2006/relationships/tags" Target="../tags/tag1633.xml"/><Relationship Id="rId27" Type="http://schemas.openxmlformats.org/officeDocument/2006/relationships/tags" Target="../tags/tag1638.xml"/><Relationship Id="rId30" Type="http://schemas.openxmlformats.org/officeDocument/2006/relationships/tags" Target="../tags/tag1641.xml"/><Relationship Id="rId35" Type="http://schemas.openxmlformats.org/officeDocument/2006/relationships/tags" Target="../tags/tag1646.xml"/><Relationship Id="rId43" Type="http://schemas.openxmlformats.org/officeDocument/2006/relationships/tags" Target="../tags/tag1654.xml"/><Relationship Id="rId48" Type="http://schemas.openxmlformats.org/officeDocument/2006/relationships/tags" Target="../tags/tag1659.xml"/><Relationship Id="rId56" Type="http://schemas.openxmlformats.org/officeDocument/2006/relationships/image" Target="../media/image12.png"/><Relationship Id="rId8" Type="http://schemas.openxmlformats.org/officeDocument/2006/relationships/tags" Target="../tags/tag1619.xml"/><Relationship Id="rId51" Type="http://schemas.openxmlformats.org/officeDocument/2006/relationships/slideLayout" Target="../slideLayouts/slideLayout2.xml"/><Relationship Id="rId3" Type="http://schemas.openxmlformats.org/officeDocument/2006/relationships/tags" Target="../tags/tag1614.xml"/><Relationship Id="rId12" Type="http://schemas.openxmlformats.org/officeDocument/2006/relationships/tags" Target="../tags/tag1623.xml"/><Relationship Id="rId17" Type="http://schemas.openxmlformats.org/officeDocument/2006/relationships/tags" Target="../tags/tag1628.xml"/><Relationship Id="rId25" Type="http://schemas.openxmlformats.org/officeDocument/2006/relationships/tags" Target="../tags/tag1636.xml"/><Relationship Id="rId33" Type="http://schemas.openxmlformats.org/officeDocument/2006/relationships/tags" Target="../tags/tag1644.xml"/><Relationship Id="rId38" Type="http://schemas.openxmlformats.org/officeDocument/2006/relationships/tags" Target="../tags/tag1649.xml"/><Relationship Id="rId46" Type="http://schemas.openxmlformats.org/officeDocument/2006/relationships/tags" Target="../tags/tag1657.xml"/><Relationship Id="rId59" Type="http://schemas.openxmlformats.org/officeDocument/2006/relationships/tags" Target="../tags/tag1657.xml"/><Relationship Id="rId20" Type="http://schemas.openxmlformats.org/officeDocument/2006/relationships/tags" Target="../tags/tag1631.xml"/><Relationship Id="rId41" Type="http://schemas.openxmlformats.org/officeDocument/2006/relationships/tags" Target="../tags/tag1652.xml"/><Relationship Id="rId54" Type="http://schemas.openxmlformats.org/officeDocument/2006/relationships/image" Target="../media/image40.png"/><Relationship Id="rId1" Type="http://schemas.openxmlformats.org/officeDocument/2006/relationships/tags" Target="../tags/tag1612.xml"/><Relationship Id="rId6" Type="http://schemas.openxmlformats.org/officeDocument/2006/relationships/tags" Target="../tags/tag1617.xml"/><Relationship Id="rId15" Type="http://schemas.openxmlformats.org/officeDocument/2006/relationships/tags" Target="../tags/tag1626.xml"/><Relationship Id="rId23" Type="http://schemas.openxmlformats.org/officeDocument/2006/relationships/tags" Target="../tags/tag1634.xml"/><Relationship Id="rId28" Type="http://schemas.openxmlformats.org/officeDocument/2006/relationships/tags" Target="../tags/tag1639.xml"/><Relationship Id="rId36" Type="http://schemas.openxmlformats.org/officeDocument/2006/relationships/tags" Target="../tags/tag1647.xml"/><Relationship Id="rId49" Type="http://schemas.openxmlformats.org/officeDocument/2006/relationships/tags" Target="../tags/tag1660.xml"/><Relationship Id="rId57" Type="http://schemas.openxmlformats.org/officeDocument/2006/relationships/tags" Target="../tags/tag1656.xml"/><Relationship Id="rId10" Type="http://schemas.openxmlformats.org/officeDocument/2006/relationships/tags" Target="../tags/tag1621.xml"/><Relationship Id="rId31" Type="http://schemas.openxmlformats.org/officeDocument/2006/relationships/tags" Target="../tags/tag1642.xml"/><Relationship Id="rId44" Type="http://schemas.openxmlformats.org/officeDocument/2006/relationships/tags" Target="../tags/tag1655.xml"/><Relationship Id="rId52" Type="http://schemas.openxmlformats.org/officeDocument/2006/relationships/notesSlide" Target="../notesSlides/notesSlide38.xml"/><Relationship Id="rId60" Type="http://schemas.openxmlformats.org/officeDocument/2006/relationships/image" Target="../media/image14.png"/></Relationships>
</file>

<file path=ppt/slides/_rels/slide59.xml.rels><?xml version="1.0" encoding="UTF-8" standalone="yes"?>
<Relationships xmlns="http://schemas.openxmlformats.org/package/2006/relationships"><Relationship Id="rId13" Type="http://schemas.openxmlformats.org/officeDocument/2006/relationships/tags" Target="../tags/tag1674.xml"/><Relationship Id="rId18" Type="http://schemas.openxmlformats.org/officeDocument/2006/relationships/tags" Target="../tags/tag1679.xml"/><Relationship Id="rId26" Type="http://schemas.openxmlformats.org/officeDocument/2006/relationships/tags" Target="../tags/tag1687.xml"/><Relationship Id="rId39" Type="http://schemas.openxmlformats.org/officeDocument/2006/relationships/tags" Target="../tags/tag1700.xml"/><Relationship Id="rId21" Type="http://schemas.openxmlformats.org/officeDocument/2006/relationships/tags" Target="../tags/tag1682.xml"/><Relationship Id="rId34" Type="http://schemas.openxmlformats.org/officeDocument/2006/relationships/tags" Target="../tags/tag1695.xml"/><Relationship Id="rId42" Type="http://schemas.openxmlformats.org/officeDocument/2006/relationships/tags" Target="../tags/tag1703.xml"/><Relationship Id="rId47" Type="http://schemas.openxmlformats.org/officeDocument/2006/relationships/tags" Target="../tags/tag1708.xml"/><Relationship Id="rId50" Type="http://schemas.openxmlformats.org/officeDocument/2006/relationships/tags" Target="../tags/tag1711.xml"/><Relationship Id="rId55" Type="http://schemas.openxmlformats.org/officeDocument/2006/relationships/tags" Target="../tags/tag16050.xml"/><Relationship Id="rId7" Type="http://schemas.openxmlformats.org/officeDocument/2006/relationships/tags" Target="../tags/tag1668.xml"/><Relationship Id="rId2" Type="http://schemas.openxmlformats.org/officeDocument/2006/relationships/tags" Target="../tags/tag1663.xml"/><Relationship Id="rId16" Type="http://schemas.openxmlformats.org/officeDocument/2006/relationships/tags" Target="../tags/tag1677.xml"/><Relationship Id="rId29" Type="http://schemas.openxmlformats.org/officeDocument/2006/relationships/tags" Target="../tags/tag1690.xml"/><Relationship Id="rId11" Type="http://schemas.openxmlformats.org/officeDocument/2006/relationships/tags" Target="../tags/tag1672.xml"/><Relationship Id="rId24" Type="http://schemas.openxmlformats.org/officeDocument/2006/relationships/tags" Target="../tags/tag1685.xml"/><Relationship Id="rId32" Type="http://schemas.openxmlformats.org/officeDocument/2006/relationships/tags" Target="../tags/tag1693.xml"/><Relationship Id="rId37" Type="http://schemas.openxmlformats.org/officeDocument/2006/relationships/tags" Target="../tags/tag1698.xml"/><Relationship Id="rId40" Type="http://schemas.openxmlformats.org/officeDocument/2006/relationships/tags" Target="../tags/tag1701.xml"/><Relationship Id="rId45" Type="http://schemas.openxmlformats.org/officeDocument/2006/relationships/tags" Target="../tags/tag1706.xml"/><Relationship Id="rId53" Type="http://schemas.openxmlformats.org/officeDocument/2006/relationships/slideLayout" Target="../slideLayouts/slideLayout2.xml"/><Relationship Id="rId58" Type="http://schemas.openxmlformats.org/officeDocument/2006/relationships/image" Target="../media/image15.png"/><Relationship Id="rId5" Type="http://schemas.openxmlformats.org/officeDocument/2006/relationships/tags" Target="../tags/tag1666.xml"/><Relationship Id="rId19" Type="http://schemas.openxmlformats.org/officeDocument/2006/relationships/tags" Target="../tags/tag1680.xml"/><Relationship Id="rId4" Type="http://schemas.openxmlformats.org/officeDocument/2006/relationships/tags" Target="../tags/tag1665.xml"/><Relationship Id="rId9" Type="http://schemas.openxmlformats.org/officeDocument/2006/relationships/tags" Target="../tags/tag1670.xml"/><Relationship Id="rId14" Type="http://schemas.openxmlformats.org/officeDocument/2006/relationships/tags" Target="../tags/tag1675.xml"/><Relationship Id="rId22" Type="http://schemas.openxmlformats.org/officeDocument/2006/relationships/tags" Target="../tags/tag1683.xml"/><Relationship Id="rId27" Type="http://schemas.openxmlformats.org/officeDocument/2006/relationships/tags" Target="../tags/tag1688.xml"/><Relationship Id="rId30" Type="http://schemas.openxmlformats.org/officeDocument/2006/relationships/tags" Target="../tags/tag1691.xml"/><Relationship Id="rId35" Type="http://schemas.openxmlformats.org/officeDocument/2006/relationships/tags" Target="../tags/tag1696.xml"/><Relationship Id="rId43" Type="http://schemas.openxmlformats.org/officeDocument/2006/relationships/tags" Target="../tags/tag1704.xml"/><Relationship Id="rId48" Type="http://schemas.openxmlformats.org/officeDocument/2006/relationships/tags" Target="../tags/tag1709.xml"/><Relationship Id="rId56" Type="http://schemas.openxmlformats.org/officeDocument/2006/relationships/image" Target="../media/image40.png"/><Relationship Id="rId8" Type="http://schemas.openxmlformats.org/officeDocument/2006/relationships/tags" Target="../tags/tag1669.xml"/><Relationship Id="rId51" Type="http://schemas.openxmlformats.org/officeDocument/2006/relationships/tags" Target="../tags/tag1712.xml"/><Relationship Id="rId3" Type="http://schemas.openxmlformats.org/officeDocument/2006/relationships/tags" Target="../tags/tag1664.xml"/><Relationship Id="rId12" Type="http://schemas.openxmlformats.org/officeDocument/2006/relationships/tags" Target="../tags/tag1673.xml"/><Relationship Id="rId17" Type="http://schemas.openxmlformats.org/officeDocument/2006/relationships/tags" Target="../tags/tag1678.xml"/><Relationship Id="rId25" Type="http://schemas.openxmlformats.org/officeDocument/2006/relationships/tags" Target="../tags/tag1686.xml"/><Relationship Id="rId33" Type="http://schemas.openxmlformats.org/officeDocument/2006/relationships/tags" Target="../tags/tag1694.xml"/><Relationship Id="rId38" Type="http://schemas.openxmlformats.org/officeDocument/2006/relationships/tags" Target="../tags/tag1699.xml"/><Relationship Id="rId46" Type="http://schemas.openxmlformats.org/officeDocument/2006/relationships/tags" Target="../tags/tag1707.xml"/><Relationship Id="rId59" Type="http://schemas.openxmlformats.org/officeDocument/2006/relationships/tags" Target="../tags/tag1705.xml"/><Relationship Id="rId20" Type="http://schemas.openxmlformats.org/officeDocument/2006/relationships/tags" Target="../tags/tag1681.xml"/><Relationship Id="rId41" Type="http://schemas.openxmlformats.org/officeDocument/2006/relationships/tags" Target="../tags/tag1702.xml"/><Relationship Id="rId54" Type="http://schemas.openxmlformats.org/officeDocument/2006/relationships/notesSlide" Target="../notesSlides/notesSlide39.xml"/><Relationship Id="rId1" Type="http://schemas.openxmlformats.org/officeDocument/2006/relationships/tags" Target="../tags/tag1662.xml"/><Relationship Id="rId6" Type="http://schemas.openxmlformats.org/officeDocument/2006/relationships/tags" Target="../tags/tag1667.xml"/><Relationship Id="rId15" Type="http://schemas.openxmlformats.org/officeDocument/2006/relationships/tags" Target="../tags/tag1676.xml"/><Relationship Id="rId23" Type="http://schemas.openxmlformats.org/officeDocument/2006/relationships/tags" Target="../tags/tag1684.xml"/><Relationship Id="rId28" Type="http://schemas.openxmlformats.org/officeDocument/2006/relationships/tags" Target="../tags/tag1689.xml"/><Relationship Id="rId36" Type="http://schemas.openxmlformats.org/officeDocument/2006/relationships/tags" Target="../tags/tag1697.xml"/><Relationship Id="rId49" Type="http://schemas.openxmlformats.org/officeDocument/2006/relationships/tags" Target="../tags/tag1710.xml"/><Relationship Id="rId57" Type="http://schemas.openxmlformats.org/officeDocument/2006/relationships/tags" Target="../tags/tag1695.xml"/><Relationship Id="rId10" Type="http://schemas.openxmlformats.org/officeDocument/2006/relationships/tags" Target="../tags/tag1671.xml"/><Relationship Id="rId31" Type="http://schemas.openxmlformats.org/officeDocument/2006/relationships/tags" Target="../tags/tag1692.xml"/><Relationship Id="rId44" Type="http://schemas.openxmlformats.org/officeDocument/2006/relationships/tags" Target="../tags/tag1705.xml"/><Relationship Id="rId52" Type="http://schemas.openxmlformats.org/officeDocument/2006/relationships/tags" Target="../tags/tag1713.xml"/><Relationship Id="rId60"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3" Type="http://schemas.openxmlformats.org/officeDocument/2006/relationships/tags" Target="../tags/tag1726.xml"/><Relationship Id="rId18" Type="http://schemas.openxmlformats.org/officeDocument/2006/relationships/tags" Target="../tags/tag1731.xml"/><Relationship Id="rId26" Type="http://schemas.openxmlformats.org/officeDocument/2006/relationships/tags" Target="../tags/tag1739.xml"/><Relationship Id="rId39" Type="http://schemas.openxmlformats.org/officeDocument/2006/relationships/tags" Target="../tags/tag1752.xml"/><Relationship Id="rId21" Type="http://schemas.openxmlformats.org/officeDocument/2006/relationships/tags" Target="../tags/tag1734.xml"/><Relationship Id="rId34" Type="http://schemas.openxmlformats.org/officeDocument/2006/relationships/tags" Target="../tags/tag1747.xml"/><Relationship Id="rId42" Type="http://schemas.openxmlformats.org/officeDocument/2006/relationships/tags" Target="../tags/tag1755.xml"/><Relationship Id="rId47" Type="http://schemas.openxmlformats.org/officeDocument/2006/relationships/tags" Target="../tags/tag1760.xml"/><Relationship Id="rId50" Type="http://schemas.openxmlformats.org/officeDocument/2006/relationships/tags" Target="../tags/tag1763.xml"/><Relationship Id="rId55" Type="http://schemas.openxmlformats.org/officeDocument/2006/relationships/tags" Target="../tags/tag1768.xml"/><Relationship Id="rId7" Type="http://schemas.openxmlformats.org/officeDocument/2006/relationships/tags" Target="../tags/tag1720.xml"/><Relationship Id="rId2" Type="http://schemas.openxmlformats.org/officeDocument/2006/relationships/tags" Target="../tags/tag1715.xml"/><Relationship Id="rId16" Type="http://schemas.openxmlformats.org/officeDocument/2006/relationships/tags" Target="../tags/tag1729.xml"/><Relationship Id="rId29" Type="http://schemas.openxmlformats.org/officeDocument/2006/relationships/tags" Target="../tags/tag1742.xml"/><Relationship Id="rId11" Type="http://schemas.openxmlformats.org/officeDocument/2006/relationships/tags" Target="../tags/tag1724.xml"/><Relationship Id="rId24" Type="http://schemas.openxmlformats.org/officeDocument/2006/relationships/tags" Target="../tags/tag1737.xml"/><Relationship Id="rId32" Type="http://schemas.openxmlformats.org/officeDocument/2006/relationships/tags" Target="../tags/tag1745.xml"/><Relationship Id="rId37" Type="http://schemas.openxmlformats.org/officeDocument/2006/relationships/tags" Target="../tags/tag1750.xml"/><Relationship Id="rId40" Type="http://schemas.openxmlformats.org/officeDocument/2006/relationships/tags" Target="../tags/tag1753.xml"/><Relationship Id="rId45" Type="http://schemas.openxmlformats.org/officeDocument/2006/relationships/tags" Target="../tags/tag1758.xml"/><Relationship Id="rId53" Type="http://schemas.openxmlformats.org/officeDocument/2006/relationships/tags" Target="../tags/tag1766.xml"/><Relationship Id="rId58" Type="http://schemas.openxmlformats.org/officeDocument/2006/relationships/slideLayout" Target="../slideLayouts/slideLayout2.xml"/><Relationship Id="rId5" Type="http://schemas.openxmlformats.org/officeDocument/2006/relationships/tags" Target="../tags/tag1718.xml"/><Relationship Id="rId19" Type="http://schemas.openxmlformats.org/officeDocument/2006/relationships/tags" Target="../tags/tag1732.xml"/><Relationship Id="rId4" Type="http://schemas.openxmlformats.org/officeDocument/2006/relationships/tags" Target="../tags/tag1717.xml"/><Relationship Id="rId9" Type="http://schemas.openxmlformats.org/officeDocument/2006/relationships/tags" Target="../tags/tag1722.xml"/><Relationship Id="rId14" Type="http://schemas.openxmlformats.org/officeDocument/2006/relationships/tags" Target="../tags/tag1727.xml"/><Relationship Id="rId22" Type="http://schemas.openxmlformats.org/officeDocument/2006/relationships/tags" Target="../tags/tag1735.xml"/><Relationship Id="rId27" Type="http://schemas.openxmlformats.org/officeDocument/2006/relationships/tags" Target="../tags/tag1740.xml"/><Relationship Id="rId30" Type="http://schemas.openxmlformats.org/officeDocument/2006/relationships/tags" Target="../tags/tag1743.xml"/><Relationship Id="rId35" Type="http://schemas.openxmlformats.org/officeDocument/2006/relationships/tags" Target="../tags/tag1748.xml"/><Relationship Id="rId43" Type="http://schemas.openxmlformats.org/officeDocument/2006/relationships/tags" Target="../tags/tag1756.xml"/><Relationship Id="rId48" Type="http://schemas.openxmlformats.org/officeDocument/2006/relationships/tags" Target="../tags/tag1761.xml"/><Relationship Id="rId56" Type="http://schemas.openxmlformats.org/officeDocument/2006/relationships/tags" Target="../tags/tag1769.xml"/><Relationship Id="rId8" Type="http://schemas.openxmlformats.org/officeDocument/2006/relationships/tags" Target="../tags/tag1721.xml"/><Relationship Id="rId51" Type="http://schemas.openxmlformats.org/officeDocument/2006/relationships/tags" Target="../tags/tag1764.xml"/><Relationship Id="rId3" Type="http://schemas.openxmlformats.org/officeDocument/2006/relationships/tags" Target="../tags/tag1716.xml"/><Relationship Id="rId12" Type="http://schemas.openxmlformats.org/officeDocument/2006/relationships/tags" Target="../tags/tag1725.xml"/><Relationship Id="rId17" Type="http://schemas.openxmlformats.org/officeDocument/2006/relationships/tags" Target="../tags/tag1730.xml"/><Relationship Id="rId25" Type="http://schemas.openxmlformats.org/officeDocument/2006/relationships/tags" Target="../tags/tag1738.xml"/><Relationship Id="rId33" Type="http://schemas.openxmlformats.org/officeDocument/2006/relationships/tags" Target="../tags/tag1746.xml"/><Relationship Id="rId38" Type="http://schemas.openxmlformats.org/officeDocument/2006/relationships/tags" Target="../tags/tag1751.xml"/><Relationship Id="rId46" Type="http://schemas.openxmlformats.org/officeDocument/2006/relationships/tags" Target="../tags/tag1759.xml"/><Relationship Id="rId59" Type="http://schemas.openxmlformats.org/officeDocument/2006/relationships/notesSlide" Target="../notesSlides/notesSlide40.xml"/><Relationship Id="rId20" Type="http://schemas.openxmlformats.org/officeDocument/2006/relationships/tags" Target="../tags/tag1733.xml"/><Relationship Id="rId41" Type="http://schemas.openxmlformats.org/officeDocument/2006/relationships/tags" Target="../tags/tag1754.xml"/><Relationship Id="rId54" Type="http://schemas.openxmlformats.org/officeDocument/2006/relationships/tags" Target="../tags/tag1767.xml"/><Relationship Id="rId1" Type="http://schemas.openxmlformats.org/officeDocument/2006/relationships/tags" Target="../tags/tag1714.xml"/><Relationship Id="rId6" Type="http://schemas.openxmlformats.org/officeDocument/2006/relationships/tags" Target="../tags/tag1719.xml"/><Relationship Id="rId15" Type="http://schemas.openxmlformats.org/officeDocument/2006/relationships/tags" Target="../tags/tag1728.xml"/><Relationship Id="rId23" Type="http://schemas.openxmlformats.org/officeDocument/2006/relationships/tags" Target="../tags/tag1736.xml"/><Relationship Id="rId28" Type="http://schemas.openxmlformats.org/officeDocument/2006/relationships/tags" Target="../tags/tag1741.xml"/><Relationship Id="rId36" Type="http://schemas.openxmlformats.org/officeDocument/2006/relationships/tags" Target="../tags/tag1749.xml"/><Relationship Id="rId49" Type="http://schemas.openxmlformats.org/officeDocument/2006/relationships/tags" Target="../tags/tag1762.xml"/><Relationship Id="rId57" Type="http://schemas.openxmlformats.org/officeDocument/2006/relationships/tags" Target="../tags/tag1770.xml"/><Relationship Id="rId10" Type="http://schemas.openxmlformats.org/officeDocument/2006/relationships/tags" Target="../tags/tag1723.xml"/><Relationship Id="rId31" Type="http://schemas.openxmlformats.org/officeDocument/2006/relationships/tags" Target="../tags/tag1744.xml"/><Relationship Id="rId44" Type="http://schemas.openxmlformats.org/officeDocument/2006/relationships/tags" Target="../tags/tag1757.xml"/><Relationship Id="rId52" Type="http://schemas.openxmlformats.org/officeDocument/2006/relationships/tags" Target="../tags/tag1765.xml"/></Relationships>
</file>

<file path=ppt/slides/_rels/slide61.xml.rels><?xml version="1.0" encoding="UTF-8" standalone="yes"?>
<Relationships xmlns="http://schemas.openxmlformats.org/package/2006/relationships"><Relationship Id="rId13" Type="http://schemas.openxmlformats.org/officeDocument/2006/relationships/tags" Target="../tags/tag1783.xml"/><Relationship Id="rId18" Type="http://schemas.openxmlformats.org/officeDocument/2006/relationships/tags" Target="../tags/tag1788.xml"/><Relationship Id="rId26" Type="http://schemas.openxmlformats.org/officeDocument/2006/relationships/tags" Target="../tags/tag1796.xml"/><Relationship Id="rId39" Type="http://schemas.openxmlformats.org/officeDocument/2006/relationships/tags" Target="../tags/tag1809.xml"/><Relationship Id="rId21" Type="http://schemas.openxmlformats.org/officeDocument/2006/relationships/tags" Target="../tags/tag1791.xml"/><Relationship Id="rId34" Type="http://schemas.openxmlformats.org/officeDocument/2006/relationships/tags" Target="../tags/tag1804.xml"/><Relationship Id="rId42" Type="http://schemas.openxmlformats.org/officeDocument/2006/relationships/tags" Target="../tags/tag1812.xml"/><Relationship Id="rId47" Type="http://schemas.openxmlformats.org/officeDocument/2006/relationships/tags" Target="../tags/tag1817.xml"/><Relationship Id="rId50" Type="http://schemas.openxmlformats.org/officeDocument/2006/relationships/tags" Target="../tags/tag1820.xml"/><Relationship Id="rId55" Type="http://schemas.openxmlformats.org/officeDocument/2006/relationships/tags" Target="../tags/tag1825.xml"/><Relationship Id="rId7" Type="http://schemas.openxmlformats.org/officeDocument/2006/relationships/tags" Target="../tags/tag1777.xml"/><Relationship Id="rId2" Type="http://schemas.openxmlformats.org/officeDocument/2006/relationships/tags" Target="../tags/tag1772.xml"/><Relationship Id="rId16" Type="http://schemas.openxmlformats.org/officeDocument/2006/relationships/tags" Target="../tags/tag1786.xml"/><Relationship Id="rId29" Type="http://schemas.openxmlformats.org/officeDocument/2006/relationships/tags" Target="../tags/tag1799.xml"/><Relationship Id="rId11" Type="http://schemas.openxmlformats.org/officeDocument/2006/relationships/tags" Target="../tags/tag1781.xml"/><Relationship Id="rId24" Type="http://schemas.openxmlformats.org/officeDocument/2006/relationships/tags" Target="../tags/tag1794.xml"/><Relationship Id="rId32" Type="http://schemas.openxmlformats.org/officeDocument/2006/relationships/tags" Target="../tags/tag1802.xml"/><Relationship Id="rId37" Type="http://schemas.openxmlformats.org/officeDocument/2006/relationships/tags" Target="../tags/tag1807.xml"/><Relationship Id="rId40" Type="http://schemas.openxmlformats.org/officeDocument/2006/relationships/tags" Target="../tags/tag1810.xml"/><Relationship Id="rId45" Type="http://schemas.openxmlformats.org/officeDocument/2006/relationships/tags" Target="../tags/tag1815.xml"/><Relationship Id="rId53" Type="http://schemas.openxmlformats.org/officeDocument/2006/relationships/tags" Target="../tags/tag1823.xml"/><Relationship Id="rId58" Type="http://schemas.openxmlformats.org/officeDocument/2006/relationships/slideLayout" Target="../slideLayouts/slideLayout2.xml"/><Relationship Id="rId5" Type="http://schemas.openxmlformats.org/officeDocument/2006/relationships/tags" Target="../tags/tag1775.xml"/><Relationship Id="rId19" Type="http://schemas.openxmlformats.org/officeDocument/2006/relationships/tags" Target="../tags/tag1789.xml"/><Relationship Id="rId4" Type="http://schemas.openxmlformats.org/officeDocument/2006/relationships/tags" Target="../tags/tag1774.xml"/><Relationship Id="rId9" Type="http://schemas.openxmlformats.org/officeDocument/2006/relationships/tags" Target="../tags/tag1779.xml"/><Relationship Id="rId14" Type="http://schemas.openxmlformats.org/officeDocument/2006/relationships/tags" Target="../tags/tag1784.xml"/><Relationship Id="rId22" Type="http://schemas.openxmlformats.org/officeDocument/2006/relationships/tags" Target="../tags/tag1792.xml"/><Relationship Id="rId27" Type="http://schemas.openxmlformats.org/officeDocument/2006/relationships/tags" Target="../tags/tag1797.xml"/><Relationship Id="rId30" Type="http://schemas.openxmlformats.org/officeDocument/2006/relationships/tags" Target="../tags/tag1800.xml"/><Relationship Id="rId35" Type="http://schemas.openxmlformats.org/officeDocument/2006/relationships/tags" Target="../tags/tag1805.xml"/><Relationship Id="rId43" Type="http://schemas.openxmlformats.org/officeDocument/2006/relationships/tags" Target="../tags/tag1813.xml"/><Relationship Id="rId48" Type="http://schemas.openxmlformats.org/officeDocument/2006/relationships/tags" Target="../tags/tag1818.xml"/><Relationship Id="rId56" Type="http://schemas.openxmlformats.org/officeDocument/2006/relationships/tags" Target="../tags/tag1826.xml"/><Relationship Id="rId8" Type="http://schemas.openxmlformats.org/officeDocument/2006/relationships/tags" Target="../tags/tag1778.xml"/><Relationship Id="rId51" Type="http://schemas.openxmlformats.org/officeDocument/2006/relationships/tags" Target="../tags/tag1821.xml"/><Relationship Id="rId3" Type="http://schemas.openxmlformats.org/officeDocument/2006/relationships/tags" Target="../tags/tag1773.xml"/><Relationship Id="rId12" Type="http://schemas.openxmlformats.org/officeDocument/2006/relationships/tags" Target="../tags/tag1782.xml"/><Relationship Id="rId17" Type="http://schemas.openxmlformats.org/officeDocument/2006/relationships/tags" Target="../tags/tag1787.xml"/><Relationship Id="rId25" Type="http://schemas.openxmlformats.org/officeDocument/2006/relationships/tags" Target="../tags/tag1795.xml"/><Relationship Id="rId33" Type="http://schemas.openxmlformats.org/officeDocument/2006/relationships/tags" Target="../tags/tag1803.xml"/><Relationship Id="rId38" Type="http://schemas.openxmlformats.org/officeDocument/2006/relationships/tags" Target="../tags/tag1808.xml"/><Relationship Id="rId46" Type="http://schemas.openxmlformats.org/officeDocument/2006/relationships/tags" Target="../tags/tag1816.xml"/><Relationship Id="rId59" Type="http://schemas.openxmlformats.org/officeDocument/2006/relationships/notesSlide" Target="../notesSlides/notesSlide41.xml"/><Relationship Id="rId20" Type="http://schemas.openxmlformats.org/officeDocument/2006/relationships/tags" Target="../tags/tag1790.xml"/><Relationship Id="rId41" Type="http://schemas.openxmlformats.org/officeDocument/2006/relationships/tags" Target="../tags/tag1811.xml"/><Relationship Id="rId54" Type="http://schemas.openxmlformats.org/officeDocument/2006/relationships/tags" Target="../tags/tag1824.xml"/><Relationship Id="rId1" Type="http://schemas.openxmlformats.org/officeDocument/2006/relationships/tags" Target="../tags/tag1771.xml"/><Relationship Id="rId6" Type="http://schemas.openxmlformats.org/officeDocument/2006/relationships/tags" Target="../tags/tag1776.xml"/><Relationship Id="rId15" Type="http://schemas.openxmlformats.org/officeDocument/2006/relationships/tags" Target="../tags/tag1785.xml"/><Relationship Id="rId23" Type="http://schemas.openxmlformats.org/officeDocument/2006/relationships/tags" Target="../tags/tag1793.xml"/><Relationship Id="rId28" Type="http://schemas.openxmlformats.org/officeDocument/2006/relationships/tags" Target="../tags/tag1798.xml"/><Relationship Id="rId36" Type="http://schemas.openxmlformats.org/officeDocument/2006/relationships/tags" Target="../tags/tag1806.xml"/><Relationship Id="rId49" Type="http://schemas.openxmlformats.org/officeDocument/2006/relationships/tags" Target="../tags/tag1819.xml"/><Relationship Id="rId57" Type="http://schemas.openxmlformats.org/officeDocument/2006/relationships/tags" Target="../tags/tag1827.xml"/><Relationship Id="rId10" Type="http://schemas.openxmlformats.org/officeDocument/2006/relationships/tags" Target="../tags/tag1780.xml"/><Relationship Id="rId31" Type="http://schemas.openxmlformats.org/officeDocument/2006/relationships/tags" Target="../tags/tag1801.xml"/><Relationship Id="rId44" Type="http://schemas.openxmlformats.org/officeDocument/2006/relationships/tags" Target="../tags/tag1814.xml"/><Relationship Id="rId52" Type="http://schemas.openxmlformats.org/officeDocument/2006/relationships/tags" Target="../tags/tag1822.xml"/></Relationships>
</file>

<file path=ppt/slides/_rels/slide62.xml.rels><?xml version="1.0" encoding="UTF-8" standalone="yes"?>
<Relationships xmlns="http://schemas.openxmlformats.org/package/2006/relationships"><Relationship Id="rId8" Type="http://schemas.openxmlformats.org/officeDocument/2006/relationships/tags" Target="../tags/tag1835.xml"/><Relationship Id="rId3" Type="http://schemas.openxmlformats.org/officeDocument/2006/relationships/tags" Target="../tags/tag1830.xml"/><Relationship Id="rId7" Type="http://schemas.openxmlformats.org/officeDocument/2006/relationships/tags" Target="../tags/tag1834.xml"/><Relationship Id="rId12" Type="http://schemas.openxmlformats.org/officeDocument/2006/relationships/notesSlide" Target="../notesSlides/notesSlide42.xml"/><Relationship Id="rId2" Type="http://schemas.openxmlformats.org/officeDocument/2006/relationships/tags" Target="../tags/tag1829.xml"/><Relationship Id="rId1" Type="http://schemas.openxmlformats.org/officeDocument/2006/relationships/tags" Target="../tags/tag1828.xml"/><Relationship Id="rId6" Type="http://schemas.openxmlformats.org/officeDocument/2006/relationships/tags" Target="../tags/tag1833.xml"/><Relationship Id="rId11" Type="http://schemas.openxmlformats.org/officeDocument/2006/relationships/slideLayout" Target="../slideLayouts/slideLayout2.xml"/><Relationship Id="rId5" Type="http://schemas.openxmlformats.org/officeDocument/2006/relationships/tags" Target="../tags/tag1832.xml"/><Relationship Id="rId10" Type="http://schemas.openxmlformats.org/officeDocument/2006/relationships/tags" Target="../tags/tag1837.xml"/><Relationship Id="rId4" Type="http://schemas.openxmlformats.org/officeDocument/2006/relationships/tags" Target="../tags/tag1831.xml"/><Relationship Id="rId9" Type="http://schemas.openxmlformats.org/officeDocument/2006/relationships/tags" Target="../tags/tag1836.xml"/></Relationships>
</file>

<file path=ppt/slides/_rels/slide63.xml.rels><?xml version="1.0" encoding="UTF-8" standalone="yes"?>
<Relationships xmlns="http://schemas.openxmlformats.org/package/2006/relationships"><Relationship Id="rId8" Type="http://schemas.openxmlformats.org/officeDocument/2006/relationships/tags" Target="../tags/tag1845.xml"/><Relationship Id="rId13" Type="http://schemas.openxmlformats.org/officeDocument/2006/relationships/tags" Target="../tags/tag1850.xml"/><Relationship Id="rId18" Type="http://schemas.openxmlformats.org/officeDocument/2006/relationships/tags" Target="../tags/tag1855.xml"/><Relationship Id="rId26" Type="http://schemas.openxmlformats.org/officeDocument/2006/relationships/tags" Target="../tags/tag1863.xml"/><Relationship Id="rId3" Type="http://schemas.openxmlformats.org/officeDocument/2006/relationships/tags" Target="../tags/tag1840.xml"/><Relationship Id="rId21" Type="http://schemas.openxmlformats.org/officeDocument/2006/relationships/tags" Target="../tags/tag1858.xml"/><Relationship Id="rId7" Type="http://schemas.openxmlformats.org/officeDocument/2006/relationships/tags" Target="../tags/tag1844.xml"/><Relationship Id="rId12" Type="http://schemas.openxmlformats.org/officeDocument/2006/relationships/tags" Target="../tags/tag1849.xml"/><Relationship Id="rId17" Type="http://schemas.openxmlformats.org/officeDocument/2006/relationships/tags" Target="../tags/tag1854.xml"/><Relationship Id="rId25" Type="http://schemas.openxmlformats.org/officeDocument/2006/relationships/tags" Target="../tags/tag1862.xml"/><Relationship Id="rId2" Type="http://schemas.openxmlformats.org/officeDocument/2006/relationships/tags" Target="../tags/tag1839.xml"/><Relationship Id="rId16" Type="http://schemas.openxmlformats.org/officeDocument/2006/relationships/tags" Target="../tags/tag1853.xml"/><Relationship Id="rId20" Type="http://schemas.openxmlformats.org/officeDocument/2006/relationships/tags" Target="../tags/tag1857.xml"/><Relationship Id="rId29" Type="http://schemas.openxmlformats.org/officeDocument/2006/relationships/tags" Target="../tags/tag1866.xml"/><Relationship Id="rId1" Type="http://schemas.openxmlformats.org/officeDocument/2006/relationships/tags" Target="../tags/tag1838.xml"/><Relationship Id="rId6" Type="http://schemas.openxmlformats.org/officeDocument/2006/relationships/tags" Target="../tags/tag1843.xml"/><Relationship Id="rId11" Type="http://schemas.openxmlformats.org/officeDocument/2006/relationships/tags" Target="../tags/tag1848.xml"/><Relationship Id="rId24" Type="http://schemas.openxmlformats.org/officeDocument/2006/relationships/tags" Target="../tags/tag1861.xml"/><Relationship Id="rId5" Type="http://schemas.openxmlformats.org/officeDocument/2006/relationships/tags" Target="../tags/tag1842.xml"/><Relationship Id="rId15" Type="http://schemas.openxmlformats.org/officeDocument/2006/relationships/tags" Target="../tags/tag1852.xml"/><Relationship Id="rId23" Type="http://schemas.openxmlformats.org/officeDocument/2006/relationships/tags" Target="../tags/tag1860.xml"/><Relationship Id="rId28" Type="http://schemas.openxmlformats.org/officeDocument/2006/relationships/tags" Target="../tags/tag1865.xml"/><Relationship Id="rId10" Type="http://schemas.openxmlformats.org/officeDocument/2006/relationships/tags" Target="../tags/tag1847.xml"/><Relationship Id="rId19" Type="http://schemas.openxmlformats.org/officeDocument/2006/relationships/tags" Target="../tags/tag1856.xml"/><Relationship Id="rId31" Type="http://schemas.openxmlformats.org/officeDocument/2006/relationships/notesSlide" Target="../notesSlides/notesSlide43.xml"/><Relationship Id="rId4" Type="http://schemas.openxmlformats.org/officeDocument/2006/relationships/tags" Target="../tags/tag1841.xml"/><Relationship Id="rId9" Type="http://schemas.openxmlformats.org/officeDocument/2006/relationships/tags" Target="../tags/tag1846.xml"/><Relationship Id="rId14" Type="http://schemas.openxmlformats.org/officeDocument/2006/relationships/tags" Target="../tags/tag1851.xml"/><Relationship Id="rId22" Type="http://schemas.openxmlformats.org/officeDocument/2006/relationships/tags" Target="../tags/tag1859.xml"/><Relationship Id="rId27" Type="http://schemas.openxmlformats.org/officeDocument/2006/relationships/tags" Target="../tags/tag1864.xml"/><Relationship Id="rId30"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8" Type="http://schemas.openxmlformats.org/officeDocument/2006/relationships/tags" Target="../tags/tag1874.xml"/><Relationship Id="rId13" Type="http://schemas.openxmlformats.org/officeDocument/2006/relationships/tags" Target="../tags/tag1879.xml"/><Relationship Id="rId18" Type="http://schemas.openxmlformats.org/officeDocument/2006/relationships/tags" Target="../tags/tag1884.xml"/><Relationship Id="rId3" Type="http://schemas.openxmlformats.org/officeDocument/2006/relationships/tags" Target="../tags/tag1869.xml"/><Relationship Id="rId21" Type="http://schemas.openxmlformats.org/officeDocument/2006/relationships/notesSlide" Target="../notesSlides/notesSlide44.xml"/><Relationship Id="rId7" Type="http://schemas.openxmlformats.org/officeDocument/2006/relationships/tags" Target="../tags/tag1873.xml"/><Relationship Id="rId12" Type="http://schemas.openxmlformats.org/officeDocument/2006/relationships/tags" Target="../tags/tag1878.xml"/><Relationship Id="rId17" Type="http://schemas.openxmlformats.org/officeDocument/2006/relationships/tags" Target="../tags/tag1883.xml"/><Relationship Id="rId2" Type="http://schemas.openxmlformats.org/officeDocument/2006/relationships/tags" Target="../tags/tag1868.xml"/><Relationship Id="rId16" Type="http://schemas.openxmlformats.org/officeDocument/2006/relationships/tags" Target="../tags/tag1882.xml"/><Relationship Id="rId20" Type="http://schemas.openxmlformats.org/officeDocument/2006/relationships/slideLayout" Target="../slideLayouts/slideLayout2.xml"/><Relationship Id="rId1" Type="http://schemas.openxmlformats.org/officeDocument/2006/relationships/tags" Target="../tags/tag1867.xml"/><Relationship Id="rId6" Type="http://schemas.openxmlformats.org/officeDocument/2006/relationships/tags" Target="../tags/tag1872.xml"/><Relationship Id="rId11" Type="http://schemas.openxmlformats.org/officeDocument/2006/relationships/tags" Target="../tags/tag1877.xml"/><Relationship Id="rId5" Type="http://schemas.openxmlformats.org/officeDocument/2006/relationships/tags" Target="../tags/tag1871.xml"/><Relationship Id="rId15" Type="http://schemas.openxmlformats.org/officeDocument/2006/relationships/tags" Target="../tags/tag1881.xml"/><Relationship Id="rId10" Type="http://schemas.openxmlformats.org/officeDocument/2006/relationships/tags" Target="../tags/tag1876.xml"/><Relationship Id="rId19" Type="http://schemas.openxmlformats.org/officeDocument/2006/relationships/tags" Target="../tags/tag1885.xml"/><Relationship Id="rId4" Type="http://schemas.openxmlformats.org/officeDocument/2006/relationships/tags" Target="../tags/tag1870.xml"/><Relationship Id="rId9" Type="http://schemas.openxmlformats.org/officeDocument/2006/relationships/tags" Target="../tags/tag1875.xml"/><Relationship Id="rId14" Type="http://schemas.openxmlformats.org/officeDocument/2006/relationships/tags" Target="../tags/tag1880.xml"/></Relationships>
</file>

<file path=ppt/slides/_rels/slide65.xml.rels><?xml version="1.0" encoding="UTF-8" standalone="yes"?>
<Relationships xmlns="http://schemas.openxmlformats.org/package/2006/relationships"><Relationship Id="rId26" Type="http://schemas.openxmlformats.org/officeDocument/2006/relationships/tags" Target="../tags/tag1911.xml"/><Relationship Id="rId21" Type="http://schemas.openxmlformats.org/officeDocument/2006/relationships/tags" Target="../tags/tag1906.xml"/><Relationship Id="rId42" Type="http://schemas.openxmlformats.org/officeDocument/2006/relationships/tags" Target="../tags/tag1927.xml"/><Relationship Id="rId47" Type="http://schemas.openxmlformats.org/officeDocument/2006/relationships/tags" Target="../tags/tag1932.xml"/><Relationship Id="rId63" Type="http://schemas.openxmlformats.org/officeDocument/2006/relationships/tags" Target="../tags/tag1948.xml"/><Relationship Id="rId68" Type="http://schemas.openxmlformats.org/officeDocument/2006/relationships/tags" Target="../tags/tag1953.xml"/><Relationship Id="rId84" Type="http://schemas.openxmlformats.org/officeDocument/2006/relationships/tags" Target="../tags/tag1969.xml"/><Relationship Id="rId89" Type="http://schemas.openxmlformats.org/officeDocument/2006/relationships/tags" Target="../tags/tag1974.xml"/><Relationship Id="rId16" Type="http://schemas.openxmlformats.org/officeDocument/2006/relationships/tags" Target="../tags/tag1901.xml"/><Relationship Id="rId11" Type="http://schemas.openxmlformats.org/officeDocument/2006/relationships/tags" Target="../tags/tag1896.xml"/><Relationship Id="rId32" Type="http://schemas.openxmlformats.org/officeDocument/2006/relationships/tags" Target="../tags/tag1917.xml"/><Relationship Id="rId37" Type="http://schemas.openxmlformats.org/officeDocument/2006/relationships/tags" Target="../tags/tag1922.xml"/><Relationship Id="rId53" Type="http://schemas.openxmlformats.org/officeDocument/2006/relationships/tags" Target="../tags/tag1938.xml"/><Relationship Id="rId58" Type="http://schemas.openxmlformats.org/officeDocument/2006/relationships/tags" Target="../tags/tag1943.xml"/><Relationship Id="rId74" Type="http://schemas.openxmlformats.org/officeDocument/2006/relationships/tags" Target="../tags/tag1959.xml"/><Relationship Id="rId79" Type="http://schemas.openxmlformats.org/officeDocument/2006/relationships/tags" Target="../tags/tag1964.xml"/><Relationship Id="rId102" Type="http://schemas.openxmlformats.org/officeDocument/2006/relationships/tags" Target="../tags/tag1987.xml"/><Relationship Id="rId5" Type="http://schemas.openxmlformats.org/officeDocument/2006/relationships/tags" Target="../tags/tag1890.xml"/><Relationship Id="rId90" Type="http://schemas.openxmlformats.org/officeDocument/2006/relationships/tags" Target="../tags/tag1975.xml"/><Relationship Id="rId95" Type="http://schemas.openxmlformats.org/officeDocument/2006/relationships/tags" Target="../tags/tag1980.xml"/><Relationship Id="rId22" Type="http://schemas.openxmlformats.org/officeDocument/2006/relationships/tags" Target="../tags/tag1907.xml"/><Relationship Id="rId27" Type="http://schemas.openxmlformats.org/officeDocument/2006/relationships/tags" Target="../tags/tag1912.xml"/><Relationship Id="rId43" Type="http://schemas.openxmlformats.org/officeDocument/2006/relationships/tags" Target="../tags/tag1928.xml"/><Relationship Id="rId48" Type="http://schemas.openxmlformats.org/officeDocument/2006/relationships/tags" Target="../tags/tag1933.xml"/><Relationship Id="rId64" Type="http://schemas.openxmlformats.org/officeDocument/2006/relationships/tags" Target="../tags/tag1949.xml"/><Relationship Id="rId69" Type="http://schemas.openxmlformats.org/officeDocument/2006/relationships/tags" Target="../tags/tag1954.xml"/><Relationship Id="rId80" Type="http://schemas.openxmlformats.org/officeDocument/2006/relationships/tags" Target="../tags/tag1965.xml"/><Relationship Id="rId85" Type="http://schemas.openxmlformats.org/officeDocument/2006/relationships/tags" Target="../tags/tag1970.xml"/><Relationship Id="rId12" Type="http://schemas.openxmlformats.org/officeDocument/2006/relationships/tags" Target="../tags/tag1897.xml"/><Relationship Id="rId17" Type="http://schemas.openxmlformats.org/officeDocument/2006/relationships/tags" Target="../tags/tag1902.xml"/><Relationship Id="rId33" Type="http://schemas.openxmlformats.org/officeDocument/2006/relationships/tags" Target="../tags/tag1918.xml"/><Relationship Id="rId38" Type="http://schemas.openxmlformats.org/officeDocument/2006/relationships/tags" Target="../tags/tag1923.xml"/><Relationship Id="rId59" Type="http://schemas.openxmlformats.org/officeDocument/2006/relationships/tags" Target="../tags/tag1944.xml"/><Relationship Id="rId103" Type="http://schemas.openxmlformats.org/officeDocument/2006/relationships/tags" Target="../tags/tag1988.xml"/><Relationship Id="rId20" Type="http://schemas.openxmlformats.org/officeDocument/2006/relationships/tags" Target="../tags/tag1905.xml"/><Relationship Id="rId41" Type="http://schemas.openxmlformats.org/officeDocument/2006/relationships/tags" Target="../tags/tag1926.xml"/><Relationship Id="rId54" Type="http://schemas.openxmlformats.org/officeDocument/2006/relationships/tags" Target="../tags/tag1939.xml"/><Relationship Id="rId62" Type="http://schemas.openxmlformats.org/officeDocument/2006/relationships/tags" Target="../tags/tag1947.xml"/><Relationship Id="rId70" Type="http://schemas.openxmlformats.org/officeDocument/2006/relationships/tags" Target="../tags/tag1955.xml"/><Relationship Id="rId75" Type="http://schemas.openxmlformats.org/officeDocument/2006/relationships/tags" Target="../tags/tag1960.xml"/><Relationship Id="rId83" Type="http://schemas.openxmlformats.org/officeDocument/2006/relationships/tags" Target="../tags/tag1968.xml"/><Relationship Id="rId88" Type="http://schemas.openxmlformats.org/officeDocument/2006/relationships/tags" Target="../tags/tag1973.xml"/><Relationship Id="rId91" Type="http://schemas.openxmlformats.org/officeDocument/2006/relationships/tags" Target="../tags/tag1976.xml"/><Relationship Id="rId96" Type="http://schemas.openxmlformats.org/officeDocument/2006/relationships/tags" Target="../tags/tag1981.xml"/><Relationship Id="rId1" Type="http://schemas.openxmlformats.org/officeDocument/2006/relationships/tags" Target="../tags/tag1886.xml"/><Relationship Id="rId6" Type="http://schemas.openxmlformats.org/officeDocument/2006/relationships/tags" Target="../tags/tag1891.xml"/><Relationship Id="rId15" Type="http://schemas.openxmlformats.org/officeDocument/2006/relationships/tags" Target="../tags/tag1900.xml"/><Relationship Id="rId23" Type="http://schemas.openxmlformats.org/officeDocument/2006/relationships/tags" Target="../tags/tag1908.xml"/><Relationship Id="rId28" Type="http://schemas.openxmlformats.org/officeDocument/2006/relationships/tags" Target="../tags/tag1913.xml"/><Relationship Id="rId36" Type="http://schemas.openxmlformats.org/officeDocument/2006/relationships/tags" Target="../tags/tag1921.xml"/><Relationship Id="rId49" Type="http://schemas.openxmlformats.org/officeDocument/2006/relationships/tags" Target="../tags/tag1934.xml"/><Relationship Id="rId57" Type="http://schemas.openxmlformats.org/officeDocument/2006/relationships/tags" Target="../tags/tag1942.xml"/><Relationship Id="rId106" Type="http://schemas.openxmlformats.org/officeDocument/2006/relationships/notesSlide" Target="../notesSlides/notesSlide45.xml"/><Relationship Id="rId10" Type="http://schemas.openxmlformats.org/officeDocument/2006/relationships/tags" Target="../tags/tag1895.xml"/><Relationship Id="rId31" Type="http://schemas.openxmlformats.org/officeDocument/2006/relationships/tags" Target="../tags/tag1916.xml"/><Relationship Id="rId44" Type="http://schemas.openxmlformats.org/officeDocument/2006/relationships/tags" Target="../tags/tag1929.xml"/><Relationship Id="rId52" Type="http://schemas.openxmlformats.org/officeDocument/2006/relationships/tags" Target="../tags/tag1937.xml"/><Relationship Id="rId60" Type="http://schemas.openxmlformats.org/officeDocument/2006/relationships/tags" Target="../tags/tag1945.xml"/><Relationship Id="rId65" Type="http://schemas.openxmlformats.org/officeDocument/2006/relationships/tags" Target="../tags/tag1950.xml"/><Relationship Id="rId73" Type="http://schemas.openxmlformats.org/officeDocument/2006/relationships/tags" Target="../tags/tag1958.xml"/><Relationship Id="rId78" Type="http://schemas.openxmlformats.org/officeDocument/2006/relationships/tags" Target="../tags/tag1963.xml"/><Relationship Id="rId81" Type="http://schemas.openxmlformats.org/officeDocument/2006/relationships/tags" Target="../tags/tag1966.xml"/><Relationship Id="rId86" Type="http://schemas.openxmlformats.org/officeDocument/2006/relationships/tags" Target="../tags/tag1971.xml"/><Relationship Id="rId94" Type="http://schemas.openxmlformats.org/officeDocument/2006/relationships/tags" Target="../tags/tag1979.xml"/><Relationship Id="rId99" Type="http://schemas.openxmlformats.org/officeDocument/2006/relationships/tags" Target="../tags/tag1984.xml"/><Relationship Id="rId101" Type="http://schemas.openxmlformats.org/officeDocument/2006/relationships/tags" Target="../tags/tag1986.xml"/><Relationship Id="rId4" Type="http://schemas.openxmlformats.org/officeDocument/2006/relationships/tags" Target="../tags/tag1889.xml"/><Relationship Id="rId9" Type="http://schemas.openxmlformats.org/officeDocument/2006/relationships/tags" Target="../tags/tag1894.xml"/><Relationship Id="rId13" Type="http://schemas.openxmlformats.org/officeDocument/2006/relationships/tags" Target="../tags/tag1898.xml"/><Relationship Id="rId18" Type="http://schemas.openxmlformats.org/officeDocument/2006/relationships/tags" Target="../tags/tag1903.xml"/><Relationship Id="rId39" Type="http://schemas.openxmlformats.org/officeDocument/2006/relationships/tags" Target="../tags/tag1924.xml"/><Relationship Id="rId34" Type="http://schemas.openxmlformats.org/officeDocument/2006/relationships/tags" Target="../tags/tag1919.xml"/><Relationship Id="rId50" Type="http://schemas.openxmlformats.org/officeDocument/2006/relationships/tags" Target="../tags/tag1935.xml"/><Relationship Id="rId55" Type="http://schemas.openxmlformats.org/officeDocument/2006/relationships/tags" Target="../tags/tag1940.xml"/><Relationship Id="rId76" Type="http://schemas.openxmlformats.org/officeDocument/2006/relationships/tags" Target="../tags/tag1961.xml"/><Relationship Id="rId97" Type="http://schemas.openxmlformats.org/officeDocument/2006/relationships/tags" Target="../tags/tag1982.xml"/><Relationship Id="rId104" Type="http://schemas.openxmlformats.org/officeDocument/2006/relationships/tags" Target="../tags/tag1989.xml"/><Relationship Id="rId7" Type="http://schemas.openxmlformats.org/officeDocument/2006/relationships/tags" Target="../tags/tag1892.xml"/><Relationship Id="rId71" Type="http://schemas.openxmlformats.org/officeDocument/2006/relationships/tags" Target="../tags/tag1956.xml"/><Relationship Id="rId92" Type="http://schemas.openxmlformats.org/officeDocument/2006/relationships/tags" Target="../tags/tag1977.xml"/><Relationship Id="rId2" Type="http://schemas.openxmlformats.org/officeDocument/2006/relationships/tags" Target="../tags/tag1887.xml"/><Relationship Id="rId29" Type="http://schemas.openxmlformats.org/officeDocument/2006/relationships/tags" Target="../tags/tag1914.xml"/><Relationship Id="rId24" Type="http://schemas.openxmlformats.org/officeDocument/2006/relationships/tags" Target="../tags/tag1909.xml"/><Relationship Id="rId40" Type="http://schemas.openxmlformats.org/officeDocument/2006/relationships/tags" Target="../tags/tag1925.xml"/><Relationship Id="rId45" Type="http://schemas.openxmlformats.org/officeDocument/2006/relationships/tags" Target="../tags/tag1930.xml"/><Relationship Id="rId66" Type="http://schemas.openxmlformats.org/officeDocument/2006/relationships/tags" Target="../tags/tag1951.xml"/><Relationship Id="rId87" Type="http://schemas.openxmlformats.org/officeDocument/2006/relationships/tags" Target="../tags/tag1972.xml"/><Relationship Id="rId61" Type="http://schemas.openxmlformats.org/officeDocument/2006/relationships/tags" Target="../tags/tag1946.xml"/><Relationship Id="rId82" Type="http://schemas.openxmlformats.org/officeDocument/2006/relationships/tags" Target="../tags/tag1967.xml"/><Relationship Id="rId19" Type="http://schemas.openxmlformats.org/officeDocument/2006/relationships/tags" Target="../tags/tag1904.xml"/><Relationship Id="rId14" Type="http://schemas.openxmlformats.org/officeDocument/2006/relationships/tags" Target="../tags/tag1899.xml"/><Relationship Id="rId30" Type="http://schemas.openxmlformats.org/officeDocument/2006/relationships/tags" Target="../tags/tag1915.xml"/><Relationship Id="rId35" Type="http://schemas.openxmlformats.org/officeDocument/2006/relationships/tags" Target="../tags/tag1920.xml"/><Relationship Id="rId56" Type="http://schemas.openxmlformats.org/officeDocument/2006/relationships/tags" Target="../tags/tag1941.xml"/><Relationship Id="rId77" Type="http://schemas.openxmlformats.org/officeDocument/2006/relationships/tags" Target="../tags/tag1962.xml"/><Relationship Id="rId100" Type="http://schemas.openxmlformats.org/officeDocument/2006/relationships/tags" Target="../tags/tag1985.xml"/><Relationship Id="rId105" Type="http://schemas.openxmlformats.org/officeDocument/2006/relationships/slideLayout" Target="../slideLayouts/slideLayout4.xml"/><Relationship Id="rId8" Type="http://schemas.openxmlformats.org/officeDocument/2006/relationships/tags" Target="../tags/tag1893.xml"/><Relationship Id="rId51" Type="http://schemas.openxmlformats.org/officeDocument/2006/relationships/tags" Target="../tags/tag1936.xml"/><Relationship Id="rId72" Type="http://schemas.openxmlformats.org/officeDocument/2006/relationships/tags" Target="../tags/tag1957.xml"/><Relationship Id="rId93" Type="http://schemas.openxmlformats.org/officeDocument/2006/relationships/tags" Target="../tags/tag1978.xml"/><Relationship Id="rId98" Type="http://schemas.openxmlformats.org/officeDocument/2006/relationships/tags" Target="../tags/tag1983.xml"/><Relationship Id="rId3" Type="http://schemas.openxmlformats.org/officeDocument/2006/relationships/tags" Target="../tags/tag1888.xml"/><Relationship Id="rId25" Type="http://schemas.openxmlformats.org/officeDocument/2006/relationships/tags" Target="../tags/tag1910.xml"/><Relationship Id="rId46" Type="http://schemas.openxmlformats.org/officeDocument/2006/relationships/tags" Target="../tags/tag1931.xml"/><Relationship Id="rId67" Type="http://schemas.openxmlformats.org/officeDocument/2006/relationships/tags" Target="../tags/tag1952.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91.xml"/><Relationship Id="rId1" Type="http://schemas.openxmlformats.org/officeDocument/2006/relationships/tags" Target="../tags/tag1990.xml"/><Relationship Id="rId4" Type="http://schemas.openxmlformats.org/officeDocument/2006/relationships/notesSlide" Target="../notesSlides/notesSlide46.xml"/></Relationships>
</file>

<file path=ppt/slides/_rels/slide67.xml.rels><?xml version="1.0" encoding="UTF-8" standalone="yes"?>
<Relationships xmlns="http://schemas.openxmlformats.org/package/2006/relationships"><Relationship Id="rId8" Type="http://schemas.openxmlformats.org/officeDocument/2006/relationships/tags" Target="../tags/tag1999.xml"/><Relationship Id="rId13" Type="http://schemas.openxmlformats.org/officeDocument/2006/relationships/tags" Target="../tags/tag2004.xml"/><Relationship Id="rId18" Type="http://schemas.openxmlformats.org/officeDocument/2006/relationships/tags" Target="../tags/tag2009.xml"/><Relationship Id="rId26" Type="http://schemas.openxmlformats.org/officeDocument/2006/relationships/notesSlide" Target="../notesSlides/notesSlide47.xml"/><Relationship Id="rId3" Type="http://schemas.openxmlformats.org/officeDocument/2006/relationships/tags" Target="../tags/tag1994.xml"/><Relationship Id="rId21" Type="http://schemas.openxmlformats.org/officeDocument/2006/relationships/tags" Target="../tags/tag2012.xml"/><Relationship Id="rId7" Type="http://schemas.openxmlformats.org/officeDocument/2006/relationships/tags" Target="../tags/tag1998.xml"/><Relationship Id="rId12" Type="http://schemas.openxmlformats.org/officeDocument/2006/relationships/tags" Target="../tags/tag2003.xml"/><Relationship Id="rId17" Type="http://schemas.openxmlformats.org/officeDocument/2006/relationships/tags" Target="../tags/tag2008.xml"/><Relationship Id="rId25" Type="http://schemas.openxmlformats.org/officeDocument/2006/relationships/slideLayout" Target="../slideLayouts/slideLayout2.xml"/><Relationship Id="rId2" Type="http://schemas.openxmlformats.org/officeDocument/2006/relationships/tags" Target="../tags/tag1993.xml"/><Relationship Id="rId16" Type="http://schemas.openxmlformats.org/officeDocument/2006/relationships/tags" Target="../tags/tag2007.xml"/><Relationship Id="rId20" Type="http://schemas.openxmlformats.org/officeDocument/2006/relationships/tags" Target="../tags/tag2011.xml"/><Relationship Id="rId1" Type="http://schemas.openxmlformats.org/officeDocument/2006/relationships/tags" Target="../tags/tag1992.xml"/><Relationship Id="rId6" Type="http://schemas.openxmlformats.org/officeDocument/2006/relationships/tags" Target="../tags/tag1997.xml"/><Relationship Id="rId11" Type="http://schemas.openxmlformats.org/officeDocument/2006/relationships/tags" Target="../tags/tag2002.xml"/><Relationship Id="rId24" Type="http://schemas.openxmlformats.org/officeDocument/2006/relationships/tags" Target="../tags/tag2015.xml"/><Relationship Id="rId5" Type="http://schemas.openxmlformats.org/officeDocument/2006/relationships/tags" Target="../tags/tag1996.xml"/><Relationship Id="rId15" Type="http://schemas.openxmlformats.org/officeDocument/2006/relationships/tags" Target="../tags/tag2006.xml"/><Relationship Id="rId23" Type="http://schemas.openxmlformats.org/officeDocument/2006/relationships/tags" Target="../tags/tag2014.xml"/><Relationship Id="rId10" Type="http://schemas.openxmlformats.org/officeDocument/2006/relationships/tags" Target="../tags/tag2001.xml"/><Relationship Id="rId19" Type="http://schemas.openxmlformats.org/officeDocument/2006/relationships/tags" Target="../tags/tag2010.xml"/><Relationship Id="rId4" Type="http://schemas.openxmlformats.org/officeDocument/2006/relationships/tags" Target="../tags/tag1995.xml"/><Relationship Id="rId9" Type="http://schemas.openxmlformats.org/officeDocument/2006/relationships/tags" Target="../tags/tag2000.xml"/><Relationship Id="rId14" Type="http://schemas.openxmlformats.org/officeDocument/2006/relationships/tags" Target="../tags/tag2005.xml"/><Relationship Id="rId22" Type="http://schemas.openxmlformats.org/officeDocument/2006/relationships/tags" Target="../tags/tag2013.xml"/></Relationships>
</file>

<file path=ppt/slides/_rels/slide68.xml.rels><?xml version="1.0" encoding="UTF-8" standalone="yes"?>
<Relationships xmlns="http://schemas.openxmlformats.org/package/2006/relationships"><Relationship Id="rId8" Type="http://schemas.openxmlformats.org/officeDocument/2006/relationships/tags" Target="../tags/tag2023.xml"/><Relationship Id="rId13" Type="http://schemas.openxmlformats.org/officeDocument/2006/relationships/tags" Target="../tags/tag2028.xml"/><Relationship Id="rId18" Type="http://schemas.openxmlformats.org/officeDocument/2006/relationships/tags" Target="../tags/tag2033.xml"/><Relationship Id="rId26" Type="http://schemas.openxmlformats.org/officeDocument/2006/relationships/notesSlide" Target="../notesSlides/notesSlide48.xml"/><Relationship Id="rId3" Type="http://schemas.openxmlformats.org/officeDocument/2006/relationships/tags" Target="../tags/tag2018.xml"/><Relationship Id="rId21" Type="http://schemas.openxmlformats.org/officeDocument/2006/relationships/tags" Target="../tags/tag2036.xml"/><Relationship Id="rId7" Type="http://schemas.openxmlformats.org/officeDocument/2006/relationships/tags" Target="../tags/tag2022.xml"/><Relationship Id="rId12" Type="http://schemas.openxmlformats.org/officeDocument/2006/relationships/tags" Target="../tags/tag2027.xml"/><Relationship Id="rId17" Type="http://schemas.openxmlformats.org/officeDocument/2006/relationships/tags" Target="../tags/tag2032.xml"/><Relationship Id="rId25" Type="http://schemas.openxmlformats.org/officeDocument/2006/relationships/slideLayout" Target="../slideLayouts/slideLayout2.xml"/><Relationship Id="rId2" Type="http://schemas.openxmlformats.org/officeDocument/2006/relationships/tags" Target="../tags/tag2017.xml"/><Relationship Id="rId16" Type="http://schemas.openxmlformats.org/officeDocument/2006/relationships/tags" Target="../tags/tag2031.xml"/><Relationship Id="rId20" Type="http://schemas.openxmlformats.org/officeDocument/2006/relationships/tags" Target="../tags/tag2035.xml"/><Relationship Id="rId1" Type="http://schemas.openxmlformats.org/officeDocument/2006/relationships/tags" Target="../tags/tag2016.xml"/><Relationship Id="rId6" Type="http://schemas.openxmlformats.org/officeDocument/2006/relationships/tags" Target="../tags/tag2021.xml"/><Relationship Id="rId11" Type="http://schemas.openxmlformats.org/officeDocument/2006/relationships/tags" Target="../tags/tag2026.xml"/><Relationship Id="rId24" Type="http://schemas.openxmlformats.org/officeDocument/2006/relationships/tags" Target="../tags/tag2039.xml"/><Relationship Id="rId5" Type="http://schemas.openxmlformats.org/officeDocument/2006/relationships/tags" Target="../tags/tag2020.xml"/><Relationship Id="rId15" Type="http://schemas.openxmlformats.org/officeDocument/2006/relationships/tags" Target="../tags/tag2030.xml"/><Relationship Id="rId23" Type="http://schemas.openxmlformats.org/officeDocument/2006/relationships/tags" Target="../tags/tag2038.xml"/><Relationship Id="rId10" Type="http://schemas.openxmlformats.org/officeDocument/2006/relationships/tags" Target="../tags/tag2025.xml"/><Relationship Id="rId19" Type="http://schemas.openxmlformats.org/officeDocument/2006/relationships/tags" Target="../tags/tag2034.xml"/><Relationship Id="rId4" Type="http://schemas.openxmlformats.org/officeDocument/2006/relationships/tags" Target="../tags/tag2019.xml"/><Relationship Id="rId9" Type="http://schemas.openxmlformats.org/officeDocument/2006/relationships/tags" Target="../tags/tag2024.xml"/><Relationship Id="rId14" Type="http://schemas.openxmlformats.org/officeDocument/2006/relationships/tags" Target="../tags/tag2029.xml"/><Relationship Id="rId22" Type="http://schemas.openxmlformats.org/officeDocument/2006/relationships/tags" Target="../tags/tag2037.xml"/></Relationships>
</file>

<file path=ppt/slides/_rels/slide69.xml.rels><?xml version="1.0" encoding="UTF-8" standalone="yes"?>
<Relationships xmlns="http://schemas.openxmlformats.org/package/2006/relationships"><Relationship Id="rId13" Type="http://schemas.openxmlformats.org/officeDocument/2006/relationships/tags" Target="../tags/tag2052.xml"/><Relationship Id="rId18" Type="http://schemas.openxmlformats.org/officeDocument/2006/relationships/tags" Target="../tags/tag2057.xml"/><Relationship Id="rId26" Type="http://schemas.openxmlformats.org/officeDocument/2006/relationships/tags" Target="../tags/tag2065.xml"/><Relationship Id="rId3" Type="http://schemas.openxmlformats.org/officeDocument/2006/relationships/tags" Target="../tags/tag2042.xml"/><Relationship Id="rId21" Type="http://schemas.openxmlformats.org/officeDocument/2006/relationships/tags" Target="../tags/tag2060.xml"/><Relationship Id="rId7" Type="http://schemas.openxmlformats.org/officeDocument/2006/relationships/tags" Target="../tags/tag2046.xml"/><Relationship Id="rId12" Type="http://schemas.openxmlformats.org/officeDocument/2006/relationships/tags" Target="../tags/tag2051.xml"/><Relationship Id="rId17" Type="http://schemas.openxmlformats.org/officeDocument/2006/relationships/tags" Target="../tags/tag2056.xml"/><Relationship Id="rId25" Type="http://schemas.openxmlformats.org/officeDocument/2006/relationships/tags" Target="../tags/tag2064.xml"/><Relationship Id="rId33" Type="http://schemas.openxmlformats.org/officeDocument/2006/relationships/image" Target="../media/image17.png"/><Relationship Id="rId2" Type="http://schemas.openxmlformats.org/officeDocument/2006/relationships/tags" Target="../tags/tag2041.xml"/><Relationship Id="rId16" Type="http://schemas.openxmlformats.org/officeDocument/2006/relationships/tags" Target="../tags/tag2055.xml"/><Relationship Id="rId20" Type="http://schemas.openxmlformats.org/officeDocument/2006/relationships/tags" Target="../tags/tag2059.xml"/><Relationship Id="rId29" Type="http://schemas.openxmlformats.org/officeDocument/2006/relationships/tags" Target="../tags/tag2068.xml"/><Relationship Id="rId1" Type="http://schemas.openxmlformats.org/officeDocument/2006/relationships/tags" Target="../tags/tag2040.xml"/><Relationship Id="rId6" Type="http://schemas.openxmlformats.org/officeDocument/2006/relationships/tags" Target="../tags/tag2045.xml"/><Relationship Id="rId11" Type="http://schemas.openxmlformats.org/officeDocument/2006/relationships/tags" Target="../tags/tag2050.xml"/><Relationship Id="rId24" Type="http://schemas.openxmlformats.org/officeDocument/2006/relationships/tags" Target="../tags/tag2063.xml"/><Relationship Id="rId32" Type="http://schemas.openxmlformats.org/officeDocument/2006/relationships/tags" Target="../tags/tag2062.xml"/><Relationship Id="rId5" Type="http://schemas.openxmlformats.org/officeDocument/2006/relationships/tags" Target="../tags/tag2044.xml"/><Relationship Id="rId15" Type="http://schemas.openxmlformats.org/officeDocument/2006/relationships/tags" Target="../tags/tag2054.xml"/><Relationship Id="rId23" Type="http://schemas.openxmlformats.org/officeDocument/2006/relationships/tags" Target="../tags/tag2062.xml"/><Relationship Id="rId28" Type="http://schemas.openxmlformats.org/officeDocument/2006/relationships/tags" Target="../tags/tag2067.xml"/><Relationship Id="rId10" Type="http://schemas.openxmlformats.org/officeDocument/2006/relationships/tags" Target="../tags/tag2049.xml"/><Relationship Id="rId19" Type="http://schemas.openxmlformats.org/officeDocument/2006/relationships/tags" Target="../tags/tag2058.xml"/><Relationship Id="rId31" Type="http://schemas.openxmlformats.org/officeDocument/2006/relationships/notesSlide" Target="../notesSlides/notesSlide49.xml"/><Relationship Id="rId4" Type="http://schemas.openxmlformats.org/officeDocument/2006/relationships/tags" Target="../tags/tag2043.xml"/><Relationship Id="rId9" Type="http://schemas.openxmlformats.org/officeDocument/2006/relationships/tags" Target="../tags/tag2048.xml"/><Relationship Id="rId14" Type="http://schemas.openxmlformats.org/officeDocument/2006/relationships/tags" Target="../tags/tag2053.xml"/><Relationship Id="rId22" Type="http://schemas.openxmlformats.org/officeDocument/2006/relationships/tags" Target="../tags/tag2061.xml"/><Relationship Id="rId27" Type="http://schemas.openxmlformats.org/officeDocument/2006/relationships/tags" Target="../tags/tag2066.xml"/><Relationship Id="rId30" Type="http://schemas.openxmlformats.org/officeDocument/2006/relationships/slideLayout" Target="../slideLayouts/slideLayout2.xml"/><Relationship Id="rId8" Type="http://schemas.openxmlformats.org/officeDocument/2006/relationships/tags" Target="../tags/tag204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3" Type="http://schemas.openxmlformats.org/officeDocument/2006/relationships/tags" Target="../tags/tag2081.xml"/><Relationship Id="rId18" Type="http://schemas.openxmlformats.org/officeDocument/2006/relationships/tags" Target="../tags/tag2086.xml"/><Relationship Id="rId26" Type="http://schemas.openxmlformats.org/officeDocument/2006/relationships/tags" Target="../tags/tag2094.xml"/><Relationship Id="rId3" Type="http://schemas.openxmlformats.org/officeDocument/2006/relationships/tags" Target="../tags/tag2071.xml"/><Relationship Id="rId21" Type="http://schemas.openxmlformats.org/officeDocument/2006/relationships/tags" Target="../tags/tag2089.xml"/><Relationship Id="rId34" Type="http://schemas.openxmlformats.org/officeDocument/2006/relationships/image" Target="../media/image18.png"/><Relationship Id="rId7" Type="http://schemas.openxmlformats.org/officeDocument/2006/relationships/tags" Target="../tags/tag2075.xml"/><Relationship Id="rId12" Type="http://schemas.openxmlformats.org/officeDocument/2006/relationships/tags" Target="../tags/tag2080.xml"/><Relationship Id="rId17" Type="http://schemas.openxmlformats.org/officeDocument/2006/relationships/tags" Target="../tags/tag2085.xml"/><Relationship Id="rId25" Type="http://schemas.openxmlformats.org/officeDocument/2006/relationships/tags" Target="../tags/tag2093.xml"/><Relationship Id="rId33" Type="http://schemas.openxmlformats.org/officeDocument/2006/relationships/tags" Target="../tags/tag2091.xml"/><Relationship Id="rId2" Type="http://schemas.openxmlformats.org/officeDocument/2006/relationships/tags" Target="../tags/tag2070.xml"/><Relationship Id="rId16" Type="http://schemas.openxmlformats.org/officeDocument/2006/relationships/tags" Target="../tags/tag2084.xml"/><Relationship Id="rId20" Type="http://schemas.openxmlformats.org/officeDocument/2006/relationships/tags" Target="../tags/tag2088.xml"/><Relationship Id="rId29" Type="http://schemas.openxmlformats.org/officeDocument/2006/relationships/tags" Target="../tags/tag2097.xml"/><Relationship Id="rId1" Type="http://schemas.openxmlformats.org/officeDocument/2006/relationships/tags" Target="../tags/tag2069.xml"/><Relationship Id="rId6" Type="http://schemas.openxmlformats.org/officeDocument/2006/relationships/tags" Target="../tags/tag2074.xml"/><Relationship Id="rId11" Type="http://schemas.openxmlformats.org/officeDocument/2006/relationships/tags" Target="../tags/tag2079.xml"/><Relationship Id="rId24" Type="http://schemas.openxmlformats.org/officeDocument/2006/relationships/tags" Target="../tags/tag2092.xml"/><Relationship Id="rId32" Type="http://schemas.openxmlformats.org/officeDocument/2006/relationships/notesSlide" Target="../notesSlides/notesSlide50.xml"/><Relationship Id="rId5" Type="http://schemas.openxmlformats.org/officeDocument/2006/relationships/tags" Target="../tags/tag2073.xml"/><Relationship Id="rId15" Type="http://schemas.openxmlformats.org/officeDocument/2006/relationships/tags" Target="../tags/tag2083.xml"/><Relationship Id="rId23" Type="http://schemas.openxmlformats.org/officeDocument/2006/relationships/tags" Target="../tags/tag2091.xml"/><Relationship Id="rId28" Type="http://schemas.openxmlformats.org/officeDocument/2006/relationships/tags" Target="../tags/tag2096.xml"/><Relationship Id="rId10" Type="http://schemas.openxmlformats.org/officeDocument/2006/relationships/tags" Target="../tags/tag2078.xml"/><Relationship Id="rId19" Type="http://schemas.openxmlformats.org/officeDocument/2006/relationships/tags" Target="../tags/tag2087.xml"/><Relationship Id="rId31" Type="http://schemas.openxmlformats.org/officeDocument/2006/relationships/slideLayout" Target="../slideLayouts/slideLayout2.xml"/><Relationship Id="rId4" Type="http://schemas.openxmlformats.org/officeDocument/2006/relationships/tags" Target="../tags/tag2072.xml"/><Relationship Id="rId9" Type="http://schemas.openxmlformats.org/officeDocument/2006/relationships/tags" Target="../tags/tag2077.xml"/><Relationship Id="rId14" Type="http://schemas.openxmlformats.org/officeDocument/2006/relationships/tags" Target="../tags/tag2082.xml"/><Relationship Id="rId22" Type="http://schemas.openxmlformats.org/officeDocument/2006/relationships/tags" Target="../tags/tag2090.xml"/><Relationship Id="rId27" Type="http://schemas.openxmlformats.org/officeDocument/2006/relationships/tags" Target="../tags/tag2095.xml"/><Relationship Id="rId30" Type="http://schemas.openxmlformats.org/officeDocument/2006/relationships/tags" Target="../tags/tag2098.xml"/><Relationship Id="rId8" Type="http://schemas.openxmlformats.org/officeDocument/2006/relationships/tags" Target="../tags/tag2076.xml"/></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0.xml"/><Relationship Id="rId1" Type="http://schemas.openxmlformats.org/officeDocument/2006/relationships/tags" Target="../tags/tag2099.xml"/><Relationship Id="rId4" Type="http://schemas.openxmlformats.org/officeDocument/2006/relationships/notesSlide" Target="../notesSlides/notesSlide51.xml"/></Relationships>
</file>

<file path=ppt/slides/_rels/slide7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2.xml"/><Relationship Id="rId1" Type="http://schemas.openxmlformats.org/officeDocument/2006/relationships/tags" Target="../tags/tag2101.xml"/><Relationship Id="rId4" Type="http://schemas.openxmlformats.org/officeDocument/2006/relationships/notesSlide" Target="../notesSlides/notesSlide52.xml"/></Relationships>
</file>

<file path=ppt/slides/_rels/slide7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4.xml"/><Relationship Id="rId1" Type="http://schemas.openxmlformats.org/officeDocument/2006/relationships/tags" Target="../tags/tag2103.xml"/><Relationship Id="rId4" Type="http://schemas.openxmlformats.org/officeDocument/2006/relationships/notesSlide" Target="../notesSlides/notesSlide5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tags" Target="../tags/tag101.xml"/><Relationship Id="rId13" Type="http://schemas.openxmlformats.org/officeDocument/2006/relationships/tags" Target="../tags/tag106.xml"/><Relationship Id="rId18" Type="http://schemas.openxmlformats.org/officeDocument/2006/relationships/tags" Target="../tags/tag111.xml"/><Relationship Id="rId3" Type="http://schemas.openxmlformats.org/officeDocument/2006/relationships/tags" Target="../tags/tag96.xml"/><Relationship Id="rId7" Type="http://schemas.openxmlformats.org/officeDocument/2006/relationships/tags" Target="../tags/tag100.xml"/><Relationship Id="rId12" Type="http://schemas.openxmlformats.org/officeDocument/2006/relationships/tags" Target="../tags/tag105.xml"/><Relationship Id="rId17" Type="http://schemas.openxmlformats.org/officeDocument/2006/relationships/tags" Target="../tags/tag110.xml"/><Relationship Id="rId2" Type="http://schemas.openxmlformats.org/officeDocument/2006/relationships/tags" Target="../tags/tag95.xml"/><Relationship Id="rId16" Type="http://schemas.openxmlformats.org/officeDocument/2006/relationships/tags" Target="../tags/tag109.xml"/><Relationship Id="rId20" Type="http://schemas.openxmlformats.org/officeDocument/2006/relationships/notesSlide" Target="../notesSlides/notesSlide2.xml"/><Relationship Id="rId1" Type="http://schemas.openxmlformats.org/officeDocument/2006/relationships/tags" Target="../tags/tag94.xml"/><Relationship Id="rId6" Type="http://schemas.openxmlformats.org/officeDocument/2006/relationships/tags" Target="../tags/tag99.xml"/><Relationship Id="rId11" Type="http://schemas.openxmlformats.org/officeDocument/2006/relationships/tags" Target="../tags/tag104.xml"/><Relationship Id="rId5" Type="http://schemas.openxmlformats.org/officeDocument/2006/relationships/tags" Target="../tags/tag98.xml"/><Relationship Id="rId15" Type="http://schemas.openxmlformats.org/officeDocument/2006/relationships/tags" Target="../tags/tag108.xml"/><Relationship Id="rId10" Type="http://schemas.openxmlformats.org/officeDocument/2006/relationships/tags" Target="../tags/tag103.xml"/><Relationship Id="rId19" Type="http://schemas.openxmlformats.org/officeDocument/2006/relationships/slideLayout" Target="../slideLayouts/slideLayout2.xml"/><Relationship Id="rId4" Type="http://schemas.openxmlformats.org/officeDocument/2006/relationships/tags" Target="../tags/tag97.xml"/><Relationship Id="rId9" Type="http://schemas.openxmlformats.org/officeDocument/2006/relationships/tags" Target="../tags/tag102.xml"/><Relationship Id="rId14" Type="http://schemas.openxmlformats.org/officeDocument/2006/relationships/tags" Target="../tags/tag10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Memory</a:t>
            </a:r>
            <a:endParaRPr lang="en-US" dirty="0"/>
          </a:p>
        </p:txBody>
      </p:sp>
      <p:sp>
        <p:nvSpPr>
          <p:cNvPr id="10" name="Subtitle 2"/>
          <p:cNvSpPr>
            <a:spLocks noGrp="1"/>
          </p:cNvSpPr>
          <p:nvPr>
            <p:ph type="subTitle" idx="1"/>
          </p:nvPr>
        </p:nvSpPr>
        <p:spPr>
          <a:xfrm>
            <a:off x="838200" y="3886200"/>
            <a:ext cx="7543800" cy="2057400"/>
          </a:xfrm>
        </p:spPr>
        <p:txBody>
          <a:bodyPr/>
          <a:lstStyle/>
          <a:p>
            <a:r>
              <a:rPr lang="en-US" b="1" dirty="0" smtClean="0"/>
              <a:t>Prof. Hakim Weatherspoon</a:t>
            </a:r>
          </a:p>
          <a:p>
            <a:r>
              <a:rPr lang="en-US" b="1" dirty="0" smtClean="0"/>
              <a:t>CS 3410, Spring 2015</a:t>
            </a:r>
          </a:p>
          <a:p>
            <a:r>
              <a:rPr lang="en-US" dirty="0" smtClean="0"/>
              <a:t>Computer Science</a:t>
            </a:r>
          </a:p>
          <a:p>
            <a:r>
              <a:rPr lang="en-US" dirty="0" smtClean="0"/>
              <a:t>Cornell University</a:t>
            </a:r>
            <a:endParaRPr lang="en-US" dirty="0"/>
          </a:p>
        </p:txBody>
      </p:sp>
      <p:sp>
        <p:nvSpPr>
          <p:cNvPr id="9" name="TextBox 8"/>
          <p:cNvSpPr txBox="1"/>
          <p:nvPr/>
        </p:nvSpPr>
        <p:spPr>
          <a:xfrm>
            <a:off x="762000" y="6096000"/>
            <a:ext cx="4912499" cy="400110"/>
          </a:xfrm>
          <a:prstGeom prst="rect">
            <a:avLst/>
          </a:prstGeom>
          <a:noFill/>
        </p:spPr>
        <p:txBody>
          <a:bodyPr wrap="none" rtlCol="0">
            <a:spAutoFit/>
          </a:bodyPr>
          <a:lstStyle/>
          <a:p>
            <a:r>
              <a:rPr lang="en-US" sz="2000" dirty="0">
                <a:solidFill>
                  <a:schemeClr val="accent5">
                    <a:lumMod val="60000"/>
                    <a:lumOff val="40000"/>
                  </a:schemeClr>
                </a:solidFill>
              </a:rPr>
              <a:t>See P&amp;H Appendix </a:t>
            </a:r>
            <a:r>
              <a:rPr lang="en-US" sz="2000" dirty="0" smtClean="0">
                <a:solidFill>
                  <a:schemeClr val="accent5">
                    <a:lumMod val="60000"/>
                    <a:lumOff val="40000"/>
                  </a:schemeClr>
                </a:solidFill>
              </a:rPr>
              <a:t>B.8 (register files) and B.9 </a:t>
            </a:r>
            <a:endParaRPr lang="en-US" sz="2000" dirty="0">
              <a:solidFill>
                <a:schemeClr val="accent5">
                  <a:lumMod val="60000"/>
                  <a:lumOff val="40000"/>
                </a:schemeClr>
              </a:solidFill>
            </a:endParaRPr>
          </a:p>
        </p:txBody>
      </p:sp>
    </p:spTree>
    <p:extLst>
      <p:ext uri="{BB962C8B-B14F-4D97-AF65-F5344CB8AC3E}">
        <p14:creationId xmlns:p14="http://schemas.microsoft.com/office/powerpoint/2010/main" val="19196063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title"/>
            <p:custDataLst>
              <p:tags r:id="rId1"/>
            </p:custDataLst>
          </p:nvPr>
        </p:nvSpPr>
        <p:spPr>
          <a:noFill/>
          <a:ln/>
        </p:spPr>
        <p:txBody>
          <a:bodyPr anchor="ctr">
            <a:normAutofit fontScale="90000"/>
          </a:bodyPr>
          <a:lstStyle/>
          <a:p>
            <a:r>
              <a:rPr lang="en-US" dirty="0" smtClean="0"/>
              <a:t>Moore Machine</a:t>
            </a:r>
            <a:endParaRPr lang="en-US" dirty="0"/>
          </a:p>
        </p:txBody>
      </p:sp>
      <p:sp>
        <p:nvSpPr>
          <p:cNvPr id="25" name="Content Placeholder 24"/>
          <p:cNvSpPr>
            <a:spLocks noGrp="1"/>
          </p:cNvSpPr>
          <p:nvPr>
            <p:ph idx="1"/>
            <p:custDataLst>
              <p:tags r:id="rId2"/>
            </p:custDataLst>
          </p:nvPr>
        </p:nvSpPr>
        <p:spPr>
          <a:xfrm>
            <a:off x="228600" y="304800"/>
            <a:ext cx="8686800" cy="6172200"/>
          </a:xfrm>
        </p:spPr>
        <p:txBody>
          <a:bodyPr/>
          <a:lstStyle/>
          <a:p>
            <a:endParaRPr lang="en-US" dirty="0" smtClean="0"/>
          </a:p>
          <a:p>
            <a:r>
              <a:rPr lang="en-US" dirty="0" smtClean="0"/>
              <a:t>Special Case: </a:t>
            </a:r>
            <a:r>
              <a:rPr lang="en-US" dirty="0" smtClean="0">
                <a:solidFill>
                  <a:schemeClr val="accent5">
                    <a:lumMod val="60000"/>
                    <a:lumOff val="40000"/>
                  </a:schemeClr>
                </a:solidFill>
              </a:rPr>
              <a:t>Moore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depend only on current state</a:t>
            </a:r>
            <a:endParaRPr lang="en-US" dirty="0"/>
          </a:p>
        </p:txBody>
      </p:sp>
      <p:sp>
        <p:nvSpPr>
          <p:cNvPr id="23"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4" name="Line 5"/>
          <p:cNvSpPr>
            <a:spLocks noChangeShapeType="1"/>
          </p:cNvSpPr>
          <p:nvPr>
            <p:custDataLst>
              <p:tags r:id="rId4"/>
            </p:custDataLst>
          </p:nvPr>
        </p:nvSpPr>
        <p:spPr bwMode="auto">
          <a:xfrm>
            <a:off x="4038600" y="2971801"/>
            <a:ext cx="5334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26"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7"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8" name="Line 8"/>
          <p:cNvSpPr>
            <a:spLocks noChangeShapeType="1"/>
          </p:cNvSpPr>
          <p:nvPr>
            <p:custDataLst>
              <p:tags r:id="rId7"/>
            </p:custDataLst>
          </p:nvPr>
        </p:nvSpPr>
        <p:spPr bwMode="auto">
          <a:xfrm>
            <a:off x="2819400" y="2286000"/>
            <a:ext cx="14478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45"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a:t>
            </a:r>
            <a:r>
              <a:rPr lang="en-US" sz="2800" b="1" dirty="0" smtClean="0">
                <a:solidFill>
                  <a:schemeClr val="bg1"/>
                </a:solidFill>
              </a:rPr>
              <a:t>State</a:t>
            </a:r>
            <a:endParaRPr lang="en-US" sz="2800" b="1" dirty="0">
              <a:solidFill>
                <a:schemeClr val="bg1"/>
              </a:solidFill>
            </a:endParaRPr>
          </a:p>
        </p:txBody>
      </p:sp>
      <p:sp>
        <p:nvSpPr>
          <p:cNvPr id="46"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47"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48"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49" name="Line 20"/>
          <p:cNvSpPr>
            <a:spLocks noChangeShapeType="1"/>
          </p:cNvSpPr>
          <p:nvPr>
            <p:custDataLst>
              <p:tags r:id="rId12"/>
            </p:custDataLst>
          </p:nvPr>
        </p:nvSpPr>
        <p:spPr bwMode="auto">
          <a:xfrm>
            <a:off x="6068786" y="2667000"/>
            <a:ext cx="630464"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50" name="Line 19"/>
          <p:cNvSpPr>
            <a:spLocks noChangeShapeType="1"/>
          </p:cNvSpPr>
          <p:nvPr>
            <p:custDataLst>
              <p:tags r:id="rId13"/>
            </p:custDataLst>
          </p:nvPr>
        </p:nvSpPr>
        <p:spPr bwMode="auto">
          <a:xfrm>
            <a:off x="6068786" y="1902279"/>
            <a:ext cx="636814" cy="2721"/>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51"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52" name="Rectangle 51"/>
          <p:cNvSpPr/>
          <p:nvPr>
            <p:custDataLst>
              <p:tags r:id="rId15"/>
            </p:custDataLst>
          </p:nvPr>
        </p:nvSpPr>
        <p:spPr>
          <a:xfrm>
            <a:off x="1752600" y="1447800"/>
            <a:ext cx="1066800" cy="16764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53" name="Oval 52"/>
          <p:cNvSpPr/>
          <p:nvPr>
            <p:custDataLst>
              <p:tags r:id="rId16"/>
            </p:custDataLst>
          </p:nvPr>
        </p:nvSpPr>
        <p:spPr>
          <a:xfrm>
            <a:off x="4572000" y="1371600"/>
            <a:ext cx="1524000"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54" name="Oval 53"/>
          <p:cNvSpPr/>
          <p:nvPr>
            <p:custDataLst>
              <p:tags r:id="rId17"/>
            </p:custDataLst>
          </p:nvPr>
        </p:nvSpPr>
        <p:spPr>
          <a:xfrm>
            <a:off x="4572000" y="2362200"/>
            <a:ext cx="1524000"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55" name="Line 8"/>
          <p:cNvSpPr>
            <a:spLocks noChangeShapeType="1"/>
          </p:cNvSpPr>
          <p:nvPr>
            <p:custDataLst>
              <p:tags r:id="rId18"/>
            </p:custDataLst>
          </p:nvPr>
        </p:nvSpPr>
        <p:spPr bwMode="auto">
          <a:xfrm>
            <a:off x="4267200" y="26670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56" name="Line 8"/>
          <p:cNvSpPr>
            <a:spLocks noChangeShapeType="1"/>
          </p:cNvSpPr>
          <p:nvPr>
            <p:custDataLst>
              <p:tags r:id="rId19"/>
            </p:custDataLst>
          </p:nvPr>
        </p:nvSpPr>
        <p:spPr bwMode="auto">
          <a:xfrm>
            <a:off x="4267200" y="17526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58" name="Straight Connector 57"/>
          <p:cNvCxnSpPr>
            <a:stCxn id="56" idx="0"/>
          </p:cNvCxnSpPr>
          <p:nvPr>
            <p:custDataLst>
              <p:tags r:id="rId20"/>
            </p:custDataLst>
          </p:nvPr>
        </p:nvCxnSpPr>
        <p:spPr>
          <a:xfrm rot="5400000">
            <a:off x="3810000" y="2209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21"/>
            </p:custDataLst>
          </p:nvPr>
        </p:nvCxnSpPr>
        <p:spPr>
          <a:xfrm rot="5400000" flipH="1" flipV="1">
            <a:off x="2476500" y="3009899"/>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22"/>
            </p:custDataLst>
          </p:nvPr>
        </p:nvCxnSpPr>
        <p:spPr>
          <a:xfrm rot="16200000" flipV="1">
            <a:off x="2552700" y="3009900"/>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1001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Example: Digital Door Lock</a:t>
            </a:r>
            <a:endParaRPr lang="en-US" dirty="0"/>
          </a:p>
        </p:txBody>
      </p:sp>
      <p:sp>
        <p:nvSpPr>
          <p:cNvPr id="6" name="Content Placeholder 5"/>
          <p:cNvSpPr>
            <a:spLocks noGrp="1"/>
          </p:cNvSpPr>
          <p:nvPr>
            <p:ph idx="1"/>
            <p:custDataLst>
              <p:tags r:id="rId2"/>
            </p:custDataLst>
          </p:nvPr>
        </p:nvSpPr>
        <p:spPr>
          <a:xfrm>
            <a:off x="2438400" y="762000"/>
            <a:ext cx="6477000" cy="3657600"/>
          </a:xfrm>
        </p:spPr>
        <p:txBody>
          <a:bodyPr>
            <a:normAutofit lnSpcReduction="10000"/>
          </a:bodyPr>
          <a:lstStyle/>
          <a:p>
            <a:r>
              <a:rPr lang="en-US" dirty="0" smtClean="0">
                <a:solidFill>
                  <a:schemeClr val="accent5">
                    <a:lumMod val="60000"/>
                    <a:lumOff val="40000"/>
                  </a:schemeClr>
                </a:solidFill>
              </a:rPr>
              <a:t>Digital Door Lock</a:t>
            </a:r>
          </a:p>
          <a:p>
            <a:r>
              <a:rPr lang="en-US" dirty="0" smtClean="0"/>
              <a:t>Inputs: </a:t>
            </a:r>
          </a:p>
          <a:p>
            <a:pPr lvl="1"/>
            <a:r>
              <a:rPr lang="en-US" dirty="0" err="1" smtClean="0"/>
              <a:t>keycodes</a:t>
            </a:r>
            <a:r>
              <a:rPr lang="en-US" dirty="0" smtClean="0"/>
              <a:t> from keypad</a:t>
            </a:r>
          </a:p>
          <a:p>
            <a:pPr lvl="1"/>
            <a:r>
              <a:rPr lang="en-US" dirty="0" smtClean="0"/>
              <a:t>clock</a:t>
            </a:r>
          </a:p>
          <a:p>
            <a:r>
              <a:rPr lang="en-US" dirty="0" smtClean="0"/>
              <a:t>Outputs: </a:t>
            </a:r>
          </a:p>
          <a:p>
            <a:pPr lvl="1"/>
            <a:r>
              <a:rPr lang="en-US" dirty="0" smtClean="0"/>
              <a:t>“unlock” signal</a:t>
            </a:r>
          </a:p>
          <a:p>
            <a:pPr lvl="1"/>
            <a:r>
              <a:rPr lang="en-US" dirty="0" smtClean="0"/>
              <a:t>display how many keys pressed so far</a:t>
            </a:r>
          </a:p>
        </p:txBody>
      </p:sp>
      <p:pic>
        <p:nvPicPr>
          <p:cNvPr id="15365" name="Picture 5"/>
          <p:cNvPicPr>
            <a:picLocks noChangeAspect="1" noChangeArrowheads="1"/>
          </p:cNvPicPr>
          <p:nvPr>
            <p:custDataLst>
              <p:tags r:id="rId3"/>
            </p:custDataLst>
          </p:nvPr>
        </p:nvPicPr>
        <p:blipFill>
          <a:blip r:embed="rId5" cstate="print"/>
          <a:srcRect/>
          <a:stretch>
            <a:fillRect/>
          </a:stretch>
        </p:blipFill>
        <p:spPr bwMode="auto">
          <a:xfrm>
            <a:off x="381000" y="914400"/>
            <a:ext cx="1867441" cy="2119312"/>
          </a:xfrm>
          <a:prstGeom prst="rect">
            <a:avLst/>
          </a:prstGeom>
          <a:noFill/>
          <a:ln w="9525">
            <a:noFill/>
            <a:miter lim="800000"/>
            <a:headEnd/>
            <a:tailEnd/>
          </a:ln>
          <a:effectLst/>
        </p:spPr>
      </p:pic>
    </p:spTree>
    <p:extLst>
      <p:ext uri="{BB962C8B-B14F-4D97-AF65-F5344CB8AC3E}">
        <p14:creationId xmlns:p14="http://schemas.microsoft.com/office/powerpoint/2010/main" val="11269688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Inputs</a:t>
            </a:r>
            <a:endParaRPr lang="en-US" dirty="0"/>
          </a:p>
        </p:txBody>
      </p:sp>
      <p:sp>
        <p:nvSpPr>
          <p:cNvPr id="24" name="Content Placeholder 23"/>
          <p:cNvSpPr>
            <a:spLocks noGrp="1"/>
          </p:cNvSpPr>
          <p:nvPr>
            <p:ph idx="1"/>
            <p:custDataLst>
              <p:tags r:id="rId2"/>
            </p:custDataLst>
          </p:nvPr>
        </p:nvSpPr>
        <p:spPr>
          <a:xfrm>
            <a:off x="2971800" y="609600"/>
            <a:ext cx="5943600" cy="2971800"/>
          </a:xfrm>
        </p:spPr>
        <p:txBody>
          <a:bodyPr/>
          <a:lstStyle/>
          <a:p>
            <a:r>
              <a:rPr lang="en-US" dirty="0" smtClean="0"/>
              <a:t>Assumptions:</a:t>
            </a:r>
          </a:p>
          <a:p>
            <a:pPr lvl="1"/>
            <a:r>
              <a:rPr lang="en-US" dirty="0" smtClean="0"/>
              <a:t>signals are synchronized to clock</a:t>
            </a:r>
          </a:p>
          <a:p>
            <a:pPr lvl="1"/>
            <a:r>
              <a:rPr lang="en-US" dirty="0" smtClean="0"/>
              <a:t>Password is B-A-B</a:t>
            </a:r>
          </a:p>
        </p:txBody>
      </p:sp>
      <p:cxnSp>
        <p:nvCxnSpPr>
          <p:cNvPr id="7" name="Straight Connector 6"/>
          <p:cNvCxnSpPr/>
          <p:nvPr>
            <p:custDataLst>
              <p:tags r:id="rId3"/>
            </p:custDataLst>
          </p:nvPr>
        </p:nvCxnSpPr>
        <p:spPr>
          <a:xfrm rot="5400000">
            <a:off x="152400" y="36576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a:off x="609600" y="4114800"/>
            <a:ext cx="2057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5400000">
            <a:off x="495300" y="33909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a:off x="914400" y="38100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custDataLst>
              <p:tags r:id="rId7"/>
            </p:custDataLst>
          </p:nvPr>
        </p:nvCxnSpPr>
        <p:spPr>
          <a:xfrm rot="5400000">
            <a:off x="800100" y="3086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8"/>
            </p:custDataLst>
          </p:nvPr>
        </p:nvCxnSpPr>
        <p:spPr>
          <a:xfrm>
            <a:off x="1219200" y="35052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9"/>
            </p:custDataLst>
          </p:nvPr>
        </p:nvPicPr>
        <p:blipFill>
          <a:blip r:embed="rId16" cstate="print"/>
          <a:srcRect l="12241" t="-1" r="46954" b="46067"/>
          <a:stretch>
            <a:fillRect/>
          </a:stretch>
        </p:blipFill>
        <p:spPr bwMode="auto">
          <a:xfrm>
            <a:off x="381000" y="1600200"/>
            <a:ext cx="1066800" cy="1600200"/>
          </a:xfrm>
          <a:prstGeom prst="rect">
            <a:avLst/>
          </a:prstGeom>
          <a:noFill/>
          <a:ln w="9525">
            <a:noFill/>
            <a:miter lim="800000"/>
            <a:headEnd/>
            <a:tailEnd/>
          </a:ln>
          <a:effectLst/>
        </p:spPr>
      </p:pic>
      <p:sp>
        <p:nvSpPr>
          <p:cNvPr id="21" name="TextBox 20"/>
          <p:cNvSpPr txBox="1"/>
          <p:nvPr>
            <p:custDataLst>
              <p:tags r:id="rId10"/>
            </p:custDataLst>
          </p:nvPr>
        </p:nvSpPr>
        <p:spPr>
          <a:xfrm>
            <a:off x="2667000" y="3124200"/>
            <a:ext cx="304800" cy="584775"/>
          </a:xfrm>
          <a:prstGeom prst="rect">
            <a:avLst/>
          </a:prstGeom>
          <a:noFill/>
        </p:spPr>
        <p:txBody>
          <a:bodyPr wrap="square" rtlCol="0">
            <a:spAutoFit/>
          </a:bodyPr>
          <a:lstStyle/>
          <a:p>
            <a:r>
              <a:rPr lang="en-US" sz="3200" dirty="0" smtClean="0">
                <a:solidFill>
                  <a:prstClr val="white"/>
                </a:solidFill>
              </a:rPr>
              <a:t>K</a:t>
            </a:r>
            <a:endParaRPr lang="en-US" sz="3200" dirty="0">
              <a:solidFill>
                <a:prstClr val="white"/>
              </a:solidFill>
            </a:endParaRPr>
          </a:p>
        </p:txBody>
      </p:sp>
      <p:sp>
        <p:nvSpPr>
          <p:cNvPr id="22" name="TextBox 21"/>
          <p:cNvSpPr txBox="1"/>
          <p:nvPr>
            <p:custDataLst>
              <p:tags r:id="rId11"/>
            </p:custDataLst>
          </p:nvPr>
        </p:nvSpPr>
        <p:spPr>
          <a:xfrm>
            <a:off x="2667000" y="3505200"/>
            <a:ext cx="304800" cy="584775"/>
          </a:xfrm>
          <a:prstGeom prst="rect">
            <a:avLst/>
          </a:prstGeom>
          <a:noFill/>
        </p:spPr>
        <p:txBody>
          <a:bodyPr wrap="square" rtlCol="0">
            <a:spAutoFit/>
          </a:bodyPr>
          <a:lstStyle/>
          <a:p>
            <a:r>
              <a:rPr lang="en-US" sz="3200" dirty="0" smtClean="0">
                <a:solidFill>
                  <a:prstClr val="white"/>
                </a:solidFill>
              </a:rPr>
              <a:t>A</a:t>
            </a:r>
            <a:endParaRPr lang="en-US" sz="3200" dirty="0">
              <a:solidFill>
                <a:prstClr val="white"/>
              </a:solidFill>
            </a:endParaRPr>
          </a:p>
        </p:txBody>
      </p:sp>
      <p:sp>
        <p:nvSpPr>
          <p:cNvPr id="23" name="TextBox 22"/>
          <p:cNvSpPr txBox="1"/>
          <p:nvPr>
            <p:custDataLst>
              <p:tags r:id="rId12"/>
            </p:custDataLst>
          </p:nvPr>
        </p:nvSpPr>
        <p:spPr>
          <a:xfrm>
            <a:off x="2667000" y="3886200"/>
            <a:ext cx="304800" cy="584775"/>
          </a:xfrm>
          <a:prstGeom prst="rect">
            <a:avLst/>
          </a:prstGeom>
          <a:noFill/>
        </p:spPr>
        <p:txBody>
          <a:bodyPr wrap="square" rtlCol="0">
            <a:spAutoFit/>
          </a:bodyPr>
          <a:lstStyle/>
          <a:p>
            <a:r>
              <a:rPr lang="en-US" sz="3200" dirty="0" smtClean="0">
                <a:solidFill>
                  <a:prstClr val="white"/>
                </a:solidFill>
              </a:rPr>
              <a:t>B</a:t>
            </a:r>
            <a:endParaRPr lang="en-US" sz="3200" dirty="0">
              <a:solidFill>
                <a:prstClr val="white"/>
              </a:solidFill>
            </a:endParaRPr>
          </a:p>
        </p:txBody>
      </p:sp>
      <p:graphicFrame>
        <p:nvGraphicFramePr>
          <p:cNvPr id="25" name="Table 24"/>
          <p:cNvGraphicFramePr>
            <a:graphicFrameLocks noGrp="1"/>
          </p:cNvGraphicFramePr>
          <p:nvPr>
            <p:custDataLst>
              <p:tags r:id="rId13"/>
            </p:custDataLst>
            <p:extLst>
              <p:ext uri="{D42A27DB-BD31-4B8C-83A1-F6EECF244321}">
                <p14:modId xmlns:p14="http://schemas.microsoft.com/office/powerpoint/2010/main" val="4093793367"/>
              </p:ext>
            </p:extLst>
          </p:nvPr>
        </p:nvGraphicFramePr>
        <p:xfrm>
          <a:off x="4800600" y="2667000"/>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tx1"/>
                          </a:solidFill>
                        </a:rPr>
                        <a:t>K</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A</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B</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Meaning</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Ø </a:t>
                      </a:r>
                      <a:r>
                        <a:rPr lang="en-US" sz="2400" baseline="0" dirty="0" smtClean="0">
                          <a:solidFill>
                            <a:schemeClr val="tx1"/>
                          </a:solidFill>
                        </a:rPr>
                        <a:t> (</a:t>
                      </a:r>
                      <a:r>
                        <a:rPr lang="en-US" sz="2400" dirty="0" smtClean="0">
                          <a:solidFill>
                            <a:schemeClr val="tx1"/>
                          </a:solidFill>
                        </a:rPr>
                        <a:t>no key)</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1</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‘A’ pressed</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365760">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0</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400" dirty="0" smtClean="0">
                          <a:solidFill>
                            <a:schemeClr val="tx1"/>
                          </a:solidFill>
                        </a:rPr>
                        <a:t>1</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r>
                        <a:rPr lang="en-US" sz="2400" dirty="0" smtClean="0">
                          <a:solidFill>
                            <a:schemeClr val="tx1"/>
                          </a:solidFill>
                        </a:rPr>
                        <a:t>‘B’ pressed</a:t>
                      </a:r>
                      <a:endParaRPr lang="en-US" sz="2400" dirty="0">
                        <a:solidFill>
                          <a:schemeClr val="tx1"/>
                        </a:solidFill>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8904887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Door Lock: Outputs</a:t>
            </a:r>
            <a:endParaRPr lang="en-US" dirty="0"/>
          </a:p>
        </p:txBody>
      </p:sp>
      <p:sp>
        <p:nvSpPr>
          <p:cNvPr id="24" name="Content Placeholder 23"/>
          <p:cNvSpPr>
            <a:spLocks noGrp="1"/>
          </p:cNvSpPr>
          <p:nvPr>
            <p:ph idx="1"/>
            <p:custDataLst>
              <p:tags r:id="rId2"/>
            </p:custDataLst>
          </p:nvPr>
        </p:nvSpPr>
        <p:spPr>
          <a:xfrm>
            <a:off x="2971800" y="609600"/>
            <a:ext cx="5867400" cy="2819400"/>
          </a:xfrm>
        </p:spPr>
        <p:txBody>
          <a:bodyPr/>
          <a:lstStyle/>
          <a:p>
            <a:r>
              <a:rPr lang="en-US" dirty="0" smtClean="0"/>
              <a:t>Assumptions:</a:t>
            </a:r>
          </a:p>
          <a:p>
            <a:pPr lvl="1"/>
            <a:r>
              <a:rPr lang="en-US" dirty="0" smtClean="0"/>
              <a:t>High pulse on U unlocks door</a:t>
            </a:r>
          </a:p>
        </p:txBody>
      </p:sp>
      <p:cxnSp>
        <p:nvCxnSpPr>
          <p:cNvPr id="7" name="Straight Connector 6"/>
          <p:cNvCxnSpPr/>
          <p:nvPr>
            <p:custDataLst>
              <p:tags r:id="rId3"/>
            </p:custDataLst>
          </p:nvPr>
        </p:nvCxnSpPr>
        <p:spPr>
          <a:xfrm rot="5400000" flipH="1" flipV="1">
            <a:off x="3086100" y="29337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4"/>
            </p:custDataLst>
          </p:nvPr>
        </p:nvCxnSpPr>
        <p:spPr>
          <a:xfrm rot="10800000">
            <a:off x="3124200" y="24384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5"/>
            </p:custDataLst>
          </p:nvPr>
        </p:nvCxnSpPr>
        <p:spPr>
          <a:xfrm rot="16200000">
            <a:off x="2628900" y="32385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custDataLst>
              <p:tags r:id="rId6"/>
            </p:custDataLst>
          </p:nvPr>
        </p:nvCxnSpPr>
        <p:spPr>
          <a:xfrm rot="10800000">
            <a:off x="1905000" y="28194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6" name="Picture 5"/>
          <p:cNvPicPr>
            <a:picLocks noChangeAspect="1" noChangeArrowheads="1"/>
          </p:cNvPicPr>
          <p:nvPr>
            <p:custDataLst>
              <p:tags r:id="rId7"/>
            </p:custDataLst>
          </p:nvPr>
        </p:nvPicPr>
        <p:blipFill>
          <a:blip r:embed="rId18" cstate="print"/>
          <a:srcRect l="5440" t="47941" r="-653" b="4118"/>
          <a:stretch>
            <a:fillRect/>
          </a:stretch>
        </p:blipFill>
        <p:spPr bwMode="auto">
          <a:xfrm>
            <a:off x="2819400" y="3429000"/>
            <a:ext cx="2133600" cy="1219200"/>
          </a:xfrm>
          <a:prstGeom prst="rect">
            <a:avLst/>
          </a:prstGeom>
          <a:noFill/>
          <a:ln w="9525">
            <a:noFill/>
            <a:miter lim="800000"/>
            <a:headEnd/>
            <a:tailEnd/>
          </a:ln>
          <a:effectLst/>
        </p:spPr>
      </p:pic>
      <p:sp>
        <p:nvSpPr>
          <p:cNvPr id="18" name="TextBox 17"/>
          <p:cNvSpPr txBox="1"/>
          <p:nvPr>
            <p:custDataLst>
              <p:tags r:id="rId8"/>
            </p:custDataLst>
          </p:nvPr>
        </p:nvSpPr>
        <p:spPr>
          <a:xfrm>
            <a:off x="1524000" y="2590800"/>
            <a:ext cx="304800" cy="584775"/>
          </a:xfrm>
          <a:prstGeom prst="rect">
            <a:avLst/>
          </a:prstGeom>
          <a:noFill/>
        </p:spPr>
        <p:txBody>
          <a:bodyPr wrap="square" rtlCol="0">
            <a:spAutoFit/>
          </a:bodyPr>
          <a:lstStyle/>
          <a:p>
            <a:r>
              <a:rPr lang="en-US" sz="3200" dirty="0" smtClean="0">
                <a:solidFill>
                  <a:prstClr val="white"/>
                </a:solidFill>
              </a:rPr>
              <a:t>U</a:t>
            </a:r>
            <a:endParaRPr lang="en-US" sz="3200" dirty="0">
              <a:solidFill>
                <a:prstClr val="white"/>
              </a:solidFill>
            </a:endParaRPr>
          </a:p>
        </p:txBody>
      </p:sp>
      <p:sp>
        <p:nvSpPr>
          <p:cNvPr id="19" name="TextBox 18"/>
          <p:cNvSpPr txBox="1"/>
          <p:nvPr>
            <p:custDataLst>
              <p:tags r:id="rId9"/>
            </p:custDataLst>
          </p:nvPr>
        </p:nvSpPr>
        <p:spPr>
          <a:xfrm>
            <a:off x="381000" y="2133600"/>
            <a:ext cx="16764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a:t>
            </a:r>
            <a:r>
              <a:rPr lang="en-US" sz="2800" dirty="0" smtClean="0">
                <a:solidFill>
                  <a:prstClr val="white"/>
                </a:solidFill>
              </a:rPr>
              <a:t>D</a:t>
            </a:r>
            <a:r>
              <a:rPr lang="en-US" sz="2800" baseline="-25000" dirty="0" smtClean="0">
                <a:solidFill>
                  <a:prstClr val="white"/>
                </a:solidFill>
              </a:rPr>
              <a:t>2</a:t>
            </a:r>
            <a:r>
              <a:rPr lang="en-US" sz="2800" dirty="0" smtClean="0">
                <a:solidFill>
                  <a:prstClr val="white"/>
                </a:solidFill>
              </a:rPr>
              <a:t>D</a:t>
            </a:r>
            <a:r>
              <a:rPr lang="en-US" sz="2800" baseline="-25000" dirty="0" smtClean="0">
                <a:solidFill>
                  <a:prstClr val="white"/>
                </a:solidFill>
              </a:rPr>
              <a:t>1</a:t>
            </a:r>
            <a:r>
              <a:rPr lang="en-US" sz="2800" dirty="0" smtClean="0">
                <a:solidFill>
                  <a:prstClr val="white"/>
                </a:solidFill>
              </a:rPr>
              <a:t>D</a:t>
            </a:r>
            <a:r>
              <a:rPr lang="en-US" sz="2800" baseline="-25000" dirty="0" smtClean="0">
                <a:solidFill>
                  <a:prstClr val="white"/>
                </a:solidFill>
              </a:rPr>
              <a:t>0</a:t>
            </a:r>
            <a:endParaRPr lang="en-US" sz="2800" baseline="-25000" dirty="0">
              <a:solidFill>
                <a:prstClr val="white"/>
              </a:solidFill>
            </a:endParaRPr>
          </a:p>
        </p:txBody>
      </p:sp>
      <p:cxnSp>
        <p:nvCxnSpPr>
          <p:cNvPr id="29" name="Straight Connector 28"/>
          <p:cNvCxnSpPr/>
          <p:nvPr>
            <p:custDataLst>
              <p:tags r:id="rId10"/>
            </p:custDataLst>
          </p:nvPr>
        </p:nvCxnSpPr>
        <p:spPr>
          <a:xfrm rot="5400000">
            <a:off x="2136342" y="24003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11"/>
            </p:custDataLst>
          </p:nvPr>
        </p:nvSpPr>
        <p:spPr>
          <a:xfrm>
            <a:off x="2022042" y="1981200"/>
            <a:ext cx="340158" cy="461665"/>
          </a:xfrm>
          <a:prstGeom prst="rect">
            <a:avLst/>
          </a:prstGeom>
          <a:noFill/>
        </p:spPr>
        <p:txBody>
          <a:bodyPr wrap="none" rtlCol="0">
            <a:spAutoFit/>
          </a:bodyPr>
          <a:lstStyle/>
          <a:p>
            <a:r>
              <a:rPr lang="en-US" sz="2400" dirty="0" smtClean="0">
                <a:solidFill>
                  <a:prstClr val="white"/>
                </a:solidFill>
              </a:rPr>
              <a:t>4</a:t>
            </a:r>
          </a:p>
        </p:txBody>
      </p:sp>
      <p:sp>
        <p:nvSpPr>
          <p:cNvPr id="34" name="Rectangle 33"/>
          <p:cNvSpPr/>
          <p:nvPr>
            <p:custDataLst>
              <p:tags r:id="rId12"/>
            </p:custDataLst>
          </p:nvPr>
        </p:nvSpPr>
        <p:spPr>
          <a:xfrm>
            <a:off x="2438400" y="1905000"/>
            <a:ext cx="685800" cy="685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prstClr val="white"/>
                </a:solidFill>
              </a:rPr>
              <a:t>LED</a:t>
            </a:r>
            <a:br>
              <a:rPr lang="en-US" sz="2400" dirty="0" smtClean="0">
                <a:solidFill>
                  <a:prstClr val="white"/>
                </a:solidFill>
              </a:rPr>
            </a:br>
            <a:r>
              <a:rPr lang="en-US" sz="2400" dirty="0" err="1" smtClean="0">
                <a:solidFill>
                  <a:prstClr val="white"/>
                </a:solidFill>
              </a:rPr>
              <a:t>dec</a:t>
            </a:r>
            <a:endParaRPr lang="en-US" sz="2400" dirty="0">
              <a:solidFill>
                <a:prstClr val="white"/>
              </a:solidFill>
            </a:endParaRPr>
          </a:p>
        </p:txBody>
      </p:sp>
      <p:cxnSp>
        <p:nvCxnSpPr>
          <p:cNvPr id="39" name="Straight Connector 38"/>
          <p:cNvCxnSpPr/>
          <p:nvPr>
            <p:custDataLst>
              <p:tags r:id="rId13"/>
            </p:custDataLst>
          </p:nvPr>
        </p:nvCxnSpPr>
        <p:spPr>
          <a:xfrm rot="10800000">
            <a:off x="1905000" y="24384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14"/>
            </p:custDataLst>
          </p:nvPr>
        </p:nvCxnSpPr>
        <p:spPr>
          <a:xfrm rot="5400000">
            <a:off x="3279342" y="24003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5" name="TextBox 44"/>
          <p:cNvSpPr txBox="1"/>
          <p:nvPr>
            <p:custDataLst>
              <p:tags r:id="rId15"/>
            </p:custDataLst>
          </p:nvPr>
        </p:nvSpPr>
        <p:spPr>
          <a:xfrm>
            <a:off x="3165042" y="1981200"/>
            <a:ext cx="340158" cy="461665"/>
          </a:xfrm>
          <a:prstGeom prst="rect">
            <a:avLst/>
          </a:prstGeom>
          <a:noFill/>
        </p:spPr>
        <p:txBody>
          <a:bodyPr wrap="none" rtlCol="0">
            <a:spAutoFit/>
          </a:bodyPr>
          <a:lstStyle/>
          <a:p>
            <a:r>
              <a:rPr lang="en-US" sz="2400" dirty="0" smtClean="0">
                <a:solidFill>
                  <a:prstClr val="white"/>
                </a:solidFill>
              </a:rPr>
              <a:t>8</a:t>
            </a:r>
          </a:p>
        </p:txBody>
      </p:sp>
      <p:sp>
        <p:nvSpPr>
          <p:cNvPr id="17" name="Rectangle 16"/>
          <p:cNvSpPr/>
          <p:nvPr>
            <p:custDataLst>
              <p:tags r:id="rId16"/>
            </p:custDataLst>
          </p:nvPr>
        </p:nvSpPr>
        <p:spPr>
          <a:xfrm>
            <a:off x="457200" y="4382631"/>
            <a:ext cx="8534400" cy="2246769"/>
          </a:xfrm>
          <a:prstGeom prst="rect">
            <a:avLst/>
          </a:prstGeom>
        </p:spPr>
        <p:txBody>
          <a:bodyPr wrap="square">
            <a:spAutoFit/>
          </a:bodyPr>
          <a:lstStyle/>
          <a:p>
            <a:r>
              <a:rPr lang="en-US" sz="2800" dirty="0" smtClean="0">
                <a:solidFill>
                  <a:schemeClr val="accent5">
                    <a:lumMod val="60000"/>
                    <a:lumOff val="40000"/>
                  </a:schemeClr>
                </a:solidFill>
              </a:rPr>
              <a:t>Strategy</a:t>
            </a:r>
            <a:r>
              <a:rPr lang="en-US" sz="2800" dirty="0" smtClean="0">
                <a:solidFill>
                  <a:prstClr val="white"/>
                </a:solidFill>
              </a:rPr>
              <a:t>:</a:t>
            </a:r>
          </a:p>
          <a:p>
            <a:pPr marL="233363" indent="-233363"/>
            <a:r>
              <a:rPr lang="en-US" sz="2800" dirty="0" smtClean="0">
                <a:solidFill>
                  <a:prstClr val="white"/>
                </a:solidFill>
              </a:rPr>
              <a:t>(1) Draw a state diagram (e.g. Moore Machine)</a:t>
            </a:r>
          </a:p>
          <a:p>
            <a:pPr marL="233363" indent="-233363"/>
            <a:r>
              <a:rPr lang="en-US" sz="2800" dirty="0" smtClean="0">
                <a:solidFill>
                  <a:prstClr val="white"/>
                </a:solidFill>
              </a:rPr>
              <a:t>(2) Write output and next-state tables</a:t>
            </a:r>
          </a:p>
          <a:p>
            <a:pPr marL="233363" indent="-233363"/>
            <a:r>
              <a:rPr lang="en-US" sz="2800" dirty="0" smtClean="0">
                <a:solidFill>
                  <a:prstClr val="white"/>
                </a:solidFill>
              </a:rPr>
              <a:t>(3) Encode states, inputs, and outputs as bits</a:t>
            </a:r>
          </a:p>
          <a:p>
            <a:pPr marL="233363" indent="-233363"/>
            <a:r>
              <a:rPr lang="en-US" sz="2800" dirty="0" smtClean="0">
                <a:solidFill>
                  <a:prstClr val="white"/>
                </a:solidFill>
              </a:rPr>
              <a:t>(4) Determine logic equations for next state and outputs</a:t>
            </a:r>
            <a:endParaRPr lang="en-US" sz="2800" dirty="0">
              <a:solidFill>
                <a:prstClr val="white"/>
              </a:solidFill>
            </a:endParaRPr>
          </a:p>
        </p:txBody>
      </p:sp>
    </p:spTree>
    <p:extLst>
      <p:ext uri="{BB962C8B-B14F-4D97-AF65-F5344CB8AC3E}">
        <p14:creationId xmlns:p14="http://schemas.microsoft.com/office/powerpoint/2010/main" val="3353540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9" name="Freeform 98"/>
          <p:cNvSpPr/>
          <p:nvPr>
            <p:custDataLst>
              <p:tags r:id="rId31"/>
            </p:custDataLst>
          </p:nvPr>
        </p:nvSpPr>
        <p:spPr>
          <a:xfrm flipV="1">
            <a:off x="1676400" y="3798888"/>
            <a:ext cx="4572000"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14" name="Rectangle 9"/>
          <p:cNvSpPr>
            <a:spLocks noChangeArrowheads="1"/>
          </p:cNvSpPr>
          <p:nvPr>
            <p:custDataLst>
              <p:tags r:id="rId41"/>
            </p:custDataLst>
          </p:nvPr>
        </p:nvSpPr>
        <p:spPr bwMode="auto">
          <a:xfrm>
            <a:off x="5562600" y="41036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5257800" y="213266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55" name="Oval 6"/>
          <p:cNvSpPr>
            <a:spLocks noChangeArrowheads="1"/>
          </p:cNvSpPr>
          <p:nvPr>
            <p:custDataLst>
              <p:tags r:id="rId48"/>
            </p:custDataLst>
          </p:nvPr>
        </p:nvSpPr>
        <p:spPr bwMode="auto">
          <a:xfrm>
            <a:off x="6324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4" name="Rectangle 8"/>
          <p:cNvSpPr>
            <a:spLocks noChangeArrowheads="1"/>
          </p:cNvSpPr>
          <p:nvPr>
            <p:custDataLst>
              <p:tags r:id="rId49"/>
            </p:custDataLst>
          </p:nvPr>
        </p:nvSpPr>
        <p:spPr bwMode="auto">
          <a:xfrm>
            <a:off x="6405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B3</a:t>
            </a:r>
            <a:endParaRPr lang="en-US" sz="2400" b="1" dirty="0">
              <a:solidFill>
                <a:srgbClr val="FFC000"/>
              </a:solidFill>
            </a:endParaRPr>
          </a:p>
        </p:txBody>
      </p:sp>
      <p:sp>
        <p:nvSpPr>
          <p:cNvPr id="65" name="Rectangle 9"/>
          <p:cNvSpPr>
            <a:spLocks noChangeArrowheads="1"/>
          </p:cNvSpPr>
          <p:nvPr>
            <p:custDataLst>
              <p:tags r:id="rId50"/>
            </p:custDataLst>
          </p:nvPr>
        </p:nvSpPr>
        <p:spPr bwMode="auto">
          <a:xfrm>
            <a:off x="6477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a:t>
            </a:r>
            <a:endParaRPr lang="en-US" sz="2400" b="1" dirty="0">
              <a:solidFill>
                <a:srgbClr val="FF0000">
                  <a:lumMod val="20000"/>
                  <a:lumOff val="80000"/>
                </a:srgbClr>
              </a:solidFill>
            </a:endParaRPr>
          </a:p>
        </p:txBody>
      </p:sp>
      <p:cxnSp>
        <p:nvCxnSpPr>
          <p:cNvPr id="75" name="Straight Arrow Connector 74"/>
          <p:cNvCxnSpPr/>
          <p:nvPr>
            <p:custDataLst>
              <p:tags r:id="rId51"/>
            </p:custDataLst>
          </p:nvPr>
        </p:nvCxnSpPr>
        <p:spPr>
          <a:xfrm rot="16200000" flipH="1">
            <a:off x="4572000" y="2655889"/>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custDataLst>
              <p:tags r:id="rId52"/>
            </p:custDataLst>
          </p:nvPr>
        </p:nvCxnSpPr>
        <p:spPr>
          <a:xfrm>
            <a:off x="5029200" y="5170488"/>
            <a:ext cx="12192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78" name="Rectangle 9"/>
          <p:cNvSpPr>
            <a:spLocks noChangeArrowheads="1"/>
          </p:cNvSpPr>
          <p:nvPr>
            <p:custDataLst>
              <p:tags r:id="rId53"/>
            </p:custDataLst>
          </p:nvPr>
        </p:nvSpPr>
        <p:spPr bwMode="auto">
          <a:xfrm>
            <a:off x="50292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66" name="Rectangle 65"/>
          <p:cNvSpPr/>
          <p:nvPr>
            <p:custDataLst>
              <p:tags r:id="rId54"/>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(1) Draw a state diagram (e.g. Moore Machine)</a:t>
            </a:r>
          </a:p>
        </p:txBody>
      </p:sp>
    </p:spTree>
    <p:extLst>
      <p:ext uri="{BB962C8B-B14F-4D97-AF65-F5344CB8AC3E}">
        <p14:creationId xmlns:p14="http://schemas.microsoft.com/office/powerpoint/2010/main" val="231065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9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4"/>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0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06"/>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07"/>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1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2"/>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4"/>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7"/>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8"/>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9"/>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0"/>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2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55"/>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64"/>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65"/>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5"/>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p:bldP spid="35" grpId="0" animBg="1"/>
      <p:bldP spid="38" grpId="0" animBg="1"/>
      <p:bldP spid="39" grpId="0"/>
      <p:bldP spid="48" grpId="0"/>
      <p:bldP spid="49" grpId="0"/>
      <p:bldP spid="50" grpId="0" animBg="1"/>
      <p:bldP spid="56" grpId="0" animBg="1"/>
      <p:bldP spid="57" grpId="0"/>
      <p:bldP spid="58" grpId="0" animBg="1"/>
      <p:bldP spid="59" grpId="0"/>
      <p:bldP spid="60" grpId="0" animBg="1"/>
      <p:bldP spid="61" grpId="0"/>
      <p:bldP spid="62" grpId="0" animBg="1"/>
      <p:bldP spid="63" grpId="0"/>
      <p:bldP spid="67" grpId="0"/>
      <p:bldP spid="68" grpId="0"/>
      <p:bldP spid="69" grpId="0"/>
      <p:bldP spid="73" grpId="0"/>
      <p:bldP spid="74" grpId="0"/>
      <p:bldP spid="85" grpId="0"/>
      <p:bldP spid="86" grpId="0" animBg="1"/>
      <p:bldP spid="88" grpId="0"/>
      <p:bldP spid="89" grpId="0" animBg="1"/>
      <p:bldP spid="91" grpId="0"/>
      <p:bldP spid="94" grpId="0"/>
      <p:bldP spid="95" grpId="0" animBg="1"/>
      <p:bldP spid="97" grpId="0" animBg="1"/>
      <p:bldP spid="99" grpId="0" animBg="1"/>
      <p:bldP spid="100" grpId="0" animBg="1"/>
      <p:bldP spid="103" grpId="0"/>
      <p:bldP spid="104" grpId="0"/>
      <p:bldP spid="105" grpId="0"/>
      <p:bldP spid="106" grpId="0"/>
      <p:bldP spid="112" grpId="0"/>
      <p:bldP spid="114" grpId="0"/>
      <p:bldP spid="117" grpId="0"/>
      <p:bldP spid="120" grpId="0"/>
      <p:bldP spid="123" grpId="0"/>
      <p:bldP spid="55" grpId="0" animBg="1"/>
      <p:bldP spid="64" grpId="0"/>
      <p:bldP spid="65"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33"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4"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35" name="Oval 34"/>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38"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39"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48"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49"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50" name="Arc 49"/>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56"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7"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58"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59"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60"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1"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6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3"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67"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6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6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73"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74"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8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6" name="Arc 8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8"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89" name="Arc 88"/>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1"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94"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95" name="Arc 94"/>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7" name="Freeform 96"/>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99" name="Freeform 9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00" name="Arc 9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02" name="Straight Arrow Connector 101"/>
          <p:cNvCxnSpPr>
            <a:stCxn id="35"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03"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4"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05"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06" name="Rectangle 105"/>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07" name="Straight Arrow Connector 106"/>
          <p:cNvCxnSpPr>
            <a:stCxn id="35" idx="5"/>
            <a:endCxn id="60"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0" name="Straight Arrow Connector 109"/>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12"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14"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17"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18" name="Straight Arrow Connector 117"/>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19" name="Straight Arrow Connector 118"/>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0" name="Rectangle 119"/>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21" name="Straight Arrow Connector 120"/>
          <p:cNvCxnSpPr>
            <a:endCxn id="6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23" name="Rectangle 122"/>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70" name="Freeform 69"/>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51" name="Rectangle 50"/>
          <p:cNvSpPr/>
          <p:nvPr>
            <p:custDataLst>
              <p:tags r:id="rId49"/>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(1) Draw a state diagram (e.g. Moore Machine)</a:t>
            </a:r>
          </a:p>
        </p:txBody>
      </p:sp>
    </p:spTree>
    <p:extLst>
      <p:ext uri="{BB962C8B-B14F-4D97-AF65-F5344CB8AC3E}">
        <p14:creationId xmlns:p14="http://schemas.microsoft.com/office/powerpoint/2010/main" val="1830256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4"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5"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66" name="Oval 65"/>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1"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2"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5"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6"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8" name="Arc 77"/>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79"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0"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1"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2"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3"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4"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8"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1"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0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1"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3"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16" name="Arc 11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2"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4" name="Arc 123"/>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5"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6"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Arc 126"/>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8" name="Freeform 127"/>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Arc 12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1" name="Straight Arrow Connector 130"/>
          <p:cNvCxnSpPr>
            <a:stCxn id="66"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2"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3"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4"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5" name="Rectangle 134"/>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6" name="Straight Arrow Connector 135"/>
          <p:cNvCxnSpPr>
            <a:stCxn id="66" idx="5"/>
            <a:endCxn id="83"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8"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39"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1" name="Straight Arrow Connector 140"/>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3" name="Rectangle 142"/>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4" name="Straight Arrow Connector 143"/>
          <p:cNvCxnSpPr>
            <a:endCxn id="9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6" name="Freeform 145"/>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graphicFrame>
        <p:nvGraphicFramePr>
          <p:cNvPr id="56" name="Table 55"/>
          <p:cNvGraphicFramePr>
            <a:graphicFrameLocks noGrp="1"/>
          </p:cNvGraphicFramePr>
          <p:nvPr>
            <p:custDataLst>
              <p:tags r:id="rId49"/>
            </p:custDataLst>
            <p:extLst>
              <p:ext uri="{D42A27DB-BD31-4B8C-83A1-F6EECF244321}">
                <p14:modId xmlns:p14="http://schemas.microsoft.com/office/powerpoint/2010/main" val="1203379418"/>
              </p:ext>
            </p:extLst>
          </p:nvPr>
        </p:nvGraphicFramePr>
        <p:xfrm>
          <a:off x="5486400" y="2362200"/>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bg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pic>
        <p:nvPicPr>
          <p:cNvPr id="13314" name="CP3 Ink 8de8a616-ff63-4270-90bd-47fe00395ecf"/>
          <p:cNvPicPr>
            <a:picLocks noChangeAspect="1" noChangeArrowheads="1"/>
          </p:cNvPicPr>
          <p:nvPr>
            <p:custDataLst>
              <p:tags r:id="rId50"/>
            </p:custDataLst>
          </p:nvPr>
        </p:nvPicPr>
        <p:blipFill>
          <a:blip r:embed="rId54">
            <a:extLst>
              <a:ext uri="{28A0092B-C50C-407E-A947-70E740481C1C}">
                <a14:useLocalDpi xmlns:a14="http://schemas.microsoft.com/office/drawing/2010/main" val="0"/>
              </a:ext>
            </a:extLst>
          </a:blip>
          <a:srcRect/>
          <a:stretch>
            <a:fillRect/>
          </a:stretch>
        </p:blipFill>
        <p:spPr bwMode="auto">
          <a:xfrm>
            <a:off x="5562600" y="3119232"/>
            <a:ext cx="2830651" cy="2605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7" name="Rectangle 56"/>
          <p:cNvSpPr/>
          <p:nvPr>
            <p:custDataLst>
              <p:tags r:id="rId51"/>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Tree>
    <p:extLst>
      <p:ext uri="{BB962C8B-B14F-4D97-AF65-F5344CB8AC3E}">
        <p14:creationId xmlns:p14="http://schemas.microsoft.com/office/powerpoint/2010/main" val="184870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4" name="Oval 6"/>
          <p:cNvSpPr>
            <a:spLocks noChangeArrowheads="1"/>
          </p:cNvSpPr>
          <p:nvPr>
            <p:custDataLst>
              <p:tags r:id="rId2"/>
            </p:custDataLst>
          </p:nvPr>
        </p:nvSpPr>
        <p:spPr bwMode="auto">
          <a:xfrm>
            <a:off x="762000" y="3182096"/>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5" name="Rectangle 8"/>
          <p:cNvSpPr>
            <a:spLocks noChangeArrowheads="1"/>
          </p:cNvSpPr>
          <p:nvPr>
            <p:custDataLst>
              <p:tags r:id="rId3"/>
            </p:custDataLst>
          </p:nvPr>
        </p:nvSpPr>
        <p:spPr bwMode="auto">
          <a:xfrm>
            <a:off x="838200" y="3334496"/>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66" name="Oval 65"/>
          <p:cNvSpPr/>
          <p:nvPr>
            <p:custDataLst>
              <p:tags r:id="rId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1" name="Oval 6"/>
          <p:cNvSpPr>
            <a:spLocks noChangeArrowheads="1"/>
          </p:cNvSpPr>
          <p:nvPr>
            <p:custDataLst>
              <p:tags r:id="rId5"/>
            </p:custDataLst>
          </p:nvPr>
        </p:nvSpPr>
        <p:spPr bwMode="auto">
          <a:xfrm>
            <a:off x="23622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2" name="Rectangle 8"/>
          <p:cNvSpPr>
            <a:spLocks noChangeArrowheads="1"/>
          </p:cNvSpPr>
          <p:nvPr>
            <p:custDataLst>
              <p:tags r:id="rId6"/>
            </p:custDataLst>
          </p:nvPr>
        </p:nvSpPr>
        <p:spPr bwMode="auto">
          <a:xfrm>
            <a:off x="24384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5" name="Rectangle 9"/>
          <p:cNvSpPr>
            <a:spLocks noChangeArrowheads="1"/>
          </p:cNvSpPr>
          <p:nvPr>
            <p:custDataLst>
              <p:tags r:id="rId7"/>
            </p:custDataLst>
          </p:nvPr>
        </p:nvSpPr>
        <p:spPr bwMode="auto">
          <a:xfrm>
            <a:off x="872647" y="3563096"/>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6" name="Rectangle 9"/>
          <p:cNvSpPr>
            <a:spLocks noChangeArrowheads="1"/>
          </p:cNvSpPr>
          <p:nvPr>
            <p:custDataLst>
              <p:tags r:id="rId8"/>
            </p:custDataLst>
          </p:nvPr>
        </p:nvSpPr>
        <p:spPr bwMode="auto">
          <a:xfrm>
            <a:off x="228600" y="40274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8" name="Arc 77"/>
          <p:cNvSpPr/>
          <p:nvPr>
            <p:custDataLst>
              <p:tags r:id="rId9"/>
            </p:custDataLst>
          </p:nvPr>
        </p:nvSpPr>
        <p:spPr>
          <a:xfrm>
            <a:off x="152400" y="3258296"/>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79" name="Oval 6"/>
          <p:cNvSpPr>
            <a:spLocks noChangeArrowheads="1"/>
          </p:cNvSpPr>
          <p:nvPr>
            <p:custDataLst>
              <p:tags r:id="rId10"/>
            </p:custDataLst>
          </p:nvPr>
        </p:nvSpPr>
        <p:spPr bwMode="auto">
          <a:xfrm>
            <a:off x="4381500" y="1295400"/>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0" name="Rectangle 8"/>
          <p:cNvSpPr>
            <a:spLocks noChangeArrowheads="1"/>
          </p:cNvSpPr>
          <p:nvPr>
            <p:custDataLst>
              <p:tags r:id="rId11"/>
            </p:custDataLst>
          </p:nvPr>
        </p:nvSpPr>
        <p:spPr bwMode="auto">
          <a:xfrm>
            <a:off x="4457700" y="14478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1" name="Oval 6"/>
          <p:cNvSpPr>
            <a:spLocks noChangeArrowheads="1"/>
          </p:cNvSpPr>
          <p:nvPr>
            <p:custDataLst>
              <p:tags r:id="rId12"/>
            </p:custDataLst>
          </p:nvPr>
        </p:nvSpPr>
        <p:spPr bwMode="auto">
          <a:xfrm>
            <a:off x="6438900" y="1295400"/>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2" name="Rectangle 8"/>
          <p:cNvSpPr>
            <a:spLocks noChangeArrowheads="1"/>
          </p:cNvSpPr>
          <p:nvPr>
            <p:custDataLst>
              <p:tags r:id="rId13"/>
            </p:custDataLst>
          </p:nvPr>
        </p:nvSpPr>
        <p:spPr bwMode="auto">
          <a:xfrm>
            <a:off x="6553200" y="1371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3" name="Oval 6"/>
          <p:cNvSpPr>
            <a:spLocks noChangeArrowheads="1"/>
          </p:cNvSpPr>
          <p:nvPr>
            <p:custDataLst>
              <p:tags r:id="rId14"/>
            </p:custDataLst>
          </p:nvPr>
        </p:nvSpPr>
        <p:spPr bwMode="auto">
          <a:xfrm>
            <a:off x="2362200" y="4637088"/>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4" name="Rectangle 8"/>
          <p:cNvSpPr>
            <a:spLocks noChangeArrowheads="1"/>
          </p:cNvSpPr>
          <p:nvPr>
            <p:custDataLst>
              <p:tags r:id="rId15"/>
            </p:custDataLst>
          </p:nvPr>
        </p:nvSpPr>
        <p:spPr bwMode="auto">
          <a:xfrm>
            <a:off x="2438400"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2" name="Oval 6"/>
          <p:cNvSpPr>
            <a:spLocks noChangeArrowheads="1"/>
          </p:cNvSpPr>
          <p:nvPr>
            <p:custDataLst>
              <p:tags r:id="rId16"/>
            </p:custDataLst>
          </p:nvPr>
        </p:nvSpPr>
        <p:spPr bwMode="auto">
          <a:xfrm>
            <a:off x="4038600" y="4637088"/>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8" name="Rectangle 8"/>
          <p:cNvSpPr>
            <a:spLocks noChangeArrowheads="1"/>
          </p:cNvSpPr>
          <p:nvPr>
            <p:custDataLst>
              <p:tags r:id="rId17"/>
            </p:custDataLst>
          </p:nvPr>
        </p:nvSpPr>
        <p:spPr bwMode="auto">
          <a:xfrm>
            <a:off x="4119352" y="478948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1" name="Rectangle 9"/>
          <p:cNvSpPr>
            <a:spLocks noChangeArrowheads="1"/>
          </p:cNvSpPr>
          <p:nvPr>
            <p:custDataLst>
              <p:tags r:id="rId18"/>
            </p:custDataLst>
          </p:nvPr>
        </p:nvSpPr>
        <p:spPr bwMode="auto">
          <a:xfrm>
            <a:off x="24719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8" name="Rectangle 9"/>
          <p:cNvSpPr>
            <a:spLocks noChangeArrowheads="1"/>
          </p:cNvSpPr>
          <p:nvPr>
            <p:custDataLst>
              <p:tags r:id="rId19"/>
            </p:custDataLst>
          </p:nvPr>
        </p:nvSpPr>
        <p:spPr bwMode="auto">
          <a:xfrm>
            <a:off x="4529348" y="165052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09" name="Rectangle 9"/>
          <p:cNvSpPr>
            <a:spLocks noChangeArrowheads="1"/>
          </p:cNvSpPr>
          <p:nvPr>
            <p:custDataLst>
              <p:tags r:id="rId20"/>
            </p:custDataLst>
          </p:nvPr>
        </p:nvSpPr>
        <p:spPr bwMode="auto">
          <a:xfrm>
            <a:off x="6435304" y="1583847"/>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1" name="Rectangle 9"/>
          <p:cNvSpPr>
            <a:spLocks noChangeArrowheads="1"/>
          </p:cNvSpPr>
          <p:nvPr>
            <p:custDataLst>
              <p:tags r:id="rId21"/>
            </p:custDataLst>
          </p:nvPr>
        </p:nvSpPr>
        <p:spPr bwMode="auto">
          <a:xfrm>
            <a:off x="2510048" y="5018088"/>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3" name="Rectangle 9"/>
          <p:cNvSpPr>
            <a:spLocks noChangeArrowheads="1"/>
          </p:cNvSpPr>
          <p:nvPr>
            <p:custDataLst>
              <p:tags r:id="rId22"/>
            </p:custDataLst>
          </p:nvPr>
        </p:nvSpPr>
        <p:spPr bwMode="auto">
          <a:xfrm>
            <a:off x="4191000" y="50180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5" name="Rectangle 9"/>
          <p:cNvSpPr>
            <a:spLocks noChangeArrowheads="1"/>
          </p:cNvSpPr>
          <p:nvPr>
            <p:custDataLst>
              <p:tags r:id="rId23"/>
            </p:custDataLst>
          </p:nvPr>
        </p:nvSpPr>
        <p:spPr bwMode="auto">
          <a:xfrm>
            <a:off x="20574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16" name="Arc 115"/>
          <p:cNvSpPr/>
          <p:nvPr>
            <p:custDataLst>
              <p:tags r:id="rId24"/>
            </p:custDataLst>
          </p:nvPr>
        </p:nvSpPr>
        <p:spPr>
          <a:xfrm rot="5400000">
            <a:off x="24765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2" name="Rectangle 9"/>
          <p:cNvSpPr>
            <a:spLocks noChangeArrowheads="1"/>
          </p:cNvSpPr>
          <p:nvPr>
            <p:custDataLst>
              <p:tags r:id="rId25"/>
            </p:custDataLst>
          </p:nvPr>
        </p:nvSpPr>
        <p:spPr bwMode="auto">
          <a:xfrm>
            <a:off x="4076700" y="76919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4" name="Arc 123"/>
          <p:cNvSpPr/>
          <p:nvPr>
            <p:custDataLst>
              <p:tags r:id="rId26"/>
            </p:custDataLst>
          </p:nvPr>
        </p:nvSpPr>
        <p:spPr>
          <a:xfrm rot="5400000">
            <a:off x="4495800" y="71278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5" name="Rectangle 9"/>
          <p:cNvSpPr>
            <a:spLocks noChangeArrowheads="1"/>
          </p:cNvSpPr>
          <p:nvPr>
            <p:custDataLst>
              <p:tags r:id="rId27"/>
            </p:custDataLst>
          </p:nvPr>
        </p:nvSpPr>
        <p:spPr bwMode="auto">
          <a:xfrm>
            <a:off x="32004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6" name="Rectangle 9"/>
          <p:cNvSpPr>
            <a:spLocks noChangeArrowheads="1"/>
          </p:cNvSpPr>
          <p:nvPr>
            <p:custDataLst>
              <p:tags r:id="rId28"/>
            </p:custDataLst>
          </p:nvPr>
        </p:nvSpPr>
        <p:spPr bwMode="auto">
          <a:xfrm>
            <a:off x="4876800" y="5562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Arc 126"/>
          <p:cNvSpPr/>
          <p:nvPr>
            <p:custDataLst>
              <p:tags r:id="rId29"/>
            </p:custDataLst>
          </p:nvPr>
        </p:nvSpPr>
        <p:spPr>
          <a:xfrm rot="16200000">
            <a:off x="4152900" y="53721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8" name="Freeform 127"/>
          <p:cNvSpPr/>
          <p:nvPr>
            <p:custDataLst>
              <p:tags r:id="rId30"/>
            </p:custDataLst>
          </p:nvPr>
        </p:nvSpPr>
        <p:spPr>
          <a:xfrm>
            <a:off x="1676400" y="2198688"/>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1"/>
            </p:custDataLst>
          </p:nvPr>
        </p:nvSpPr>
        <p:spPr>
          <a:xfrm flipV="1">
            <a:off x="1676400" y="3798888"/>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Arc 129"/>
          <p:cNvSpPr/>
          <p:nvPr>
            <p:custDataLst>
              <p:tags r:id="rId32"/>
            </p:custDataLst>
          </p:nvPr>
        </p:nvSpPr>
        <p:spPr>
          <a:xfrm rot="16200000">
            <a:off x="2476500" y="5360989"/>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1" name="Straight Arrow Connector 130"/>
          <p:cNvCxnSpPr>
            <a:stCxn id="66" idx="7"/>
          </p:cNvCxnSpPr>
          <p:nvPr>
            <p:custDataLst>
              <p:tags r:id="rId33"/>
            </p:custDataLst>
          </p:nvPr>
        </p:nvCxnSpPr>
        <p:spPr>
          <a:xfrm rot="5400000" flipH="1" flipV="1">
            <a:off x="1374038" y="2192741"/>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2" name="Rectangle 9"/>
          <p:cNvSpPr>
            <a:spLocks noChangeArrowheads="1"/>
          </p:cNvSpPr>
          <p:nvPr>
            <p:custDataLst>
              <p:tags r:id="rId34"/>
            </p:custDataLst>
          </p:nvPr>
        </p:nvSpPr>
        <p:spPr bwMode="auto">
          <a:xfrm>
            <a:off x="1371600" y="2198688"/>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3" name="Rectangle 9"/>
          <p:cNvSpPr>
            <a:spLocks noChangeArrowheads="1"/>
          </p:cNvSpPr>
          <p:nvPr>
            <p:custDataLst>
              <p:tags r:id="rId35"/>
            </p:custDataLst>
          </p:nvPr>
        </p:nvSpPr>
        <p:spPr bwMode="auto">
          <a:xfrm>
            <a:off x="3429000" y="12954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4" name="Rectangle 9"/>
          <p:cNvSpPr>
            <a:spLocks noChangeArrowheads="1"/>
          </p:cNvSpPr>
          <p:nvPr>
            <p:custDataLst>
              <p:tags r:id="rId36"/>
            </p:custDataLst>
          </p:nvPr>
        </p:nvSpPr>
        <p:spPr bwMode="auto">
          <a:xfrm>
            <a:off x="5410200" y="1295400"/>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5" name="Rectangle 134"/>
          <p:cNvSpPr/>
          <p:nvPr>
            <p:custDataLst>
              <p:tags r:id="rId37"/>
            </p:custDataLst>
          </p:nvPr>
        </p:nvSpPr>
        <p:spPr>
          <a:xfrm>
            <a:off x="1143000" y="4103688"/>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6" name="Straight Arrow Connector 135"/>
          <p:cNvCxnSpPr>
            <a:stCxn id="66" idx="5"/>
            <a:endCxn id="83" idx="1"/>
          </p:cNvCxnSpPr>
          <p:nvPr>
            <p:custDataLst>
              <p:tags r:id="rId38"/>
            </p:custDataLst>
          </p:nvPr>
        </p:nvCxnSpPr>
        <p:spPr>
          <a:xfrm rot="16200000" flipH="1">
            <a:off x="1598227" y="3874742"/>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p:nvPr>
            <p:custDataLst>
              <p:tags r:id="rId39"/>
            </p:custDataLst>
          </p:nvPr>
        </p:nvCxnSpPr>
        <p:spPr>
          <a:xfrm>
            <a:off x="3276600" y="5170488"/>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8" name="Rectangle 9"/>
          <p:cNvSpPr>
            <a:spLocks noChangeArrowheads="1"/>
          </p:cNvSpPr>
          <p:nvPr>
            <p:custDataLst>
              <p:tags r:id="rId40"/>
            </p:custDataLst>
          </p:nvPr>
        </p:nvSpPr>
        <p:spPr bwMode="auto">
          <a:xfrm>
            <a:off x="3276600" y="47132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39" name="Rectangle 9"/>
          <p:cNvSpPr>
            <a:spLocks noChangeArrowheads="1"/>
          </p:cNvSpPr>
          <p:nvPr>
            <p:custDataLst>
              <p:tags r:id="rId41"/>
            </p:custDataLst>
          </p:nvPr>
        </p:nvSpPr>
        <p:spPr bwMode="auto">
          <a:xfrm>
            <a:off x="3352800" y="3875088"/>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2"/>
            </p:custDataLst>
          </p:nvPr>
        </p:nvSpPr>
        <p:spPr bwMode="auto">
          <a:xfrm>
            <a:off x="6781800" y="219868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1" name="Straight Arrow Connector 140"/>
          <p:cNvCxnSpPr/>
          <p:nvPr>
            <p:custDataLst>
              <p:tags r:id="rId43"/>
            </p:custDataLst>
          </p:nvPr>
        </p:nvCxnSpPr>
        <p:spPr>
          <a:xfrm>
            <a:off x="3276600" y="1754188"/>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custDataLst>
              <p:tags r:id="rId44"/>
            </p:custDataLst>
          </p:nvPr>
        </p:nvCxnSpPr>
        <p:spPr>
          <a:xfrm>
            <a:off x="5257800" y="1754188"/>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3" name="Rectangle 142"/>
          <p:cNvSpPr/>
          <p:nvPr>
            <p:custDataLst>
              <p:tags r:id="rId45"/>
            </p:custDataLst>
          </p:nvPr>
        </p:nvSpPr>
        <p:spPr>
          <a:xfrm>
            <a:off x="32470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4" name="Straight Arrow Connector 143"/>
          <p:cNvCxnSpPr>
            <a:endCxn id="92" idx="0"/>
          </p:cNvCxnSpPr>
          <p:nvPr>
            <p:custDataLst>
              <p:tags r:id="rId46"/>
            </p:custDataLst>
          </p:nvPr>
        </p:nvCxnSpPr>
        <p:spPr>
          <a:xfrm rot="16200000" flipH="1">
            <a:off x="2514600" y="2655888"/>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5" name="Rectangle 144"/>
          <p:cNvSpPr/>
          <p:nvPr>
            <p:custDataLst>
              <p:tags r:id="rId47"/>
            </p:custDataLst>
          </p:nvPr>
        </p:nvSpPr>
        <p:spPr>
          <a:xfrm>
            <a:off x="4466225" y="2122488"/>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6" name="Freeform 145"/>
          <p:cNvSpPr/>
          <p:nvPr>
            <p:custDataLst>
              <p:tags r:id="rId48"/>
            </p:custDataLst>
          </p:nvPr>
        </p:nvSpPr>
        <p:spPr>
          <a:xfrm flipV="1">
            <a:off x="1676400" y="2122488"/>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graphicFrame>
        <p:nvGraphicFramePr>
          <p:cNvPr id="55" name="Table 54"/>
          <p:cNvGraphicFramePr>
            <a:graphicFrameLocks noGrp="1"/>
          </p:cNvGraphicFramePr>
          <p:nvPr>
            <p:custDataLst>
              <p:tags r:id="rId49"/>
            </p:custDataLst>
            <p:extLst>
              <p:ext uri="{D42A27DB-BD31-4B8C-83A1-F6EECF244321}">
                <p14:modId xmlns:p14="http://schemas.microsoft.com/office/powerpoint/2010/main" val="192527504"/>
              </p:ext>
            </p:extLst>
          </p:nvPr>
        </p:nvGraphicFramePr>
        <p:xfrm>
          <a:off x="5486400" y="2351088"/>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53" name="Table 52"/>
          <p:cNvGraphicFramePr>
            <a:graphicFrameLocks noGrp="1"/>
          </p:cNvGraphicFramePr>
          <p:nvPr>
            <p:custDataLst>
              <p:tags r:id="rId50"/>
            </p:custDataLst>
            <p:extLst>
              <p:ext uri="{D42A27DB-BD31-4B8C-83A1-F6EECF244321}">
                <p14:modId xmlns:p14="http://schemas.microsoft.com/office/powerpoint/2010/main" val="4132662470"/>
              </p:ext>
            </p:extLst>
          </p:nvPr>
        </p:nvGraphicFramePr>
        <p:xfrm>
          <a:off x="5486400" y="2362200"/>
          <a:ext cx="2971801" cy="3413760"/>
        </p:xfrm>
        <a:graphic>
          <a:graphicData uri="http://schemas.openxmlformats.org/drawingml/2006/table">
            <a:tbl>
              <a:tblPr firstRow="1" bandRow="1">
                <a:tableStyleId>{5C22544A-7EE6-4342-B048-85BDC9FD1C3A}</a:tableStyleId>
              </a:tblPr>
              <a:tblGrid>
                <a:gridCol w="1300163"/>
                <a:gridCol w="1671638"/>
              </a:tblGrid>
              <a:tr h="370840">
                <a:tc>
                  <a:txBody>
                    <a:bodyPr/>
                    <a:lstStyle/>
                    <a:p>
                      <a:pPr algn="ctr"/>
                      <a:r>
                        <a:rPr lang="en-US" sz="2800" b="1" dirty="0" smtClean="0">
                          <a:solidFill>
                            <a:schemeClr val="accent1"/>
                          </a:solidFill>
                        </a:rPr>
                        <a:t>Cur.</a:t>
                      </a:r>
                      <a:r>
                        <a:rPr lang="en-US" sz="2800" b="1" baseline="0" dirty="0" smtClean="0">
                          <a:solidFill>
                            <a:schemeClr val="accent1"/>
                          </a:solidFill>
                        </a:rPr>
                        <a:t> </a:t>
                      </a:r>
                      <a:r>
                        <a:rPr lang="en-US" sz="2800" b="1" dirty="0" smtClean="0">
                          <a:solidFill>
                            <a:schemeClr val="accent1"/>
                          </a:solidFill>
                        </a:rPr>
                        <a:t>State</a:t>
                      </a:r>
                      <a:endParaRPr lang="en-US" sz="2800" b="1" dirty="0">
                        <a:solidFill>
                          <a:schemeClr val="accent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accent1"/>
                          </a:solidFill>
                        </a:rPr>
                        <a:t>Output</a:t>
                      </a:r>
                      <a:endParaRPr lang="en-US" sz="28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800" b="1" dirty="0" smtClean="0">
                          <a:solidFill>
                            <a:schemeClr val="tx1"/>
                          </a:solidFill>
                        </a:rPr>
                        <a:t>Idle</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tx1"/>
                          </a:solidFill>
                        </a:rPr>
                        <a:t>“0”</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800" b="1" dirty="0" smtClean="0">
                          <a:solidFill>
                            <a:schemeClr val="tx1"/>
                          </a:solidFill>
                        </a:rPr>
                        <a:t>G1</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tx1"/>
                          </a:solidFill>
                        </a:rPr>
                        <a:t>“1”</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800" b="1" dirty="0" smtClean="0">
                          <a:solidFill>
                            <a:schemeClr val="tx1"/>
                          </a:solidFill>
                        </a:rPr>
                        <a:t>G2</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tx1"/>
                          </a:solidFill>
                        </a:rPr>
                        <a:t>“2”</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800" b="1" dirty="0" smtClean="0">
                          <a:solidFill>
                            <a:schemeClr val="tx1"/>
                          </a:solidFill>
                        </a:rPr>
                        <a:t>G3</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tx1"/>
                          </a:solidFill>
                        </a:rPr>
                        <a:t>“3”, U</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800" b="1" dirty="0" smtClean="0">
                          <a:solidFill>
                            <a:schemeClr val="tx1"/>
                          </a:solidFill>
                        </a:rPr>
                        <a:t>B1</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tx1"/>
                          </a:solidFill>
                        </a:rPr>
                        <a:t>“1”</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800" b="1" dirty="0" smtClean="0">
                          <a:solidFill>
                            <a:schemeClr val="tx1"/>
                          </a:solidFill>
                        </a:rPr>
                        <a:t>B2</a:t>
                      </a:r>
                      <a:endParaRPr lang="en-US" sz="2800" b="1" dirty="0">
                        <a:solidFill>
                          <a:schemeClr val="tx1"/>
                        </a:solidFill>
                      </a:endParaRPr>
                    </a:p>
                  </a:txBody>
                  <a:tcPr marL="0" marR="0" marT="0" marB="0" anchor="ctr">
                    <a:lnL w="381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800" b="1" dirty="0" smtClean="0">
                          <a:solidFill>
                            <a:schemeClr val="tx1"/>
                          </a:solidFill>
                        </a:rPr>
                        <a:t>“2”</a:t>
                      </a:r>
                      <a:endParaRPr lang="en-US" sz="28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54" name="Rectangle 53"/>
          <p:cNvSpPr/>
          <p:nvPr>
            <p:custDataLst>
              <p:tags r:id="rId51"/>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Tree>
    <p:extLst>
      <p:ext uri="{BB962C8B-B14F-4D97-AF65-F5344CB8AC3E}">
        <p14:creationId xmlns:p14="http://schemas.microsoft.com/office/powerpoint/2010/main" val="401137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5" name="Oval 6"/>
          <p:cNvSpPr>
            <a:spLocks noChangeArrowheads="1"/>
          </p:cNvSpPr>
          <p:nvPr>
            <p:custDataLst>
              <p:tags r:id="rId2"/>
            </p:custDataLst>
          </p:nvPr>
        </p:nvSpPr>
        <p:spPr bwMode="auto">
          <a:xfrm>
            <a:off x="762000" y="3193208"/>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6" name="Rectangle 8"/>
          <p:cNvSpPr>
            <a:spLocks noChangeArrowheads="1"/>
          </p:cNvSpPr>
          <p:nvPr>
            <p:custDataLst>
              <p:tags r:id="rId3"/>
            </p:custDataLst>
          </p:nvPr>
        </p:nvSpPr>
        <p:spPr bwMode="auto">
          <a:xfrm>
            <a:off x="838200" y="334560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71" name="Oval 70"/>
          <p:cNvSpPr/>
          <p:nvPr>
            <p:custDataLst>
              <p:tags r:id="rId4"/>
            </p:custDataLst>
          </p:nvPr>
        </p:nvSpPr>
        <p:spPr>
          <a:xfrm>
            <a:off x="685800" y="3124200"/>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2" name="Oval 6"/>
          <p:cNvSpPr>
            <a:spLocks noChangeArrowheads="1"/>
          </p:cNvSpPr>
          <p:nvPr>
            <p:custDataLst>
              <p:tags r:id="rId5"/>
            </p:custDataLst>
          </p:nvPr>
        </p:nvSpPr>
        <p:spPr bwMode="auto">
          <a:xfrm>
            <a:off x="23622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5" name="Rectangle 8"/>
          <p:cNvSpPr>
            <a:spLocks noChangeArrowheads="1"/>
          </p:cNvSpPr>
          <p:nvPr>
            <p:custDataLst>
              <p:tags r:id="rId6"/>
            </p:custDataLst>
          </p:nvPr>
        </p:nvSpPr>
        <p:spPr bwMode="auto">
          <a:xfrm>
            <a:off x="24384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6" name="Rectangle 9"/>
          <p:cNvSpPr>
            <a:spLocks noChangeArrowheads="1"/>
          </p:cNvSpPr>
          <p:nvPr>
            <p:custDataLst>
              <p:tags r:id="rId7"/>
            </p:custDataLst>
          </p:nvPr>
        </p:nvSpPr>
        <p:spPr bwMode="auto">
          <a:xfrm>
            <a:off x="872647" y="357420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8" name="Rectangle 9"/>
          <p:cNvSpPr>
            <a:spLocks noChangeArrowheads="1"/>
          </p:cNvSpPr>
          <p:nvPr>
            <p:custDataLst>
              <p:tags r:id="rId8"/>
            </p:custDataLst>
          </p:nvPr>
        </p:nvSpPr>
        <p:spPr bwMode="auto">
          <a:xfrm>
            <a:off x="228600" y="4038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9" name="Arc 78"/>
          <p:cNvSpPr/>
          <p:nvPr>
            <p:custDataLst>
              <p:tags r:id="rId9"/>
            </p:custDataLst>
          </p:nvPr>
        </p:nvSpPr>
        <p:spPr>
          <a:xfrm>
            <a:off x="152400" y="326940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0" name="Oval 6"/>
          <p:cNvSpPr>
            <a:spLocks noChangeArrowheads="1"/>
          </p:cNvSpPr>
          <p:nvPr>
            <p:custDataLst>
              <p:tags r:id="rId10"/>
            </p:custDataLst>
          </p:nvPr>
        </p:nvSpPr>
        <p:spPr bwMode="auto">
          <a:xfrm>
            <a:off x="43815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1" name="Rectangle 8"/>
          <p:cNvSpPr>
            <a:spLocks noChangeArrowheads="1"/>
          </p:cNvSpPr>
          <p:nvPr>
            <p:custDataLst>
              <p:tags r:id="rId11"/>
            </p:custDataLst>
          </p:nvPr>
        </p:nvSpPr>
        <p:spPr bwMode="auto">
          <a:xfrm>
            <a:off x="44577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2" name="Oval 6"/>
          <p:cNvSpPr>
            <a:spLocks noChangeArrowheads="1"/>
          </p:cNvSpPr>
          <p:nvPr>
            <p:custDataLst>
              <p:tags r:id="rId12"/>
            </p:custDataLst>
          </p:nvPr>
        </p:nvSpPr>
        <p:spPr bwMode="auto">
          <a:xfrm>
            <a:off x="6438900" y="1306512"/>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3" name="Rectangle 8"/>
          <p:cNvSpPr>
            <a:spLocks noChangeArrowheads="1"/>
          </p:cNvSpPr>
          <p:nvPr>
            <p:custDataLst>
              <p:tags r:id="rId13"/>
            </p:custDataLst>
          </p:nvPr>
        </p:nvSpPr>
        <p:spPr bwMode="auto">
          <a:xfrm>
            <a:off x="6553200" y="13827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4" name="Oval 6"/>
          <p:cNvSpPr>
            <a:spLocks noChangeArrowheads="1"/>
          </p:cNvSpPr>
          <p:nvPr>
            <p:custDataLst>
              <p:tags r:id="rId14"/>
            </p:custDataLst>
          </p:nvPr>
        </p:nvSpPr>
        <p:spPr bwMode="auto">
          <a:xfrm>
            <a:off x="2362200" y="4648200"/>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2" name="Rectangle 8"/>
          <p:cNvSpPr>
            <a:spLocks noChangeArrowheads="1"/>
          </p:cNvSpPr>
          <p:nvPr>
            <p:custDataLst>
              <p:tags r:id="rId15"/>
            </p:custDataLst>
          </p:nvPr>
        </p:nvSpPr>
        <p:spPr bwMode="auto">
          <a:xfrm>
            <a:off x="2438400"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8" name="Oval 6"/>
          <p:cNvSpPr>
            <a:spLocks noChangeArrowheads="1"/>
          </p:cNvSpPr>
          <p:nvPr>
            <p:custDataLst>
              <p:tags r:id="rId16"/>
            </p:custDataLst>
          </p:nvPr>
        </p:nvSpPr>
        <p:spPr bwMode="auto">
          <a:xfrm>
            <a:off x="4038600" y="4648200"/>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101" name="Rectangle 8"/>
          <p:cNvSpPr>
            <a:spLocks noChangeArrowheads="1"/>
          </p:cNvSpPr>
          <p:nvPr>
            <p:custDataLst>
              <p:tags r:id="rId17"/>
            </p:custDataLst>
          </p:nvPr>
        </p:nvSpPr>
        <p:spPr bwMode="auto">
          <a:xfrm>
            <a:off x="4119352"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8" name="Rectangle 9"/>
          <p:cNvSpPr>
            <a:spLocks noChangeArrowheads="1"/>
          </p:cNvSpPr>
          <p:nvPr>
            <p:custDataLst>
              <p:tags r:id="rId18"/>
            </p:custDataLst>
          </p:nvPr>
        </p:nvSpPr>
        <p:spPr bwMode="auto">
          <a:xfrm>
            <a:off x="24719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9" name="Rectangle 9"/>
          <p:cNvSpPr>
            <a:spLocks noChangeArrowheads="1"/>
          </p:cNvSpPr>
          <p:nvPr>
            <p:custDataLst>
              <p:tags r:id="rId19"/>
            </p:custDataLst>
          </p:nvPr>
        </p:nvSpPr>
        <p:spPr bwMode="auto">
          <a:xfrm>
            <a:off x="45293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1" name="Rectangle 9"/>
          <p:cNvSpPr>
            <a:spLocks noChangeArrowheads="1"/>
          </p:cNvSpPr>
          <p:nvPr>
            <p:custDataLst>
              <p:tags r:id="rId20"/>
            </p:custDataLst>
          </p:nvPr>
        </p:nvSpPr>
        <p:spPr bwMode="auto">
          <a:xfrm>
            <a:off x="6435304" y="1594959"/>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3" name="Rectangle 9"/>
          <p:cNvSpPr>
            <a:spLocks noChangeArrowheads="1"/>
          </p:cNvSpPr>
          <p:nvPr>
            <p:custDataLst>
              <p:tags r:id="rId21"/>
            </p:custDataLst>
          </p:nvPr>
        </p:nvSpPr>
        <p:spPr bwMode="auto">
          <a:xfrm>
            <a:off x="2510048" y="50292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5" name="Rectangle 9"/>
          <p:cNvSpPr>
            <a:spLocks noChangeArrowheads="1"/>
          </p:cNvSpPr>
          <p:nvPr>
            <p:custDataLst>
              <p:tags r:id="rId22"/>
            </p:custDataLst>
          </p:nvPr>
        </p:nvSpPr>
        <p:spPr bwMode="auto">
          <a:xfrm>
            <a:off x="4191000" y="50292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6" name="Rectangle 9"/>
          <p:cNvSpPr>
            <a:spLocks noChangeArrowheads="1"/>
          </p:cNvSpPr>
          <p:nvPr>
            <p:custDataLst>
              <p:tags r:id="rId23"/>
            </p:custDataLst>
          </p:nvPr>
        </p:nvSpPr>
        <p:spPr bwMode="auto">
          <a:xfrm>
            <a:off x="20574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2" name="Arc 121"/>
          <p:cNvSpPr/>
          <p:nvPr>
            <p:custDataLst>
              <p:tags r:id="rId24"/>
            </p:custDataLst>
          </p:nvPr>
        </p:nvSpPr>
        <p:spPr>
          <a:xfrm rot="5400000">
            <a:off x="24765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4" name="Rectangle 9"/>
          <p:cNvSpPr>
            <a:spLocks noChangeArrowheads="1"/>
          </p:cNvSpPr>
          <p:nvPr>
            <p:custDataLst>
              <p:tags r:id="rId25"/>
            </p:custDataLst>
          </p:nvPr>
        </p:nvSpPr>
        <p:spPr bwMode="auto">
          <a:xfrm>
            <a:off x="40767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5" name="Arc 124"/>
          <p:cNvSpPr/>
          <p:nvPr>
            <p:custDataLst>
              <p:tags r:id="rId26"/>
            </p:custDataLst>
          </p:nvPr>
        </p:nvSpPr>
        <p:spPr>
          <a:xfrm rot="5400000">
            <a:off x="44958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6" name="Rectangle 9"/>
          <p:cNvSpPr>
            <a:spLocks noChangeArrowheads="1"/>
          </p:cNvSpPr>
          <p:nvPr>
            <p:custDataLst>
              <p:tags r:id="rId27"/>
            </p:custDataLst>
          </p:nvPr>
        </p:nvSpPr>
        <p:spPr bwMode="auto">
          <a:xfrm>
            <a:off x="32004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Rectangle 9"/>
          <p:cNvSpPr>
            <a:spLocks noChangeArrowheads="1"/>
          </p:cNvSpPr>
          <p:nvPr>
            <p:custDataLst>
              <p:tags r:id="rId28"/>
            </p:custDataLst>
          </p:nvPr>
        </p:nvSpPr>
        <p:spPr bwMode="auto">
          <a:xfrm>
            <a:off x="48768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8" name="Arc 127"/>
          <p:cNvSpPr/>
          <p:nvPr>
            <p:custDataLst>
              <p:tags r:id="rId29"/>
            </p:custDataLst>
          </p:nvPr>
        </p:nvSpPr>
        <p:spPr>
          <a:xfrm rot="16200000">
            <a:off x="4152900" y="5383212"/>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0"/>
            </p:custDataLst>
          </p:nvPr>
        </p:nvSpPr>
        <p:spPr>
          <a:xfrm>
            <a:off x="1676400" y="2209800"/>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Freeform 129"/>
          <p:cNvSpPr/>
          <p:nvPr>
            <p:custDataLst>
              <p:tags r:id="rId31"/>
            </p:custDataLst>
          </p:nvPr>
        </p:nvSpPr>
        <p:spPr>
          <a:xfrm flipV="1">
            <a:off x="1676400" y="3810000"/>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1" name="Arc 130"/>
          <p:cNvSpPr/>
          <p:nvPr>
            <p:custDataLst>
              <p:tags r:id="rId32"/>
            </p:custDataLst>
          </p:nvPr>
        </p:nvSpPr>
        <p:spPr>
          <a:xfrm rot="16200000">
            <a:off x="2476500" y="5372101"/>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2" name="Straight Arrow Connector 131"/>
          <p:cNvCxnSpPr>
            <a:stCxn id="71" idx="7"/>
          </p:cNvCxnSpPr>
          <p:nvPr>
            <p:custDataLst>
              <p:tags r:id="rId33"/>
            </p:custDataLst>
          </p:nvPr>
        </p:nvCxnSpPr>
        <p:spPr>
          <a:xfrm rot="5400000" flipH="1" flipV="1">
            <a:off x="1374038" y="2203853"/>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custDataLst>
              <p:tags r:id="rId34"/>
            </p:custDataLst>
          </p:nvPr>
        </p:nvSpPr>
        <p:spPr bwMode="auto">
          <a:xfrm>
            <a:off x="1371600" y="2209800"/>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4" name="Rectangle 9"/>
          <p:cNvSpPr>
            <a:spLocks noChangeArrowheads="1"/>
          </p:cNvSpPr>
          <p:nvPr>
            <p:custDataLst>
              <p:tags r:id="rId35"/>
            </p:custDataLst>
          </p:nvPr>
        </p:nvSpPr>
        <p:spPr bwMode="auto">
          <a:xfrm>
            <a:off x="3429000" y="130651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5" name="Rectangle 9"/>
          <p:cNvSpPr>
            <a:spLocks noChangeArrowheads="1"/>
          </p:cNvSpPr>
          <p:nvPr>
            <p:custDataLst>
              <p:tags r:id="rId36"/>
            </p:custDataLst>
          </p:nvPr>
        </p:nvSpPr>
        <p:spPr bwMode="auto">
          <a:xfrm>
            <a:off x="5410200" y="1306512"/>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6" name="Rectangle 135"/>
          <p:cNvSpPr/>
          <p:nvPr>
            <p:custDataLst>
              <p:tags r:id="rId37"/>
            </p:custDataLst>
          </p:nvPr>
        </p:nvSpPr>
        <p:spPr>
          <a:xfrm>
            <a:off x="1143000" y="4114800"/>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7" name="Straight Arrow Connector 136"/>
          <p:cNvCxnSpPr>
            <a:stCxn id="71" idx="5"/>
            <a:endCxn id="84" idx="1"/>
          </p:cNvCxnSpPr>
          <p:nvPr>
            <p:custDataLst>
              <p:tags r:id="rId38"/>
            </p:custDataLst>
          </p:nvPr>
        </p:nvCxnSpPr>
        <p:spPr>
          <a:xfrm rot="16200000" flipH="1">
            <a:off x="1598227" y="3885854"/>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custDataLst>
              <p:tags r:id="rId39"/>
            </p:custDataLst>
          </p:nvPr>
        </p:nvCxnSpPr>
        <p:spPr>
          <a:xfrm>
            <a:off x="3276600" y="5181600"/>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9" name="Rectangle 9"/>
          <p:cNvSpPr>
            <a:spLocks noChangeArrowheads="1"/>
          </p:cNvSpPr>
          <p:nvPr>
            <p:custDataLst>
              <p:tags r:id="rId40"/>
            </p:custDataLst>
          </p:nvPr>
        </p:nvSpPr>
        <p:spPr bwMode="auto">
          <a:xfrm>
            <a:off x="3276600" y="47244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1"/>
            </p:custDataLst>
          </p:nvPr>
        </p:nvSpPr>
        <p:spPr bwMode="auto">
          <a:xfrm>
            <a:off x="3352800" y="38862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1" name="Rectangle 9"/>
          <p:cNvSpPr>
            <a:spLocks noChangeArrowheads="1"/>
          </p:cNvSpPr>
          <p:nvPr>
            <p:custDataLst>
              <p:tags r:id="rId42"/>
            </p:custDataLst>
          </p:nvPr>
        </p:nvSpPr>
        <p:spPr bwMode="auto">
          <a:xfrm>
            <a:off x="6781800" y="22098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2" name="Straight Arrow Connector 141"/>
          <p:cNvCxnSpPr/>
          <p:nvPr>
            <p:custDataLst>
              <p:tags r:id="rId43"/>
            </p:custDataLst>
          </p:nvPr>
        </p:nvCxnSpPr>
        <p:spPr>
          <a:xfrm>
            <a:off x="3276600" y="1765300"/>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custDataLst>
              <p:tags r:id="rId44"/>
            </p:custDataLst>
          </p:nvPr>
        </p:nvCxnSpPr>
        <p:spPr>
          <a:xfrm>
            <a:off x="5257800" y="1765300"/>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4" name="Rectangle 143"/>
          <p:cNvSpPr/>
          <p:nvPr>
            <p:custDataLst>
              <p:tags r:id="rId45"/>
            </p:custDataLst>
          </p:nvPr>
        </p:nvSpPr>
        <p:spPr>
          <a:xfrm>
            <a:off x="32470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5" name="Straight Arrow Connector 144"/>
          <p:cNvCxnSpPr>
            <a:endCxn id="98" idx="0"/>
          </p:cNvCxnSpPr>
          <p:nvPr>
            <p:custDataLst>
              <p:tags r:id="rId46"/>
            </p:custDataLst>
          </p:nvPr>
        </p:nvCxnSpPr>
        <p:spPr>
          <a:xfrm rot="16200000" flipH="1">
            <a:off x="2514600" y="2667000"/>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6" name="Rectangle 145"/>
          <p:cNvSpPr/>
          <p:nvPr>
            <p:custDataLst>
              <p:tags r:id="rId47"/>
            </p:custDataLst>
          </p:nvPr>
        </p:nvSpPr>
        <p:spPr>
          <a:xfrm>
            <a:off x="44662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7" name="Freeform 146"/>
          <p:cNvSpPr/>
          <p:nvPr>
            <p:custDataLst>
              <p:tags r:id="rId48"/>
            </p:custDataLst>
          </p:nvPr>
        </p:nvSpPr>
        <p:spPr>
          <a:xfrm flipV="1">
            <a:off x="1676400" y="2133600"/>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pic>
        <p:nvPicPr>
          <p:cNvPr id="14338" name="CP3 Ink 60091fe1-19c4-49b8-ad89-d5ddcfb8d610"/>
          <p:cNvPicPr>
            <a:picLocks noChangeAspect="1" noChangeArrowheads="1"/>
          </p:cNvPicPr>
          <p:nvPr>
            <p:custDataLst>
              <p:tags r:id="rId49"/>
            </p:custDataLst>
          </p:nvPr>
        </p:nvPicPr>
        <p:blipFill>
          <a:blip r:embed="rId57">
            <a:extLst>
              <a:ext uri="{28A0092B-C50C-407E-A947-70E740481C1C}">
                <a14:useLocalDpi xmlns:a14="http://schemas.microsoft.com/office/drawing/2010/main" val="0"/>
              </a:ext>
            </a:extLst>
          </a:blip>
          <a:srcRect/>
          <a:stretch>
            <a:fillRect/>
          </a:stretch>
        </p:blipFill>
        <p:spPr bwMode="auto">
          <a:xfrm>
            <a:off x="4752644" y="990600"/>
            <a:ext cx="3813751" cy="534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4" name="Table 63"/>
          <p:cNvGraphicFramePr>
            <a:graphicFrameLocks noGrp="1"/>
          </p:cNvGraphicFramePr>
          <p:nvPr>
            <p:custDataLst>
              <p:tags r:id="rId50"/>
            </p:custDataLst>
            <p:extLst>
              <p:ext uri="{D42A27DB-BD31-4B8C-83A1-F6EECF244321}">
                <p14:modId xmlns:p14="http://schemas.microsoft.com/office/powerpoint/2010/main" val="2433695658"/>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r>
                        <a:rPr lang="en-US" sz="2000" b="1"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spcBef>
                          <a:spcPct val="50000"/>
                        </a:spcBef>
                      </a:pP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r h="370840">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49" name="Table 148"/>
          <p:cNvGraphicFramePr>
            <a:graphicFrameLocks noGrp="1"/>
          </p:cNvGraphicFramePr>
          <p:nvPr>
            <p:custDataLst>
              <p:tags r:id="rId51"/>
            </p:custDataLst>
            <p:extLst>
              <p:ext uri="{D42A27DB-BD31-4B8C-83A1-F6EECF244321}">
                <p14:modId xmlns:p14="http://schemas.microsoft.com/office/powerpoint/2010/main" val="792899185"/>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spcBef>
                          <a:spcPct val="50000"/>
                        </a:spcBef>
                      </a:pP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r>
              <a:tr h="370840">
                <a:tc>
                  <a:txBody>
                    <a:bodyPr/>
                    <a:lstStyle/>
                    <a:p>
                      <a:pPr algn="ctr"/>
                      <a:endParaRPr lang="en-US" sz="2000" b="1" dirty="0">
                        <a:solidFill>
                          <a:schemeClr val="bg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bg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bg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r>
            </a:tbl>
          </a:graphicData>
        </a:graphic>
      </p:graphicFrame>
      <p:pic>
        <p:nvPicPr>
          <p:cNvPr id="54" name="CP3 Ink 60091fe1-19c4-49b8-ad89-d5ddcfb8d610"/>
          <p:cNvPicPr>
            <a:picLocks noChangeAspect="1" noChangeArrowheads="1"/>
          </p:cNvPicPr>
          <p:nvPr>
            <p:custDataLst>
              <p:tags r:id="rId52"/>
            </p:custDataLst>
          </p:nvPr>
        </p:nvPicPr>
        <p:blipFill>
          <a:blip r:embed="rId57">
            <a:extLst>
              <a:ext uri="{28A0092B-C50C-407E-A947-70E740481C1C}">
                <a14:useLocalDpi xmlns:a14="http://schemas.microsoft.com/office/drawing/2010/main" val="0"/>
              </a:ext>
            </a:extLst>
          </a:blip>
          <a:srcRect/>
          <a:stretch>
            <a:fillRect/>
          </a:stretch>
        </p:blipFill>
        <p:spPr bwMode="auto">
          <a:xfrm>
            <a:off x="4752644" y="901679"/>
            <a:ext cx="3813751" cy="534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Rectangle 54"/>
          <p:cNvSpPr/>
          <p:nvPr>
            <p:custDataLst>
              <p:tags r:id="rId53"/>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
        <p:nvSpPr>
          <p:cNvPr id="56" name="Oval 55"/>
          <p:cNvSpPr/>
          <p:nvPr>
            <p:custDataLst>
              <p:tags r:id="rId54"/>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Tree>
    <p:extLst>
      <p:ext uri="{BB962C8B-B14F-4D97-AF65-F5344CB8AC3E}">
        <p14:creationId xmlns:p14="http://schemas.microsoft.com/office/powerpoint/2010/main" val="1795044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custDataLst>
              <p:tags r:id="rId1"/>
            </p:custDataLst>
          </p:nvPr>
        </p:nvSpPr>
        <p:spPr/>
        <p:txBody>
          <a:bodyPr>
            <a:noAutofit/>
          </a:bodyPr>
          <a:lstStyle/>
          <a:p>
            <a:r>
              <a:rPr lang="en-US" dirty="0" smtClean="0"/>
              <a:t>Door Lock: Simplified State Diagram</a:t>
            </a:r>
            <a:endParaRPr lang="en-US" dirty="0"/>
          </a:p>
        </p:txBody>
      </p:sp>
      <p:sp>
        <p:nvSpPr>
          <p:cNvPr id="65" name="Oval 6"/>
          <p:cNvSpPr>
            <a:spLocks noChangeArrowheads="1"/>
          </p:cNvSpPr>
          <p:nvPr>
            <p:custDataLst>
              <p:tags r:id="rId2"/>
            </p:custDataLst>
          </p:nvPr>
        </p:nvSpPr>
        <p:spPr bwMode="auto">
          <a:xfrm>
            <a:off x="762000" y="3193208"/>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66" name="Rectangle 8"/>
          <p:cNvSpPr>
            <a:spLocks noChangeArrowheads="1"/>
          </p:cNvSpPr>
          <p:nvPr>
            <p:custDataLst>
              <p:tags r:id="rId3"/>
            </p:custDataLst>
          </p:nvPr>
        </p:nvSpPr>
        <p:spPr bwMode="auto">
          <a:xfrm>
            <a:off x="838200" y="3345608"/>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Idle</a:t>
            </a:r>
            <a:endParaRPr lang="en-US" sz="2400" b="1" dirty="0">
              <a:solidFill>
                <a:srgbClr val="FFC000"/>
              </a:solidFill>
            </a:endParaRPr>
          </a:p>
        </p:txBody>
      </p:sp>
      <p:sp>
        <p:nvSpPr>
          <p:cNvPr id="71" name="Oval 70"/>
          <p:cNvSpPr/>
          <p:nvPr>
            <p:custDataLst>
              <p:tags r:id="rId4"/>
            </p:custDataLst>
          </p:nvPr>
        </p:nvSpPr>
        <p:spPr>
          <a:xfrm>
            <a:off x="685800" y="3124200"/>
            <a:ext cx="977900" cy="983408"/>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
        <p:nvSpPr>
          <p:cNvPr id="72" name="Oval 6"/>
          <p:cNvSpPr>
            <a:spLocks noChangeArrowheads="1"/>
          </p:cNvSpPr>
          <p:nvPr>
            <p:custDataLst>
              <p:tags r:id="rId5"/>
            </p:custDataLst>
          </p:nvPr>
        </p:nvSpPr>
        <p:spPr bwMode="auto">
          <a:xfrm>
            <a:off x="23622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75" name="Rectangle 8"/>
          <p:cNvSpPr>
            <a:spLocks noChangeArrowheads="1"/>
          </p:cNvSpPr>
          <p:nvPr>
            <p:custDataLst>
              <p:tags r:id="rId6"/>
            </p:custDataLst>
          </p:nvPr>
        </p:nvSpPr>
        <p:spPr bwMode="auto">
          <a:xfrm>
            <a:off x="24384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G1</a:t>
            </a:r>
            <a:endParaRPr lang="en-US" sz="2400" b="1" dirty="0">
              <a:solidFill>
                <a:srgbClr val="FFC000"/>
              </a:solidFill>
            </a:endParaRPr>
          </a:p>
        </p:txBody>
      </p:sp>
      <p:sp>
        <p:nvSpPr>
          <p:cNvPr id="76" name="Rectangle 9"/>
          <p:cNvSpPr>
            <a:spLocks noChangeArrowheads="1"/>
          </p:cNvSpPr>
          <p:nvPr>
            <p:custDataLst>
              <p:tags r:id="rId7"/>
            </p:custDataLst>
          </p:nvPr>
        </p:nvSpPr>
        <p:spPr bwMode="auto">
          <a:xfrm>
            <a:off x="872647" y="3574208"/>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”0”</a:t>
            </a:r>
            <a:endParaRPr lang="en-US" sz="2400" b="1" dirty="0">
              <a:solidFill>
                <a:srgbClr val="FF0000">
                  <a:lumMod val="20000"/>
                  <a:lumOff val="80000"/>
                </a:srgbClr>
              </a:solidFill>
            </a:endParaRPr>
          </a:p>
        </p:txBody>
      </p:sp>
      <p:sp>
        <p:nvSpPr>
          <p:cNvPr id="78" name="Rectangle 9"/>
          <p:cNvSpPr>
            <a:spLocks noChangeArrowheads="1"/>
          </p:cNvSpPr>
          <p:nvPr>
            <p:custDataLst>
              <p:tags r:id="rId8"/>
            </p:custDataLst>
          </p:nvPr>
        </p:nvSpPr>
        <p:spPr bwMode="auto">
          <a:xfrm>
            <a:off x="228600" y="40386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79" name="Arc 78"/>
          <p:cNvSpPr/>
          <p:nvPr>
            <p:custDataLst>
              <p:tags r:id="rId9"/>
            </p:custDataLst>
          </p:nvPr>
        </p:nvSpPr>
        <p:spPr>
          <a:xfrm>
            <a:off x="152400" y="3269408"/>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80" name="Oval 6"/>
          <p:cNvSpPr>
            <a:spLocks noChangeArrowheads="1"/>
          </p:cNvSpPr>
          <p:nvPr>
            <p:custDataLst>
              <p:tags r:id="rId10"/>
            </p:custDataLst>
          </p:nvPr>
        </p:nvSpPr>
        <p:spPr bwMode="auto">
          <a:xfrm>
            <a:off x="4381500" y="1306512"/>
            <a:ext cx="8382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1" name="Rectangle 8"/>
          <p:cNvSpPr>
            <a:spLocks noChangeArrowheads="1"/>
          </p:cNvSpPr>
          <p:nvPr>
            <p:custDataLst>
              <p:tags r:id="rId11"/>
            </p:custDataLst>
          </p:nvPr>
        </p:nvSpPr>
        <p:spPr bwMode="auto">
          <a:xfrm>
            <a:off x="4457700" y="14589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G2</a:t>
            </a:r>
            <a:endParaRPr lang="en-US" sz="2400" b="1" dirty="0">
              <a:solidFill>
                <a:srgbClr val="FFC000"/>
              </a:solidFill>
            </a:endParaRPr>
          </a:p>
        </p:txBody>
      </p:sp>
      <p:sp>
        <p:nvSpPr>
          <p:cNvPr id="82" name="Oval 6"/>
          <p:cNvSpPr>
            <a:spLocks noChangeArrowheads="1"/>
          </p:cNvSpPr>
          <p:nvPr>
            <p:custDataLst>
              <p:tags r:id="rId12"/>
            </p:custDataLst>
          </p:nvPr>
        </p:nvSpPr>
        <p:spPr bwMode="auto">
          <a:xfrm>
            <a:off x="6438900" y="1306512"/>
            <a:ext cx="914400" cy="838200"/>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83" name="Rectangle 8"/>
          <p:cNvSpPr>
            <a:spLocks noChangeArrowheads="1"/>
          </p:cNvSpPr>
          <p:nvPr>
            <p:custDataLst>
              <p:tags r:id="rId13"/>
            </p:custDataLst>
          </p:nvPr>
        </p:nvSpPr>
        <p:spPr bwMode="auto">
          <a:xfrm>
            <a:off x="6553200" y="1382712"/>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G3</a:t>
            </a:r>
            <a:endParaRPr lang="en-US" sz="2400" b="1" dirty="0">
              <a:solidFill>
                <a:srgbClr val="FFC000"/>
              </a:solidFill>
            </a:endParaRPr>
          </a:p>
        </p:txBody>
      </p:sp>
      <p:sp>
        <p:nvSpPr>
          <p:cNvPr id="84" name="Oval 6"/>
          <p:cNvSpPr>
            <a:spLocks noChangeArrowheads="1"/>
          </p:cNvSpPr>
          <p:nvPr>
            <p:custDataLst>
              <p:tags r:id="rId14"/>
            </p:custDataLst>
          </p:nvPr>
        </p:nvSpPr>
        <p:spPr bwMode="auto">
          <a:xfrm>
            <a:off x="2362200" y="4648200"/>
            <a:ext cx="8382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92" name="Rectangle 8"/>
          <p:cNvSpPr>
            <a:spLocks noChangeArrowheads="1"/>
          </p:cNvSpPr>
          <p:nvPr>
            <p:custDataLst>
              <p:tags r:id="rId15"/>
            </p:custDataLst>
          </p:nvPr>
        </p:nvSpPr>
        <p:spPr bwMode="auto">
          <a:xfrm>
            <a:off x="2438400"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B1</a:t>
            </a:r>
            <a:endParaRPr lang="en-US" sz="2400" b="1" dirty="0">
              <a:solidFill>
                <a:srgbClr val="FFC000"/>
              </a:solidFill>
            </a:endParaRPr>
          </a:p>
        </p:txBody>
      </p:sp>
      <p:sp>
        <p:nvSpPr>
          <p:cNvPr id="98" name="Oval 6"/>
          <p:cNvSpPr>
            <a:spLocks noChangeArrowheads="1"/>
          </p:cNvSpPr>
          <p:nvPr>
            <p:custDataLst>
              <p:tags r:id="rId16"/>
            </p:custDataLst>
          </p:nvPr>
        </p:nvSpPr>
        <p:spPr bwMode="auto">
          <a:xfrm>
            <a:off x="4038600" y="4648200"/>
            <a:ext cx="914400" cy="849312"/>
          </a:xfrm>
          <a:prstGeom prst="ellipse">
            <a:avLst/>
          </a:prstGeom>
          <a:solidFill>
            <a:schemeClr val="accent4">
              <a:lumMod val="50000"/>
              <a:alpha val="50000"/>
            </a:schemeClr>
          </a:solidFill>
          <a:ln w="25400">
            <a:solidFill>
              <a:srgbClr val="FFFFFF"/>
            </a:solidFill>
            <a:round/>
            <a:headEnd/>
            <a:tailEnd/>
          </a:ln>
          <a:effectLst/>
        </p:spPr>
        <p:txBody>
          <a:bodyPr wrap="none" anchor="ctr">
            <a:noAutofit/>
          </a:bodyPr>
          <a:lstStyle/>
          <a:p>
            <a:endParaRPr lang="en-US">
              <a:solidFill>
                <a:prstClr val="white"/>
              </a:solidFill>
            </a:endParaRPr>
          </a:p>
        </p:txBody>
      </p:sp>
      <p:sp>
        <p:nvSpPr>
          <p:cNvPr id="101" name="Rectangle 8"/>
          <p:cNvSpPr>
            <a:spLocks noChangeArrowheads="1"/>
          </p:cNvSpPr>
          <p:nvPr>
            <p:custDataLst>
              <p:tags r:id="rId17"/>
            </p:custDataLst>
          </p:nvPr>
        </p:nvSpPr>
        <p:spPr bwMode="auto">
          <a:xfrm>
            <a:off x="4119352" y="4800600"/>
            <a:ext cx="685800" cy="347663"/>
          </a:xfrm>
          <a:prstGeom prst="rect">
            <a:avLst/>
          </a:prstGeom>
          <a:noFill/>
          <a:ln w="9525">
            <a:noFill/>
            <a:miter lim="800000"/>
            <a:headEnd/>
            <a:tailEnd/>
          </a:ln>
          <a:effectLst/>
        </p:spPr>
        <p:txBody>
          <a:bodyPr wrap="none" lIns="92075" tIns="46038" rIns="92075" bIns="46038" anchor="ctr">
            <a:noAutofit/>
          </a:bodyPr>
          <a:lstStyle/>
          <a:p>
            <a:pPr algn="ctr">
              <a:lnSpc>
                <a:spcPct val="70000"/>
              </a:lnSpc>
            </a:pPr>
            <a:r>
              <a:rPr lang="en-US" sz="2400" b="1" dirty="0" smtClean="0">
                <a:solidFill>
                  <a:srgbClr val="FFC000"/>
                </a:solidFill>
              </a:rPr>
              <a:t>B2</a:t>
            </a:r>
            <a:endParaRPr lang="en-US" sz="2400" b="1" dirty="0">
              <a:solidFill>
                <a:srgbClr val="FFC000"/>
              </a:solidFill>
            </a:endParaRPr>
          </a:p>
        </p:txBody>
      </p:sp>
      <p:sp>
        <p:nvSpPr>
          <p:cNvPr id="108" name="Rectangle 9"/>
          <p:cNvSpPr>
            <a:spLocks noChangeArrowheads="1"/>
          </p:cNvSpPr>
          <p:nvPr>
            <p:custDataLst>
              <p:tags r:id="rId18"/>
            </p:custDataLst>
          </p:nvPr>
        </p:nvSpPr>
        <p:spPr bwMode="auto">
          <a:xfrm>
            <a:off x="24719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09" name="Rectangle 9"/>
          <p:cNvSpPr>
            <a:spLocks noChangeArrowheads="1"/>
          </p:cNvSpPr>
          <p:nvPr>
            <p:custDataLst>
              <p:tags r:id="rId19"/>
            </p:custDataLst>
          </p:nvPr>
        </p:nvSpPr>
        <p:spPr bwMode="auto">
          <a:xfrm>
            <a:off x="4529348" y="1661634"/>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1" name="Rectangle 9"/>
          <p:cNvSpPr>
            <a:spLocks noChangeArrowheads="1"/>
          </p:cNvSpPr>
          <p:nvPr>
            <p:custDataLst>
              <p:tags r:id="rId20"/>
            </p:custDataLst>
          </p:nvPr>
        </p:nvSpPr>
        <p:spPr bwMode="auto">
          <a:xfrm>
            <a:off x="6435304" y="1594959"/>
            <a:ext cx="956096"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”3”, U</a:t>
            </a:r>
            <a:endParaRPr lang="en-US" sz="2400" b="1" dirty="0">
              <a:solidFill>
                <a:srgbClr val="FF0000">
                  <a:lumMod val="20000"/>
                  <a:lumOff val="80000"/>
                </a:srgbClr>
              </a:solidFill>
            </a:endParaRPr>
          </a:p>
        </p:txBody>
      </p:sp>
      <p:sp>
        <p:nvSpPr>
          <p:cNvPr id="113" name="Rectangle 9"/>
          <p:cNvSpPr>
            <a:spLocks noChangeArrowheads="1"/>
          </p:cNvSpPr>
          <p:nvPr>
            <p:custDataLst>
              <p:tags r:id="rId21"/>
            </p:custDataLst>
          </p:nvPr>
        </p:nvSpPr>
        <p:spPr bwMode="auto">
          <a:xfrm>
            <a:off x="2510048" y="5029200"/>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”1”</a:t>
            </a:r>
            <a:endParaRPr lang="en-US" sz="2400" b="1" dirty="0">
              <a:solidFill>
                <a:srgbClr val="FF0000">
                  <a:lumMod val="20000"/>
                  <a:lumOff val="80000"/>
                </a:srgbClr>
              </a:solidFill>
            </a:endParaRPr>
          </a:p>
        </p:txBody>
      </p:sp>
      <p:sp>
        <p:nvSpPr>
          <p:cNvPr id="115" name="Rectangle 9"/>
          <p:cNvSpPr>
            <a:spLocks noChangeArrowheads="1"/>
          </p:cNvSpPr>
          <p:nvPr>
            <p:custDataLst>
              <p:tags r:id="rId22"/>
            </p:custDataLst>
          </p:nvPr>
        </p:nvSpPr>
        <p:spPr bwMode="auto">
          <a:xfrm>
            <a:off x="4191000" y="50292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400" b="1" dirty="0" smtClean="0">
                <a:solidFill>
                  <a:srgbClr val="FF0000">
                    <a:lumMod val="20000"/>
                    <a:lumOff val="80000"/>
                  </a:srgbClr>
                </a:solidFill>
              </a:rPr>
              <a:t>”2”</a:t>
            </a:r>
            <a:endParaRPr lang="en-US" sz="2400" b="1" dirty="0">
              <a:solidFill>
                <a:srgbClr val="FF0000">
                  <a:lumMod val="20000"/>
                  <a:lumOff val="80000"/>
                </a:srgbClr>
              </a:solidFill>
            </a:endParaRPr>
          </a:p>
        </p:txBody>
      </p:sp>
      <p:sp>
        <p:nvSpPr>
          <p:cNvPr id="116" name="Rectangle 9"/>
          <p:cNvSpPr>
            <a:spLocks noChangeArrowheads="1"/>
          </p:cNvSpPr>
          <p:nvPr>
            <p:custDataLst>
              <p:tags r:id="rId23"/>
            </p:custDataLst>
          </p:nvPr>
        </p:nvSpPr>
        <p:spPr bwMode="auto">
          <a:xfrm>
            <a:off x="20574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2" name="Arc 121"/>
          <p:cNvSpPr/>
          <p:nvPr>
            <p:custDataLst>
              <p:tags r:id="rId24"/>
            </p:custDataLst>
          </p:nvPr>
        </p:nvSpPr>
        <p:spPr>
          <a:xfrm rot="5400000">
            <a:off x="24765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4" name="Rectangle 9"/>
          <p:cNvSpPr>
            <a:spLocks noChangeArrowheads="1"/>
          </p:cNvSpPr>
          <p:nvPr>
            <p:custDataLst>
              <p:tags r:id="rId25"/>
            </p:custDataLst>
          </p:nvPr>
        </p:nvSpPr>
        <p:spPr bwMode="auto">
          <a:xfrm>
            <a:off x="4076700" y="780304"/>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5" name="Arc 124"/>
          <p:cNvSpPr/>
          <p:nvPr>
            <p:custDataLst>
              <p:tags r:id="rId26"/>
            </p:custDataLst>
          </p:nvPr>
        </p:nvSpPr>
        <p:spPr>
          <a:xfrm rot="5400000">
            <a:off x="4495800" y="723900"/>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6" name="Rectangle 9"/>
          <p:cNvSpPr>
            <a:spLocks noChangeArrowheads="1"/>
          </p:cNvSpPr>
          <p:nvPr>
            <p:custDataLst>
              <p:tags r:id="rId27"/>
            </p:custDataLst>
          </p:nvPr>
        </p:nvSpPr>
        <p:spPr bwMode="auto">
          <a:xfrm>
            <a:off x="32004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7" name="Rectangle 9"/>
          <p:cNvSpPr>
            <a:spLocks noChangeArrowheads="1"/>
          </p:cNvSpPr>
          <p:nvPr>
            <p:custDataLst>
              <p:tags r:id="rId28"/>
            </p:custDataLst>
          </p:nvPr>
        </p:nvSpPr>
        <p:spPr bwMode="auto">
          <a:xfrm>
            <a:off x="4876800" y="5573712"/>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Ø</a:t>
            </a:r>
            <a:endParaRPr lang="en-US" sz="2800" b="1" dirty="0">
              <a:solidFill>
                <a:srgbClr val="0070C0">
                  <a:lumMod val="40000"/>
                  <a:lumOff val="60000"/>
                </a:srgbClr>
              </a:solidFill>
            </a:endParaRPr>
          </a:p>
        </p:txBody>
      </p:sp>
      <p:sp>
        <p:nvSpPr>
          <p:cNvPr id="128" name="Arc 127"/>
          <p:cNvSpPr/>
          <p:nvPr>
            <p:custDataLst>
              <p:tags r:id="rId29"/>
            </p:custDataLst>
          </p:nvPr>
        </p:nvSpPr>
        <p:spPr>
          <a:xfrm rot="16200000">
            <a:off x="4152900" y="5383212"/>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29" name="Freeform 128"/>
          <p:cNvSpPr/>
          <p:nvPr>
            <p:custDataLst>
              <p:tags r:id="rId30"/>
            </p:custDataLst>
          </p:nvPr>
        </p:nvSpPr>
        <p:spPr>
          <a:xfrm>
            <a:off x="1676400" y="2209800"/>
            <a:ext cx="5181600" cy="13716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96102" y="325887"/>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0" name="Freeform 129"/>
          <p:cNvSpPr/>
          <p:nvPr>
            <p:custDataLst>
              <p:tags r:id="rId31"/>
            </p:custDataLst>
          </p:nvPr>
        </p:nvSpPr>
        <p:spPr>
          <a:xfrm flipV="1">
            <a:off x="1676400" y="3810000"/>
            <a:ext cx="2362201" cy="10668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Lst>
            <a:ahLst/>
            <a:cxnLst>
              <a:cxn ang="0">
                <a:pos x="connsiteX0" y="connsiteY0"/>
              </a:cxn>
              <a:cxn ang="0">
                <a:pos x="connsiteX1" y="connsiteY1"/>
              </a:cxn>
            </a:cxnLst>
            <a:rect l="l" t="t" r="r" b="b"/>
            <a:pathLst>
              <a:path w="3807125" h="714556">
                <a:moveTo>
                  <a:pt x="3807125" y="0"/>
                </a:moveTo>
                <a:cubicBezTo>
                  <a:pt x="3716734" y="246812"/>
                  <a:pt x="2184880" y="697782"/>
                  <a:pt x="0" y="714556"/>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sp>
        <p:nvSpPr>
          <p:cNvPr id="131" name="Arc 130"/>
          <p:cNvSpPr/>
          <p:nvPr>
            <p:custDataLst>
              <p:tags r:id="rId32"/>
            </p:custDataLst>
          </p:nvPr>
        </p:nvSpPr>
        <p:spPr>
          <a:xfrm rot="16200000">
            <a:off x="2476500" y="5372101"/>
            <a:ext cx="609600" cy="685800"/>
          </a:xfrm>
          <a:prstGeom prst="arc">
            <a:avLst>
              <a:gd name="adj1" fmla="val 2326044"/>
              <a:gd name="adj2" fmla="val 19355275"/>
            </a:avLst>
          </a:pr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cxnSp>
        <p:nvCxnSpPr>
          <p:cNvPr id="132" name="Straight Arrow Connector 131"/>
          <p:cNvCxnSpPr>
            <a:stCxn id="71" idx="7"/>
          </p:cNvCxnSpPr>
          <p:nvPr>
            <p:custDataLst>
              <p:tags r:id="rId33"/>
            </p:custDataLst>
          </p:nvPr>
        </p:nvCxnSpPr>
        <p:spPr>
          <a:xfrm rot="5400000" flipH="1" flipV="1">
            <a:off x="1374038" y="2203853"/>
            <a:ext cx="1210817" cy="91791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3" name="Rectangle 9"/>
          <p:cNvSpPr>
            <a:spLocks noChangeArrowheads="1"/>
          </p:cNvSpPr>
          <p:nvPr>
            <p:custDataLst>
              <p:tags r:id="rId34"/>
            </p:custDataLst>
          </p:nvPr>
        </p:nvSpPr>
        <p:spPr bwMode="auto">
          <a:xfrm>
            <a:off x="1371600" y="2209800"/>
            <a:ext cx="9144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4" name="Rectangle 9"/>
          <p:cNvSpPr>
            <a:spLocks noChangeArrowheads="1"/>
          </p:cNvSpPr>
          <p:nvPr>
            <p:custDataLst>
              <p:tags r:id="rId35"/>
            </p:custDataLst>
          </p:nvPr>
        </p:nvSpPr>
        <p:spPr bwMode="auto">
          <a:xfrm>
            <a:off x="3429000" y="1306512"/>
            <a:ext cx="6096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a:t>
            </a:r>
            <a:endParaRPr lang="en-US" sz="2800" b="1" dirty="0">
              <a:solidFill>
                <a:srgbClr val="0070C0">
                  <a:lumMod val="40000"/>
                  <a:lumOff val="60000"/>
                </a:srgbClr>
              </a:solidFill>
            </a:endParaRPr>
          </a:p>
        </p:txBody>
      </p:sp>
      <p:sp>
        <p:nvSpPr>
          <p:cNvPr id="135" name="Rectangle 9"/>
          <p:cNvSpPr>
            <a:spLocks noChangeArrowheads="1"/>
          </p:cNvSpPr>
          <p:nvPr>
            <p:custDataLst>
              <p:tags r:id="rId36"/>
            </p:custDataLst>
          </p:nvPr>
        </p:nvSpPr>
        <p:spPr bwMode="auto">
          <a:xfrm>
            <a:off x="5410200" y="1306512"/>
            <a:ext cx="762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“B”</a:t>
            </a:r>
            <a:endParaRPr lang="en-US" sz="2800" b="1" dirty="0">
              <a:solidFill>
                <a:srgbClr val="0070C0">
                  <a:lumMod val="40000"/>
                  <a:lumOff val="60000"/>
                </a:srgbClr>
              </a:solidFill>
            </a:endParaRPr>
          </a:p>
        </p:txBody>
      </p:sp>
      <p:sp>
        <p:nvSpPr>
          <p:cNvPr id="136" name="Rectangle 135"/>
          <p:cNvSpPr/>
          <p:nvPr>
            <p:custDataLst>
              <p:tags r:id="rId37"/>
            </p:custDataLst>
          </p:nvPr>
        </p:nvSpPr>
        <p:spPr>
          <a:xfrm>
            <a:off x="1143000" y="4114800"/>
            <a:ext cx="777777"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37" name="Straight Arrow Connector 136"/>
          <p:cNvCxnSpPr>
            <a:stCxn id="71" idx="5"/>
            <a:endCxn id="84" idx="1"/>
          </p:cNvCxnSpPr>
          <p:nvPr>
            <p:custDataLst>
              <p:tags r:id="rId38"/>
            </p:custDataLst>
          </p:nvPr>
        </p:nvCxnSpPr>
        <p:spPr>
          <a:xfrm rot="16200000" flipH="1">
            <a:off x="1598227" y="3885854"/>
            <a:ext cx="808988" cy="964462"/>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custDataLst>
              <p:tags r:id="rId39"/>
            </p:custDataLst>
          </p:nvPr>
        </p:nvCxnSpPr>
        <p:spPr>
          <a:xfrm>
            <a:off x="3276600" y="5181600"/>
            <a:ext cx="7620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39" name="Rectangle 9"/>
          <p:cNvSpPr>
            <a:spLocks noChangeArrowheads="1"/>
          </p:cNvSpPr>
          <p:nvPr>
            <p:custDataLst>
              <p:tags r:id="rId40"/>
            </p:custDataLst>
          </p:nvPr>
        </p:nvSpPr>
        <p:spPr bwMode="auto">
          <a:xfrm>
            <a:off x="3276600" y="47244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0" name="Rectangle 9"/>
          <p:cNvSpPr>
            <a:spLocks noChangeArrowheads="1"/>
          </p:cNvSpPr>
          <p:nvPr>
            <p:custDataLst>
              <p:tags r:id="rId41"/>
            </p:custDataLst>
          </p:nvPr>
        </p:nvSpPr>
        <p:spPr bwMode="auto">
          <a:xfrm>
            <a:off x="3352800" y="3886200"/>
            <a:ext cx="3810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1" name="Rectangle 9"/>
          <p:cNvSpPr>
            <a:spLocks noChangeArrowheads="1"/>
          </p:cNvSpPr>
          <p:nvPr>
            <p:custDataLst>
              <p:tags r:id="rId42"/>
            </p:custDataLst>
          </p:nvPr>
        </p:nvSpPr>
        <p:spPr bwMode="auto">
          <a:xfrm>
            <a:off x="6781800" y="2209800"/>
            <a:ext cx="685800" cy="369888"/>
          </a:xfrm>
          <a:prstGeom prst="rect">
            <a:avLst/>
          </a:prstGeom>
          <a:noFill/>
          <a:ln w="9525">
            <a:noFill/>
            <a:miter lim="800000"/>
            <a:headEnd/>
            <a:tailEnd/>
          </a:ln>
          <a:effectLst/>
        </p:spPr>
        <p:txBody>
          <a:bodyPr wrap="none" lIns="92075" tIns="46038" rIns="92075" bIns="46038">
            <a:noAutofit/>
          </a:bodyPr>
          <a:lstStyle/>
          <a:p>
            <a:pPr>
              <a:spcBef>
                <a:spcPct val="50000"/>
              </a:spcBef>
            </a:pPr>
            <a:r>
              <a:rPr lang="en-US" sz="2800" b="1" dirty="0" smtClean="0">
                <a:solidFill>
                  <a:srgbClr val="0070C0">
                    <a:lumMod val="40000"/>
                    <a:lumOff val="60000"/>
                  </a:srgbClr>
                </a:solidFill>
              </a:rPr>
              <a:t>any</a:t>
            </a:r>
            <a:endParaRPr lang="en-US" sz="2800" b="1" dirty="0">
              <a:solidFill>
                <a:srgbClr val="0070C0">
                  <a:lumMod val="40000"/>
                  <a:lumOff val="60000"/>
                </a:srgbClr>
              </a:solidFill>
            </a:endParaRPr>
          </a:p>
        </p:txBody>
      </p:sp>
      <p:cxnSp>
        <p:nvCxnSpPr>
          <p:cNvPr id="142" name="Straight Arrow Connector 141"/>
          <p:cNvCxnSpPr/>
          <p:nvPr>
            <p:custDataLst>
              <p:tags r:id="rId43"/>
            </p:custDataLst>
          </p:nvPr>
        </p:nvCxnSpPr>
        <p:spPr>
          <a:xfrm>
            <a:off x="3276600" y="1765300"/>
            <a:ext cx="11049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custDataLst>
              <p:tags r:id="rId44"/>
            </p:custDataLst>
          </p:nvPr>
        </p:nvCxnSpPr>
        <p:spPr>
          <a:xfrm>
            <a:off x="5257800" y="1765300"/>
            <a:ext cx="1181100" cy="1588"/>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4" name="Rectangle 143"/>
          <p:cNvSpPr/>
          <p:nvPr>
            <p:custDataLst>
              <p:tags r:id="rId45"/>
            </p:custDataLst>
          </p:nvPr>
        </p:nvSpPr>
        <p:spPr>
          <a:xfrm>
            <a:off x="32470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cxnSp>
        <p:nvCxnSpPr>
          <p:cNvPr id="145" name="Straight Arrow Connector 144"/>
          <p:cNvCxnSpPr>
            <a:endCxn id="98" idx="0"/>
          </p:cNvCxnSpPr>
          <p:nvPr>
            <p:custDataLst>
              <p:tags r:id="rId46"/>
            </p:custDataLst>
          </p:nvPr>
        </p:nvCxnSpPr>
        <p:spPr>
          <a:xfrm rot="16200000" flipH="1">
            <a:off x="2514600" y="2667000"/>
            <a:ext cx="2514600" cy="1447800"/>
          </a:xfrm>
          <a:prstGeom prst="straightConnector1">
            <a:avLst/>
          </a:prstGeom>
          <a:ln w="38100">
            <a:solidFill>
              <a:schemeClr val="accent1"/>
            </a:solidFill>
            <a:prstDash val="solid"/>
            <a:tailEnd type="stealth" w="lg" len="lg"/>
          </a:ln>
        </p:spPr>
        <p:style>
          <a:lnRef idx="1">
            <a:schemeClr val="accent1"/>
          </a:lnRef>
          <a:fillRef idx="0">
            <a:schemeClr val="accent1"/>
          </a:fillRef>
          <a:effectRef idx="0">
            <a:schemeClr val="accent1"/>
          </a:effectRef>
          <a:fontRef idx="minor">
            <a:schemeClr val="tx1"/>
          </a:fontRef>
        </p:style>
      </p:cxnSp>
      <p:sp>
        <p:nvSpPr>
          <p:cNvPr id="146" name="Rectangle 145"/>
          <p:cNvSpPr/>
          <p:nvPr>
            <p:custDataLst>
              <p:tags r:id="rId47"/>
            </p:custDataLst>
          </p:nvPr>
        </p:nvSpPr>
        <p:spPr>
          <a:xfrm>
            <a:off x="4466225" y="2133600"/>
            <a:ext cx="791575" cy="523220"/>
          </a:xfrm>
          <a:prstGeom prst="rect">
            <a:avLst/>
          </a:prstGeom>
        </p:spPr>
        <p:txBody>
          <a:bodyPr wrap="none">
            <a:noAutofit/>
          </a:bodyPr>
          <a:lstStyle/>
          <a:p>
            <a:pPr>
              <a:spcBef>
                <a:spcPct val="50000"/>
              </a:spcBef>
            </a:pPr>
            <a:r>
              <a:rPr lang="en-US" sz="2800" b="1" dirty="0" smtClean="0">
                <a:solidFill>
                  <a:srgbClr val="0070C0">
                    <a:lumMod val="40000"/>
                    <a:lumOff val="60000"/>
                  </a:srgbClr>
                </a:solidFill>
              </a:rPr>
              <a:t>else</a:t>
            </a:r>
            <a:endParaRPr lang="en-US" sz="2800" b="1" dirty="0">
              <a:solidFill>
                <a:srgbClr val="0070C0">
                  <a:lumMod val="40000"/>
                  <a:lumOff val="60000"/>
                </a:srgbClr>
              </a:solidFill>
            </a:endParaRPr>
          </a:p>
        </p:txBody>
      </p:sp>
      <p:sp>
        <p:nvSpPr>
          <p:cNvPr id="147" name="Freeform 146"/>
          <p:cNvSpPr/>
          <p:nvPr>
            <p:custDataLst>
              <p:tags r:id="rId48"/>
            </p:custDataLst>
          </p:nvPr>
        </p:nvSpPr>
        <p:spPr>
          <a:xfrm flipV="1">
            <a:off x="1676400" y="2133600"/>
            <a:ext cx="2895600" cy="1219200"/>
          </a:xfrm>
          <a:custGeom>
            <a:avLst/>
            <a:gdLst>
              <a:gd name="connsiteX0" fmla="*/ 3812876 w 3812876"/>
              <a:gd name="connsiteY0" fmla="*/ 0 h 1007854"/>
              <a:gd name="connsiteX1" fmla="*/ 2993366 w 3812876"/>
              <a:gd name="connsiteY1" fmla="*/ 879895 h 1007854"/>
              <a:gd name="connsiteX2" fmla="*/ 0 w 3812876"/>
              <a:gd name="connsiteY2" fmla="*/ 767751 h 1007854"/>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672751 w 3812876"/>
              <a:gd name="connsiteY1" fmla="*/ 638355 h 887802"/>
              <a:gd name="connsiteX2" fmla="*/ 0 w 3812876"/>
              <a:gd name="connsiteY2" fmla="*/ 767751 h 887802"/>
              <a:gd name="connsiteX0" fmla="*/ 3812876 w 3812876"/>
              <a:gd name="connsiteY0" fmla="*/ 0 h 887802"/>
              <a:gd name="connsiteX1" fmla="*/ 2748951 w 3812876"/>
              <a:gd name="connsiteY1" fmla="*/ 409755 h 887802"/>
              <a:gd name="connsiteX2" fmla="*/ 0 w 3812876"/>
              <a:gd name="connsiteY2" fmla="*/ 767751 h 887802"/>
              <a:gd name="connsiteX0" fmla="*/ 3812876 w 3812876"/>
              <a:gd name="connsiteY0" fmla="*/ 0 h 767751"/>
              <a:gd name="connsiteX1" fmla="*/ 2748951 w 3812876"/>
              <a:gd name="connsiteY1" fmla="*/ 409755 h 767751"/>
              <a:gd name="connsiteX2" fmla="*/ 0 w 3812876"/>
              <a:gd name="connsiteY2" fmla="*/ 767751 h 767751"/>
              <a:gd name="connsiteX0" fmla="*/ 3812876 w 3812876"/>
              <a:gd name="connsiteY0" fmla="*/ 0 h 767751"/>
              <a:gd name="connsiteX1" fmla="*/ 0 w 3812876"/>
              <a:gd name="connsiteY1" fmla="*/ 767751 h 767751"/>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807125 w 3807125"/>
              <a:gd name="connsiteY0" fmla="*/ 0 h 714556"/>
              <a:gd name="connsiteX1" fmla="*/ 0 w 3807125"/>
              <a:gd name="connsiteY1" fmla="*/ 714556 h 714556"/>
              <a:gd name="connsiteX0" fmla="*/ 3943536 w 3943536"/>
              <a:gd name="connsiteY0" fmla="*/ 702574 h 949386"/>
              <a:gd name="connsiteX1" fmla="*/ 0 w 3943536"/>
              <a:gd name="connsiteY1" fmla="*/ 16774 h 949386"/>
              <a:gd name="connsiteX0" fmla="*/ 3943536 w 3943536"/>
              <a:gd name="connsiteY0" fmla="*/ 702574 h 702574"/>
              <a:gd name="connsiteX1" fmla="*/ 0 w 3943536"/>
              <a:gd name="connsiteY1" fmla="*/ 16774 h 702574"/>
            </a:gdLst>
            <a:ahLst/>
            <a:cxnLst>
              <a:cxn ang="0">
                <a:pos x="connsiteX0" y="connsiteY0"/>
              </a:cxn>
              <a:cxn ang="0">
                <a:pos x="connsiteX1" y="connsiteY1"/>
              </a:cxn>
            </a:cxnLst>
            <a:rect l="l" t="t" r="r" b="b"/>
            <a:pathLst>
              <a:path w="3943536" h="702574">
                <a:moveTo>
                  <a:pt x="3943536" y="702574"/>
                </a:moveTo>
                <a:cubicBezTo>
                  <a:pt x="3818423" y="388669"/>
                  <a:pt x="2184880" y="0"/>
                  <a:pt x="0" y="16774"/>
                </a:cubicBezTo>
              </a:path>
            </a:pathLst>
          </a:custGeom>
          <a:ln w="38100">
            <a:solidFill>
              <a:schemeClr val="accent1"/>
            </a:solidFill>
            <a:prstDash val="solid"/>
            <a:headEnd type="none" w="med" len="med"/>
            <a:tailEnd type="stealth" w="lg" len="lg"/>
          </a:ln>
        </p:spPr>
        <p:style>
          <a:lnRef idx="1">
            <a:schemeClr val="accent1"/>
          </a:lnRef>
          <a:fillRef idx="0">
            <a:schemeClr val="accent1"/>
          </a:fillRef>
          <a:effectRef idx="0">
            <a:schemeClr val="accent1"/>
          </a:effectRef>
          <a:fontRef idx="minor">
            <a:schemeClr val="tx1"/>
          </a:fontRef>
        </p:style>
        <p:txBody>
          <a:bodyPr wrap="none" rtlCol="0" anchor="ctr">
            <a:noAutofit/>
          </a:bodyPr>
          <a:lstStyle/>
          <a:p>
            <a:pPr algn="ctr"/>
            <a:endParaRPr lang="en-US">
              <a:solidFill>
                <a:prstClr val="white"/>
              </a:solidFill>
            </a:endParaRPr>
          </a:p>
        </p:txBody>
      </p:sp>
      <p:graphicFrame>
        <p:nvGraphicFramePr>
          <p:cNvPr id="64" name="Table 63"/>
          <p:cNvGraphicFramePr>
            <a:graphicFrameLocks noGrp="1"/>
          </p:cNvGraphicFramePr>
          <p:nvPr>
            <p:custDataLst>
              <p:tags r:id="rId49"/>
            </p:custDataLst>
            <p:extLst>
              <p:ext uri="{D42A27DB-BD31-4B8C-83A1-F6EECF244321}">
                <p14:modId xmlns:p14="http://schemas.microsoft.com/office/powerpoint/2010/main" val="2671273773"/>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spcBef>
                          <a:spcPct val="50000"/>
                        </a:spcBef>
                      </a:pP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r>
              <a:tr h="370840">
                <a:tc>
                  <a:txBody>
                    <a:bodyPr/>
                    <a:lstStyle/>
                    <a:p>
                      <a:pPr algn="ct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dirty="0" smtClean="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r>
            </a:tbl>
          </a:graphicData>
        </a:graphic>
      </p:graphicFrame>
      <p:graphicFrame>
        <p:nvGraphicFramePr>
          <p:cNvPr id="52" name="Table 51"/>
          <p:cNvGraphicFramePr>
            <a:graphicFrameLocks noGrp="1"/>
          </p:cNvGraphicFramePr>
          <p:nvPr>
            <p:custDataLst>
              <p:tags r:id="rId50"/>
            </p:custDataLst>
            <p:extLst>
              <p:ext uri="{D42A27DB-BD31-4B8C-83A1-F6EECF244321}">
                <p14:modId xmlns:p14="http://schemas.microsoft.com/office/powerpoint/2010/main" val="1334057952"/>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spcBef>
                          <a:spcPct val="50000"/>
                        </a:spcBef>
                      </a:pP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smtClean="0">
                          <a:solidFill>
                            <a:schemeClr val="tx1"/>
                          </a:solidFill>
                        </a:rPr>
                        <a:t>G3</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any</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bg1">
                          <a:lumMod val="50000"/>
                          <a:lumOff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571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57150" cap="flat" cmpd="sng" algn="ctr">
                      <a:solidFill>
                        <a:schemeClr val="tx1"/>
                      </a:solidFill>
                      <a:prstDash val="solid"/>
                      <a:round/>
                      <a:headEnd type="none" w="med" len="med"/>
                      <a:tailEnd type="none" w="med" len="med"/>
                    </a:lnR>
                    <a:lnT w="28575" cap="flat" cmpd="sng" algn="ctr">
                      <a:solidFill>
                        <a:schemeClr val="bg1">
                          <a:lumMod val="50000"/>
                          <a:lumOff val="50000"/>
                        </a:schemeClr>
                      </a:solidFill>
                      <a:prstDash val="solid"/>
                      <a:round/>
                      <a:headEnd type="none" w="med" len="med"/>
                      <a:tailEnd type="none" w="med" len="med"/>
                    </a:lnT>
                    <a:lnB w="57150" cap="flat" cmpd="sng" algn="ctr">
                      <a:solidFill>
                        <a:schemeClr val="tx1"/>
                      </a:solidFill>
                      <a:prstDash val="solid"/>
                      <a:round/>
                      <a:headEnd type="none" w="med" len="med"/>
                      <a:tailEnd type="none" w="med" len="med"/>
                    </a:lnB>
                    <a:solidFill>
                      <a:schemeClr val="bg2"/>
                    </a:solidFill>
                  </a:tcPr>
                </a:tc>
              </a:tr>
            </a:tbl>
          </a:graphicData>
        </a:graphic>
      </p:graphicFrame>
      <p:sp>
        <p:nvSpPr>
          <p:cNvPr id="53" name="Rectangle 52"/>
          <p:cNvSpPr/>
          <p:nvPr>
            <p:custDataLst>
              <p:tags r:id="rId51"/>
            </p:custDataLst>
          </p:nvPr>
        </p:nvSpPr>
        <p:spPr>
          <a:xfrm>
            <a:off x="457200" y="6106180"/>
            <a:ext cx="8534400" cy="523220"/>
          </a:xfrm>
          <a:prstGeom prst="rect">
            <a:avLst/>
          </a:prstGeom>
        </p:spPr>
        <p:txBody>
          <a:bodyPr wrap="square">
            <a:spAutoFit/>
          </a:bodyPr>
          <a:lstStyle/>
          <a:p>
            <a:r>
              <a:rPr lang="en-US" sz="2800" dirty="0" smtClean="0">
                <a:solidFill>
                  <a:prstClr val="white"/>
                </a:solidFill>
              </a:rPr>
              <a:t>(</a:t>
            </a:r>
            <a:r>
              <a:rPr lang="en-US" sz="2800" dirty="0">
                <a:solidFill>
                  <a:prstClr val="white"/>
                </a:solidFill>
              </a:rPr>
              <a:t>2) Write output and next-state </a:t>
            </a:r>
            <a:r>
              <a:rPr lang="en-US" sz="2800" dirty="0" smtClean="0">
                <a:solidFill>
                  <a:prstClr val="white"/>
                </a:solidFill>
              </a:rPr>
              <a:t>tables </a:t>
            </a:r>
          </a:p>
        </p:txBody>
      </p:sp>
      <p:sp>
        <p:nvSpPr>
          <p:cNvPr id="54" name="Oval 53"/>
          <p:cNvSpPr/>
          <p:nvPr>
            <p:custDataLst>
              <p:tags r:id="rId52"/>
            </p:custDataLst>
          </p:nvPr>
        </p:nvSpPr>
        <p:spPr>
          <a:xfrm>
            <a:off x="685800" y="3113088"/>
            <a:ext cx="977900" cy="98340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a:solidFill>
                <a:prstClr val="white"/>
              </a:solidFill>
            </a:endParaRPr>
          </a:p>
        </p:txBody>
      </p:sp>
    </p:spTree>
    <p:extLst>
      <p:ext uri="{BB962C8B-B14F-4D97-AF65-F5344CB8AC3E}">
        <p14:creationId xmlns:p14="http://schemas.microsoft.com/office/powerpoint/2010/main" val="31750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152400" y="762000"/>
            <a:ext cx="9144000" cy="6096000"/>
          </a:xfrm>
        </p:spPr>
        <p:txBody>
          <a:bodyPr>
            <a:normAutofit fontScale="85000" lnSpcReduction="20000"/>
          </a:bodyPr>
          <a:lstStyle/>
          <a:p>
            <a:pPr marL="0" indent="0"/>
            <a:r>
              <a:rPr lang="en-US" sz="2800" dirty="0" smtClean="0">
                <a:solidFill>
                  <a:schemeClr val="accent5">
                    <a:lumMod val="60000"/>
                    <a:lumOff val="40000"/>
                  </a:schemeClr>
                </a:solidFill>
              </a:rPr>
              <a:t>Make sure to go to </a:t>
            </a:r>
            <a:r>
              <a:rPr lang="en-US" sz="2800" b="1" i="1" u="sng" dirty="0" smtClean="0">
                <a:solidFill>
                  <a:schemeClr val="accent5">
                    <a:lumMod val="60000"/>
                    <a:lumOff val="40000"/>
                  </a:schemeClr>
                </a:solidFill>
              </a:rPr>
              <a:t>your</a:t>
            </a:r>
            <a:r>
              <a:rPr lang="en-US" sz="2800" b="1" i="1" dirty="0" smtClean="0">
                <a:solidFill>
                  <a:schemeClr val="accent5">
                    <a:lumMod val="60000"/>
                    <a:lumOff val="40000"/>
                  </a:schemeClr>
                </a:solidFill>
              </a:rPr>
              <a:t> </a:t>
            </a:r>
            <a:r>
              <a:rPr lang="en-US" sz="2800" dirty="0">
                <a:solidFill>
                  <a:schemeClr val="accent5">
                    <a:lumMod val="60000"/>
                    <a:lumOff val="40000"/>
                  </a:schemeClr>
                </a:solidFill>
              </a:rPr>
              <a:t>Lab Section </a:t>
            </a:r>
            <a:r>
              <a:rPr lang="en-US" sz="2800" dirty="0" smtClean="0">
                <a:solidFill>
                  <a:schemeClr val="accent5">
                    <a:lumMod val="60000"/>
                    <a:lumOff val="40000"/>
                  </a:schemeClr>
                </a:solidFill>
              </a:rPr>
              <a:t>this week</a:t>
            </a:r>
          </a:p>
          <a:p>
            <a:r>
              <a:rPr lang="en-US" sz="2800" dirty="0" smtClean="0"/>
              <a:t>Completed Lab1 due </a:t>
            </a:r>
            <a:r>
              <a:rPr lang="en-US" sz="2800" b="1" i="1" dirty="0" smtClean="0">
                <a:solidFill>
                  <a:schemeClr val="accent5">
                    <a:lumMod val="60000"/>
                    <a:lumOff val="40000"/>
                  </a:schemeClr>
                </a:solidFill>
              </a:rPr>
              <a:t>before</a:t>
            </a:r>
            <a:r>
              <a:rPr lang="en-US" sz="2800" dirty="0" smtClean="0"/>
              <a:t> winter break, Friday, Feb 13th</a:t>
            </a:r>
            <a:endParaRPr lang="en-US" sz="2800" dirty="0"/>
          </a:p>
          <a:p>
            <a:r>
              <a:rPr lang="en-US" sz="2800" dirty="0" smtClean="0"/>
              <a:t>Note, a </a:t>
            </a:r>
            <a:r>
              <a:rPr lang="en-US" sz="2800" b="1" u="sng" dirty="0" smtClean="0"/>
              <a:t>Design Document </a:t>
            </a:r>
            <a:r>
              <a:rPr lang="en-US" sz="2800" dirty="0" smtClean="0"/>
              <a:t>is due when you submit Lab1 final circuit</a:t>
            </a:r>
          </a:p>
          <a:p>
            <a:r>
              <a:rPr lang="en-US" sz="2800" dirty="0" smtClean="0"/>
              <a:t>Work </a:t>
            </a:r>
            <a:r>
              <a:rPr lang="en-US" sz="2800" b="1" dirty="0" smtClean="0">
                <a:solidFill>
                  <a:schemeClr val="accent5">
                    <a:lumMod val="60000"/>
                    <a:lumOff val="40000"/>
                  </a:schemeClr>
                </a:solidFill>
              </a:rPr>
              <a:t>alone</a:t>
            </a:r>
          </a:p>
          <a:p>
            <a:endParaRPr lang="en-US" sz="1300" b="1" dirty="0">
              <a:solidFill>
                <a:schemeClr val="accent5">
                  <a:lumMod val="60000"/>
                  <a:lumOff val="40000"/>
                </a:schemeClr>
              </a:solidFill>
            </a:endParaRPr>
          </a:p>
          <a:p>
            <a:r>
              <a:rPr lang="en-US" sz="2800" b="1" dirty="0">
                <a:solidFill>
                  <a:schemeClr val="accent5">
                    <a:lumMod val="60000"/>
                    <a:lumOff val="40000"/>
                  </a:schemeClr>
                </a:solidFill>
              </a:rPr>
              <a:t>Save your work!</a:t>
            </a:r>
          </a:p>
          <a:p>
            <a:pPr lvl="1"/>
            <a:r>
              <a:rPr lang="en-US" sz="2400" b="1" i="1" dirty="0"/>
              <a:t>Save often</a:t>
            </a:r>
            <a:r>
              <a:rPr lang="en-US" sz="2400" dirty="0"/>
              <a:t>.  Verify file is non-zero.  Periodically save to Dropbox, email.</a:t>
            </a:r>
          </a:p>
          <a:p>
            <a:pPr lvl="1"/>
            <a:r>
              <a:rPr lang="en-US" sz="2400" dirty="0">
                <a:solidFill>
                  <a:schemeClr val="accent5">
                    <a:lumMod val="60000"/>
                    <a:lumOff val="40000"/>
                  </a:schemeClr>
                </a:solidFill>
              </a:rPr>
              <a:t>Beware of </a:t>
            </a:r>
            <a:r>
              <a:rPr lang="en-US" sz="2400" dirty="0" err="1">
                <a:solidFill>
                  <a:schemeClr val="accent5">
                    <a:lumMod val="60000"/>
                    <a:lumOff val="40000"/>
                  </a:schemeClr>
                </a:solidFill>
              </a:rPr>
              <a:t>MacOSX</a:t>
            </a:r>
            <a:r>
              <a:rPr lang="en-US" sz="2400" dirty="0">
                <a:solidFill>
                  <a:schemeClr val="accent5">
                    <a:lumMod val="60000"/>
                    <a:lumOff val="40000"/>
                  </a:schemeClr>
                </a:solidFill>
              </a:rPr>
              <a:t> 10.5 (leopard) and 10.6 (snow-leopard)</a:t>
            </a:r>
          </a:p>
          <a:p>
            <a:pPr marL="0" indent="0">
              <a:buNone/>
            </a:pPr>
            <a:endParaRPr lang="en-US" sz="1200" dirty="0"/>
          </a:p>
          <a:p>
            <a:pPr marL="0" indent="0">
              <a:buNone/>
            </a:pPr>
            <a:r>
              <a:rPr lang="en-US" sz="2800" b="1" dirty="0" smtClean="0">
                <a:solidFill>
                  <a:schemeClr val="accent5">
                    <a:lumMod val="60000"/>
                    <a:lumOff val="40000"/>
                  </a:schemeClr>
                </a:solidFill>
              </a:rPr>
              <a:t>Homework1 is out</a:t>
            </a:r>
            <a:endParaRPr lang="en-US" sz="2800" b="1" dirty="0">
              <a:solidFill>
                <a:schemeClr val="accent5">
                  <a:lumMod val="60000"/>
                  <a:lumOff val="40000"/>
                </a:schemeClr>
              </a:solidFill>
            </a:endParaRPr>
          </a:p>
          <a:p>
            <a:r>
              <a:rPr lang="en-US" sz="2800" dirty="0"/>
              <a:t>D</a:t>
            </a:r>
            <a:r>
              <a:rPr lang="en-US" sz="2800" dirty="0" smtClean="0"/>
              <a:t>ue a week before prelim1, Monday, February 23rd</a:t>
            </a:r>
          </a:p>
          <a:p>
            <a:r>
              <a:rPr lang="en-US" sz="2800" i="1" dirty="0" smtClean="0">
                <a:solidFill>
                  <a:schemeClr val="accent5">
                    <a:lumMod val="60000"/>
                    <a:lumOff val="40000"/>
                  </a:schemeClr>
                </a:solidFill>
              </a:rPr>
              <a:t>Work on problems incrementally, as we cover them in lecture (i.e. part 1)</a:t>
            </a:r>
          </a:p>
          <a:p>
            <a:r>
              <a:rPr lang="en-US" sz="2800" dirty="0" smtClean="0"/>
              <a:t>Office Hours for help</a:t>
            </a:r>
          </a:p>
          <a:p>
            <a:r>
              <a:rPr lang="en-US" sz="2800" dirty="0" smtClean="0"/>
              <a:t>Work </a:t>
            </a:r>
            <a:r>
              <a:rPr lang="en-US" sz="2800" b="1" dirty="0" smtClean="0">
                <a:solidFill>
                  <a:schemeClr val="accent5">
                    <a:lumMod val="60000"/>
                    <a:lumOff val="40000"/>
                  </a:schemeClr>
                </a:solidFill>
              </a:rPr>
              <a:t>alone</a:t>
            </a:r>
          </a:p>
          <a:p>
            <a:endParaRPr lang="en-US" sz="2800" dirty="0">
              <a:solidFill>
                <a:srgbClr val="FFFF00"/>
              </a:solidFill>
            </a:endParaRPr>
          </a:p>
          <a:p>
            <a:r>
              <a:rPr lang="en-US" sz="2800" dirty="0" smtClean="0">
                <a:solidFill>
                  <a:schemeClr val="bg1"/>
                </a:solidFill>
              </a:rPr>
              <a:t>Work alone,</a:t>
            </a:r>
            <a:r>
              <a:rPr lang="en-US" sz="2800" dirty="0" smtClean="0">
                <a:solidFill>
                  <a:schemeClr val="accent5">
                    <a:lumMod val="60000"/>
                    <a:lumOff val="40000"/>
                  </a:schemeClr>
                </a:solidFill>
              </a:rPr>
              <a:t> </a:t>
            </a:r>
            <a:r>
              <a:rPr lang="en-US" sz="2800" b="1" dirty="0" smtClean="0">
                <a:solidFill>
                  <a:schemeClr val="accent5">
                    <a:lumMod val="60000"/>
                    <a:lumOff val="40000"/>
                  </a:schemeClr>
                </a:solidFill>
              </a:rPr>
              <a:t>BUT</a:t>
            </a:r>
            <a:r>
              <a:rPr lang="en-US" sz="2800" dirty="0" smtClean="0"/>
              <a:t> use your resources</a:t>
            </a:r>
          </a:p>
          <a:p>
            <a:pPr lvl="1"/>
            <a:r>
              <a:rPr lang="en-US" sz="2400" dirty="0" smtClean="0"/>
              <a:t>Lab Section, Piazza.com, Office Hours</a:t>
            </a:r>
          </a:p>
          <a:p>
            <a:pPr lvl="1"/>
            <a:r>
              <a:rPr lang="en-US" sz="2400" dirty="0" smtClean="0"/>
              <a:t>Class notes, book, Sections, </a:t>
            </a:r>
            <a:r>
              <a:rPr lang="en-US" sz="2400" dirty="0" err="1" smtClean="0"/>
              <a:t>CSUGLab</a:t>
            </a:r>
            <a:endParaRPr lang="en-US" sz="2400" dirty="0" smtClean="0"/>
          </a:p>
        </p:txBody>
      </p:sp>
    </p:spTree>
    <p:extLst>
      <p:ext uri="{BB962C8B-B14F-4D97-AF65-F5344CB8AC3E}">
        <p14:creationId xmlns:p14="http://schemas.microsoft.com/office/powerpoint/2010/main" val="5205512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custDataLst>
              <p:tags r:id="rId1"/>
            </p:custDataLst>
          </p:nvPr>
        </p:nvSpPr>
        <p:spPr>
          <a:xfrm>
            <a:off x="457200" y="6106180"/>
            <a:ext cx="8534400" cy="523220"/>
          </a:xfrm>
          <a:prstGeom prst="rect">
            <a:avLst/>
          </a:prstGeom>
        </p:spPr>
        <p:txBody>
          <a:bodyPr wrap="square">
            <a:spAutoFit/>
          </a:bodyPr>
          <a:lstStyle/>
          <a:p>
            <a:pPr marL="233363" indent="-233363"/>
            <a:r>
              <a:rPr lang="en-US" sz="2800" dirty="0" smtClean="0">
                <a:solidFill>
                  <a:prstClr val="white"/>
                </a:solidFill>
              </a:rPr>
              <a:t>(3) </a:t>
            </a:r>
            <a:r>
              <a:rPr lang="en-US" sz="2800" dirty="0">
                <a:solidFill>
                  <a:prstClr val="white"/>
                </a:solidFill>
              </a:rPr>
              <a:t>Encode states, inputs, and outputs as bits</a:t>
            </a:r>
          </a:p>
        </p:txBody>
      </p:sp>
      <p:sp>
        <p:nvSpPr>
          <p:cNvPr id="2" name="Title 1"/>
          <p:cNvSpPr>
            <a:spLocks noGrp="1"/>
          </p:cNvSpPr>
          <p:nvPr>
            <p:ph type="title"/>
            <p:custDataLst>
              <p:tags r:id="rId2"/>
            </p:custDataLst>
          </p:nvPr>
        </p:nvSpPr>
        <p:spPr/>
        <p:txBody>
          <a:bodyPr>
            <a:normAutofit fontScale="90000"/>
          </a:bodyPr>
          <a:lstStyle/>
          <a:p>
            <a:r>
              <a:rPr lang="en-US" dirty="0" smtClean="0"/>
              <a:t>State Table Encoding</a:t>
            </a:r>
            <a:endParaRPr lang="en-US" dirty="0"/>
          </a:p>
        </p:txBody>
      </p:sp>
      <p:graphicFrame>
        <p:nvGraphicFramePr>
          <p:cNvPr id="4" name="Table 3"/>
          <p:cNvGraphicFramePr>
            <a:graphicFrameLocks noGrp="1"/>
          </p:cNvGraphicFramePr>
          <p:nvPr>
            <p:custDataLst>
              <p:tags r:id="rId3"/>
            </p:custDataLst>
            <p:extLst>
              <p:ext uri="{D42A27DB-BD31-4B8C-83A1-F6EECF244321}">
                <p14:modId xmlns:p14="http://schemas.microsoft.com/office/powerpoint/2010/main" val="1082992763"/>
              </p:ext>
            </p:extLst>
          </p:nvPr>
        </p:nvGraphicFramePr>
        <p:xfrm>
          <a:off x="533400" y="685799"/>
          <a:ext cx="3276600" cy="2595880"/>
        </p:xfrm>
        <a:graphic>
          <a:graphicData uri="http://schemas.openxmlformats.org/drawingml/2006/table">
            <a:tbl>
              <a:tblPr firstRow="1" bandRow="1">
                <a:tableStyleId>{5C22544A-7EE6-4342-B048-85BDC9FD1C3A}</a:tableStyleId>
              </a:tblPr>
              <a:tblGrid>
                <a:gridCol w="1433513"/>
                <a:gridCol w="1843087"/>
              </a:tblGrid>
              <a:tr h="370840">
                <a:tc>
                  <a:txBody>
                    <a:bodyPr/>
                    <a:lstStyle/>
                    <a:p>
                      <a:pPr algn="ctr"/>
                      <a:r>
                        <a:rPr lang="en-US" sz="2000" b="1" dirty="0" smtClean="0">
                          <a:solidFill>
                            <a:schemeClr val="accent1"/>
                          </a:solidFill>
                        </a:rPr>
                        <a:t>Cur.</a:t>
                      </a:r>
                      <a:r>
                        <a:rPr lang="en-US" sz="2000" b="1" baseline="0" dirty="0" smtClean="0">
                          <a:solidFill>
                            <a:schemeClr val="accent1"/>
                          </a:solidFill>
                        </a:rPr>
                        <a:t> </a:t>
                      </a:r>
                      <a:r>
                        <a:rPr lang="en-US" sz="2000" b="1" dirty="0" smtClean="0">
                          <a:solidFill>
                            <a:schemeClr val="accent1"/>
                          </a:solidFill>
                        </a:rPr>
                        <a:t>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Output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“3”, U</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8" name="Group 17"/>
          <p:cNvGrpSpPr/>
          <p:nvPr>
            <p:custDataLst>
              <p:tags r:id="rId4"/>
            </p:custDataLst>
          </p:nvPr>
        </p:nvGrpSpPr>
        <p:grpSpPr>
          <a:xfrm>
            <a:off x="152400" y="3505199"/>
            <a:ext cx="4305300" cy="2438400"/>
            <a:chOff x="152400" y="3429000"/>
            <a:chExt cx="4305300" cy="2438400"/>
          </a:xfrm>
        </p:grpSpPr>
        <p:cxnSp>
          <p:nvCxnSpPr>
            <p:cNvPr id="5" name="Straight Connector 4"/>
            <p:cNvCxnSpPr/>
            <p:nvPr>
              <p:custDataLst>
                <p:tags r:id="rId23"/>
              </p:custDataLst>
            </p:nvPr>
          </p:nvCxnSpPr>
          <p:spPr>
            <a:xfrm rot="5400000" flipH="1" flipV="1">
              <a:off x="2857500" y="4381500"/>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a:endCxn id="14" idx="3"/>
            </p:cNvCxnSpPr>
            <p:nvPr>
              <p:custDataLst>
                <p:tags r:id="rId24"/>
              </p:custDataLst>
            </p:nvPr>
          </p:nvCxnSpPr>
          <p:spPr>
            <a:xfrm rot="10800000">
              <a:off x="2895600" y="3886200"/>
              <a:ext cx="45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25"/>
              </p:custDataLst>
            </p:nvPr>
          </p:nvCxnSpPr>
          <p:spPr>
            <a:xfrm rot="16200000">
              <a:off x="2400300" y="46863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26"/>
              </p:custDataLst>
            </p:nvPr>
          </p:nvCxnSpPr>
          <p:spPr>
            <a:xfrm rot="10800000">
              <a:off x="1676400" y="4267200"/>
              <a:ext cx="1143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Picture 5"/>
            <p:cNvPicPr>
              <a:picLocks noChangeAspect="1" noChangeArrowheads="1"/>
            </p:cNvPicPr>
            <p:nvPr>
              <p:custDataLst>
                <p:tags r:id="rId27"/>
              </p:custDataLst>
            </p:nvPr>
          </p:nvPicPr>
          <p:blipFill>
            <a:blip r:embed="rId37" cstate="print"/>
            <a:srcRect l="5440" t="47941" r="-653" b="4118"/>
            <a:stretch>
              <a:fillRect/>
            </a:stretch>
          </p:blipFill>
          <p:spPr bwMode="auto">
            <a:xfrm>
              <a:off x="2590800" y="4800600"/>
              <a:ext cx="1866900" cy="1066800"/>
            </a:xfrm>
            <a:prstGeom prst="rect">
              <a:avLst/>
            </a:prstGeom>
            <a:noFill/>
            <a:ln w="9525">
              <a:noFill/>
              <a:miter lim="800000"/>
              <a:headEnd/>
              <a:tailEnd/>
            </a:ln>
            <a:effectLst/>
          </p:spPr>
        </p:pic>
        <p:sp>
          <p:nvSpPr>
            <p:cNvPr id="10" name="TextBox 9"/>
            <p:cNvSpPr txBox="1"/>
            <p:nvPr>
              <p:custDataLst>
                <p:tags r:id="rId28"/>
              </p:custDataLst>
            </p:nvPr>
          </p:nvSpPr>
          <p:spPr>
            <a:xfrm>
              <a:off x="1295400" y="4038600"/>
              <a:ext cx="304800" cy="584775"/>
            </a:xfrm>
            <a:prstGeom prst="rect">
              <a:avLst/>
            </a:prstGeom>
            <a:noFill/>
            <a:ln>
              <a:noFill/>
            </a:ln>
          </p:spPr>
          <p:txBody>
            <a:bodyPr wrap="square" rtlCol="0">
              <a:spAutoFit/>
            </a:bodyPr>
            <a:lstStyle/>
            <a:p>
              <a:r>
                <a:rPr lang="en-US" sz="3200" dirty="0" smtClean="0">
                  <a:solidFill>
                    <a:prstClr val="white"/>
                  </a:solidFill>
                </a:rPr>
                <a:t>U</a:t>
              </a:r>
              <a:endParaRPr lang="en-US" sz="3200" dirty="0">
                <a:solidFill>
                  <a:prstClr val="white"/>
                </a:solidFill>
              </a:endParaRPr>
            </a:p>
          </p:txBody>
        </p:sp>
        <p:sp>
          <p:nvSpPr>
            <p:cNvPr id="11" name="TextBox 10"/>
            <p:cNvSpPr txBox="1"/>
            <p:nvPr>
              <p:custDataLst>
                <p:tags r:id="rId29"/>
              </p:custDataLst>
            </p:nvPr>
          </p:nvSpPr>
          <p:spPr>
            <a:xfrm>
              <a:off x="152400" y="3581400"/>
              <a:ext cx="1676400" cy="523220"/>
            </a:xfrm>
            <a:prstGeom prst="rect">
              <a:avLst/>
            </a:prstGeom>
            <a:noFill/>
            <a:ln>
              <a:noFill/>
            </a:ln>
          </p:spPr>
          <p:txBody>
            <a:bodyPr wrap="square" rtlCol="0">
              <a:spAutoFit/>
            </a:bodyPr>
            <a:lstStyle/>
            <a:p>
              <a:r>
                <a:rPr lang="en-US" sz="2800" dirty="0" smtClean="0">
                  <a:solidFill>
                    <a:prstClr val="white"/>
                  </a:solidFill>
                </a:rPr>
                <a:t>D</a:t>
              </a:r>
              <a:r>
                <a:rPr lang="en-US" sz="2800" baseline="-25000" dirty="0" smtClean="0">
                  <a:solidFill>
                    <a:prstClr val="white"/>
                  </a:solidFill>
                </a:rPr>
                <a:t>3</a:t>
              </a:r>
              <a:r>
                <a:rPr lang="en-US" sz="2800" dirty="0" smtClean="0">
                  <a:solidFill>
                    <a:prstClr val="white"/>
                  </a:solidFill>
                </a:rPr>
                <a:t>D</a:t>
              </a:r>
              <a:r>
                <a:rPr lang="en-US" sz="2800" baseline="-25000" dirty="0" smtClean="0">
                  <a:solidFill>
                    <a:prstClr val="white"/>
                  </a:solidFill>
                </a:rPr>
                <a:t>2</a:t>
              </a:r>
              <a:r>
                <a:rPr lang="en-US" sz="2800" dirty="0" smtClean="0">
                  <a:solidFill>
                    <a:prstClr val="white"/>
                  </a:solidFill>
                </a:rPr>
                <a:t>D</a:t>
              </a:r>
              <a:r>
                <a:rPr lang="en-US" sz="2800" baseline="-25000" dirty="0" smtClean="0">
                  <a:solidFill>
                    <a:prstClr val="white"/>
                  </a:solidFill>
                </a:rPr>
                <a:t>1</a:t>
              </a:r>
              <a:r>
                <a:rPr lang="en-US" sz="2800" dirty="0" smtClean="0">
                  <a:solidFill>
                    <a:prstClr val="white"/>
                  </a:solidFill>
                </a:rPr>
                <a:t>D</a:t>
              </a:r>
              <a:r>
                <a:rPr lang="en-US" sz="2800" baseline="-25000" dirty="0" smtClean="0">
                  <a:solidFill>
                    <a:prstClr val="white"/>
                  </a:solidFill>
                </a:rPr>
                <a:t>0</a:t>
              </a:r>
              <a:endParaRPr lang="en-US" sz="2800" baseline="-25000" dirty="0">
                <a:solidFill>
                  <a:prstClr val="white"/>
                </a:solidFill>
              </a:endParaRPr>
            </a:p>
          </p:txBody>
        </p:sp>
        <p:cxnSp>
          <p:nvCxnSpPr>
            <p:cNvPr id="12" name="Straight Connector 11"/>
            <p:cNvCxnSpPr/>
            <p:nvPr>
              <p:custDataLst>
                <p:tags r:id="rId30"/>
              </p:custDataLst>
            </p:nvPr>
          </p:nvCxnSpPr>
          <p:spPr>
            <a:xfrm rot="5400000">
              <a:off x="1907742" y="38481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custDataLst>
                <p:tags r:id="rId31"/>
              </p:custDataLst>
            </p:nvPr>
          </p:nvSpPr>
          <p:spPr>
            <a:xfrm>
              <a:off x="1793442" y="3429000"/>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14" name="Rectangle 13"/>
            <p:cNvSpPr/>
            <p:nvPr>
              <p:custDataLst>
                <p:tags r:id="rId32"/>
              </p:custDataLst>
            </p:nvPr>
          </p:nvSpPr>
          <p:spPr>
            <a:xfrm>
              <a:off x="2209800" y="3733800"/>
              <a:ext cx="685800" cy="304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smtClean="0">
                  <a:solidFill>
                    <a:prstClr val="white"/>
                  </a:solidFill>
                </a:rPr>
                <a:t>dec</a:t>
              </a:r>
              <a:endParaRPr lang="en-US" sz="2400" dirty="0">
                <a:solidFill>
                  <a:prstClr val="white"/>
                </a:solidFill>
              </a:endParaRPr>
            </a:p>
          </p:txBody>
        </p:sp>
        <p:cxnSp>
          <p:nvCxnSpPr>
            <p:cNvPr id="15" name="Straight Connector 14"/>
            <p:cNvCxnSpPr>
              <a:stCxn id="14" idx="1"/>
            </p:cNvCxnSpPr>
            <p:nvPr>
              <p:custDataLst>
                <p:tags r:id="rId33"/>
              </p:custDataLst>
            </p:nvPr>
          </p:nvCxnSpPr>
          <p:spPr>
            <a:xfrm rot="10800000">
              <a:off x="1676400" y="3886200"/>
              <a:ext cx="533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34"/>
              </p:custDataLst>
            </p:nvPr>
          </p:nvCxnSpPr>
          <p:spPr>
            <a:xfrm rot="5400000">
              <a:off x="3050742" y="3848100"/>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custDataLst>
                <p:tags r:id="rId35"/>
              </p:custDataLst>
            </p:nvPr>
          </p:nvSpPr>
          <p:spPr>
            <a:xfrm>
              <a:off x="2936442" y="3429000"/>
              <a:ext cx="340158" cy="461665"/>
            </a:xfrm>
            <a:prstGeom prst="rect">
              <a:avLst/>
            </a:prstGeom>
            <a:noFill/>
            <a:ln>
              <a:noFill/>
            </a:ln>
          </p:spPr>
          <p:txBody>
            <a:bodyPr wrap="none" rtlCol="0">
              <a:spAutoFit/>
            </a:bodyPr>
            <a:lstStyle/>
            <a:p>
              <a:r>
                <a:rPr lang="en-US" sz="2400" dirty="0" smtClean="0">
                  <a:solidFill>
                    <a:prstClr val="white"/>
                  </a:solidFill>
                </a:rPr>
                <a:t>8</a:t>
              </a:r>
            </a:p>
          </p:txBody>
        </p:sp>
      </p:grpSp>
      <p:graphicFrame>
        <p:nvGraphicFramePr>
          <p:cNvPr id="20" name="Table 19"/>
          <p:cNvGraphicFramePr>
            <a:graphicFrameLocks noGrp="1"/>
          </p:cNvGraphicFramePr>
          <p:nvPr>
            <p:custDataLst>
              <p:tags r:id="rId5"/>
            </p:custDataLst>
            <p:extLst>
              <p:ext uri="{D42A27DB-BD31-4B8C-83A1-F6EECF244321}">
                <p14:modId xmlns:p14="http://schemas.microsoft.com/office/powerpoint/2010/main" val="1593850278"/>
              </p:ext>
            </p:extLst>
          </p:nvPr>
        </p:nvGraphicFramePr>
        <p:xfrm>
          <a:off x="1981200" y="685799"/>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pSp>
        <p:nvGrpSpPr>
          <p:cNvPr id="19" name="Group 30"/>
          <p:cNvGrpSpPr/>
          <p:nvPr>
            <p:custDataLst>
              <p:tags r:id="rId6"/>
            </p:custDataLst>
          </p:nvPr>
        </p:nvGrpSpPr>
        <p:grpSpPr>
          <a:xfrm>
            <a:off x="685800" y="3276600"/>
            <a:ext cx="2514600" cy="2642175"/>
            <a:chOff x="457200" y="1524000"/>
            <a:chExt cx="2514600" cy="2642175"/>
          </a:xfrm>
        </p:grpSpPr>
        <p:cxnSp>
          <p:nvCxnSpPr>
            <p:cNvPr id="21" name="Straight Connector 20"/>
            <p:cNvCxnSpPr/>
            <p:nvPr>
              <p:custDataLst>
                <p:tags r:id="rId13"/>
              </p:custDataLst>
            </p:nvPr>
          </p:nvCxnSpPr>
          <p:spPr>
            <a:xfrm rot="5400000">
              <a:off x="152400" y="3352800"/>
              <a:ext cx="91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4"/>
              </p:custDataLst>
            </p:nvPr>
          </p:nvCxnSpPr>
          <p:spPr>
            <a:xfrm>
              <a:off x="609600" y="3810000"/>
              <a:ext cx="2057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5"/>
              </p:custDataLst>
            </p:nvPr>
          </p:nvCxnSpPr>
          <p:spPr>
            <a:xfrm rot="5400000">
              <a:off x="495300" y="30861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6"/>
              </p:custDataLst>
            </p:nvPr>
          </p:nvCxnSpPr>
          <p:spPr>
            <a:xfrm>
              <a:off x="914400" y="3505200"/>
              <a:ext cx="1752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7"/>
              </p:custDataLst>
            </p:nvPr>
          </p:nvCxnSpPr>
          <p:spPr>
            <a:xfrm rot="5400000">
              <a:off x="800100" y="2781300"/>
              <a:ext cx="838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8"/>
              </p:custDataLst>
            </p:nvPr>
          </p:nvCxnSpPr>
          <p:spPr>
            <a:xfrm>
              <a:off x="1219200" y="3200400"/>
              <a:ext cx="1447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27" name="Picture 5"/>
            <p:cNvPicPr>
              <a:picLocks noChangeAspect="1" noChangeArrowheads="1"/>
            </p:cNvPicPr>
            <p:nvPr>
              <p:custDataLst>
                <p:tags r:id="rId19"/>
              </p:custDataLst>
            </p:nvPr>
          </p:nvPicPr>
          <p:blipFill>
            <a:blip r:embed="rId37" cstate="print"/>
            <a:srcRect l="12241" t="-1" r="46954" b="46067"/>
            <a:stretch>
              <a:fillRect/>
            </a:stretch>
          </p:blipFill>
          <p:spPr bwMode="auto">
            <a:xfrm>
              <a:off x="457200" y="1524000"/>
              <a:ext cx="914400" cy="1371600"/>
            </a:xfrm>
            <a:prstGeom prst="rect">
              <a:avLst/>
            </a:prstGeom>
            <a:noFill/>
            <a:ln w="9525">
              <a:noFill/>
              <a:miter lim="800000"/>
              <a:headEnd/>
              <a:tailEnd/>
            </a:ln>
            <a:effectLst/>
          </p:spPr>
        </p:pic>
        <p:sp>
          <p:nvSpPr>
            <p:cNvPr id="28" name="TextBox 27"/>
            <p:cNvSpPr txBox="1"/>
            <p:nvPr>
              <p:custDataLst>
                <p:tags r:id="rId20"/>
              </p:custDataLst>
            </p:nvPr>
          </p:nvSpPr>
          <p:spPr>
            <a:xfrm>
              <a:off x="2667000" y="2819400"/>
              <a:ext cx="304800" cy="584775"/>
            </a:xfrm>
            <a:prstGeom prst="rect">
              <a:avLst/>
            </a:prstGeom>
            <a:noFill/>
            <a:ln>
              <a:noFill/>
            </a:ln>
          </p:spPr>
          <p:txBody>
            <a:bodyPr wrap="square" rtlCol="0">
              <a:spAutoFit/>
            </a:bodyPr>
            <a:lstStyle/>
            <a:p>
              <a:r>
                <a:rPr lang="en-US" sz="3200" dirty="0">
                  <a:solidFill>
                    <a:prstClr val="white"/>
                  </a:solidFill>
                </a:rPr>
                <a:t>K</a:t>
              </a:r>
            </a:p>
          </p:txBody>
        </p:sp>
        <p:sp>
          <p:nvSpPr>
            <p:cNvPr id="29" name="TextBox 28"/>
            <p:cNvSpPr txBox="1"/>
            <p:nvPr>
              <p:custDataLst>
                <p:tags r:id="rId21"/>
              </p:custDataLst>
            </p:nvPr>
          </p:nvSpPr>
          <p:spPr>
            <a:xfrm>
              <a:off x="2667000" y="3200400"/>
              <a:ext cx="304800" cy="584775"/>
            </a:xfrm>
            <a:prstGeom prst="rect">
              <a:avLst/>
            </a:prstGeom>
            <a:noFill/>
            <a:ln>
              <a:noFill/>
            </a:ln>
          </p:spPr>
          <p:txBody>
            <a:bodyPr wrap="square" rtlCol="0">
              <a:spAutoFit/>
            </a:bodyPr>
            <a:lstStyle/>
            <a:p>
              <a:r>
                <a:rPr lang="en-US" sz="3200" dirty="0">
                  <a:solidFill>
                    <a:prstClr val="white"/>
                  </a:solidFill>
                </a:rPr>
                <a:t>A</a:t>
              </a:r>
            </a:p>
          </p:txBody>
        </p:sp>
        <p:sp>
          <p:nvSpPr>
            <p:cNvPr id="30" name="TextBox 29"/>
            <p:cNvSpPr txBox="1"/>
            <p:nvPr>
              <p:custDataLst>
                <p:tags r:id="rId22"/>
              </p:custDataLst>
            </p:nvPr>
          </p:nvSpPr>
          <p:spPr>
            <a:xfrm>
              <a:off x="2667000" y="3581400"/>
              <a:ext cx="304800" cy="584775"/>
            </a:xfrm>
            <a:prstGeom prst="rect">
              <a:avLst/>
            </a:prstGeom>
            <a:noFill/>
            <a:ln>
              <a:noFill/>
            </a:ln>
          </p:spPr>
          <p:txBody>
            <a:bodyPr wrap="square" rtlCol="0">
              <a:spAutoFit/>
            </a:bodyPr>
            <a:lstStyle/>
            <a:p>
              <a:r>
                <a:rPr lang="en-US" sz="3200" dirty="0">
                  <a:solidFill>
                    <a:prstClr val="white"/>
                  </a:solidFill>
                </a:rPr>
                <a:t>B</a:t>
              </a:r>
            </a:p>
          </p:txBody>
        </p:sp>
      </p:grpSp>
      <p:graphicFrame>
        <p:nvGraphicFramePr>
          <p:cNvPr id="40" name="Table 39"/>
          <p:cNvGraphicFramePr>
            <a:graphicFrameLocks noGrp="1"/>
          </p:cNvGraphicFramePr>
          <p:nvPr>
            <p:custDataLst>
              <p:tags r:id="rId7"/>
            </p:custDataLst>
            <p:extLst>
              <p:ext uri="{D42A27DB-BD31-4B8C-83A1-F6EECF244321}">
                <p14:modId xmlns:p14="http://schemas.microsoft.com/office/powerpoint/2010/main" val="119439256"/>
              </p:ext>
            </p:extLst>
          </p:nvPr>
        </p:nvGraphicFramePr>
        <p:xfrm>
          <a:off x="547686" y="685799"/>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48" name="Table 47"/>
          <p:cNvGraphicFramePr>
            <a:graphicFrameLocks noGrp="1"/>
          </p:cNvGraphicFramePr>
          <p:nvPr>
            <p:custDataLst>
              <p:tags r:id="rId8"/>
            </p:custDataLst>
            <p:extLst>
              <p:ext uri="{D42A27DB-BD31-4B8C-83A1-F6EECF244321}">
                <p14:modId xmlns:p14="http://schemas.microsoft.com/office/powerpoint/2010/main" val="1146858531"/>
              </p:ext>
            </p:extLst>
          </p:nvPr>
        </p:nvGraphicFramePr>
        <p:xfrm>
          <a:off x="914400" y="3556575"/>
          <a:ext cx="3124200" cy="1828800"/>
        </p:xfrm>
        <a:graphic>
          <a:graphicData uri="http://schemas.openxmlformats.org/drawingml/2006/table">
            <a:tbl>
              <a:tblPr firstRow="1" bandRow="1">
                <a:tableStyleId>{5C22544A-7EE6-4342-B048-85BDC9FD1C3A}</a:tableStyleId>
              </a:tblPr>
              <a:tblGrid>
                <a:gridCol w="365760"/>
                <a:gridCol w="365760"/>
                <a:gridCol w="365760"/>
                <a:gridCol w="2026920"/>
              </a:tblGrid>
              <a:tr h="365760">
                <a:tc>
                  <a:txBody>
                    <a:bodyPr/>
                    <a:lstStyle/>
                    <a:p>
                      <a:pPr algn="ctr"/>
                      <a:r>
                        <a:rPr lang="en-US" sz="2400" dirty="0" smtClean="0">
                          <a:solidFill>
                            <a:schemeClr val="accent1"/>
                          </a:solidFill>
                        </a:rPr>
                        <a:t>K</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accent1"/>
                          </a:solidFill>
                        </a:rPr>
                        <a:t>A</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accent1"/>
                          </a:solidFill>
                        </a:rPr>
                        <a:t>B</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sz="2400" dirty="0" smtClean="0">
                          <a:solidFill>
                            <a:schemeClr val="accent1"/>
                          </a:solidFill>
                        </a:rPr>
                        <a:t>Meaning</a:t>
                      </a:r>
                      <a:endParaRPr lang="en-US" sz="2400" dirty="0">
                        <a:solidFill>
                          <a:schemeClr val="accent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65760">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sz="2400" b="0" dirty="0" smtClean="0">
                          <a:solidFill>
                            <a:schemeClr val="tx1"/>
                          </a:solidFill>
                        </a:rPr>
                        <a:t>Ø (</a:t>
                      </a:r>
                      <a:r>
                        <a:rPr lang="en-US" sz="2400" dirty="0" smtClean="0">
                          <a:solidFill>
                            <a:schemeClr val="tx1"/>
                          </a:solidFill>
                        </a:rPr>
                        <a:t>no key)</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65760">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sz="2400" dirty="0" smtClean="0">
                          <a:solidFill>
                            <a:schemeClr val="tx1"/>
                          </a:solidFill>
                        </a:rPr>
                        <a:t>‘A’ pressed</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365760">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r>
                        <a:rPr lang="en-US" sz="2400" dirty="0" smtClean="0">
                          <a:solidFill>
                            <a:schemeClr val="tx1"/>
                          </a:solidFill>
                        </a:rPr>
                        <a:t>‘B’ pressed</a:t>
                      </a:r>
                      <a:endParaRPr lang="en-US" sz="2400" dirty="0">
                        <a:solidFill>
                          <a:schemeClr val="tx1"/>
                        </a:solidFill>
                      </a:endParaRPr>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bl>
          </a:graphicData>
        </a:graphic>
      </p:graphicFrame>
      <p:graphicFrame>
        <p:nvGraphicFramePr>
          <p:cNvPr id="49" name="Table 48"/>
          <p:cNvGraphicFramePr>
            <a:graphicFrameLocks noGrp="1"/>
          </p:cNvGraphicFramePr>
          <p:nvPr>
            <p:custDataLst>
              <p:tags r:id="rId9"/>
            </p:custDataLst>
            <p:extLst>
              <p:ext uri="{D42A27DB-BD31-4B8C-83A1-F6EECF244321}">
                <p14:modId xmlns:p14="http://schemas.microsoft.com/office/powerpoint/2010/main" val="2219672215"/>
              </p:ext>
            </p:extLst>
          </p:nvPr>
        </p:nvGraphicFramePr>
        <p:xfrm>
          <a:off x="685800" y="3429000"/>
          <a:ext cx="3124200" cy="3200400"/>
        </p:xfrm>
        <a:graphic>
          <a:graphicData uri="http://schemas.openxmlformats.org/drawingml/2006/table">
            <a:tbl>
              <a:tblPr firstRow="1" bandRow="1">
                <a:tableStyleId>{5C22544A-7EE6-4342-B048-85BDC9FD1C3A}</a:tableStyleId>
              </a:tblPr>
              <a:tblGrid>
                <a:gridCol w="1295400"/>
                <a:gridCol w="609600"/>
                <a:gridCol w="609600"/>
                <a:gridCol w="609600"/>
              </a:tblGrid>
              <a:tr h="435428">
                <a:tc>
                  <a:txBody>
                    <a:bodyPr/>
                    <a:lstStyle/>
                    <a:p>
                      <a:pPr algn="ctr"/>
                      <a:r>
                        <a:rPr lang="en-US" sz="2400" dirty="0" smtClean="0">
                          <a:solidFill>
                            <a:schemeClr val="accent1"/>
                          </a:solidFill>
                        </a:rPr>
                        <a:t>State</a:t>
                      </a:r>
                      <a:endParaRPr lang="en-US" sz="24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accent1"/>
                          </a:solidFill>
                        </a:rPr>
                        <a:t>S</a:t>
                      </a:r>
                      <a:r>
                        <a:rPr lang="en-US" sz="2400" baseline="-25000" dirty="0" smtClean="0">
                          <a:solidFill>
                            <a:schemeClr val="accent1"/>
                          </a:solidFill>
                        </a:rPr>
                        <a:t>2</a:t>
                      </a:r>
                      <a:endParaRPr lang="en-US" sz="2400" baseline="-250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accent1"/>
                          </a:solidFill>
                        </a:rPr>
                        <a:t>S</a:t>
                      </a:r>
                      <a:r>
                        <a:rPr lang="en-US" sz="2400" baseline="-25000" dirty="0" smtClean="0">
                          <a:solidFill>
                            <a:schemeClr val="accent1"/>
                          </a:solidFill>
                        </a:rPr>
                        <a:t>1</a:t>
                      </a:r>
                      <a:endParaRPr lang="en-US" sz="2400" baseline="-250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accent1"/>
                          </a:solidFill>
                        </a:rPr>
                        <a:t>S</a:t>
                      </a:r>
                      <a:r>
                        <a:rPr lang="en-US" sz="2400" baseline="-25000" dirty="0" smtClean="0">
                          <a:solidFill>
                            <a:schemeClr val="accent1"/>
                          </a:solidFill>
                        </a:rPr>
                        <a:t>0</a:t>
                      </a:r>
                      <a:endParaRPr lang="en-US" sz="2400" baseline="-25000" dirty="0">
                        <a:solidFill>
                          <a:schemeClr val="accent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35428">
                <a:tc>
                  <a:txBody>
                    <a:bodyPr/>
                    <a:lstStyle/>
                    <a:p>
                      <a:pPr algn="ctr"/>
                      <a:r>
                        <a:rPr lang="en-US" sz="2400" dirty="0" smtClean="0">
                          <a:solidFill>
                            <a:schemeClr val="tx1"/>
                          </a:solidFill>
                        </a:rPr>
                        <a:t>Idle</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35428">
                <a:tc>
                  <a:txBody>
                    <a:bodyPr/>
                    <a:lstStyle/>
                    <a:p>
                      <a:pPr algn="ctr"/>
                      <a:r>
                        <a:rPr lang="en-US" sz="2400" dirty="0" smtClean="0">
                          <a:solidFill>
                            <a:schemeClr val="tx1"/>
                          </a:solidFill>
                        </a:rPr>
                        <a:t>G1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35428">
                <a:tc>
                  <a:txBody>
                    <a:bodyPr/>
                    <a:lstStyle/>
                    <a:p>
                      <a:pPr algn="ctr"/>
                      <a:r>
                        <a:rPr lang="en-US" sz="2400" dirty="0" smtClean="0">
                          <a:solidFill>
                            <a:schemeClr val="tx1"/>
                          </a:solidFill>
                        </a:rPr>
                        <a:t>G2</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35428">
                <a:tc>
                  <a:txBody>
                    <a:bodyPr/>
                    <a:lstStyle/>
                    <a:p>
                      <a:pPr algn="ctr"/>
                      <a:r>
                        <a:rPr lang="en-US" sz="2400" dirty="0" smtClean="0">
                          <a:solidFill>
                            <a:schemeClr val="tx1"/>
                          </a:solidFill>
                        </a:rPr>
                        <a:t>G3</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35428">
                <a:tc>
                  <a:txBody>
                    <a:bodyPr/>
                    <a:lstStyle/>
                    <a:p>
                      <a:pPr algn="ctr"/>
                      <a:r>
                        <a:rPr lang="en-US" sz="2400" dirty="0" smtClean="0">
                          <a:solidFill>
                            <a:schemeClr val="tx1"/>
                          </a:solidFill>
                        </a:rPr>
                        <a:t>B1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r h="435428">
                <a:tc>
                  <a:txBody>
                    <a:bodyPr/>
                    <a:lstStyle/>
                    <a:p>
                      <a:pPr algn="ctr"/>
                      <a:r>
                        <a:rPr lang="en-US" sz="2400" dirty="0" smtClean="0">
                          <a:solidFill>
                            <a:schemeClr val="tx1"/>
                          </a:solidFill>
                        </a:rPr>
                        <a:t>B2</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0</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400" dirty="0" smtClean="0">
                          <a:solidFill>
                            <a:schemeClr val="tx1"/>
                          </a:solidFill>
                        </a:rPr>
                        <a:t>1</a:t>
                      </a:r>
                      <a:endParaRPr lang="en-US" sz="2400" dirty="0">
                        <a:solidFill>
                          <a:schemeClr val="tx1"/>
                        </a:solidFill>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bl>
          </a:graphicData>
        </a:graphic>
      </p:graphicFrame>
      <p:graphicFrame>
        <p:nvGraphicFramePr>
          <p:cNvPr id="54" name="Table 53"/>
          <p:cNvGraphicFramePr>
            <a:graphicFrameLocks noGrp="1"/>
          </p:cNvGraphicFramePr>
          <p:nvPr>
            <p:custDataLst>
              <p:tags r:id="rId10"/>
            </p:custDataLst>
            <p:extLst>
              <p:ext uri="{D42A27DB-BD31-4B8C-83A1-F6EECF244321}">
                <p14:modId xmlns:p14="http://schemas.microsoft.com/office/powerpoint/2010/main" val="3721320958"/>
              </p:ext>
            </p:extLst>
          </p:nvPr>
        </p:nvGraphicFramePr>
        <p:xfrm>
          <a:off x="4648200" y="685799"/>
          <a:ext cx="4114800" cy="5562600"/>
        </p:xfrm>
        <a:graphic>
          <a:graphicData uri="http://schemas.openxmlformats.org/drawingml/2006/table">
            <a:tbl>
              <a:tblPr firstRow="1" bandRow="1">
                <a:tableStyleId>{5C22544A-7EE6-4342-B048-85BDC9FD1C3A}</a:tableStyleId>
              </a:tblPr>
              <a:tblGrid>
                <a:gridCol w="1066800"/>
                <a:gridCol w="1676400"/>
                <a:gridCol w="1371600"/>
              </a:tblGrid>
              <a:tr h="370840">
                <a:tc>
                  <a:txBody>
                    <a:bodyPr/>
                    <a:lstStyle/>
                    <a:p>
                      <a:pPr algn="ctr"/>
                      <a:r>
                        <a:rPr lang="en-US" sz="2000" b="1" dirty="0" smtClean="0">
                          <a:solidFill>
                            <a:schemeClr val="accent1"/>
                          </a:solidFill>
                        </a:rPr>
                        <a:t>Cur.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accent1"/>
                          </a:solidFill>
                        </a:rPr>
                        <a:t>Input</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accent1"/>
                          </a:solidFill>
                        </a:rPr>
                        <a:t>Next State</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spcBef>
                          <a:spcPct val="50000"/>
                        </a:spcBef>
                      </a:pP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r>
              <a:tr h="370840">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r>
              <a:tr h="370840">
                <a:tc>
                  <a:txBody>
                    <a:bodyPr/>
                    <a:lstStyle/>
                    <a:p>
                      <a:pPr algn="ctr"/>
                      <a:r>
                        <a:rPr lang="en-US" sz="2000" b="1" dirty="0"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r>
              <a:tr h="370840">
                <a:tc>
                  <a:txBody>
                    <a:bodyPr/>
                    <a:lstStyle/>
                    <a:p>
                      <a:pPr algn="ctr"/>
                      <a:r>
                        <a:rPr lang="en-US" sz="2000" b="1" smtClean="0">
                          <a:solidFill>
                            <a:schemeClr val="tx1"/>
                          </a:solidFill>
                        </a:rPr>
                        <a:t>G1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no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dirty="0" smtClean="0">
                          <a:solidFill>
                            <a:schemeClr val="tx1"/>
                          </a:solidFill>
                        </a:rPr>
                        <a:t>“B”</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c>
                  <a:txBody>
                    <a:bodyPr/>
                    <a:lstStyle/>
                    <a:p>
                      <a:pPr algn="ctr"/>
                      <a:r>
                        <a:rPr lang="en-US" sz="2000" b="1"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noFill/>
                  </a:tcPr>
                </a:tc>
              </a:tr>
              <a:tr h="370840">
                <a:tc>
                  <a:txBody>
                    <a:bodyPr/>
                    <a:lstStyle/>
                    <a:p>
                      <a:pPr algn="ctr"/>
                      <a:r>
                        <a:rPr lang="en-US" sz="2000" b="1" smtClean="0">
                          <a:solidFill>
                            <a:schemeClr val="tx1"/>
                          </a:solidFill>
                        </a:rPr>
                        <a:t>G2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“A”</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G3</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dirty="0" smtClean="0">
                          <a:solidFill>
                            <a:schemeClr val="tx1"/>
                          </a:solidFill>
                        </a:rPr>
                        <a:t>any</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70840">
                <a:tc>
                  <a:txBody>
                    <a:bodyPr/>
                    <a:lstStyle/>
                    <a:p>
                      <a:pPr algn="ctr"/>
                      <a:r>
                        <a:rPr lang="en-US" sz="2000" b="1" smtClean="0">
                          <a:solidFill>
                            <a:schemeClr val="tx1"/>
                          </a:solidFill>
                        </a:rPr>
                        <a:t>B1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noFill/>
                  </a:tcPr>
                </a:tc>
              </a:tr>
              <a:tr h="370840">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dirty="0" smtClean="0">
                          <a:solidFill>
                            <a:schemeClr val="tx1"/>
                          </a:solidFill>
                        </a:rPr>
                        <a:t>Ø</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c>
                  <a:txBody>
                    <a:bodyPr/>
                    <a:lstStyle/>
                    <a:p>
                      <a:pPr algn="ctr"/>
                      <a:r>
                        <a:rPr lang="en-US" sz="2000" b="1"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noFill/>
                  </a:tcPr>
                </a:tc>
              </a:tr>
              <a:tr h="370840">
                <a:tc>
                  <a:txBody>
                    <a:bodyPr/>
                    <a:lstStyle/>
                    <a:p>
                      <a:pPr algn="ctr"/>
                      <a:r>
                        <a:rPr lang="en-US" sz="2000" b="1" dirty="0" smtClean="0">
                          <a:solidFill>
                            <a:schemeClr val="tx1"/>
                          </a:solidFill>
                        </a:rPr>
                        <a:t>B2</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tx1"/>
                          </a:solidFill>
                        </a:rPr>
                        <a:t>K</a:t>
                      </a: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lang="en-US" sz="2000" b="1" dirty="0" smtClean="0">
                          <a:solidFill>
                            <a:schemeClr val="tx1"/>
                          </a:solidFill>
                        </a:rPr>
                        <a:t>Idle</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r>
            </a:tbl>
          </a:graphicData>
        </a:graphic>
      </p:graphicFrame>
      <p:graphicFrame>
        <p:nvGraphicFramePr>
          <p:cNvPr id="36" name="Table 35"/>
          <p:cNvGraphicFramePr>
            <a:graphicFrameLocks noGrp="1"/>
          </p:cNvGraphicFramePr>
          <p:nvPr>
            <p:custDataLst>
              <p:tags r:id="rId11"/>
            </p:custDataLst>
            <p:extLst>
              <p:ext uri="{D42A27DB-BD31-4B8C-83A1-F6EECF244321}">
                <p14:modId xmlns:p14="http://schemas.microsoft.com/office/powerpoint/2010/main" val="911014805"/>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accent1"/>
                        </a:solidFill>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bl>
          </a:graphicData>
        </a:graphic>
      </p:graphicFrame>
      <p:graphicFrame>
        <p:nvGraphicFramePr>
          <p:cNvPr id="35" name="Table 34"/>
          <p:cNvGraphicFramePr>
            <a:graphicFrameLocks noGrp="1"/>
          </p:cNvGraphicFramePr>
          <p:nvPr>
            <p:custDataLst>
              <p:tags r:id="rId12"/>
            </p:custDataLst>
            <p:extLst>
              <p:ext uri="{D42A27DB-BD31-4B8C-83A1-F6EECF244321}">
                <p14:modId xmlns:p14="http://schemas.microsoft.com/office/powerpoint/2010/main" val="2417497455"/>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bl>
          </a:graphicData>
        </a:graphic>
      </p:graphicFrame>
    </p:spTree>
    <p:extLst>
      <p:ext uri="{BB962C8B-B14F-4D97-AF65-F5344CB8AC3E}">
        <p14:creationId xmlns:p14="http://schemas.microsoft.com/office/powerpoint/2010/main" val="598348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9"/>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4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2"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dec</a:t>
            </a:r>
            <a:endParaRPr lang="en-US" dirty="0">
              <a:solidFill>
                <a:prstClr val="white"/>
              </a:solidFill>
            </a:endParaRPr>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3bit</a:t>
            </a:r>
            <a:br>
              <a:rPr lang="en-US" dirty="0" smtClean="0">
                <a:solidFill>
                  <a:prstClr val="white"/>
                </a:solidFill>
              </a:rPr>
            </a:br>
            <a:r>
              <a:rPr lang="en-US" dirty="0" err="1" smtClean="0">
                <a:solidFill>
                  <a:prstClr val="white"/>
                </a:solidFill>
              </a:rPr>
              <a:t>Reg</a:t>
            </a:r>
            <a:endParaRPr lang="en-US" dirty="0">
              <a:solidFill>
                <a:prstClr val="white"/>
              </a:solidFill>
            </a:endParaRPr>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a:ln>
            <a:noFill/>
          </a:ln>
        </p:spPr>
        <p:txBody>
          <a:bodyPr wrap="none" rtlCol="0">
            <a:spAutoFit/>
          </a:bodyPr>
          <a:lstStyle/>
          <a:p>
            <a:r>
              <a:rPr lang="en-US" sz="2400" dirty="0" err="1" smtClean="0">
                <a:solidFill>
                  <a:prstClr val="white"/>
                </a:solidFill>
              </a:rPr>
              <a:t>clk</a:t>
            </a:r>
            <a:endParaRPr lang="en-US" sz="2400" dirty="0" smtClean="0">
              <a:solidFill>
                <a:prstClr val="white"/>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prstClr val="white"/>
                </a:solidFill>
              </a:rPr>
              <a:t>U</a:t>
            </a:r>
            <a:endParaRPr lang="en-US" sz="2800" dirty="0">
              <a:solidFill>
                <a:prstClr val="white"/>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3-0</a:t>
            </a:r>
            <a:endParaRPr lang="en-US" sz="2800" baseline="-25000" dirty="0">
              <a:solidFill>
                <a:prstClr val="white"/>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tx1"/>
            </a:solidFill>
            <a:round/>
            <a:headEnd type="none" w="med" len="med"/>
            <a:tailEnd type="oval" w="med" len="med"/>
          </a:ln>
          <a:effectLst/>
        </p:spPr>
        <p:txBody>
          <a:bodyPr wrap="none" anchor="ctr"/>
          <a:lstStyle/>
          <a:p>
            <a:endParaRPr lang="en-US">
              <a:solidFill>
                <a:prstClr val="white"/>
              </a:solidFill>
            </a:endParaRPr>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a:solidFill>
                  <a:prstClr val="white"/>
                </a:solidFill>
              </a:rPr>
              <a:t>K</a:t>
            </a: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a:solidFill>
                  <a:prstClr val="white"/>
                </a:solidFill>
              </a:rPr>
              <a:t>A</a:t>
            </a: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a:solidFill>
                  <a:prstClr val="white"/>
                </a:solidFill>
              </a:rPr>
              <a:t>B</a:t>
            </a: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pic>
        <p:nvPicPr>
          <p:cNvPr id="100" name="Picture 5"/>
          <p:cNvPicPr>
            <a:picLocks noChangeAspect="1" noChangeArrowheads="1"/>
          </p:cNvPicPr>
          <p:nvPr>
            <p:custDataLst>
              <p:tags r:id="rId36"/>
            </p:custDataLst>
          </p:nvPr>
        </p:nvPicPr>
        <p:blipFill>
          <a:blip r:embed="rId42"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graphicFrame>
        <p:nvGraphicFramePr>
          <p:cNvPr id="42" name="Table 41"/>
          <p:cNvGraphicFramePr>
            <a:graphicFrameLocks noGrp="1"/>
          </p:cNvGraphicFramePr>
          <p:nvPr>
            <p:custDataLst>
              <p:tags r:id="rId37"/>
            </p:custDataLst>
            <p:extLst>
              <p:ext uri="{D42A27DB-BD31-4B8C-83A1-F6EECF244321}">
                <p14:modId xmlns:p14="http://schemas.microsoft.com/office/powerpoint/2010/main" val="2156706572"/>
              </p:ext>
            </p:extLst>
          </p:nvPr>
        </p:nvGraphicFramePr>
        <p:xfrm>
          <a:off x="7193757" y="3195320"/>
          <a:ext cx="1828800" cy="2595880"/>
        </p:xfrm>
        <a:graphic>
          <a:graphicData uri="http://schemas.openxmlformats.org/drawingml/2006/table">
            <a:tbl>
              <a:tblPr firstRow="1" bandRow="1">
                <a:tableStyleId>{5C22544A-7EE6-4342-B048-85BDC9FD1C3A}</a:tableStyleId>
              </a:tblPr>
              <a:tblGrid>
                <a:gridCol w="365760"/>
                <a:gridCol w="365760"/>
                <a:gridCol w="365760"/>
                <a:gridCol w="365760"/>
                <a:gridCol w="365760"/>
              </a:tblGrid>
              <a:tr h="370840">
                <a:tc>
                  <a:txBody>
                    <a:bodyPr/>
                    <a:lstStyle/>
                    <a:p>
                      <a:pPr algn="ctr"/>
                      <a:r>
                        <a:rPr lang="en-US" sz="2000" b="1" dirty="0" smtClean="0">
                          <a:solidFill>
                            <a:schemeClr val="accent1"/>
                          </a:solidFill>
                        </a:rPr>
                        <a:t>D</a:t>
                      </a:r>
                      <a:r>
                        <a:rPr lang="en-US" sz="2000" b="1" baseline="-25000" dirty="0" smtClean="0">
                          <a:solidFill>
                            <a:schemeClr val="accent1"/>
                          </a:solidFill>
                        </a:rPr>
                        <a:t>3</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D</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D</a:t>
                      </a:r>
                      <a:r>
                        <a:rPr lang="en-US" sz="2000" b="1" baseline="-25000" dirty="0" smtClean="0">
                          <a:solidFill>
                            <a:schemeClr val="accent1"/>
                          </a:solidFill>
                        </a:rPr>
                        <a:t>1</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D</a:t>
                      </a:r>
                      <a:r>
                        <a:rPr lang="en-US" sz="2000" b="1" baseline="-25000" dirty="0" smtClean="0">
                          <a:solidFill>
                            <a:schemeClr val="accent1"/>
                          </a:solidFill>
                        </a:rPr>
                        <a:t>0</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baseline="0" dirty="0" smtClean="0">
                          <a:solidFill>
                            <a:schemeClr val="accent1"/>
                          </a:solidFill>
                        </a:rPr>
                        <a:t>U</a:t>
                      </a:r>
                      <a:endParaRPr lang="en-US" sz="2000" b="1" baseline="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graphicFrame>
        <p:nvGraphicFramePr>
          <p:cNvPr id="43" name="Table 42"/>
          <p:cNvGraphicFramePr>
            <a:graphicFrameLocks noGrp="1"/>
          </p:cNvGraphicFramePr>
          <p:nvPr>
            <p:custDataLst>
              <p:tags r:id="rId38"/>
            </p:custDataLst>
            <p:extLst>
              <p:ext uri="{D42A27DB-BD31-4B8C-83A1-F6EECF244321}">
                <p14:modId xmlns:p14="http://schemas.microsoft.com/office/powerpoint/2010/main" val="1632291187"/>
              </p:ext>
            </p:extLst>
          </p:nvPr>
        </p:nvGraphicFramePr>
        <p:xfrm>
          <a:off x="5760243" y="3195320"/>
          <a:ext cx="1433514" cy="2595880"/>
        </p:xfrm>
        <a:graphic>
          <a:graphicData uri="http://schemas.openxmlformats.org/drawingml/2006/table">
            <a:tbl>
              <a:tblPr firstRow="1" bandRow="1">
                <a:tableStyleId>{5C22544A-7EE6-4342-B048-85BDC9FD1C3A}</a:tableStyleId>
              </a:tblPr>
              <a:tblGrid>
                <a:gridCol w="477838"/>
                <a:gridCol w="477838"/>
                <a:gridCol w="477838"/>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r>
            </a:tbl>
          </a:graphicData>
        </a:graphic>
      </p:graphicFrame>
      <p:sp>
        <p:nvSpPr>
          <p:cNvPr id="44" name="Rectangle 43"/>
          <p:cNvSpPr/>
          <p:nvPr>
            <p:custDataLst>
              <p:tags r:id="rId39"/>
            </p:custDataLst>
          </p:nvPr>
        </p:nvSpPr>
        <p:spPr>
          <a:xfrm>
            <a:off x="457200" y="6106180"/>
            <a:ext cx="8534400" cy="523220"/>
          </a:xfrm>
          <a:prstGeom prst="rect">
            <a:avLst/>
          </a:prstGeom>
        </p:spPr>
        <p:txBody>
          <a:bodyPr wrap="square">
            <a:spAutoFit/>
          </a:bodyPr>
          <a:lstStyle/>
          <a:p>
            <a:pPr marL="233363" indent="-233363"/>
            <a:r>
              <a:rPr lang="en-US" sz="2800" dirty="0">
                <a:solidFill>
                  <a:prstClr val="white"/>
                </a:solidFill>
              </a:rPr>
              <a:t>(4) Determine logic equations for next state and outputs</a:t>
            </a:r>
          </a:p>
        </p:txBody>
      </p:sp>
      <mc:AlternateContent xmlns:mc="http://schemas.openxmlformats.org/markup-compatibility/2006" xmlns:a14="http://schemas.microsoft.com/office/drawing/2010/main">
        <mc:Choice Requires="a14">
          <p:sp>
            <p:nvSpPr>
              <p:cNvPr id="2" name="TextBox 1"/>
              <p:cNvSpPr txBox="1"/>
              <p:nvPr/>
            </p:nvSpPr>
            <p:spPr>
              <a:xfrm>
                <a:off x="228600" y="4648200"/>
                <a:ext cx="4341253" cy="1387688"/>
              </a:xfrm>
              <a:prstGeom prst="rect">
                <a:avLst/>
              </a:prstGeom>
              <a:noFill/>
            </p:spPr>
            <p:txBody>
              <a:bodyPr wrap="none" rtlCol="0">
                <a:spAutoFit/>
              </a:bodyPr>
              <a:lstStyle/>
              <a:p>
                <a:r>
                  <a:rPr lang="en-US" sz="2800" dirty="0" smtClean="0">
                    <a:solidFill>
                      <a:schemeClr val="accent5">
                        <a:lumMod val="60000"/>
                        <a:lumOff val="40000"/>
                      </a:schemeClr>
                    </a:solidFill>
                  </a:rPr>
                  <a:t>U  = </a:t>
                </a:r>
                <a14:m>
                  <m:oMath xmlns:m="http://schemas.openxmlformats.org/officeDocument/2006/math">
                    <m:acc>
                      <m:accPr>
                        <m:chr m:val="̅"/>
                        <m:ctrlPr>
                          <a:rPr lang="en-US" sz="2800" i="1" smtClean="0">
                            <a:solidFill>
                              <a:schemeClr val="accent5">
                                <a:lumMod val="60000"/>
                                <a:lumOff val="40000"/>
                              </a:schemeClr>
                            </a:solidFill>
                            <a:latin typeface="Cambria Math" panose="02040503050406030204" pitchFamily="18" charset="0"/>
                          </a:rPr>
                        </m:ctrlPr>
                      </m:accPr>
                      <m:e>
                        <m:r>
                          <m:rPr>
                            <m:sty m:val="p"/>
                          </m:rPr>
                          <a:rPr lang="en-US" sz="2800" smtClean="0">
                            <a:solidFill>
                              <a:schemeClr val="accent5">
                                <a:lumMod val="60000"/>
                                <a:lumOff val="40000"/>
                              </a:schemeClr>
                            </a:solidFill>
                            <a:latin typeface="Cambria Math"/>
                          </a:rPr>
                          <m:t>S</m:t>
                        </m:r>
                        <m:r>
                          <a:rPr lang="en-US" sz="2800" baseline="-25000" smtClean="0">
                            <a:solidFill>
                              <a:schemeClr val="accent5">
                                <a:lumMod val="60000"/>
                                <a:lumOff val="40000"/>
                              </a:schemeClr>
                            </a:solidFill>
                            <a:latin typeface="Cambria Math"/>
                          </a:rPr>
                          <m:t>2</m:t>
                        </m:r>
                      </m:e>
                    </m:acc>
                  </m:oMath>
                </a14:m>
                <a:r>
                  <a:rPr lang="en-US" sz="2800" dirty="0" smtClean="0">
                    <a:solidFill>
                      <a:schemeClr val="accent5">
                        <a:lumMod val="60000"/>
                        <a:lumOff val="40000"/>
                      </a:schemeClr>
                    </a:solidFill>
                  </a:rPr>
                  <a:t>S</a:t>
                </a:r>
                <a:r>
                  <a:rPr lang="en-US" sz="2800" baseline="-25000" dirty="0" smtClean="0">
                    <a:solidFill>
                      <a:schemeClr val="accent5">
                        <a:lumMod val="60000"/>
                        <a:lumOff val="40000"/>
                      </a:schemeClr>
                    </a:solidFill>
                  </a:rPr>
                  <a:t>1</a:t>
                </a:r>
                <a:r>
                  <a:rPr lang="en-US" sz="2800" dirty="0" smtClean="0">
                    <a:solidFill>
                      <a:schemeClr val="accent5">
                        <a:lumMod val="60000"/>
                        <a:lumOff val="40000"/>
                      </a:schemeClr>
                    </a:solidFill>
                  </a:rPr>
                  <a:t>S</a:t>
                </a:r>
                <a:r>
                  <a:rPr lang="en-US" sz="2800" baseline="-25000" dirty="0" smtClean="0">
                    <a:solidFill>
                      <a:schemeClr val="accent5">
                        <a:lumMod val="60000"/>
                        <a:lumOff val="40000"/>
                      </a:schemeClr>
                    </a:solidFill>
                  </a:rPr>
                  <a:t>0</a:t>
                </a:r>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D</a:t>
                </a:r>
                <a:r>
                  <a:rPr lang="en-US" sz="2800" baseline="-25000" dirty="0">
                    <a:solidFill>
                      <a:schemeClr val="accent5">
                        <a:lumMod val="60000"/>
                        <a:lumOff val="40000"/>
                      </a:schemeClr>
                    </a:solidFill>
                  </a:rPr>
                  <a:t>0</a:t>
                </a:r>
                <a:r>
                  <a:rPr lang="en-US" sz="2800" dirty="0" smtClean="0">
                    <a:solidFill>
                      <a:schemeClr val="accent5">
                        <a:lumMod val="60000"/>
                        <a:lumOff val="40000"/>
                      </a:schemeClr>
                    </a:solidFill>
                  </a:rPr>
                  <a:t> = </a:t>
                </a:r>
                <a14:m>
                  <m:oMath xmlns:m="http://schemas.openxmlformats.org/officeDocument/2006/math">
                    <m:acc>
                      <m:accPr>
                        <m:chr m:val="̅"/>
                        <m:ctrlPr>
                          <a:rPr lang="en-US" sz="2800" i="1" smtClean="0">
                            <a:solidFill>
                              <a:schemeClr val="accent5">
                                <a:lumMod val="60000"/>
                                <a:lumOff val="40000"/>
                              </a:schemeClr>
                            </a:solidFill>
                            <a:latin typeface="Cambria Math" panose="02040503050406030204" pitchFamily="18" charset="0"/>
                          </a:rPr>
                        </m:ctrlPr>
                      </m:accPr>
                      <m:e>
                        <m:r>
                          <m:rPr>
                            <m:sty m:val="p"/>
                          </m:rPr>
                          <a:rPr lang="en-US" sz="2800" smtClean="0">
                            <a:solidFill>
                              <a:schemeClr val="accent5">
                                <a:lumMod val="60000"/>
                                <a:lumOff val="40000"/>
                              </a:schemeClr>
                            </a:solidFill>
                            <a:latin typeface="Cambria Math"/>
                          </a:rPr>
                          <m:t>S</m:t>
                        </m:r>
                        <m:r>
                          <a:rPr lang="en-US" sz="2800" baseline="-25000" smtClean="0">
                            <a:solidFill>
                              <a:schemeClr val="accent5">
                                <a:lumMod val="60000"/>
                                <a:lumOff val="40000"/>
                              </a:schemeClr>
                            </a:solidFill>
                            <a:latin typeface="Cambria Math"/>
                          </a:rPr>
                          <m:t>2</m:t>
                        </m:r>
                        <m:r>
                          <m:rPr>
                            <m:sty m:val="p"/>
                          </m:rPr>
                          <a:rPr lang="en-US" sz="2800" smtClean="0">
                            <a:solidFill>
                              <a:schemeClr val="accent5">
                                <a:lumMod val="60000"/>
                                <a:lumOff val="40000"/>
                              </a:schemeClr>
                            </a:solidFill>
                            <a:latin typeface="Cambria Math"/>
                          </a:rPr>
                          <m:t>S</m:t>
                        </m:r>
                        <m:r>
                          <a:rPr lang="en-US" sz="2800" baseline="-25000" smtClean="0">
                            <a:solidFill>
                              <a:schemeClr val="accent5">
                                <a:lumMod val="60000"/>
                                <a:lumOff val="40000"/>
                              </a:schemeClr>
                            </a:solidFill>
                            <a:latin typeface="Cambria Math"/>
                          </a:rPr>
                          <m:t>1</m:t>
                        </m:r>
                      </m:e>
                    </m:acc>
                  </m:oMath>
                </a14:m>
                <a:r>
                  <a:rPr lang="en-US" sz="2800" dirty="0" smtClean="0">
                    <a:solidFill>
                      <a:schemeClr val="accent5">
                        <a:lumMod val="60000"/>
                        <a:lumOff val="40000"/>
                      </a:schemeClr>
                    </a:solidFill>
                  </a:rPr>
                  <a:t>S</a:t>
                </a:r>
                <a:r>
                  <a:rPr lang="en-US" sz="2800" baseline="-25000" dirty="0" smtClean="0">
                    <a:solidFill>
                      <a:schemeClr val="accent5">
                        <a:lumMod val="60000"/>
                        <a:lumOff val="40000"/>
                      </a:schemeClr>
                    </a:solidFill>
                  </a:rPr>
                  <a:t>0</a:t>
                </a:r>
                <a:r>
                  <a:rPr lang="en-US" sz="2800" dirty="0" smtClean="0">
                    <a:solidFill>
                      <a:schemeClr val="accent5">
                        <a:lumMod val="60000"/>
                        <a:lumOff val="40000"/>
                      </a:schemeClr>
                    </a:solidFill>
                  </a:rPr>
                  <a:t> + </a:t>
                </a:r>
                <a14:m>
                  <m:oMath xmlns:m="http://schemas.openxmlformats.org/officeDocument/2006/math">
                    <m:acc>
                      <m:accPr>
                        <m:chr m:val="̅"/>
                        <m:ctrlPr>
                          <a:rPr lang="en-US" sz="2800" i="1">
                            <a:solidFill>
                              <a:schemeClr val="accent5">
                                <a:lumMod val="60000"/>
                                <a:lumOff val="40000"/>
                              </a:schemeClr>
                            </a:solidFill>
                            <a:latin typeface="Cambria Math" panose="02040503050406030204" pitchFamily="18" charset="0"/>
                          </a:rPr>
                        </m:ctrlPr>
                      </m:accPr>
                      <m:e>
                        <m:r>
                          <m:rPr>
                            <m:sty m:val="p"/>
                          </m:rPr>
                          <a:rPr lang="en-US" sz="2800">
                            <a:solidFill>
                              <a:schemeClr val="accent5">
                                <a:lumMod val="60000"/>
                                <a:lumOff val="40000"/>
                              </a:schemeClr>
                            </a:solidFill>
                            <a:latin typeface="Cambria Math"/>
                          </a:rPr>
                          <m:t>S</m:t>
                        </m:r>
                        <m:r>
                          <a:rPr lang="en-US" sz="2800" baseline="-25000">
                            <a:solidFill>
                              <a:schemeClr val="accent5">
                                <a:lumMod val="60000"/>
                                <a:lumOff val="40000"/>
                              </a:schemeClr>
                            </a:solidFill>
                            <a:latin typeface="Cambria Math"/>
                          </a:rPr>
                          <m:t>2</m:t>
                        </m:r>
                      </m:e>
                    </m:acc>
                  </m:oMath>
                </a14:m>
                <a:r>
                  <a:rPr lang="en-US" sz="2800" dirty="0">
                    <a:solidFill>
                      <a:schemeClr val="accent5">
                        <a:lumMod val="60000"/>
                        <a:lumOff val="40000"/>
                      </a:schemeClr>
                    </a:solidFill>
                  </a:rPr>
                  <a:t>S</a:t>
                </a:r>
                <a:r>
                  <a:rPr lang="en-US" sz="2800" baseline="-25000" dirty="0">
                    <a:solidFill>
                      <a:schemeClr val="accent5">
                        <a:lumMod val="60000"/>
                        <a:lumOff val="40000"/>
                      </a:schemeClr>
                    </a:solidFill>
                  </a:rPr>
                  <a:t>1</a:t>
                </a:r>
                <a:r>
                  <a:rPr lang="en-US" sz="2800" dirty="0">
                    <a:solidFill>
                      <a:schemeClr val="accent5">
                        <a:lumMod val="60000"/>
                        <a:lumOff val="40000"/>
                      </a:schemeClr>
                    </a:solidFill>
                  </a:rPr>
                  <a:t>S</a:t>
                </a:r>
                <a:r>
                  <a:rPr lang="en-US" sz="2800" baseline="-25000" dirty="0">
                    <a:solidFill>
                      <a:schemeClr val="accent5">
                        <a:lumMod val="60000"/>
                        <a:lumOff val="40000"/>
                      </a:schemeClr>
                    </a:solidFill>
                  </a:rPr>
                  <a:t>0 </a:t>
                </a:r>
                <a:r>
                  <a:rPr lang="en-US" sz="2800" baseline="-25000" dirty="0" smtClean="0">
                    <a:solidFill>
                      <a:schemeClr val="accent5">
                        <a:lumMod val="60000"/>
                        <a:lumOff val="40000"/>
                      </a:schemeClr>
                    </a:solidFill>
                  </a:rPr>
                  <a:t> </a:t>
                </a:r>
                <a:r>
                  <a:rPr lang="en-US" sz="2800" dirty="0" smtClean="0">
                    <a:solidFill>
                      <a:schemeClr val="accent5">
                        <a:lumMod val="60000"/>
                        <a:lumOff val="40000"/>
                      </a:schemeClr>
                    </a:solidFill>
                  </a:rPr>
                  <a:t>+ </a:t>
                </a:r>
                <a:r>
                  <a:rPr lang="en-US" sz="2800" dirty="0">
                    <a:solidFill>
                      <a:schemeClr val="accent5">
                        <a:lumMod val="60000"/>
                        <a:lumOff val="40000"/>
                      </a:schemeClr>
                    </a:solidFill>
                  </a:rPr>
                  <a:t>S</a:t>
                </a:r>
                <a:r>
                  <a:rPr lang="en-US" sz="2800" baseline="-25000" dirty="0">
                    <a:solidFill>
                      <a:schemeClr val="accent5">
                        <a:lumMod val="60000"/>
                        <a:lumOff val="40000"/>
                      </a:schemeClr>
                    </a:solidFill>
                  </a:rPr>
                  <a:t>2 </a:t>
                </a:r>
                <a14:m>
                  <m:oMath xmlns:m="http://schemas.openxmlformats.org/officeDocument/2006/math">
                    <m:acc>
                      <m:accPr>
                        <m:chr m:val="̅"/>
                        <m:ctrlPr>
                          <a:rPr lang="en-US" sz="2800" i="1" smtClean="0">
                            <a:solidFill>
                              <a:schemeClr val="accent5">
                                <a:lumMod val="60000"/>
                                <a:lumOff val="40000"/>
                              </a:schemeClr>
                            </a:solidFill>
                            <a:latin typeface="Cambria Math" panose="02040503050406030204" pitchFamily="18" charset="0"/>
                          </a:rPr>
                        </m:ctrlPr>
                      </m:accPr>
                      <m:e>
                        <m:r>
                          <m:rPr>
                            <m:sty m:val="p"/>
                          </m:rPr>
                          <a:rPr lang="en-US" sz="2800" smtClean="0">
                            <a:solidFill>
                              <a:schemeClr val="accent5">
                                <a:lumMod val="60000"/>
                                <a:lumOff val="40000"/>
                              </a:schemeClr>
                            </a:solidFill>
                            <a:latin typeface="Cambria Math"/>
                          </a:rPr>
                          <m:t>S</m:t>
                        </m:r>
                        <m:r>
                          <a:rPr lang="en-US" sz="2800" baseline="-25000" smtClean="0">
                            <a:solidFill>
                              <a:schemeClr val="accent5">
                                <a:lumMod val="60000"/>
                                <a:lumOff val="40000"/>
                              </a:schemeClr>
                            </a:solidFill>
                            <a:latin typeface="Cambria Math"/>
                          </a:rPr>
                          <m:t>1</m:t>
                        </m:r>
                        <m:r>
                          <m:rPr>
                            <m:sty m:val="p"/>
                          </m:rPr>
                          <a:rPr lang="en-US" sz="2800" smtClean="0">
                            <a:solidFill>
                              <a:schemeClr val="accent5">
                                <a:lumMod val="60000"/>
                                <a:lumOff val="40000"/>
                              </a:schemeClr>
                            </a:solidFill>
                            <a:latin typeface="Cambria Math"/>
                          </a:rPr>
                          <m:t>S</m:t>
                        </m:r>
                        <m:r>
                          <a:rPr lang="en-US" sz="2800" baseline="-25000" smtClean="0">
                            <a:solidFill>
                              <a:schemeClr val="accent5">
                                <a:lumMod val="60000"/>
                                <a:lumOff val="40000"/>
                              </a:schemeClr>
                            </a:solidFill>
                            <a:latin typeface="Cambria Math"/>
                          </a:rPr>
                          <m:t>0</m:t>
                        </m:r>
                      </m:e>
                    </m:acc>
                  </m:oMath>
                </a14:m>
                <a:endParaRPr lang="en-US" sz="2800" dirty="0" smtClean="0">
                  <a:solidFill>
                    <a:schemeClr val="accent5">
                      <a:lumMod val="60000"/>
                      <a:lumOff val="40000"/>
                    </a:schemeClr>
                  </a:solidFill>
                </a:endParaRPr>
              </a:p>
              <a:p>
                <a:r>
                  <a:rPr lang="en-US" sz="2800" dirty="0" smtClean="0">
                    <a:solidFill>
                      <a:schemeClr val="accent5">
                        <a:lumMod val="60000"/>
                        <a:lumOff val="40000"/>
                      </a:schemeClr>
                    </a:solidFill>
                  </a:rPr>
                  <a:t>D</a:t>
                </a:r>
                <a:r>
                  <a:rPr lang="en-US" sz="2800" baseline="-25000" dirty="0" smtClean="0">
                    <a:solidFill>
                      <a:schemeClr val="accent5">
                        <a:lumMod val="60000"/>
                        <a:lumOff val="40000"/>
                      </a:schemeClr>
                    </a:solidFill>
                  </a:rPr>
                  <a:t>1</a:t>
                </a:r>
                <a:r>
                  <a:rPr lang="en-US" sz="2800" dirty="0" smtClean="0">
                    <a:solidFill>
                      <a:schemeClr val="accent5">
                        <a:lumMod val="60000"/>
                        <a:lumOff val="40000"/>
                      </a:schemeClr>
                    </a:solidFill>
                  </a:rPr>
                  <a:t> = </a:t>
                </a:r>
                <a14:m>
                  <m:oMath xmlns:m="http://schemas.openxmlformats.org/officeDocument/2006/math">
                    <m:acc>
                      <m:accPr>
                        <m:chr m:val="̅"/>
                        <m:ctrlPr>
                          <a:rPr lang="en-US" sz="2800" i="1">
                            <a:solidFill>
                              <a:schemeClr val="accent5">
                                <a:lumMod val="60000"/>
                                <a:lumOff val="40000"/>
                              </a:schemeClr>
                            </a:solidFill>
                            <a:latin typeface="Cambria Math" panose="02040503050406030204" pitchFamily="18" charset="0"/>
                          </a:rPr>
                        </m:ctrlPr>
                      </m:accPr>
                      <m:e>
                        <m:r>
                          <m:rPr>
                            <m:sty m:val="p"/>
                          </m:rPr>
                          <a:rPr lang="en-US" sz="2800">
                            <a:solidFill>
                              <a:schemeClr val="accent5">
                                <a:lumMod val="60000"/>
                                <a:lumOff val="40000"/>
                              </a:schemeClr>
                            </a:solidFill>
                            <a:latin typeface="Cambria Math"/>
                          </a:rPr>
                          <m:t>S</m:t>
                        </m:r>
                        <m:r>
                          <a:rPr lang="en-US" sz="2800" baseline="-25000">
                            <a:solidFill>
                              <a:schemeClr val="accent5">
                                <a:lumMod val="60000"/>
                                <a:lumOff val="40000"/>
                              </a:schemeClr>
                            </a:solidFill>
                            <a:latin typeface="Cambria Math"/>
                          </a:rPr>
                          <m:t>2</m:t>
                        </m:r>
                      </m:e>
                    </m:acc>
                  </m:oMath>
                </a14:m>
                <a:r>
                  <a:rPr lang="en-US" sz="2800" dirty="0">
                    <a:solidFill>
                      <a:schemeClr val="accent5">
                        <a:lumMod val="60000"/>
                        <a:lumOff val="40000"/>
                      </a:schemeClr>
                    </a:solidFill>
                  </a:rPr>
                  <a:t>S</a:t>
                </a:r>
                <a:r>
                  <a:rPr lang="en-US" sz="2800" baseline="-25000" dirty="0">
                    <a:solidFill>
                      <a:schemeClr val="accent5">
                        <a:lumMod val="60000"/>
                        <a:lumOff val="40000"/>
                      </a:schemeClr>
                    </a:solidFill>
                  </a:rPr>
                  <a:t>1</a:t>
                </a:r>
                <a:r>
                  <a:rPr lang="en-US" sz="2800" dirty="0">
                    <a:solidFill>
                      <a:schemeClr val="accent5">
                        <a:lumMod val="60000"/>
                        <a:lumOff val="40000"/>
                      </a:schemeClr>
                    </a:solidFill>
                  </a:rPr>
                  <a:t>S</a:t>
                </a:r>
                <a:r>
                  <a:rPr lang="en-US" sz="2800" baseline="-25000" dirty="0">
                    <a:solidFill>
                      <a:schemeClr val="accent5">
                        <a:lumMod val="60000"/>
                        <a:lumOff val="40000"/>
                      </a:schemeClr>
                    </a:solidFill>
                  </a:rPr>
                  <a:t>0</a:t>
                </a:r>
                <a:r>
                  <a:rPr lang="en-US" sz="2800" dirty="0">
                    <a:solidFill>
                      <a:schemeClr val="accent5">
                        <a:lumMod val="60000"/>
                        <a:lumOff val="40000"/>
                      </a:schemeClr>
                    </a:solidFill>
                  </a:rPr>
                  <a:t> + </a:t>
                </a:r>
                <a14:m>
                  <m:oMath xmlns:m="http://schemas.openxmlformats.org/officeDocument/2006/math">
                    <m:acc>
                      <m:accPr>
                        <m:chr m:val="̅"/>
                        <m:ctrlPr>
                          <a:rPr lang="en-US" sz="2800" i="1">
                            <a:solidFill>
                              <a:schemeClr val="accent5">
                                <a:lumMod val="60000"/>
                                <a:lumOff val="40000"/>
                              </a:schemeClr>
                            </a:solidFill>
                            <a:latin typeface="Cambria Math" panose="02040503050406030204" pitchFamily="18" charset="0"/>
                          </a:rPr>
                        </m:ctrlPr>
                      </m:accPr>
                      <m:e>
                        <m:r>
                          <m:rPr>
                            <m:sty m:val="p"/>
                          </m:rPr>
                          <a:rPr lang="en-US" sz="2800">
                            <a:solidFill>
                              <a:schemeClr val="accent5">
                                <a:lumMod val="60000"/>
                                <a:lumOff val="40000"/>
                              </a:schemeClr>
                            </a:solidFill>
                            <a:latin typeface="Cambria Math"/>
                          </a:rPr>
                          <m:t>S</m:t>
                        </m:r>
                        <m:r>
                          <a:rPr lang="en-US" sz="2800" baseline="-25000">
                            <a:solidFill>
                              <a:schemeClr val="accent5">
                                <a:lumMod val="60000"/>
                                <a:lumOff val="40000"/>
                              </a:schemeClr>
                            </a:solidFill>
                            <a:latin typeface="Cambria Math"/>
                          </a:rPr>
                          <m:t>2</m:t>
                        </m:r>
                      </m:e>
                    </m:acc>
                  </m:oMath>
                </a14:m>
                <a:r>
                  <a:rPr lang="en-US" sz="2800" dirty="0">
                    <a:solidFill>
                      <a:schemeClr val="accent5">
                        <a:lumMod val="60000"/>
                        <a:lumOff val="40000"/>
                      </a:schemeClr>
                    </a:solidFill>
                  </a:rPr>
                  <a:t>S</a:t>
                </a:r>
                <a:r>
                  <a:rPr lang="en-US" sz="2800" baseline="-25000" dirty="0">
                    <a:solidFill>
                      <a:schemeClr val="accent5">
                        <a:lumMod val="60000"/>
                        <a:lumOff val="40000"/>
                      </a:schemeClr>
                    </a:solidFill>
                  </a:rPr>
                  <a:t>1</a:t>
                </a:r>
                <a:r>
                  <a:rPr lang="en-US" sz="2800" dirty="0">
                    <a:solidFill>
                      <a:schemeClr val="accent5">
                        <a:lumMod val="60000"/>
                        <a:lumOff val="40000"/>
                      </a:schemeClr>
                    </a:solidFill>
                  </a:rPr>
                  <a:t>S</a:t>
                </a:r>
                <a:r>
                  <a:rPr lang="en-US" sz="2800" baseline="-25000" dirty="0">
                    <a:solidFill>
                      <a:schemeClr val="accent5">
                        <a:lumMod val="60000"/>
                        <a:lumOff val="40000"/>
                      </a:schemeClr>
                    </a:solidFill>
                  </a:rPr>
                  <a:t>0  </a:t>
                </a:r>
                <a:r>
                  <a:rPr lang="en-US" sz="2800" dirty="0">
                    <a:solidFill>
                      <a:schemeClr val="accent5">
                        <a:lumMod val="60000"/>
                        <a:lumOff val="40000"/>
                      </a:schemeClr>
                    </a:solidFill>
                  </a:rPr>
                  <a:t>+ </a:t>
                </a:r>
                <a14:m>
                  <m:oMath xmlns:m="http://schemas.openxmlformats.org/officeDocument/2006/math">
                    <m:acc>
                      <m:accPr>
                        <m:chr m:val="̅"/>
                        <m:ctrlPr>
                          <a:rPr lang="en-US" sz="2800" i="1">
                            <a:solidFill>
                              <a:schemeClr val="accent5">
                                <a:lumMod val="60000"/>
                                <a:lumOff val="40000"/>
                              </a:schemeClr>
                            </a:solidFill>
                            <a:latin typeface="Cambria Math" panose="02040503050406030204" pitchFamily="18" charset="0"/>
                          </a:rPr>
                        </m:ctrlPr>
                      </m:accPr>
                      <m:e>
                        <m:r>
                          <m:rPr>
                            <m:sty m:val="p"/>
                          </m:rPr>
                          <a:rPr lang="en-US" sz="2800">
                            <a:solidFill>
                              <a:schemeClr val="accent5">
                                <a:lumMod val="60000"/>
                                <a:lumOff val="40000"/>
                              </a:schemeClr>
                            </a:solidFill>
                            <a:latin typeface="Cambria Math"/>
                          </a:rPr>
                          <m:t>S</m:t>
                        </m:r>
                        <m:r>
                          <a:rPr lang="en-US" sz="2800" baseline="-25000">
                            <a:solidFill>
                              <a:schemeClr val="accent5">
                                <a:lumMod val="60000"/>
                                <a:lumOff val="40000"/>
                              </a:schemeClr>
                            </a:solidFill>
                            <a:latin typeface="Cambria Math"/>
                          </a:rPr>
                          <m:t>2</m:t>
                        </m:r>
                      </m:e>
                    </m:acc>
                  </m:oMath>
                </a14:m>
                <a:r>
                  <a:rPr lang="en-US" sz="2800" dirty="0">
                    <a:solidFill>
                      <a:schemeClr val="accent5">
                        <a:lumMod val="60000"/>
                        <a:lumOff val="40000"/>
                      </a:schemeClr>
                    </a:solidFill>
                  </a:rPr>
                  <a:t>S</a:t>
                </a:r>
                <a:r>
                  <a:rPr lang="en-US" sz="2800" baseline="-25000" dirty="0">
                    <a:solidFill>
                      <a:schemeClr val="accent5">
                        <a:lumMod val="60000"/>
                        <a:lumOff val="40000"/>
                      </a:schemeClr>
                    </a:solidFill>
                  </a:rPr>
                  <a:t>1</a:t>
                </a:r>
                <a:r>
                  <a:rPr lang="en-US" sz="2800" dirty="0">
                    <a:solidFill>
                      <a:schemeClr val="accent5">
                        <a:lumMod val="60000"/>
                        <a:lumOff val="40000"/>
                      </a:schemeClr>
                    </a:solidFill>
                  </a:rPr>
                  <a:t>S</a:t>
                </a:r>
                <a:r>
                  <a:rPr lang="en-US" sz="2800" baseline="-25000" dirty="0">
                    <a:solidFill>
                      <a:schemeClr val="accent5">
                        <a:lumMod val="60000"/>
                        <a:lumOff val="40000"/>
                      </a:schemeClr>
                    </a:solidFill>
                  </a:rPr>
                  <a:t>0</a:t>
                </a:r>
                <a:endParaRPr lang="en-US" sz="2800" dirty="0" smtClean="0">
                  <a:solidFill>
                    <a:schemeClr val="accent5">
                      <a:lumMod val="60000"/>
                      <a:lumOff val="40000"/>
                    </a:schemeClr>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228600" y="4648200"/>
                <a:ext cx="4341253" cy="1387688"/>
              </a:xfrm>
              <a:prstGeom prst="rect">
                <a:avLst/>
              </a:prstGeom>
              <a:blipFill rotWithShape="1">
                <a:blip r:embed="rId43"/>
                <a:stretch>
                  <a:fillRect l="-2949" t="-3965" b="-11894"/>
                </a:stretch>
              </a:blipFill>
            </p:spPr>
            <p:txBody>
              <a:bodyPr/>
              <a:lstStyle/>
              <a:p>
                <a:r>
                  <a:rPr lang="en-US">
                    <a:noFill/>
                  </a:rPr>
                  <a:t> </a:t>
                </a:r>
              </a:p>
            </p:txBody>
          </p:sp>
        </mc:Fallback>
      </mc:AlternateContent>
      <p:sp>
        <p:nvSpPr>
          <p:cNvPr id="4" name="Rounded Rectangle 3"/>
          <p:cNvSpPr/>
          <p:nvPr/>
        </p:nvSpPr>
        <p:spPr>
          <a:xfrm>
            <a:off x="5791200" y="4648200"/>
            <a:ext cx="3200400" cy="391180"/>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ounded Rectangle 44"/>
          <p:cNvSpPr/>
          <p:nvPr/>
        </p:nvSpPr>
        <p:spPr>
          <a:xfrm>
            <a:off x="5791200" y="3952220"/>
            <a:ext cx="2819400" cy="3542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a:off x="5791200" y="5055991"/>
            <a:ext cx="2819400" cy="3542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a:off x="5791200" y="4674991"/>
            <a:ext cx="2819400" cy="3542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5791200" y="4293991"/>
            <a:ext cx="2514600" cy="3542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a:off x="5791200" y="4674991"/>
            <a:ext cx="2514600" cy="3542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ounded Rectangle 56"/>
          <p:cNvSpPr/>
          <p:nvPr/>
        </p:nvSpPr>
        <p:spPr>
          <a:xfrm>
            <a:off x="5791200" y="5436991"/>
            <a:ext cx="2514600" cy="354209"/>
          </a:xfrm>
          <a:prstGeom prst="round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3917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47"/>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5" grpId="0" animBg="1"/>
      <p:bldP spid="45" grpId="1" animBg="1"/>
      <p:bldP spid="47" grpId="0" animBg="1"/>
      <p:bldP spid="47" grpId="1" animBg="1"/>
      <p:bldP spid="50" grpId="0" animBg="1"/>
      <p:bldP spid="50" grpId="1" animBg="1"/>
      <p:bldP spid="51" grpId="0" animBg="1"/>
      <p:bldP spid="56" grpId="0" animBg="1"/>
      <p:bldP spid="5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1"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dec</a:t>
            </a:r>
            <a:endParaRPr lang="en-US" dirty="0">
              <a:solidFill>
                <a:prstClr val="white"/>
              </a:solidFill>
            </a:endParaRPr>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3bit</a:t>
            </a:r>
            <a:br>
              <a:rPr lang="en-US" dirty="0" smtClean="0">
                <a:solidFill>
                  <a:prstClr val="white"/>
                </a:solidFill>
              </a:rPr>
            </a:br>
            <a:r>
              <a:rPr lang="en-US" dirty="0" err="1" smtClean="0">
                <a:solidFill>
                  <a:prstClr val="white"/>
                </a:solidFill>
              </a:rPr>
              <a:t>Reg</a:t>
            </a:r>
            <a:endParaRPr lang="en-US" dirty="0">
              <a:solidFill>
                <a:prstClr val="white"/>
              </a:solidFill>
            </a:endParaRPr>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a:ln>
            <a:noFill/>
          </a:ln>
        </p:spPr>
        <p:txBody>
          <a:bodyPr wrap="none" rtlCol="0">
            <a:spAutoFit/>
          </a:bodyPr>
          <a:lstStyle/>
          <a:p>
            <a:r>
              <a:rPr lang="en-US" sz="2400" dirty="0" err="1" smtClean="0">
                <a:solidFill>
                  <a:prstClr val="white"/>
                </a:solidFill>
              </a:rPr>
              <a:t>clk</a:t>
            </a:r>
            <a:endParaRPr lang="en-US" sz="2400" dirty="0" smtClean="0">
              <a:solidFill>
                <a:prstClr val="white"/>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prstClr val="white"/>
                </a:solidFill>
              </a:rPr>
              <a:t>U</a:t>
            </a:r>
            <a:endParaRPr lang="en-US" sz="2800" dirty="0">
              <a:solidFill>
                <a:prstClr val="white"/>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3-0</a:t>
            </a:r>
            <a:endParaRPr lang="en-US" sz="2800" baseline="-25000" dirty="0">
              <a:solidFill>
                <a:prstClr val="white"/>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tx1"/>
            </a:solidFill>
            <a:round/>
            <a:headEnd type="none" w="med" len="med"/>
            <a:tailEnd type="oval" w="med" len="med"/>
          </a:ln>
          <a:effectLst/>
        </p:spPr>
        <p:txBody>
          <a:bodyPr wrap="none" anchor="ctr"/>
          <a:lstStyle/>
          <a:p>
            <a:endParaRPr lang="en-US">
              <a:solidFill>
                <a:prstClr val="white"/>
              </a:solidFill>
            </a:endParaRPr>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smtClean="0">
                <a:solidFill>
                  <a:prstClr val="white"/>
                </a:solidFill>
              </a:rPr>
              <a:t>K</a:t>
            </a:r>
            <a:endParaRPr lang="en-US" sz="2800" dirty="0">
              <a:solidFill>
                <a:prstClr val="white"/>
              </a:solidFill>
            </a:endParaRP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a:solidFill>
                  <a:prstClr val="white"/>
                </a:solidFill>
              </a:rPr>
              <a:t>A</a:t>
            </a: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a:solidFill>
                  <a:prstClr val="white"/>
                </a:solidFill>
              </a:rPr>
              <a:t>B</a:t>
            </a: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pic>
        <p:nvPicPr>
          <p:cNvPr id="100" name="Picture 5"/>
          <p:cNvPicPr>
            <a:picLocks noChangeAspect="1" noChangeArrowheads="1"/>
          </p:cNvPicPr>
          <p:nvPr>
            <p:custDataLst>
              <p:tags r:id="rId36"/>
            </p:custDataLst>
          </p:nvPr>
        </p:nvPicPr>
        <p:blipFill>
          <a:blip r:embed="rId41"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graphicFrame>
        <p:nvGraphicFramePr>
          <p:cNvPr id="44" name="Table 43"/>
          <p:cNvGraphicFramePr>
            <a:graphicFrameLocks noGrp="1"/>
          </p:cNvGraphicFramePr>
          <p:nvPr>
            <p:custDataLst>
              <p:tags r:id="rId37"/>
            </p:custDataLst>
            <p:extLst>
              <p:ext uri="{D42A27DB-BD31-4B8C-83A1-F6EECF244321}">
                <p14:modId xmlns:p14="http://schemas.microsoft.com/office/powerpoint/2010/main" val="1175484097"/>
              </p:ext>
            </p:extLst>
          </p:nvPr>
        </p:nvGraphicFramePr>
        <p:xfrm>
          <a:off x="4648200" y="685800"/>
          <a:ext cx="4114800" cy="5562600"/>
        </p:xfrm>
        <a:graphic>
          <a:graphicData uri="http://schemas.openxmlformats.org/drawingml/2006/table">
            <a:tbl>
              <a:tblPr firstRow="1" bandRow="1">
                <a:tableStyleId>{5C22544A-7EE6-4342-B048-85BDC9FD1C3A}</a:tableStyleId>
              </a:tblPr>
              <a:tblGrid>
                <a:gridCol w="355600"/>
                <a:gridCol w="355600"/>
                <a:gridCol w="355600"/>
                <a:gridCol w="1676400"/>
                <a:gridCol w="457200"/>
                <a:gridCol w="457200"/>
                <a:gridCol w="457200"/>
              </a:tblGrid>
              <a:tr h="370840">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accent1"/>
                        </a:solidFill>
                      </a:endParaRPr>
                    </a:p>
                  </a:txBody>
                  <a:tcPr marL="0" marR="0" marT="0" marB="0" anchor="ctr">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2</a:t>
                      </a:r>
                      <a:endParaRPr lang="en-US" sz="2000" b="1" baseline="-25000"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1</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S’</a:t>
                      </a:r>
                      <a:r>
                        <a:rPr lang="en-US" sz="2000" b="1" baseline="-25000" dirty="0" smtClean="0">
                          <a:solidFill>
                            <a:schemeClr val="accent1"/>
                          </a:solidFill>
                        </a:rPr>
                        <a:t>0</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endParaRPr lang="en-US" sz="2000" b="1" dirty="0">
                        <a:solidFill>
                          <a:schemeClr val="tx1"/>
                        </a:solidFill>
                      </a:endParaRPr>
                    </a:p>
                  </a:txBody>
                  <a:tcPr marL="0" marR="0" marT="0" marB="0" anchor="ctr">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bl>
          </a:graphicData>
        </a:graphic>
      </p:graphicFrame>
      <p:graphicFrame>
        <p:nvGraphicFramePr>
          <p:cNvPr id="41" name="Table 40"/>
          <p:cNvGraphicFramePr>
            <a:graphicFrameLocks noGrp="1"/>
          </p:cNvGraphicFramePr>
          <p:nvPr>
            <p:custDataLst>
              <p:tags r:id="rId38"/>
            </p:custDataLst>
            <p:extLst>
              <p:ext uri="{D42A27DB-BD31-4B8C-83A1-F6EECF244321}">
                <p14:modId xmlns:p14="http://schemas.microsoft.com/office/powerpoint/2010/main" val="361986086"/>
              </p:ext>
            </p:extLst>
          </p:nvPr>
        </p:nvGraphicFramePr>
        <p:xfrm>
          <a:off x="5715000" y="685799"/>
          <a:ext cx="1676400" cy="5562600"/>
        </p:xfrm>
        <a:graphic>
          <a:graphicData uri="http://schemas.openxmlformats.org/drawingml/2006/table">
            <a:tbl>
              <a:tblPr firstRow="1" bandRow="1">
                <a:tableStyleId>{5C22544A-7EE6-4342-B048-85BDC9FD1C3A}</a:tableStyleId>
              </a:tblPr>
              <a:tblGrid>
                <a:gridCol w="558800"/>
                <a:gridCol w="558800"/>
                <a:gridCol w="558800"/>
              </a:tblGrid>
              <a:tr h="370840">
                <a:tc>
                  <a:txBody>
                    <a:bodyPr/>
                    <a:lstStyle/>
                    <a:p>
                      <a:pPr algn="ctr"/>
                      <a:r>
                        <a:rPr lang="en-US" sz="2000" b="1" dirty="0" smtClean="0">
                          <a:solidFill>
                            <a:schemeClr val="accent1"/>
                          </a:solidFill>
                        </a:rPr>
                        <a:t>K</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A</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accent1"/>
                          </a:solidFill>
                        </a:rPr>
                        <a:t>B</a:t>
                      </a:r>
                      <a:endParaRPr lang="en-US" sz="2000" b="1" dirty="0">
                        <a:solidFill>
                          <a:schemeClr val="accent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B w="38100" cap="flat" cmpd="sng" algn="ctr">
                      <a:solidFill>
                        <a:schemeClr val="accent1"/>
                      </a:solidFill>
                      <a:prstDash val="solid"/>
                      <a:round/>
                      <a:headEnd type="none" w="med" len="med"/>
                      <a:tailEnd type="none" w="med" len="med"/>
                    </a:lnB>
                    <a:lnBlToTr w="19050" cap="flat" cmpd="sng" algn="ctr">
                      <a:noFill/>
                      <a:prstDash val="solid"/>
                      <a:round/>
                      <a:headEnd type="none" w="med" len="med"/>
                      <a:tailEnd type="none" w="med" len="med"/>
                    </a:lnBlToTr>
                    <a:solidFill>
                      <a:schemeClr val="bg2"/>
                    </a:solidFill>
                  </a:tcPr>
                </a:tc>
              </a:tr>
              <a:tr h="370840">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38100" cap="flat" cmpd="sng" algn="ctr">
                      <a:solidFill>
                        <a:schemeClr val="accent1"/>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0</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38100" cap="flat" cmpd="sng" algn="ctr">
                      <a:solidFill>
                        <a:schemeClr val="accent1"/>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solidFill>
                      <a:schemeClr val="bg2"/>
                    </a:solidFill>
                  </a:tcPr>
                </a:tc>
              </a:tr>
              <a:tr h="370840">
                <a:tc>
                  <a:txBody>
                    <a:bodyPr/>
                    <a:lstStyle/>
                    <a:p>
                      <a:pPr algn="ctr"/>
                      <a:r>
                        <a:rPr lang="en-US" sz="2000" b="1" dirty="0" smtClean="0">
                          <a:solidFill>
                            <a:schemeClr val="tx1"/>
                          </a:solidFill>
                        </a:rPr>
                        <a:t>1</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c>
                  <a:txBody>
                    <a:bodyPr/>
                    <a:lstStyle/>
                    <a:p>
                      <a:pPr algn="ctr"/>
                      <a:r>
                        <a:rPr lang="en-US" sz="2000" b="1" dirty="0" smtClean="0">
                          <a:solidFill>
                            <a:schemeClr val="tx1"/>
                          </a:solidFill>
                        </a:rPr>
                        <a:t>x</a:t>
                      </a:r>
                      <a:endParaRPr lang="en-US" sz="2000" b="1" dirty="0">
                        <a:solidFill>
                          <a:schemeClr val="tx1"/>
                        </a:solidFill>
                      </a:endParaRPr>
                    </a:p>
                  </a:txBody>
                  <a:tcPr marL="0" marR="0" marT="0"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solidFill>
                  </a:tcPr>
                </a:tc>
              </a:tr>
            </a:tbl>
          </a:graphicData>
        </a:graphic>
      </p:graphicFrame>
      <mc:AlternateContent xmlns:mc="http://schemas.openxmlformats.org/markup-compatibility/2006" xmlns:a14="http://schemas.microsoft.com/office/drawing/2010/main">
        <mc:Choice Requires="a14">
          <p:sp>
            <p:nvSpPr>
              <p:cNvPr id="45" name="TextBox 44"/>
              <p:cNvSpPr txBox="1"/>
              <p:nvPr/>
            </p:nvSpPr>
            <p:spPr>
              <a:xfrm>
                <a:off x="241001" y="5562600"/>
                <a:ext cx="8369599" cy="1201098"/>
              </a:xfrm>
              <a:prstGeom prst="rect">
                <a:avLst/>
              </a:prstGeom>
              <a:noFill/>
            </p:spPr>
            <p:txBody>
              <a:bodyPr wrap="none" rtlCol="0">
                <a:spAutoFit/>
              </a:bodyPr>
              <a:lstStyle/>
              <a:p>
                <a:r>
                  <a:rPr lang="en-US" sz="2400" dirty="0" smtClean="0">
                    <a:solidFill>
                      <a:schemeClr val="accent5">
                        <a:lumMod val="60000"/>
                        <a:lumOff val="40000"/>
                      </a:schemeClr>
                    </a:solidFill>
                  </a:rPr>
                  <a:t>S</a:t>
                </a:r>
                <a:r>
                  <a:rPr lang="en-US" sz="2400" baseline="-25000" dirty="0" smtClean="0">
                    <a:solidFill>
                      <a:schemeClr val="accent5">
                        <a:lumMod val="60000"/>
                        <a:lumOff val="40000"/>
                      </a:schemeClr>
                    </a:solidFill>
                  </a:rPr>
                  <a:t>0</a:t>
                </a:r>
                <a:r>
                  <a:rPr lang="en-US" sz="2400" dirty="0" smtClean="0">
                    <a:solidFill>
                      <a:schemeClr val="accent5">
                        <a:lumMod val="60000"/>
                        <a:lumOff val="40000"/>
                      </a:schemeClr>
                    </a:solidFill>
                  </a:rPr>
                  <a:t>’ = ?</a:t>
                </a:r>
              </a:p>
              <a:p>
                <a:r>
                  <a:rPr lang="en-US" sz="2400" dirty="0" smtClean="0">
                    <a:solidFill>
                      <a:schemeClr val="accent5">
                        <a:lumMod val="60000"/>
                        <a:lumOff val="40000"/>
                      </a:schemeClr>
                    </a:solidFill>
                  </a:rPr>
                  <a:t>S</a:t>
                </a:r>
                <a:r>
                  <a:rPr lang="en-US" sz="2400" baseline="-25000" dirty="0" smtClean="0">
                    <a:solidFill>
                      <a:schemeClr val="accent5">
                        <a:lumMod val="60000"/>
                        <a:lumOff val="40000"/>
                      </a:schemeClr>
                    </a:solidFill>
                  </a:rPr>
                  <a:t>1</a:t>
                </a:r>
                <a:r>
                  <a:rPr lang="en-US" sz="2400" dirty="0" smtClean="0">
                    <a:solidFill>
                      <a:schemeClr val="accent5">
                        <a:lumMod val="60000"/>
                        <a:lumOff val="40000"/>
                      </a:schemeClr>
                    </a:solidFill>
                  </a:rPr>
                  <a:t>’ = ?</a:t>
                </a:r>
              </a:p>
              <a:p>
                <a:r>
                  <a:rPr lang="en-US" sz="2400" dirty="0" smtClean="0">
                    <a:solidFill>
                      <a:schemeClr val="accent5">
                        <a:lumMod val="60000"/>
                        <a:lumOff val="40000"/>
                      </a:schemeClr>
                    </a:solidFill>
                  </a:rPr>
                  <a:t>S</a:t>
                </a:r>
                <a:r>
                  <a:rPr lang="en-US" sz="2400" baseline="-25000" dirty="0" smtClean="0">
                    <a:solidFill>
                      <a:schemeClr val="accent5">
                        <a:lumMod val="60000"/>
                        <a:lumOff val="40000"/>
                      </a:schemeClr>
                    </a:solidFill>
                  </a:rPr>
                  <a:t>2</a:t>
                </a:r>
                <a:r>
                  <a:rPr lang="en-US" sz="2400" dirty="0" smtClean="0">
                    <a:solidFill>
                      <a:schemeClr val="accent5">
                        <a:lumMod val="60000"/>
                        <a:lumOff val="40000"/>
                      </a:schemeClr>
                    </a:solidFill>
                  </a:rPr>
                  <a:t>’  = </a:t>
                </a: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m:rPr>
                            <m:sty m:val="p"/>
                          </m:rPr>
                          <a:rPr lang="en-US" sz="2400">
                            <a:solidFill>
                              <a:schemeClr val="accent5">
                                <a:lumMod val="60000"/>
                                <a:lumOff val="40000"/>
                              </a:schemeClr>
                            </a:solidFill>
                            <a:latin typeface="Cambria Math"/>
                          </a:rPr>
                          <m:t>S</m:t>
                        </m:r>
                        <m:r>
                          <a:rPr lang="en-US" sz="2400" baseline="-25000">
                            <a:solidFill>
                              <a:schemeClr val="accent5">
                                <a:lumMod val="60000"/>
                                <a:lumOff val="40000"/>
                              </a:schemeClr>
                            </a:solidFill>
                            <a:latin typeface="Cambria Math"/>
                          </a:rPr>
                          <m:t>2</m:t>
                        </m:r>
                        <m:r>
                          <m:rPr>
                            <m:sty m:val="p"/>
                          </m:rPr>
                          <a:rPr lang="en-US" sz="2400">
                            <a:solidFill>
                              <a:schemeClr val="accent5">
                                <a:lumMod val="60000"/>
                                <a:lumOff val="40000"/>
                              </a:schemeClr>
                            </a:solidFill>
                            <a:latin typeface="Cambria Math"/>
                          </a:rPr>
                          <m:t>S</m:t>
                        </m:r>
                        <m:r>
                          <a:rPr lang="en-US" sz="2400" baseline="-25000">
                            <a:solidFill>
                              <a:schemeClr val="accent5">
                                <a:lumMod val="60000"/>
                                <a:lumOff val="40000"/>
                              </a:schemeClr>
                            </a:solidFill>
                            <a:latin typeface="Cambria Math"/>
                          </a:rPr>
                          <m:t>1</m:t>
                        </m:r>
                        <m:r>
                          <m:rPr>
                            <m:sty m:val="p"/>
                          </m:rPr>
                          <a:rPr lang="en-US" sz="2400" smtClean="0">
                            <a:solidFill>
                              <a:schemeClr val="accent5">
                                <a:lumMod val="60000"/>
                                <a:lumOff val="40000"/>
                              </a:schemeClr>
                            </a:solidFill>
                            <a:latin typeface="Cambria Math"/>
                          </a:rPr>
                          <m:t>S</m:t>
                        </m:r>
                        <m:r>
                          <a:rPr lang="en-US" sz="2400" baseline="-25000" smtClean="0">
                            <a:solidFill>
                              <a:schemeClr val="accent5">
                                <a:lumMod val="60000"/>
                                <a:lumOff val="40000"/>
                              </a:schemeClr>
                            </a:solidFill>
                            <a:latin typeface="Cambria Math"/>
                          </a:rPr>
                          <m:t>0</m:t>
                        </m:r>
                      </m:e>
                    </m:acc>
                  </m:oMath>
                </a14:m>
                <a:r>
                  <a:rPr lang="en-US" sz="2400" dirty="0" smtClean="0">
                    <a:solidFill>
                      <a:schemeClr val="accent5">
                        <a:lumMod val="60000"/>
                        <a:lumOff val="40000"/>
                      </a:schemeClr>
                    </a:solidFill>
                  </a:rPr>
                  <a:t>KA</a:t>
                </a:r>
                <a14:m>
                  <m:oMath xmlns:m="http://schemas.openxmlformats.org/officeDocument/2006/math">
                    <m:acc>
                      <m:accPr>
                        <m:chr m:val="̅"/>
                        <m:ctrlPr>
                          <a:rPr lang="en-US" sz="2400" i="1" dirty="0">
                            <a:solidFill>
                              <a:schemeClr val="accent5">
                                <a:lumMod val="60000"/>
                                <a:lumOff val="40000"/>
                              </a:schemeClr>
                            </a:solidFill>
                            <a:latin typeface="Cambria Math" panose="02040503050406030204" pitchFamily="18" charset="0"/>
                          </a:rPr>
                        </m:ctrlPr>
                      </m:accPr>
                      <m:e>
                        <m:r>
                          <m:rPr>
                            <m:sty m:val="p"/>
                          </m:rPr>
                          <a:rPr lang="en-US" sz="2400" dirty="0" smtClean="0">
                            <a:solidFill>
                              <a:schemeClr val="accent5">
                                <a:lumMod val="60000"/>
                                <a:lumOff val="40000"/>
                              </a:schemeClr>
                            </a:solidFill>
                            <a:latin typeface="Cambria Math"/>
                          </a:rPr>
                          <m:t>B</m:t>
                        </m:r>
                      </m:e>
                    </m:acc>
                  </m:oMath>
                </a14:m>
                <a:r>
                  <a:rPr lang="en-US" sz="2400" dirty="0" smtClean="0">
                    <a:solidFill>
                      <a:schemeClr val="accent5">
                        <a:lumMod val="60000"/>
                        <a:lumOff val="40000"/>
                      </a:schemeClr>
                    </a:solidFill>
                  </a:rPr>
                  <a:t> + </a:t>
                </a: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m:rPr>
                            <m:sty m:val="p"/>
                          </m:rPr>
                          <a:rPr lang="en-US" sz="2400">
                            <a:solidFill>
                              <a:schemeClr val="accent5">
                                <a:lumMod val="60000"/>
                                <a:lumOff val="40000"/>
                              </a:schemeClr>
                            </a:solidFill>
                            <a:latin typeface="Cambria Math"/>
                          </a:rPr>
                          <m:t>S</m:t>
                        </m:r>
                        <m:r>
                          <a:rPr lang="en-US" sz="2400" baseline="-25000">
                            <a:solidFill>
                              <a:schemeClr val="accent5">
                                <a:lumMod val="60000"/>
                                <a:lumOff val="40000"/>
                              </a:schemeClr>
                            </a:solidFill>
                            <a:latin typeface="Cambria Math"/>
                          </a:rPr>
                          <m:t>2</m:t>
                        </m:r>
                        <m:r>
                          <m:rPr>
                            <m:sty m:val="p"/>
                          </m:rPr>
                          <a:rPr lang="en-US" sz="2400">
                            <a:solidFill>
                              <a:schemeClr val="accent5">
                                <a:lumMod val="60000"/>
                                <a:lumOff val="40000"/>
                              </a:schemeClr>
                            </a:solidFill>
                            <a:latin typeface="Cambria Math"/>
                          </a:rPr>
                          <m:t>S</m:t>
                        </m:r>
                        <m:r>
                          <a:rPr lang="en-US" sz="2400" baseline="-25000">
                            <a:solidFill>
                              <a:schemeClr val="accent5">
                                <a:lumMod val="60000"/>
                                <a:lumOff val="40000"/>
                              </a:schemeClr>
                            </a:solidFill>
                            <a:latin typeface="Cambria Math"/>
                          </a:rPr>
                          <m:t>1</m:t>
                        </m:r>
                      </m:e>
                    </m:acc>
                  </m:oMath>
                </a14:m>
                <a:r>
                  <a:rPr lang="en-US" sz="2400" dirty="0" smtClean="0">
                    <a:solidFill>
                      <a:schemeClr val="accent5">
                        <a:lumMod val="60000"/>
                        <a:lumOff val="40000"/>
                      </a:schemeClr>
                    </a:solidFill>
                  </a:rPr>
                  <a:t>S</a:t>
                </a:r>
                <a:r>
                  <a:rPr lang="en-US" sz="2400" baseline="-25000" dirty="0" smtClean="0">
                    <a:solidFill>
                      <a:schemeClr val="accent5">
                        <a:lumMod val="60000"/>
                        <a:lumOff val="40000"/>
                      </a:schemeClr>
                    </a:solidFill>
                  </a:rPr>
                  <a:t>0</a:t>
                </a:r>
                <a:r>
                  <a:rPr lang="en-US" sz="2400" dirty="0" smtClean="0">
                    <a:solidFill>
                      <a:schemeClr val="accent5">
                        <a:lumMod val="60000"/>
                        <a:lumOff val="40000"/>
                      </a:schemeClr>
                    </a:solidFill>
                  </a:rPr>
                  <a:t>K</a:t>
                </a:r>
                <a14:m>
                  <m:oMath xmlns:m="http://schemas.openxmlformats.org/officeDocument/2006/math">
                    <m:acc>
                      <m:accPr>
                        <m:chr m:val="̅"/>
                        <m:ctrlPr>
                          <a:rPr lang="en-US" sz="2400" i="1" dirty="0" smtClean="0">
                            <a:solidFill>
                              <a:schemeClr val="accent5">
                                <a:lumMod val="60000"/>
                                <a:lumOff val="40000"/>
                              </a:schemeClr>
                            </a:solidFill>
                            <a:latin typeface="Cambria Math" panose="02040503050406030204" pitchFamily="18" charset="0"/>
                          </a:rPr>
                        </m:ctrlPr>
                      </m:accPr>
                      <m:e>
                        <m:r>
                          <m:rPr>
                            <m:sty m:val="p"/>
                          </m:rPr>
                          <a:rPr lang="en-US" sz="2400" dirty="0" smtClean="0">
                            <a:solidFill>
                              <a:schemeClr val="accent5">
                                <a:lumMod val="60000"/>
                                <a:lumOff val="40000"/>
                              </a:schemeClr>
                            </a:solidFill>
                            <a:latin typeface="Cambria Math"/>
                          </a:rPr>
                          <m:t>A</m:t>
                        </m:r>
                      </m:e>
                    </m:acc>
                  </m:oMath>
                </a14:m>
                <a:r>
                  <a:rPr lang="en-US" sz="2400" dirty="0" smtClean="0">
                    <a:solidFill>
                      <a:schemeClr val="accent5">
                        <a:lumMod val="60000"/>
                        <a:lumOff val="40000"/>
                      </a:schemeClr>
                    </a:solidFill>
                  </a:rPr>
                  <a:t>B + S</a:t>
                </a:r>
                <a:r>
                  <a:rPr lang="en-US" sz="2400" baseline="-25000" dirty="0" smtClean="0">
                    <a:solidFill>
                      <a:schemeClr val="accent5">
                        <a:lumMod val="60000"/>
                        <a:lumOff val="40000"/>
                      </a:schemeClr>
                    </a:solidFill>
                  </a:rPr>
                  <a:t>2</a:t>
                </a:r>
                <a14:m>
                  <m:oMath xmlns:m="http://schemas.openxmlformats.org/officeDocument/2006/math">
                    <m:acc>
                      <m:accPr>
                        <m:chr m:val="̅"/>
                        <m:ctrlPr>
                          <a:rPr lang="en-US" sz="2400" i="1" dirty="0">
                            <a:solidFill>
                              <a:schemeClr val="accent5">
                                <a:lumMod val="60000"/>
                                <a:lumOff val="40000"/>
                              </a:schemeClr>
                            </a:solidFill>
                            <a:latin typeface="Cambria Math" panose="02040503050406030204" pitchFamily="18" charset="0"/>
                          </a:rPr>
                        </m:ctrlPr>
                      </m:accPr>
                      <m:e>
                        <m:r>
                          <m:rPr>
                            <m:sty m:val="p"/>
                          </m:rPr>
                          <a:rPr lang="en-US" sz="2400" dirty="0" smtClean="0">
                            <a:solidFill>
                              <a:schemeClr val="accent5">
                                <a:lumMod val="60000"/>
                                <a:lumOff val="40000"/>
                              </a:schemeClr>
                            </a:solidFill>
                            <a:latin typeface="Cambria Math"/>
                          </a:rPr>
                          <m:t>S</m:t>
                        </m:r>
                        <m:r>
                          <a:rPr lang="en-US" sz="2400" baseline="-25000" dirty="0" smtClean="0">
                            <a:solidFill>
                              <a:schemeClr val="accent5">
                                <a:lumMod val="60000"/>
                                <a:lumOff val="40000"/>
                              </a:schemeClr>
                            </a:solidFill>
                            <a:latin typeface="Cambria Math"/>
                          </a:rPr>
                          <m:t>1</m:t>
                        </m:r>
                        <m:r>
                          <m:rPr>
                            <m:sty m:val="p"/>
                          </m:rPr>
                          <a:rPr lang="en-US" sz="2400" dirty="0" smtClean="0">
                            <a:solidFill>
                              <a:schemeClr val="accent5">
                                <a:lumMod val="60000"/>
                                <a:lumOff val="40000"/>
                              </a:schemeClr>
                            </a:solidFill>
                            <a:latin typeface="Cambria Math"/>
                          </a:rPr>
                          <m:t>S</m:t>
                        </m:r>
                        <m:r>
                          <a:rPr lang="en-US" sz="2400" baseline="-25000" dirty="0" smtClean="0">
                            <a:solidFill>
                              <a:schemeClr val="accent5">
                                <a:lumMod val="60000"/>
                                <a:lumOff val="40000"/>
                              </a:schemeClr>
                            </a:solidFill>
                            <a:latin typeface="Cambria Math"/>
                          </a:rPr>
                          <m:t>2</m:t>
                        </m:r>
                        <m:r>
                          <m:rPr>
                            <m:sty m:val="p"/>
                          </m:rPr>
                          <a:rPr lang="en-US" sz="2400" dirty="0" smtClean="0">
                            <a:solidFill>
                              <a:schemeClr val="accent5">
                                <a:lumMod val="60000"/>
                                <a:lumOff val="40000"/>
                              </a:schemeClr>
                            </a:solidFill>
                            <a:latin typeface="Cambria Math"/>
                          </a:rPr>
                          <m:t>K</m:t>
                        </m:r>
                        <m:r>
                          <m:rPr>
                            <m:sty m:val="p"/>
                          </m:rPr>
                          <a:rPr lang="en-US" sz="2400" dirty="0">
                            <a:solidFill>
                              <a:schemeClr val="accent5">
                                <a:lumMod val="60000"/>
                                <a:lumOff val="40000"/>
                              </a:schemeClr>
                            </a:solidFill>
                            <a:latin typeface="Cambria Math"/>
                          </a:rPr>
                          <m:t>A</m:t>
                        </m:r>
                        <m:r>
                          <m:rPr>
                            <m:sty m:val="p"/>
                          </m:rPr>
                          <a:rPr lang="en-US" sz="2400" dirty="0" smtClean="0">
                            <a:solidFill>
                              <a:schemeClr val="accent5">
                                <a:lumMod val="60000"/>
                                <a:lumOff val="40000"/>
                              </a:schemeClr>
                            </a:solidFill>
                            <a:latin typeface="Cambria Math"/>
                          </a:rPr>
                          <m:t>B</m:t>
                        </m:r>
                      </m:e>
                    </m:acc>
                  </m:oMath>
                </a14:m>
                <a:r>
                  <a:rPr lang="en-US" sz="2400" dirty="0" smtClean="0">
                    <a:solidFill>
                      <a:schemeClr val="accent5">
                        <a:lumMod val="60000"/>
                        <a:lumOff val="40000"/>
                      </a:schemeClr>
                    </a:solidFill>
                  </a:rPr>
                  <a:t> + </a:t>
                </a: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m:rPr>
                            <m:sty m:val="p"/>
                          </m:rPr>
                          <a:rPr lang="en-US" sz="2400">
                            <a:solidFill>
                              <a:schemeClr val="accent5">
                                <a:lumMod val="60000"/>
                                <a:lumOff val="40000"/>
                              </a:schemeClr>
                            </a:solidFill>
                            <a:latin typeface="Cambria Math"/>
                          </a:rPr>
                          <m:t>S</m:t>
                        </m:r>
                        <m:r>
                          <a:rPr lang="en-US" sz="2400" baseline="-25000">
                            <a:solidFill>
                              <a:schemeClr val="accent5">
                                <a:lumMod val="60000"/>
                                <a:lumOff val="40000"/>
                              </a:schemeClr>
                            </a:solidFill>
                            <a:latin typeface="Cambria Math"/>
                          </a:rPr>
                          <m:t>2</m:t>
                        </m:r>
                      </m:e>
                    </m:acc>
                  </m:oMath>
                </a14:m>
                <a:r>
                  <a:rPr lang="en-US" sz="2400" dirty="0" smtClean="0">
                    <a:solidFill>
                      <a:schemeClr val="accent5">
                        <a:lumMod val="60000"/>
                        <a:lumOff val="40000"/>
                      </a:schemeClr>
                    </a:solidFill>
                  </a:rPr>
                  <a:t>S</a:t>
                </a:r>
                <a:r>
                  <a:rPr lang="en-US" sz="2400" baseline="-25000" dirty="0" smtClean="0">
                    <a:solidFill>
                      <a:schemeClr val="accent5">
                        <a:lumMod val="60000"/>
                        <a:lumOff val="40000"/>
                      </a:schemeClr>
                    </a:solidFill>
                  </a:rPr>
                  <a:t>1</a:t>
                </a:r>
                <a:r>
                  <a:rPr lang="en-US" sz="2400" dirty="0" smtClean="0">
                    <a:solidFill>
                      <a:schemeClr val="accent5">
                        <a:lumMod val="60000"/>
                        <a:lumOff val="40000"/>
                      </a:schemeClr>
                    </a:solidFill>
                  </a:rPr>
                  <a:t>S</a:t>
                </a:r>
                <a:r>
                  <a:rPr lang="en-US" sz="2400" baseline="-25000" dirty="0" smtClean="0">
                    <a:solidFill>
                      <a:schemeClr val="accent5">
                        <a:lumMod val="60000"/>
                        <a:lumOff val="40000"/>
                      </a:schemeClr>
                    </a:solidFill>
                  </a:rPr>
                  <a:t>0</a:t>
                </a:r>
                <a:r>
                  <a:rPr lang="en-US" sz="2400" dirty="0" smtClean="0">
                    <a:solidFill>
                      <a:schemeClr val="accent5">
                        <a:lumMod val="60000"/>
                        <a:lumOff val="40000"/>
                      </a:schemeClr>
                    </a:solidFill>
                  </a:rPr>
                  <a:t>K + </a:t>
                </a:r>
                <a:r>
                  <a:rPr lang="en-US" sz="2400" dirty="0">
                    <a:solidFill>
                      <a:schemeClr val="accent5">
                        <a:lumMod val="60000"/>
                        <a:lumOff val="40000"/>
                      </a:schemeClr>
                    </a:solidFill>
                  </a:rPr>
                  <a:t>S</a:t>
                </a:r>
                <a:r>
                  <a:rPr lang="en-US" sz="2400" baseline="-25000" dirty="0">
                    <a:solidFill>
                      <a:schemeClr val="accent5">
                        <a:lumMod val="60000"/>
                        <a:lumOff val="40000"/>
                      </a:schemeClr>
                    </a:solidFill>
                  </a:rPr>
                  <a:t>2 </a:t>
                </a:r>
                <a14:m>
                  <m:oMath xmlns:m="http://schemas.openxmlformats.org/officeDocument/2006/math">
                    <m:acc>
                      <m:accPr>
                        <m:chr m:val="̅"/>
                        <m:ctrlPr>
                          <a:rPr lang="en-US" sz="2400" i="1">
                            <a:solidFill>
                              <a:schemeClr val="accent5">
                                <a:lumMod val="60000"/>
                                <a:lumOff val="40000"/>
                              </a:schemeClr>
                            </a:solidFill>
                            <a:latin typeface="Cambria Math" panose="02040503050406030204" pitchFamily="18" charset="0"/>
                          </a:rPr>
                        </m:ctrlPr>
                      </m:accPr>
                      <m:e>
                        <m:r>
                          <m:rPr>
                            <m:sty m:val="p"/>
                          </m:rPr>
                          <a:rPr lang="en-US" sz="2400">
                            <a:solidFill>
                              <a:schemeClr val="accent5">
                                <a:lumMod val="60000"/>
                                <a:lumOff val="40000"/>
                              </a:schemeClr>
                            </a:solidFill>
                            <a:latin typeface="Cambria Math"/>
                          </a:rPr>
                          <m:t>S</m:t>
                        </m:r>
                        <m:r>
                          <a:rPr lang="en-US" sz="2400" baseline="-25000">
                            <a:solidFill>
                              <a:schemeClr val="accent5">
                                <a:lumMod val="60000"/>
                                <a:lumOff val="40000"/>
                              </a:schemeClr>
                            </a:solidFill>
                            <a:latin typeface="Cambria Math"/>
                          </a:rPr>
                          <m:t>1</m:t>
                        </m:r>
                      </m:e>
                    </m:acc>
                  </m:oMath>
                </a14:m>
                <a:r>
                  <a:rPr lang="en-US" sz="2400" dirty="0">
                    <a:solidFill>
                      <a:schemeClr val="accent5">
                        <a:lumMod val="60000"/>
                        <a:lumOff val="40000"/>
                      </a:schemeClr>
                    </a:solidFill>
                  </a:rPr>
                  <a:t>S</a:t>
                </a:r>
                <a:r>
                  <a:rPr lang="en-US" sz="2400" baseline="-25000" dirty="0">
                    <a:solidFill>
                      <a:schemeClr val="accent5">
                        <a:lumMod val="60000"/>
                        <a:lumOff val="40000"/>
                      </a:schemeClr>
                    </a:solidFill>
                  </a:rPr>
                  <a:t>0</a:t>
                </a:r>
                <a:r>
                  <a:rPr lang="en-US" sz="2400" dirty="0">
                    <a:solidFill>
                      <a:schemeClr val="accent5">
                        <a:lumMod val="60000"/>
                        <a:lumOff val="40000"/>
                      </a:schemeClr>
                    </a:solidFill>
                  </a:rPr>
                  <a:t> </a:t>
                </a:r>
                <a14:m>
                  <m:oMath xmlns:m="http://schemas.openxmlformats.org/officeDocument/2006/math">
                    <m:acc>
                      <m:accPr>
                        <m:chr m:val="̅"/>
                        <m:ctrlPr>
                          <a:rPr lang="en-US" sz="2400" i="1" dirty="0">
                            <a:solidFill>
                              <a:schemeClr val="accent5">
                                <a:lumMod val="60000"/>
                                <a:lumOff val="40000"/>
                              </a:schemeClr>
                            </a:solidFill>
                            <a:latin typeface="Cambria Math" panose="02040503050406030204" pitchFamily="18" charset="0"/>
                          </a:rPr>
                        </m:ctrlPr>
                      </m:accPr>
                      <m:e>
                        <m:r>
                          <m:rPr>
                            <m:sty m:val="p"/>
                          </m:rPr>
                          <a:rPr lang="en-US" sz="2400" dirty="0">
                            <a:solidFill>
                              <a:schemeClr val="accent5">
                                <a:lumMod val="60000"/>
                                <a:lumOff val="40000"/>
                              </a:schemeClr>
                            </a:solidFill>
                            <a:latin typeface="Cambria Math"/>
                          </a:rPr>
                          <m:t>KAB</m:t>
                        </m:r>
                      </m:e>
                    </m:acc>
                  </m:oMath>
                </a14:m>
                <a:endParaRPr lang="en-US" sz="2400" dirty="0" smtClean="0">
                  <a:solidFill>
                    <a:schemeClr val="accent5">
                      <a:lumMod val="60000"/>
                      <a:lumOff val="40000"/>
                    </a:schemeClr>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241001" y="5562600"/>
                <a:ext cx="8369599" cy="1201098"/>
              </a:xfrm>
              <a:prstGeom prst="rect">
                <a:avLst/>
              </a:prstGeom>
              <a:blipFill rotWithShape="1">
                <a:blip r:embed="rId42"/>
                <a:stretch>
                  <a:fillRect l="-1165" t="-4061" b="-10152"/>
                </a:stretch>
              </a:blipFill>
            </p:spPr>
            <p:txBody>
              <a:bodyPr/>
              <a:lstStyle/>
              <a:p>
                <a:r>
                  <a:rPr lang="en-US">
                    <a:noFill/>
                  </a:rPr>
                  <a:t> </a:t>
                </a:r>
              </a:p>
            </p:txBody>
          </p:sp>
        </mc:Fallback>
      </mc:AlternateContent>
    </p:spTree>
    <p:extLst>
      <p:ext uri="{BB962C8B-B14F-4D97-AF65-F5344CB8AC3E}">
        <p14:creationId xmlns:p14="http://schemas.microsoft.com/office/powerpoint/2010/main" val="175026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cxnSp>
        <p:nvCxnSpPr>
          <p:cNvPr id="46" name="Straight Connector 45"/>
          <p:cNvCxnSpPr/>
          <p:nvPr>
            <p:custDataLst>
              <p:tags r:id="rId2"/>
            </p:custDataLst>
          </p:nvPr>
        </p:nvCxnSpPr>
        <p:spPr>
          <a:xfrm rot="10800000">
            <a:off x="6172200" y="1258431"/>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
            </p:custDataLst>
          </p:nvPr>
        </p:nvCxnSpPr>
        <p:spPr>
          <a:xfrm rot="10800000">
            <a:off x="5181600" y="1791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49" name="Picture 5"/>
          <p:cNvPicPr>
            <a:picLocks noChangeAspect="1" noChangeArrowheads="1"/>
          </p:cNvPicPr>
          <p:nvPr>
            <p:custDataLst>
              <p:tags r:id="rId4"/>
            </p:custDataLst>
          </p:nvPr>
        </p:nvPicPr>
        <p:blipFill>
          <a:blip r:embed="rId40" cstate="print"/>
          <a:srcRect l="5440" t="47941" r="-653" b="4118"/>
          <a:stretch>
            <a:fillRect/>
          </a:stretch>
        </p:blipFill>
        <p:spPr bwMode="auto">
          <a:xfrm>
            <a:off x="6400800" y="1106031"/>
            <a:ext cx="2133600" cy="1219200"/>
          </a:xfrm>
          <a:prstGeom prst="rect">
            <a:avLst/>
          </a:prstGeom>
          <a:noFill/>
          <a:ln w="9525">
            <a:noFill/>
            <a:miter lim="800000"/>
            <a:headEnd/>
            <a:tailEnd/>
          </a:ln>
          <a:effectLst/>
        </p:spPr>
      </p:pic>
      <p:cxnSp>
        <p:nvCxnSpPr>
          <p:cNvPr id="52" name="Straight Connector 51"/>
          <p:cNvCxnSpPr/>
          <p:nvPr>
            <p:custDataLst>
              <p:tags r:id="rId5"/>
            </p:custDataLst>
          </p:nvPr>
        </p:nvCxnSpPr>
        <p:spPr>
          <a:xfrm rot="5400000">
            <a:off x="5412942" y="1220331"/>
            <a:ext cx="152400" cy="762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6"/>
            </p:custDataLst>
          </p:nvPr>
        </p:nvSpPr>
        <p:spPr>
          <a:xfrm>
            <a:off x="5298642" y="801231"/>
            <a:ext cx="340158" cy="461665"/>
          </a:xfrm>
          <a:prstGeom prst="rect">
            <a:avLst/>
          </a:prstGeom>
          <a:noFill/>
          <a:ln>
            <a:noFill/>
          </a:ln>
        </p:spPr>
        <p:txBody>
          <a:bodyPr wrap="none" rtlCol="0">
            <a:spAutoFit/>
          </a:bodyPr>
          <a:lstStyle/>
          <a:p>
            <a:r>
              <a:rPr lang="en-US" sz="2400" dirty="0" smtClean="0">
                <a:solidFill>
                  <a:prstClr val="white"/>
                </a:solidFill>
              </a:rPr>
              <a:t>4</a:t>
            </a:r>
          </a:p>
        </p:txBody>
      </p:sp>
      <p:sp>
        <p:nvSpPr>
          <p:cNvPr id="54" name="Rectangle 53"/>
          <p:cNvSpPr/>
          <p:nvPr>
            <p:custDataLst>
              <p:tags r:id="rId7"/>
            </p:custDataLst>
          </p:nvPr>
        </p:nvSpPr>
        <p:spPr>
          <a:xfrm rot="16200000">
            <a:off x="5715000" y="1106031"/>
            <a:ext cx="609600" cy="3048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dec</a:t>
            </a:r>
            <a:endParaRPr lang="en-US" dirty="0">
              <a:solidFill>
                <a:prstClr val="white"/>
              </a:solidFill>
            </a:endParaRPr>
          </a:p>
        </p:txBody>
      </p:sp>
      <p:cxnSp>
        <p:nvCxnSpPr>
          <p:cNvPr id="55" name="Straight Connector 54"/>
          <p:cNvCxnSpPr>
            <a:stCxn id="54" idx="0"/>
          </p:cNvCxnSpPr>
          <p:nvPr>
            <p:custDataLst>
              <p:tags r:id="rId8"/>
            </p:custDataLst>
          </p:nvPr>
        </p:nvCxnSpPr>
        <p:spPr>
          <a:xfrm rot="10800000">
            <a:off x="5181600" y="1258431"/>
            <a:ext cx="685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Rectangle 57"/>
          <p:cNvSpPr/>
          <p:nvPr>
            <p:custDataLst>
              <p:tags r:id="rId9"/>
            </p:custDataLst>
          </p:nvPr>
        </p:nvSpPr>
        <p:spPr>
          <a:xfrm>
            <a:off x="1600200" y="1330166"/>
            <a:ext cx="762000" cy="762000"/>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3bit</a:t>
            </a:r>
            <a:br>
              <a:rPr lang="en-US" dirty="0" smtClean="0">
                <a:solidFill>
                  <a:prstClr val="white"/>
                </a:solidFill>
              </a:rPr>
            </a:br>
            <a:r>
              <a:rPr lang="en-US" dirty="0" err="1" smtClean="0">
                <a:solidFill>
                  <a:prstClr val="white"/>
                </a:solidFill>
              </a:rPr>
              <a:t>Reg</a:t>
            </a:r>
            <a:endParaRPr lang="en-US" dirty="0">
              <a:solidFill>
                <a:prstClr val="white"/>
              </a:solidFill>
            </a:endParaRPr>
          </a:p>
        </p:txBody>
      </p:sp>
      <p:cxnSp>
        <p:nvCxnSpPr>
          <p:cNvPr id="61" name="Straight Connector 60"/>
          <p:cNvCxnSpPr/>
          <p:nvPr>
            <p:custDataLst>
              <p:tags r:id="rId10"/>
            </p:custDataLst>
          </p:nvPr>
        </p:nvCxnSpPr>
        <p:spPr>
          <a:xfrm rot="5400000" flipH="1" flipV="1">
            <a:off x="1866900" y="1977866"/>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11"/>
            </p:custDataLst>
          </p:nvPr>
        </p:nvCxnSpPr>
        <p:spPr>
          <a:xfrm rot="16200000" flipV="1">
            <a:off x="1943100" y="1977866"/>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58" idx="2"/>
          </p:cNvCxnSpPr>
          <p:nvPr>
            <p:custDataLst>
              <p:tags r:id="rId12"/>
            </p:custDataLst>
          </p:nvPr>
        </p:nvCxnSpPr>
        <p:spPr>
          <a:xfrm rot="5400000">
            <a:off x="1866900" y="2206466"/>
            <a:ext cx="228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58" idx="1"/>
          </p:cNvCxnSpPr>
          <p:nvPr>
            <p:custDataLst>
              <p:tags r:id="rId13"/>
            </p:custDataLst>
          </p:nvPr>
        </p:nvCxnSpPr>
        <p:spPr>
          <a:xfrm rot="10800000">
            <a:off x="1295400" y="1711166"/>
            <a:ext cx="30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14"/>
            </p:custDataLst>
          </p:nvPr>
        </p:nvCxnSpPr>
        <p:spPr>
          <a:xfrm rot="5400000" flipH="1" flipV="1">
            <a:off x="-114300" y="3125331"/>
            <a:ext cx="2819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custDataLst>
              <p:tags r:id="rId15"/>
            </p:custDataLst>
          </p:nvPr>
        </p:nvSpPr>
        <p:spPr>
          <a:xfrm>
            <a:off x="1752600" y="2244566"/>
            <a:ext cx="524503" cy="461665"/>
          </a:xfrm>
          <a:prstGeom prst="rect">
            <a:avLst/>
          </a:prstGeom>
          <a:noFill/>
          <a:ln>
            <a:noFill/>
          </a:ln>
        </p:spPr>
        <p:txBody>
          <a:bodyPr wrap="none" rtlCol="0">
            <a:spAutoFit/>
          </a:bodyPr>
          <a:lstStyle/>
          <a:p>
            <a:r>
              <a:rPr lang="en-US" sz="2400" dirty="0" err="1" smtClean="0">
                <a:solidFill>
                  <a:prstClr val="white"/>
                </a:solidFill>
              </a:rPr>
              <a:t>clk</a:t>
            </a:r>
            <a:endParaRPr lang="en-US" sz="2400" dirty="0" smtClean="0">
              <a:solidFill>
                <a:prstClr val="white"/>
              </a:solidFill>
            </a:endParaRPr>
          </a:p>
        </p:txBody>
      </p:sp>
      <p:cxnSp>
        <p:nvCxnSpPr>
          <p:cNvPr id="73" name="Straight Connector 72"/>
          <p:cNvCxnSpPr/>
          <p:nvPr>
            <p:custDataLst>
              <p:tags r:id="rId16"/>
            </p:custDataLst>
          </p:nvPr>
        </p:nvCxnSpPr>
        <p:spPr>
          <a:xfrm rot="10800000">
            <a:off x="1295400" y="4535029"/>
            <a:ext cx="4572000" cy="1"/>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custDataLst>
              <p:tags r:id="rId17"/>
            </p:custDataLst>
          </p:nvPr>
        </p:nvCxnSpPr>
        <p:spPr>
          <a:xfrm rot="10800000">
            <a:off x="5486401" y="3544431"/>
            <a:ext cx="381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18"/>
            </p:custDataLst>
          </p:nvPr>
        </p:nvCxnSpPr>
        <p:spPr>
          <a:xfrm rot="5400000" flipH="1" flipV="1">
            <a:off x="5372100" y="4039731"/>
            <a:ext cx="990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Oval 62"/>
          <p:cNvSpPr/>
          <p:nvPr>
            <p:custDataLst>
              <p:tags r:id="rId19"/>
            </p:custDataLst>
          </p:nvPr>
        </p:nvSpPr>
        <p:spPr>
          <a:xfrm>
            <a:off x="3200400" y="725031"/>
            <a:ext cx="2057400" cy="1524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64" name="TextBox 63"/>
          <p:cNvSpPr txBox="1"/>
          <p:nvPr>
            <p:custDataLst>
              <p:tags r:id="rId20"/>
            </p:custDataLst>
          </p:nvPr>
        </p:nvSpPr>
        <p:spPr>
          <a:xfrm>
            <a:off x="4648200" y="1563231"/>
            <a:ext cx="304800" cy="523220"/>
          </a:xfrm>
          <a:prstGeom prst="rect">
            <a:avLst/>
          </a:prstGeom>
          <a:noFill/>
        </p:spPr>
        <p:txBody>
          <a:bodyPr wrap="square" rtlCol="0">
            <a:spAutoFit/>
          </a:bodyPr>
          <a:lstStyle/>
          <a:p>
            <a:r>
              <a:rPr lang="en-US" sz="2800" dirty="0" smtClean="0">
                <a:solidFill>
                  <a:prstClr val="white"/>
                </a:solidFill>
              </a:rPr>
              <a:t>U</a:t>
            </a:r>
            <a:endParaRPr lang="en-US" sz="2800" dirty="0">
              <a:solidFill>
                <a:prstClr val="white"/>
              </a:solidFill>
            </a:endParaRPr>
          </a:p>
        </p:txBody>
      </p:sp>
      <p:sp>
        <p:nvSpPr>
          <p:cNvPr id="67" name="TextBox 66"/>
          <p:cNvSpPr txBox="1"/>
          <p:nvPr>
            <p:custDataLst>
              <p:tags r:id="rId21"/>
            </p:custDataLst>
          </p:nvPr>
        </p:nvSpPr>
        <p:spPr>
          <a:xfrm>
            <a:off x="4495800" y="1029831"/>
            <a:ext cx="762000" cy="523220"/>
          </a:xfrm>
          <a:prstGeom prst="rect">
            <a:avLst/>
          </a:prstGeom>
          <a:noFill/>
        </p:spPr>
        <p:txBody>
          <a:bodyPr wrap="square" rtlCol="0">
            <a:spAutoFit/>
          </a:bodyPr>
          <a:lstStyle/>
          <a:p>
            <a:r>
              <a:rPr lang="en-US" sz="2800" dirty="0" smtClean="0">
                <a:solidFill>
                  <a:prstClr val="white"/>
                </a:solidFill>
              </a:rPr>
              <a:t>D</a:t>
            </a:r>
            <a:r>
              <a:rPr lang="en-US" sz="2800" baseline="-25000" dirty="0" smtClean="0">
                <a:solidFill>
                  <a:prstClr val="white"/>
                </a:solidFill>
              </a:rPr>
              <a:t>3-0</a:t>
            </a:r>
            <a:endParaRPr lang="en-US" sz="2800" baseline="-25000" dirty="0">
              <a:solidFill>
                <a:prstClr val="white"/>
              </a:solidFill>
            </a:endParaRPr>
          </a:p>
        </p:txBody>
      </p:sp>
      <p:sp>
        <p:nvSpPr>
          <p:cNvPr id="68" name="TextBox 67"/>
          <p:cNvSpPr txBox="1"/>
          <p:nvPr>
            <p:custDataLst>
              <p:tags r:id="rId22"/>
            </p:custDataLst>
          </p:nvPr>
        </p:nvSpPr>
        <p:spPr>
          <a:xfrm>
            <a:off x="3276600" y="12584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70" name="Line 5"/>
          <p:cNvSpPr>
            <a:spLocks noChangeShapeType="1"/>
          </p:cNvSpPr>
          <p:nvPr>
            <p:custDataLst>
              <p:tags r:id="rId23"/>
            </p:custDataLst>
          </p:nvPr>
        </p:nvSpPr>
        <p:spPr bwMode="auto">
          <a:xfrm>
            <a:off x="2362200" y="3315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1" name="Line 8"/>
          <p:cNvSpPr>
            <a:spLocks noChangeShapeType="1"/>
          </p:cNvSpPr>
          <p:nvPr>
            <p:custDataLst>
              <p:tags r:id="rId24"/>
            </p:custDataLst>
          </p:nvPr>
        </p:nvSpPr>
        <p:spPr bwMode="auto">
          <a:xfrm>
            <a:off x="2362200" y="1715631"/>
            <a:ext cx="533400" cy="0"/>
          </a:xfrm>
          <a:prstGeom prst="line">
            <a:avLst/>
          </a:prstGeom>
          <a:noFill/>
          <a:ln w="28575">
            <a:solidFill>
              <a:schemeClr val="tx1"/>
            </a:solidFill>
            <a:round/>
            <a:headEnd type="none" w="med" len="med"/>
            <a:tailEnd type="oval" w="med" len="med"/>
          </a:ln>
          <a:effectLst/>
        </p:spPr>
        <p:txBody>
          <a:bodyPr wrap="none" anchor="ctr"/>
          <a:lstStyle/>
          <a:p>
            <a:endParaRPr lang="en-US">
              <a:solidFill>
                <a:prstClr val="white"/>
              </a:solidFill>
            </a:endParaRPr>
          </a:p>
        </p:txBody>
      </p:sp>
      <p:sp>
        <p:nvSpPr>
          <p:cNvPr id="74" name="Line 8"/>
          <p:cNvSpPr>
            <a:spLocks noChangeShapeType="1"/>
          </p:cNvSpPr>
          <p:nvPr>
            <p:custDataLst>
              <p:tags r:id="rId25"/>
            </p:custDataLst>
          </p:nvPr>
        </p:nvSpPr>
        <p:spPr bwMode="auto">
          <a:xfrm>
            <a:off x="2895600" y="28586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79" name="Line 8"/>
          <p:cNvSpPr>
            <a:spLocks noChangeShapeType="1"/>
          </p:cNvSpPr>
          <p:nvPr>
            <p:custDataLst>
              <p:tags r:id="rId26"/>
            </p:custDataLst>
          </p:nvPr>
        </p:nvSpPr>
        <p:spPr bwMode="auto">
          <a:xfrm>
            <a:off x="2895600" y="1487031"/>
            <a:ext cx="304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cxnSp>
        <p:nvCxnSpPr>
          <p:cNvPr id="82" name="Straight Connector 81"/>
          <p:cNvCxnSpPr>
            <a:stCxn id="79" idx="0"/>
          </p:cNvCxnSpPr>
          <p:nvPr>
            <p:custDataLst>
              <p:tags r:id="rId27"/>
            </p:custDataLst>
          </p:nvPr>
        </p:nvCxnSpPr>
        <p:spPr>
          <a:xfrm rot="5400000">
            <a:off x="2209800" y="2172831"/>
            <a:ext cx="1371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6" name="Oval 85"/>
          <p:cNvSpPr/>
          <p:nvPr>
            <p:custDataLst>
              <p:tags r:id="rId28"/>
            </p:custDataLst>
          </p:nvPr>
        </p:nvSpPr>
        <p:spPr>
          <a:xfrm>
            <a:off x="3124200" y="2477631"/>
            <a:ext cx="2362200" cy="1905000"/>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7" name="TextBox 86"/>
          <p:cNvSpPr txBox="1"/>
          <p:nvPr>
            <p:custDataLst>
              <p:tags r:id="rId29"/>
            </p:custDataLst>
          </p:nvPr>
        </p:nvSpPr>
        <p:spPr>
          <a:xfrm>
            <a:off x="4724400" y="3163432"/>
            <a:ext cx="7620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88" name="TextBox 87"/>
          <p:cNvSpPr txBox="1"/>
          <p:nvPr>
            <p:custDataLst>
              <p:tags r:id="rId30"/>
            </p:custDataLst>
          </p:nvPr>
        </p:nvSpPr>
        <p:spPr>
          <a:xfrm>
            <a:off x="3352800" y="2706231"/>
            <a:ext cx="685800" cy="523220"/>
          </a:xfrm>
          <a:prstGeom prst="rect">
            <a:avLst/>
          </a:prstGeom>
          <a:noFill/>
        </p:spPr>
        <p:txBody>
          <a:bodyPr wrap="square" rtlCol="0">
            <a:spAutoFit/>
          </a:bodyPr>
          <a:lstStyle/>
          <a:p>
            <a:r>
              <a:rPr lang="en-US" sz="2800" dirty="0" smtClean="0">
                <a:solidFill>
                  <a:prstClr val="white"/>
                </a:solidFill>
              </a:rPr>
              <a:t>S</a:t>
            </a:r>
            <a:r>
              <a:rPr lang="en-US" sz="2800" baseline="-25000" dirty="0" smtClean="0">
                <a:solidFill>
                  <a:prstClr val="white"/>
                </a:solidFill>
              </a:rPr>
              <a:t>2-0</a:t>
            </a:r>
            <a:endParaRPr lang="en-US" sz="2800" baseline="-25000" dirty="0">
              <a:solidFill>
                <a:prstClr val="white"/>
              </a:solidFill>
            </a:endParaRPr>
          </a:p>
        </p:txBody>
      </p:sp>
      <p:sp>
        <p:nvSpPr>
          <p:cNvPr id="90" name="TextBox 89"/>
          <p:cNvSpPr txBox="1"/>
          <p:nvPr>
            <p:custDataLst>
              <p:tags r:id="rId31"/>
            </p:custDataLst>
          </p:nvPr>
        </p:nvSpPr>
        <p:spPr>
          <a:xfrm>
            <a:off x="3124200" y="3163431"/>
            <a:ext cx="304800" cy="523220"/>
          </a:xfrm>
          <a:prstGeom prst="rect">
            <a:avLst/>
          </a:prstGeom>
          <a:noFill/>
        </p:spPr>
        <p:txBody>
          <a:bodyPr wrap="square" rtlCol="0">
            <a:spAutoFit/>
          </a:bodyPr>
          <a:lstStyle/>
          <a:p>
            <a:r>
              <a:rPr lang="en-US" sz="2800" dirty="0">
                <a:solidFill>
                  <a:prstClr val="white"/>
                </a:solidFill>
              </a:rPr>
              <a:t>K</a:t>
            </a:r>
          </a:p>
        </p:txBody>
      </p:sp>
      <p:sp>
        <p:nvSpPr>
          <p:cNvPr id="91" name="TextBox 90"/>
          <p:cNvSpPr txBox="1"/>
          <p:nvPr>
            <p:custDataLst>
              <p:tags r:id="rId32"/>
            </p:custDataLst>
          </p:nvPr>
        </p:nvSpPr>
        <p:spPr>
          <a:xfrm>
            <a:off x="3276600" y="3544431"/>
            <a:ext cx="304800" cy="523220"/>
          </a:xfrm>
          <a:prstGeom prst="rect">
            <a:avLst/>
          </a:prstGeom>
          <a:noFill/>
        </p:spPr>
        <p:txBody>
          <a:bodyPr wrap="square" rtlCol="0">
            <a:spAutoFit/>
          </a:bodyPr>
          <a:lstStyle/>
          <a:p>
            <a:r>
              <a:rPr lang="en-US" sz="2800" dirty="0">
                <a:solidFill>
                  <a:prstClr val="white"/>
                </a:solidFill>
              </a:rPr>
              <a:t>A</a:t>
            </a:r>
          </a:p>
        </p:txBody>
      </p:sp>
      <p:sp>
        <p:nvSpPr>
          <p:cNvPr id="92" name="TextBox 91"/>
          <p:cNvSpPr txBox="1"/>
          <p:nvPr>
            <p:custDataLst>
              <p:tags r:id="rId33"/>
            </p:custDataLst>
          </p:nvPr>
        </p:nvSpPr>
        <p:spPr>
          <a:xfrm>
            <a:off x="3581400" y="3849231"/>
            <a:ext cx="304800" cy="523220"/>
          </a:xfrm>
          <a:prstGeom prst="rect">
            <a:avLst/>
          </a:prstGeom>
          <a:noFill/>
        </p:spPr>
        <p:txBody>
          <a:bodyPr wrap="square" rtlCol="0">
            <a:spAutoFit/>
          </a:bodyPr>
          <a:lstStyle/>
          <a:p>
            <a:r>
              <a:rPr lang="en-US" sz="2800" dirty="0">
                <a:solidFill>
                  <a:prstClr val="white"/>
                </a:solidFill>
              </a:rPr>
              <a:t>B</a:t>
            </a:r>
          </a:p>
        </p:txBody>
      </p:sp>
      <p:sp>
        <p:nvSpPr>
          <p:cNvPr id="93" name="Line 5"/>
          <p:cNvSpPr>
            <a:spLocks noChangeShapeType="1"/>
          </p:cNvSpPr>
          <p:nvPr>
            <p:custDataLst>
              <p:tags r:id="rId34"/>
            </p:custDataLst>
          </p:nvPr>
        </p:nvSpPr>
        <p:spPr bwMode="auto">
          <a:xfrm>
            <a:off x="2438400" y="3696831"/>
            <a:ext cx="6858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sp>
        <p:nvSpPr>
          <p:cNvPr id="94" name="Line 5"/>
          <p:cNvSpPr>
            <a:spLocks noChangeShapeType="1"/>
          </p:cNvSpPr>
          <p:nvPr>
            <p:custDataLst>
              <p:tags r:id="rId35"/>
            </p:custDataLst>
          </p:nvPr>
        </p:nvSpPr>
        <p:spPr bwMode="auto">
          <a:xfrm>
            <a:off x="2362200" y="4077831"/>
            <a:ext cx="990600" cy="0"/>
          </a:xfrm>
          <a:prstGeom prst="line">
            <a:avLst/>
          </a:prstGeom>
          <a:noFill/>
          <a:ln w="28575">
            <a:solidFill>
              <a:schemeClr val="tx1"/>
            </a:solidFill>
            <a:round/>
            <a:headEnd type="none" w="med" len="med"/>
            <a:tailEnd type="arrow" w="lg" len="lg"/>
          </a:ln>
          <a:effectLst/>
        </p:spPr>
        <p:txBody>
          <a:bodyPr wrap="none" anchor="ctr"/>
          <a:lstStyle/>
          <a:p>
            <a:endParaRPr lang="en-US">
              <a:solidFill>
                <a:prstClr val="white"/>
              </a:solidFill>
            </a:endParaRPr>
          </a:p>
        </p:txBody>
      </p:sp>
      <p:pic>
        <p:nvPicPr>
          <p:cNvPr id="100" name="Picture 5"/>
          <p:cNvPicPr>
            <a:picLocks noChangeAspect="1" noChangeArrowheads="1"/>
          </p:cNvPicPr>
          <p:nvPr>
            <p:custDataLst>
              <p:tags r:id="rId36"/>
            </p:custDataLst>
          </p:nvPr>
        </p:nvPicPr>
        <p:blipFill>
          <a:blip r:embed="rId40" cstate="print"/>
          <a:srcRect l="12241" t="-1" r="46954" b="46067"/>
          <a:stretch>
            <a:fillRect/>
          </a:stretch>
        </p:blipFill>
        <p:spPr bwMode="auto">
          <a:xfrm>
            <a:off x="1600200" y="2858631"/>
            <a:ext cx="914400" cy="1371600"/>
          </a:xfrm>
          <a:prstGeom prst="rect">
            <a:avLst/>
          </a:prstGeom>
          <a:noFill/>
          <a:ln w="9525">
            <a:noFill/>
            <a:miter lim="800000"/>
            <a:headEnd/>
            <a:tailEnd/>
          </a:ln>
          <a:effectLst/>
        </p:spPr>
      </p:pic>
      <p:sp>
        <p:nvSpPr>
          <p:cNvPr id="38" name="Rectangle 37"/>
          <p:cNvSpPr/>
          <p:nvPr>
            <p:custDataLst>
              <p:tags r:id="rId37"/>
            </p:custDataLst>
          </p:nvPr>
        </p:nvSpPr>
        <p:spPr>
          <a:xfrm>
            <a:off x="76200" y="4382631"/>
            <a:ext cx="8534400" cy="2246769"/>
          </a:xfrm>
          <a:prstGeom prst="rect">
            <a:avLst/>
          </a:prstGeom>
        </p:spPr>
        <p:txBody>
          <a:bodyPr wrap="square">
            <a:spAutoFit/>
          </a:bodyPr>
          <a:lstStyle/>
          <a:p>
            <a:r>
              <a:rPr lang="en-US" sz="2800" dirty="0" smtClean="0">
                <a:solidFill>
                  <a:schemeClr val="accent5">
                    <a:lumMod val="60000"/>
                    <a:lumOff val="40000"/>
                  </a:schemeClr>
                </a:solidFill>
              </a:rPr>
              <a:t>Strategy</a:t>
            </a:r>
            <a:r>
              <a:rPr lang="en-US" sz="2800" dirty="0" smtClean="0">
                <a:solidFill>
                  <a:prstClr val="white"/>
                </a:solidFill>
              </a:rPr>
              <a:t>:</a:t>
            </a:r>
          </a:p>
          <a:p>
            <a:pPr marL="233363" indent="-233363"/>
            <a:r>
              <a:rPr lang="en-US" sz="2800" dirty="0" smtClean="0">
                <a:solidFill>
                  <a:prstClr val="white"/>
                </a:solidFill>
              </a:rPr>
              <a:t>(1) Draw a state diagram (e.g. Moore Machine)</a:t>
            </a:r>
          </a:p>
          <a:p>
            <a:pPr marL="233363" indent="-233363"/>
            <a:r>
              <a:rPr lang="en-US" sz="2800" dirty="0" smtClean="0">
                <a:solidFill>
                  <a:prstClr val="white"/>
                </a:solidFill>
              </a:rPr>
              <a:t>(2) Write output and next-state tables</a:t>
            </a:r>
          </a:p>
          <a:p>
            <a:pPr marL="233363" indent="-233363"/>
            <a:r>
              <a:rPr lang="en-US" sz="2800" dirty="0" smtClean="0">
                <a:solidFill>
                  <a:prstClr val="white"/>
                </a:solidFill>
              </a:rPr>
              <a:t>(3) Encode states, inputs, and outputs as bits</a:t>
            </a:r>
          </a:p>
          <a:p>
            <a:pPr marL="233363" indent="-233363"/>
            <a:r>
              <a:rPr lang="en-US" sz="2800" dirty="0" smtClean="0">
                <a:solidFill>
                  <a:prstClr val="white"/>
                </a:solidFill>
              </a:rPr>
              <a:t>(4) Determine logic equations for next state and outputs</a:t>
            </a:r>
            <a:endParaRPr lang="en-US" sz="2800" dirty="0">
              <a:solidFill>
                <a:prstClr val="white"/>
              </a:solidFill>
            </a:endParaRPr>
          </a:p>
        </p:txBody>
      </p:sp>
    </p:spTree>
    <p:extLst>
      <p:ext uri="{BB962C8B-B14F-4D97-AF65-F5344CB8AC3E}">
        <p14:creationId xmlns:p14="http://schemas.microsoft.com/office/powerpoint/2010/main" val="2061615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0754" name="Rectangle 2"/>
          <p:cNvSpPr>
            <a:spLocks noGrp="1" noChangeArrowheads="1"/>
          </p:cNvSpPr>
          <p:nvPr>
            <p:ph type="title"/>
            <p:custDataLst>
              <p:tags r:id="rId1"/>
            </p:custDataLst>
          </p:nvPr>
        </p:nvSpPr>
        <p:spPr/>
        <p:txBody>
          <a:bodyPr>
            <a:noAutofit/>
          </a:bodyPr>
          <a:lstStyle/>
          <a:p>
            <a:r>
              <a:rPr lang="en-US" dirty="0" smtClean="0"/>
              <a:t>Door Lock: Implementation</a:t>
            </a:r>
            <a:endParaRPr lang="en-US" dirty="0"/>
          </a:p>
        </p:txBody>
      </p:sp>
      <p:sp>
        <p:nvSpPr>
          <p:cNvPr id="38" name="Rectangle 37"/>
          <p:cNvSpPr/>
          <p:nvPr>
            <p:custDataLst>
              <p:tags r:id="rId2"/>
            </p:custDataLst>
          </p:nvPr>
        </p:nvSpPr>
        <p:spPr>
          <a:xfrm>
            <a:off x="76200" y="4382631"/>
            <a:ext cx="8534400" cy="2246769"/>
          </a:xfrm>
          <a:prstGeom prst="rect">
            <a:avLst/>
          </a:prstGeom>
        </p:spPr>
        <p:txBody>
          <a:bodyPr wrap="square">
            <a:spAutoFit/>
          </a:bodyPr>
          <a:lstStyle/>
          <a:p>
            <a:r>
              <a:rPr lang="en-US" sz="2800" dirty="0" smtClean="0">
                <a:solidFill>
                  <a:schemeClr val="accent5">
                    <a:lumMod val="60000"/>
                    <a:lumOff val="40000"/>
                  </a:schemeClr>
                </a:solidFill>
              </a:rPr>
              <a:t>Strategy</a:t>
            </a:r>
            <a:r>
              <a:rPr lang="en-US" sz="2800" dirty="0" smtClean="0">
                <a:solidFill>
                  <a:prstClr val="white"/>
                </a:solidFill>
              </a:rPr>
              <a:t>:</a:t>
            </a:r>
          </a:p>
          <a:p>
            <a:pPr marL="233363" indent="-233363"/>
            <a:r>
              <a:rPr lang="en-US" sz="2800" dirty="0" smtClean="0">
                <a:solidFill>
                  <a:prstClr val="white"/>
                </a:solidFill>
              </a:rPr>
              <a:t>(1) Draw a state diagram (e.g. Moore Machine)</a:t>
            </a:r>
          </a:p>
          <a:p>
            <a:pPr marL="233363" indent="-233363"/>
            <a:r>
              <a:rPr lang="en-US" sz="2800" dirty="0" smtClean="0">
                <a:solidFill>
                  <a:prstClr val="white"/>
                </a:solidFill>
              </a:rPr>
              <a:t>(2) Write output and next-state tables</a:t>
            </a:r>
          </a:p>
          <a:p>
            <a:pPr marL="233363" indent="-233363"/>
            <a:r>
              <a:rPr lang="en-US" sz="2800" dirty="0" smtClean="0">
                <a:solidFill>
                  <a:prstClr val="white"/>
                </a:solidFill>
              </a:rPr>
              <a:t>(3) Encode states, inputs, and outputs as bits</a:t>
            </a:r>
          </a:p>
          <a:p>
            <a:pPr marL="233363" indent="-233363"/>
            <a:r>
              <a:rPr lang="en-US" sz="2800" dirty="0" smtClean="0">
                <a:solidFill>
                  <a:prstClr val="white"/>
                </a:solidFill>
              </a:rPr>
              <a:t>(4) Determine logic equations for next state and outputs</a:t>
            </a:r>
            <a:endParaRPr lang="en-US" sz="2800" dirty="0">
              <a:solidFill>
                <a:prstClr val="white"/>
              </a:solidFill>
            </a:endParaRPr>
          </a:p>
        </p:txBody>
      </p:sp>
      <p:sp>
        <p:nvSpPr>
          <p:cNvPr id="39"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0" name="Line 5"/>
          <p:cNvSpPr>
            <a:spLocks noChangeShapeType="1"/>
          </p:cNvSpPr>
          <p:nvPr>
            <p:custDataLst>
              <p:tags r:id="rId4"/>
            </p:custDataLst>
          </p:nvPr>
        </p:nvSpPr>
        <p:spPr bwMode="auto">
          <a:xfrm>
            <a:off x="4038600" y="2971801"/>
            <a:ext cx="5334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41"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2"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43" name="Line 8"/>
          <p:cNvSpPr>
            <a:spLocks noChangeShapeType="1"/>
          </p:cNvSpPr>
          <p:nvPr>
            <p:custDataLst>
              <p:tags r:id="rId7"/>
            </p:custDataLst>
          </p:nvPr>
        </p:nvSpPr>
        <p:spPr bwMode="auto">
          <a:xfrm>
            <a:off x="2819400" y="2286000"/>
            <a:ext cx="1447800" cy="0"/>
          </a:xfrm>
          <a:prstGeom prst="line">
            <a:avLst/>
          </a:prstGeom>
          <a:noFill/>
          <a:ln w="28575">
            <a:solidFill>
              <a:schemeClr val="bg1"/>
            </a:solidFill>
            <a:round/>
            <a:headEnd type="none" w="med" len="med"/>
            <a:tailEnd type="oval" w="med" len="med"/>
          </a:ln>
          <a:effectLst/>
        </p:spPr>
        <p:txBody>
          <a:bodyPr wrap="none" anchor="ctr"/>
          <a:lstStyle/>
          <a:p>
            <a:endParaRPr lang="en-US"/>
          </a:p>
        </p:txBody>
      </p:sp>
      <p:sp>
        <p:nvSpPr>
          <p:cNvPr id="44"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a:t>
            </a:r>
            <a:r>
              <a:rPr lang="en-US" sz="2800" b="1" dirty="0" smtClean="0">
                <a:solidFill>
                  <a:schemeClr val="bg1"/>
                </a:solidFill>
              </a:rPr>
              <a:t>State</a:t>
            </a:r>
            <a:endParaRPr lang="en-US" sz="2800" b="1" dirty="0">
              <a:solidFill>
                <a:schemeClr val="bg1"/>
              </a:solidFill>
            </a:endParaRPr>
          </a:p>
        </p:txBody>
      </p:sp>
      <p:sp>
        <p:nvSpPr>
          <p:cNvPr id="45"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47"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50"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51" name="Line 20"/>
          <p:cNvSpPr>
            <a:spLocks noChangeShapeType="1"/>
          </p:cNvSpPr>
          <p:nvPr>
            <p:custDataLst>
              <p:tags r:id="rId12"/>
            </p:custDataLst>
          </p:nvPr>
        </p:nvSpPr>
        <p:spPr bwMode="auto">
          <a:xfrm flipV="1">
            <a:off x="6096000" y="2667000"/>
            <a:ext cx="60325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56" name="Line 19"/>
          <p:cNvSpPr>
            <a:spLocks noChangeShapeType="1"/>
          </p:cNvSpPr>
          <p:nvPr>
            <p:custDataLst>
              <p:tags r:id="rId13"/>
            </p:custDataLst>
          </p:nvPr>
        </p:nvSpPr>
        <p:spPr bwMode="auto">
          <a:xfrm>
            <a:off x="6096000" y="1905000"/>
            <a:ext cx="6096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57"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59" name="Rectangle 58"/>
          <p:cNvSpPr/>
          <p:nvPr>
            <p:custDataLst>
              <p:tags r:id="rId15"/>
            </p:custDataLst>
          </p:nvPr>
        </p:nvSpPr>
        <p:spPr>
          <a:xfrm>
            <a:off x="1752600" y="1447800"/>
            <a:ext cx="1066800" cy="16764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60" name="Oval 59"/>
          <p:cNvSpPr/>
          <p:nvPr>
            <p:custDataLst>
              <p:tags r:id="rId16"/>
            </p:custDataLst>
          </p:nvPr>
        </p:nvSpPr>
        <p:spPr>
          <a:xfrm>
            <a:off x="4572000" y="1371600"/>
            <a:ext cx="1524000"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75" name="Oval 74"/>
          <p:cNvSpPr/>
          <p:nvPr>
            <p:custDataLst>
              <p:tags r:id="rId17"/>
            </p:custDataLst>
          </p:nvPr>
        </p:nvSpPr>
        <p:spPr>
          <a:xfrm>
            <a:off x="4572000" y="2362200"/>
            <a:ext cx="1524000" cy="8382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sp>
        <p:nvSpPr>
          <p:cNvPr id="76" name="Line 8"/>
          <p:cNvSpPr>
            <a:spLocks noChangeShapeType="1"/>
          </p:cNvSpPr>
          <p:nvPr>
            <p:custDataLst>
              <p:tags r:id="rId18"/>
            </p:custDataLst>
          </p:nvPr>
        </p:nvSpPr>
        <p:spPr bwMode="auto">
          <a:xfrm>
            <a:off x="4267200" y="26670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77" name="Line 8"/>
          <p:cNvSpPr>
            <a:spLocks noChangeShapeType="1"/>
          </p:cNvSpPr>
          <p:nvPr>
            <p:custDataLst>
              <p:tags r:id="rId19"/>
            </p:custDataLst>
          </p:nvPr>
        </p:nvSpPr>
        <p:spPr bwMode="auto">
          <a:xfrm>
            <a:off x="4267200" y="1752600"/>
            <a:ext cx="3048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cxnSp>
        <p:nvCxnSpPr>
          <p:cNvPr id="78" name="Straight Connector 77"/>
          <p:cNvCxnSpPr>
            <a:stCxn id="77" idx="0"/>
          </p:cNvCxnSpPr>
          <p:nvPr>
            <p:custDataLst>
              <p:tags r:id="rId20"/>
            </p:custDataLst>
          </p:nvPr>
        </p:nvCxnSpPr>
        <p:spPr>
          <a:xfrm rot="5400000">
            <a:off x="3810000" y="2209800"/>
            <a:ext cx="914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custDataLst>
              <p:tags r:id="rId21"/>
            </p:custDataLst>
          </p:nvPr>
        </p:nvCxnSpPr>
        <p:spPr>
          <a:xfrm rot="5400000" flipH="1" flipV="1">
            <a:off x="2476500" y="3009899"/>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custDataLst>
              <p:tags r:id="rId22"/>
            </p:custDataLst>
          </p:nvPr>
        </p:nvCxnSpPr>
        <p:spPr>
          <a:xfrm rot="16200000" flipV="1">
            <a:off x="2552700" y="3009900"/>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6467797" y="4108450"/>
            <a:ext cx="1854803" cy="400110"/>
          </a:xfrm>
          <a:prstGeom prst="rect">
            <a:avLst/>
          </a:prstGeom>
          <a:noFill/>
        </p:spPr>
        <p:txBody>
          <a:bodyPr wrap="none" rtlCol="0">
            <a:spAutoFit/>
          </a:bodyPr>
          <a:lstStyle/>
          <a:p>
            <a:r>
              <a:rPr lang="en-US" sz="2000" dirty="0">
                <a:solidFill>
                  <a:schemeClr val="accent5">
                    <a:lumMod val="60000"/>
                    <a:lumOff val="40000"/>
                  </a:schemeClr>
                </a:solidFill>
              </a:rPr>
              <a:t>Moore Machine</a:t>
            </a:r>
            <a:endParaRPr lang="en-US" sz="2000" dirty="0"/>
          </a:p>
        </p:txBody>
      </p:sp>
    </p:spTree>
    <p:extLst>
      <p:ext uri="{BB962C8B-B14F-4D97-AF65-F5344CB8AC3E}">
        <p14:creationId xmlns:p14="http://schemas.microsoft.com/office/powerpoint/2010/main" val="1688250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a:solidFill>
                  <a:schemeClr val="tx2">
                    <a:lumMod val="50000"/>
                  </a:schemeClr>
                </a:solidFill>
              </a:rPr>
              <a:t>Review</a:t>
            </a:r>
          </a:p>
          <a:p>
            <a:pPr lvl="1"/>
            <a:r>
              <a:rPr lang="en-US" dirty="0">
                <a:solidFill>
                  <a:schemeClr val="tx2">
                    <a:lumMod val="50000"/>
                  </a:schemeClr>
                </a:solidFill>
              </a:rPr>
              <a:t>Finite State Machines</a:t>
            </a:r>
          </a:p>
          <a:p>
            <a:pPr marL="0" indent="0">
              <a:buNone/>
            </a:pPr>
            <a:r>
              <a:rPr lang="en-US" dirty="0" smtClean="0"/>
              <a:t>Memory</a:t>
            </a:r>
          </a:p>
          <a:p>
            <a:pPr lvl="1"/>
            <a:r>
              <a:rPr lang="en-US" dirty="0" smtClean="0"/>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25243420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a:t>
            </a:r>
            <a:endParaRPr lang="en-US" dirty="0"/>
          </a:p>
        </p:txBody>
      </p:sp>
      <p:sp>
        <p:nvSpPr>
          <p:cNvPr id="3" name="Content Placeholder 2"/>
          <p:cNvSpPr>
            <a:spLocks noGrp="1"/>
          </p:cNvSpPr>
          <p:nvPr>
            <p:ph idx="1"/>
          </p:nvPr>
        </p:nvSpPr>
        <p:spPr>
          <a:xfrm>
            <a:off x="152400" y="685800"/>
            <a:ext cx="9144000" cy="5638800"/>
          </a:xfrm>
        </p:spPr>
        <p:txBody>
          <a:bodyPr/>
          <a:lstStyle/>
          <a:p>
            <a:r>
              <a:rPr lang="en-US" dirty="0" smtClean="0"/>
              <a:t>How do we store results from ALU computations?</a:t>
            </a:r>
          </a:p>
          <a:p>
            <a:endParaRPr lang="en-US" sz="1200" dirty="0" smtClean="0"/>
          </a:p>
          <a:p>
            <a:r>
              <a:rPr lang="en-US" dirty="0" smtClean="0"/>
              <a:t>How do we use stored results in subsequent operations?</a:t>
            </a:r>
          </a:p>
          <a:p>
            <a:r>
              <a:rPr lang="en-US" dirty="0"/>
              <a:t>	</a:t>
            </a:r>
            <a:endParaRPr lang="en-US" dirty="0" smtClean="0"/>
          </a:p>
          <a:p>
            <a:r>
              <a:rPr lang="en-US" dirty="0"/>
              <a:t>	</a:t>
            </a:r>
            <a:r>
              <a:rPr lang="en-US" dirty="0" smtClean="0">
                <a:solidFill>
                  <a:schemeClr val="accent5">
                    <a:lumMod val="60000"/>
                    <a:lumOff val="40000"/>
                  </a:schemeClr>
                </a:solidFill>
              </a:rPr>
              <a:t>Register File</a:t>
            </a:r>
          </a:p>
          <a:p>
            <a:endParaRPr lang="en-US" dirty="0">
              <a:solidFill>
                <a:schemeClr val="accent1"/>
              </a:solidFill>
            </a:endParaRPr>
          </a:p>
          <a:p>
            <a:r>
              <a:rPr lang="en-US" dirty="0" smtClean="0"/>
              <a:t>How does a Register File work? How do we design it?</a:t>
            </a:r>
            <a:endParaRPr lang="en-US" dirty="0"/>
          </a:p>
        </p:txBody>
      </p:sp>
    </p:spTree>
    <p:extLst>
      <p:ext uri="{BB962C8B-B14F-4D97-AF65-F5344CB8AC3E}">
        <p14:creationId xmlns:p14="http://schemas.microsoft.com/office/powerpoint/2010/main" val="181732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
        <p:nvSpPr>
          <p:cNvPr id="3" name="Oval 2"/>
          <p:cNvSpPr/>
          <p:nvPr/>
        </p:nvSpPr>
        <p:spPr>
          <a:xfrm>
            <a:off x="2057400" y="1295400"/>
            <a:ext cx="2380440" cy="2254537"/>
          </a:xfrm>
          <a:prstGeom prst="ellipse">
            <a:avLst/>
          </a:prstGeom>
          <a:noFill/>
          <a:ln w="444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887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b="1" i="1" dirty="0" smtClean="0">
                <a:solidFill>
                  <a:schemeClr val="accent5">
                    <a:lumMod val="60000"/>
                    <a:lumOff val="40000"/>
                  </a:schemeClr>
                </a:solidFill>
              </a:rPr>
              <a:t>Register File</a:t>
            </a:r>
            <a:endParaRPr lang="en-US" sz="2800" b="1" i="1" dirty="0">
              <a:solidFill>
                <a:schemeClr val="accent5">
                  <a:lumMod val="60000"/>
                  <a:lumOff val="40000"/>
                </a:schemeClr>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35662861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dirty="0" smtClean="0"/>
              <a:t>Register File</a:t>
            </a:r>
            <a:endParaRPr lang="en-US" dirty="0"/>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1" name="Text Box 107"/>
          <p:cNvSpPr txBox="1">
            <a:spLocks noChangeArrowheads="1"/>
          </p:cNvSpPr>
          <p:nvPr>
            <p:custDataLst>
              <p:tags r:id="rId30"/>
            </p:custDataLst>
          </p:nvPr>
        </p:nvSpPr>
        <p:spPr bwMode="auto">
          <a:xfrm>
            <a:off x="4465290" y="4945063"/>
            <a:ext cx="367409"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a:solidFill>
                  <a:srgbClr val="FFFFFF"/>
                </a:solidFill>
                <a:latin typeface="Calibri"/>
              </a:rPr>
              <a:t>4</a:t>
            </a:r>
          </a:p>
        </p:txBody>
      </p:sp>
      <p:sp>
        <p:nvSpPr>
          <p:cNvPr id="1588332" name="Text Box 108"/>
          <p:cNvSpPr txBox="1">
            <a:spLocks noChangeArrowheads="1"/>
          </p:cNvSpPr>
          <p:nvPr>
            <p:custDataLst>
              <p:tags r:id="rId31"/>
            </p:custDataLst>
          </p:nvPr>
        </p:nvSpPr>
        <p:spPr bwMode="auto">
          <a:xfrm>
            <a:off x="6497290" y="4970463"/>
            <a:ext cx="367409" cy="562013"/>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a:solidFill>
                  <a:srgbClr val="FFFFFF"/>
                </a:solidFill>
                <a:latin typeface="Calibri"/>
              </a:rPr>
              <a:t>4</a:t>
            </a: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7" name="Text Box 113"/>
          <p:cNvSpPr txBox="1">
            <a:spLocks noChangeArrowheads="1"/>
          </p:cNvSpPr>
          <p:nvPr>
            <p:custDataLst>
              <p:tags r:id="rId35"/>
            </p:custDataLst>
          </p:nvPr>
        </p:nvSpPr>
        <p:spPr bwMode="auto">
          <a:xfrm>
            <a:off x="5315673" y="4495800"/>
            <a:ext cx="966931"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4-bit</a:t>
            </a:r>
          </a:p>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71" name="Text Box 97"/>
          <p:cNvSpPr txBox="1">
            <a:spLocks noChangeArrowheads="1"/>
          </p:cNvSpPr>
          <p:nvPr>
            <p:custDataLst>
              <p:tags r:id="rId68"/>
            </p:custDataLst>
          </p:nvPr>
        </p:nvSpPr>
        <p:spPr bwMode="auto">
          <a:xfrm>
            <a:off x="5433942" y="607645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Tree>
    <p:extLst>
      <p:ext uri="{BB962C8B-B14F-4D97-AF65-F5344CB8AC3E}">
        <p14:creationId xmlns:p14="http://schemas.microsoft.com/office/powerpoint/2010/main" val="309933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8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8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8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8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8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8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8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8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83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83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26" grpId="0" animBg="1"/>
      <p:bldP spid="1588327" grpId="0" animBg="1"/>
      <p:bldP spid="1588328" grpId="0" animBg="1"/>
      <p:bldP spid="1588329" grpId="0" animBg="1"/>
      <p:bldP spid="1588330" grpId="0" animBg="1"/>
      <p:bldP spid="1588331" grpId="0"/>
      <p:bldP spid="1588332" grpId="0"/>
      <p:bldP spid="1588333" grpId="0" animBg="1"/>
      <p:bldP spid="1588334" grpId="0" animBg="1"/>
      <p:bldP spid="1588335" grpId="0" animBg="1"/>
      <p:bldP spid="1588337" grpId="0"/>
      <p:bldP spid="7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Announcements</a:t>
            </a:r>
            <a:endParaRPr lang="en-US" dirty="0"/>
          </a:p>
        </p:txBody>
      </p:sp>
      <p:sp>
        <p:nvSpPr>
          <p:cNvPr id="4" name="Content Placeholder 3"/>
          <p:cNvSpPr>
            <a:spLocks noGrp="1"/>
          </p:cNvSpPr>
          <p:nvPr>
            <p:ph idx="1"/>
          </p:nvPr>
        </p:nvSpPr>
        <p:spPr>
          <a:xfrm>
            <a:off x="76200" y="762000"/>
            <a:ext cx="9448800" cy="5943600"/>
          </a:xfrm>
        </p:spPr>
        <p:txBody>
          <a:bodyPr>
            <a:normAutofit/>
          </a:bodyPr>
          <a:lstStyle/>
          <a:p>
            <a:pPr marL="0" indent="0">
              <a:buNone/>
            </a:pPr>
            <a:r>
              <a:rPr lang="en-US" dirty="0" smtClean="0"/>
              <a:t>Check online syllabus/schedule </a:t>
            </a:r>
            <a:endParaRPr lang="en-US" dirty="0"/>
          </a:p>
          <a:p>
            <a:pPr marL="91440" lvl="1" indent="-274320">
              <a:buSzPct val="85000"/>
              <a:buFont typeface="Arial"/>
              <a:buChar char="•"/>
            </a:pPr>
            <a:r>
              <a:rPr lang="en-US" sz="2400" dirty="0" smtClean="0">
                <a:solidFill>
                  <a:schemeClr val="accent5">
                    <a:lumMod val="60000"/>
                    <a:lumOff val="40000"/>
                  </a:schemeClr>
                </a:solidFill>
              </a:rPr>
              <a:t>http</a:t>
            </a:r>
            <a:r>
              <a:rPr lang="en-US" sz="2400" dirty="0">
                <a:solidFill>
                  <a:schemeClr val="accent5">
                    <a:lumMod val="60000"/>
                    <a:lumOff val="40000"/>
                  </a:schemeClr>
                </a:solidFill>
              </a:rPr>
              <a:t>://</a:t>
            </a:r>
            <a:r>
              <a:rPr lang="en-US" sz="2400" dirty="0" smtClean="0">
                <a:solidFill>
                  <a:schemeClr val="accent5">
                    <a:lumMod val="60000"/>
                    <a:lumOff val="40000"/>
                  </a:schemeClr>
                </a:solidFill>
              </a:rPr>
              <a:t>www.cs.cornell.edu/Courses/CS3410/2015sp/schedule.html</a:t>
            </a:r>
            <a:endParaRPr lang="en-US" sz="2400" dirty="0">
              <a:solidFill>
                <a:schemeClr val="accent5">
                  <a:lumMod val="60000"/>
                  <a:lumOff val="40000"/>
                </a:schemeClr>
              </a:solidFill>
            </a:endParaRPr>
          </a:p>
          <a:p>
            <a:pPr marL="342900" indent="-342900">
              <a:buClr>
                <a:schemeClr val="accent5">
                  <a:lumMod val="60000"/>
                  <a:lumOff val="40000"/>
                </a:schemeClr>
              </a:buClr>
              <a:buFont typeface="Arial" pitchFamily="34" charset="0"/>
              <a:buChar char="•"/>
            </a:pPr>
            <a:r>
              <a:rPr lang="en-US" sz="2800" dirty="0" smtClean="0"/>
              <a:t>Slides and Reading for lectures</a:t>
            </a:r>
          </a:p>
          <a:p>
            <a:pPr marL="342900" indent="-342900">
              <a:buClr>
                <a:schemeClr val="accent5">
                  <a:lumMod val="60000"/>
                  <a:lumOff val="40000"/>
                </a:schemeClr>
              </a:buClr>
              <a:buFont typeface="Arial" pitchFamily="34" charset="0"/>
              <a:buChar char="•"/>
            </a:pPr>
            <a:r>
              <a:rPr lang="en-US" sz="2800" dirty="0" smtClean="0"/>
              <a:t>Office Hours</a:t>
            </a:r>
          </a:p>
          <a:p>
            <a:pPr marL="342900" indent="-342900">
              <a:buClr>
                <a:schemeClr val="accent5">
                  <a:lumMod val="60000"/>
                  <a:lumOff val="40000"/>
                </a:schemeClr>
              </a:buClr>
              <a:buFont typeface="Arial" pitchFamily="34" charset="0"/>
              <a:buChar char="•"/>
            </a:pPr>
            <a:r>
              <a:rPr lang="en-US" sz="2800" b="1" i="1" dirty="0" smtClean="0">
                <a:solidFill>
                  <a:schemeClr val="accent5">
                    <a:lumMod val="60000"/>
                    <a:lumOff val="40000"/>
                  </a:schemeClr>
                </a:solidFill>
              </a:rPr>
              <a:t>Pictures of all  TAs</a:t>
            </a:r>
          </a:p>
          <a:p>
            <a:pPr marL="342900" indent="-342900">
              <a:buClr>
                <a:schemeClr val="accent5">
                  <a:lumMod val="60000"/>
                  <a:lumOff val="40000"/>
                </a:schemeClr>
              </a:buClr>
              <a:buFont typeface="Arial" pitchFamily="34" charset="0"/>
              <a:buChar char="•"/>
            </a:pPr>
            <a:r>
              <a:rPr lang="en-US" sz="2800" dirty="0" smtClean="0"/>
              <a:t>Homework and Programming Assignments</a:t>
            </a:r>
          </a:p>
          <a:p>
            <a:pPr marL="342900" indent="-342900">
              <a:buClr>
                <a:schemeClr val="accent5">
                  <a:lumMod val="60000"/>
                  <a:lumOff val="40000"/>
                </a:schemeClr>
              </a:buClr>
              <a:buFont typeface="Arial" pitchFamily="34" charset="0"/>
              <a:buChar char="•"/>
            </a:pPr>
            <a:r>
              <a:rPr lang="en-US" sz="2800" b="1" dirty="0">
                <a:solidFill>
                  <a:schemeClr val="accent5">
                    <a:lumMod val="60000"/>
                    <a:lumOff val="40000"/>
                  </a:schemeClr>
                </a:solidFill>
              </a:rPr>
              <a:t>Dates to keep in Mind</a:t>
            </a:r>
          </a:p>
          <a:p>
            <a:pPr marL="1085850" lvl="1" indent="-342900"/>
            <a:r>
              <a:rPr lang="en-US" sz="2400" b="1" dirty="0">
                <a:solidFill>
                  <a:schemeClr val="bg1"/>
                </a:solidFill>
              </a:rPr>
              <a:t>Prelims: Tue Mar 3rd and </a:t>
            </a:r>
            <a:r>
              <a:rPr lang="en-US" sz="2400" b="1" dirty="0" err="1">
                <a:solidFill>
                  <a:schemeClr val="bg1"/>
                </a:solidFill>
              </a:rPr>
              <a:t>Thur</a:t>
            </a:r>
            <a:r>
              <a:rPr lang="en-US" sz="2400" b="1" dirty="0">
                <a:solidFill>
                  <a:schemeClr val="bg1"/>
                </a:solidFill>
              </a:rPr>
              <a:t> April 30th</a:t>
            </a:r>
            <a:r>
              <a:rPr lang="en-US" sz="2400" dirty="0">
                <a:solidFill>
                  <a:schemeClr val="bg1"/>
                </a:solidFill>
              </a:rPr>
              <a:t> </a:t>
            </a:r>
          </a:p>
          <a:p>
            <a:pPr marL="1085850" lvl="1" indent="-342900"/>
            <a:r>
              <a:rPr lang="en-US" sz="2400" b="1" i="1" dirty="0">
                <a:solidFill>
                  <a:schemeClr val="bg1"/>
                </a:solidFill>
              </a:rPr>
              <a:t>Lab 1: Due </a:t>
            </a:r>
            <a:r>
              <a:rPr lang="en-US" sz="2400" b="1" i="1" dirty="0" smtClean="0">
                <a:solidFill>
                  <a:schemeClr val="bg1"/>
                </a:solidFill>
              </a:rPr>
              <a:t>next Friday, Feb </a:t>
            </a:r>
            <a:r>
              <a:rPr lang="en-US" sz="2400" b="1" i="1" dirty="0">
                <a:solidFill>
                  <a:schemeClr val="bg1"/>
                </a:solidFill>
              </a:rPr>
              <a:t>13th  before Winter </a:t>
            </a:r>
            <a:r>
              <a:rPr lang="en-US" sz="2400" b="1" i="1" dirty="0" smtClean="0">
                <a:solidFill>
                  <a:schemeClr val="bg1"/>
                </a:solidFill>
              </a:rPr>
              <a:t>break</a:t>
            </a:r>
            <a:endParaRPr lang="en-US" sz="2400" b="1" i="1" dirty="0">
              <a:solidFill>
                <a:schemeClr val="bg1"/>
              </a:solidFill>
            </a:endParaRPr>
          </a:p>
          <a:p>
            <a:pPr marL="1085850" lvl="1" indent="-342900"/>
            <a:r>
              <a:rPr lang="en-US" sz="2400" dirty="0">
                <a:solidFill>
                  <a:schemeClr val="bg1"/>
                </a:solidFill>
              </a:rPr>
              <a:t>Proj2: Due  </a:t>
            </a:r>
            <a:r>
              <a:rPr lang="en-US" sz="2400" dirty="0" err="1">
                <a:solidFill>
                  <a:schemeClr val="bg1"/>
                </a:solidFill>
              </a:rPr>
              <a:t>Thur</a:t>
            </a:r>
            <a:r>
              <a:rPr lang="en-US" sz="2400" dirty="0">
                <a:solidFill>
                  <a:schemeClr val="bg1"/>
                </a:solidFill>
              </a:rPr>
              <a:t> Mar 26th before Spring break</a:t>
            </a:r>
          </a:p>
          <a:p>
            <a:pPr marL="1085850" lvl="1" indent="-342900"/>
            <a:r>
              <a:rPr lang="en-US" sz="2400" dirty="0">
                <a:solidFill>
                  <a:schemeClr val="bg1"/>
                </a:solidFill>
              </a:rPr>
              <a:t>Final Project: Due when final would be (not known until Feb 14th</a:t>
            </a:r>
            <a:r>
              <a:rPr lang="en-US" sz="2400" dirty="0" smtClean="0">
                <a:solidFill>
                  <a:schemeClr val="bg1"/>
                </a:solidFill>
              </a:rPr>
              <a:t>)</a:t>
            </a:r>
            <a:endParaRPr lang="en-US" sz="2400" dirty="0">
              <a:solidFill>
                <a:schemeClr val="bg1"/>
              </a:solidFill>
            </a:endParaRPr>
          </a:p>
          <a:p>
            <a:pPr marL="0" indent="0">
              <a:buNone/>
            </a:pPr>
            <a:r>
              <a:rPr lang="en-US" dirty="0" smtClean="0">
                <a:solidFill>
                  <a:schemeClr val="bg1"/>
                </a:solidFill>
              </a:rPr>
              <a:t>Sched</a:t>
            </a:r>
            <a:r>
              <a:rPr lang="en-US" dirty="0" smtClean="0"/>
              <a:t>ule is subject to change</a:t>
            </a:r>
            <a:endParaRPr lang="en-US" dirty="0"/>
          </a:p>
        </p:txBody>
      </p:sp>
    </p:spTree>
    <p:extLst>
      <p:ext uri="{BB962C8B-B14F-4D97-AF65-F5344CB8AC3E}">
        <p14:creationId xmlns:p14="http://schemas.microsoft.com/office/powerpoint/2010/main" val="307925272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custDataLst>
              <p:tags r:id="rId1"/>
            </p:custDataLst>
          </p:nvPr>
        </p:nvSpPr>
        <p:spPr/>
        <p:txBody>
          <a:bodyPr>
            <a:noAutofit/>
          </a:bodyPr>
          <a:lstStyle/>
          <a:p>
            <a:r>
              <a:rPr lang="en-US" dirty="0" smtClean="0"/>
              <a:t>Register File</a:t>
            </a:r>
            <a:endParaRPr lang="en-US" dirty="0"/>
          </a:p>
        </p:txBody>
      </p:sp>
      <p:sp>
        <p:nvSpPr>
          <p:cNvPr id="1588227" name="Rectangle 3"/>
          <p:cNvSpPr>
            <a:spLocks noGrp="1" noChangeArrowheads="1"/>
          </p:cNvSpPr>
          <p:nvPr>
            <p:ph idx="1"/>
            <p:custDataLst>
              <p:tags r:id="rId2"/>
            </p:custDataLst>
          </p:nvPr>
        </p:nvSpPr>
        <p:spPr>
          <a:xfrm>
            <a:off x="3810000" y="628650"/>
            <a:ext cx="5105400" cy="3352800"/>
          </a:xfrm>
        </p:spPr>
        <p:txBody>
          <a:bodyPr>
            <a:noAutofit/>
          </a:bodyPr>
          <a:lstStyle/>
          <a:p>
            <a:r>
              <a:rPr lang="en-US" dirty="0" smtClean="0">
                <a:solidFill>
                  <a:schemeClr val="accent1"/>
                </a:solidFill>
              </a:rPr>
              <a:t>Recall: Register</a:t>
            </a:r>
          </a:p>
          <a:p>
            <a:pPr>
              <a:buFont typeface="Arial" pitchFamily="34" charset="0"/>
              <a:buChar char="•"/>
            </a:pPr>
            <a:r>
              <a:rPr lang="en-US" dirty="0" smtClean="0"/>
              <a:t>D </a:t>
            </a:r>
            <a:r>
              <a:rPr lang="en-US" dirty="0"/>
              <a:t>flip-flops in parallel </a:t>
            </a:r>
            <a:endParaRPr lang="en-US" dirty="0" smtClean="0"/>
          </a:p>
          <a:p>
            <a:pPr>
              <a:buFont typeface="Arial" pitchFamily="34" charset="0"/>
              <a:buChar char="•"/>
            </a:pPr>
            <a:r>
              <a:rPr lang="en-US" dirty="0" smtClean="0"/>
              <a:t>shared clock</a:t>
            </a:r>
          </a:p>
          <a:p>
            <a:pPr>
              <a:buFont typeface="Arial" pitchFamily="34" charset="0"/>
              <a:buChar char="•"/>
            </a:pPr>
            <a:r>
              <a:rPr lang="en-US" dirty="0" smtClean="0"/>
              <a:t>extra clocked inputs:</a:t>
            </a:r>
            <a:br>
              <a:rPr lang="en-US" dirty="0" smtClean="0"/>
            </a:br>
            <a:r>
              <a:rPr lang="en-US" dirty="0" err="1" smtClean="0"/>
              <a:t>write_enable</a:t>
            </a:r>
            <a:r>
              <a:rPr lang="en-US" dirty="0" smtClean="0"/>
              <a:t>, reset, …</a:t>
            </a:r>
            <a:endParaRPr lang="en-US" dirty="0"/>
          </a:p>
        </p:txBody>
      </p:sp>
      <p:sp>
        <p:nvSpPr>
          <p:cNvPr id="1588228" name="Rectangle 4"/>
          <p:cNvSpPr>
            <a:spLocks noChangeArrowheads="1"/>
          </p:cNvSpPr>
          <p:nvPr>
            <p:custDataLst>
              <p:tags r:id="rId3"/>
            </p:custDataLst>
          </p:nvPr>
        </p:nvSpPr>
        <p:spPr bwMode="auto">
          <a:xfrm>
            <a:off x="1608138" y="91123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88231" name="Line 7"/>
          <p:cNvSpPr>
            <a:spLocks noChangeShapeType="1"/>
          </p:cNvSpPr>
          <p:nvPr>
            <p:custDataLst>
              <p:tags r:id="rId4"/>
            </p:custDataLst>
          </p:nvPr>
        </p:nvSpPr>
        <p:spPr bwMode="auto">
          <a:xfrm flipH="1" flipV="1">
            <a:off x="912812" y="1058868"/>
            <a:ext cx="695325" cy="4762"/>
          </a:xfrm>
          <a:prstGeom prst="line">
            <a:avLst/>
          </a:prstGeom>
          <a:noFill/>
          <a:ln w="28575">
            <a:solidFill>
              <a:srgbClr val="FFFFFF"/>
            </a:solidFill>
            <a:round/>
            <a:headEnd/>
            <a:tailEnd/>
          </a:ln>
          <a:effectLst/>
        </p:spPr>
        <p:txBody>
          <a:bodyPr anchor="ctr">
            <a:noAutofit/>
          </a:bodyPr>
          <a:lstStyle/>
          <a:p>
            <a:endParaRPr lang="en-US"/>
          </a:p>
        </p:txBody>
      </p:sp>
      <p:sp>
        <p:nvSpPr>
          <p:cNvPr id="1588232" name="Line 8"/>
          <p:cNvSpPr>
            <a:spLocks noChangeShapeType="1"/>
          </p:cNvSpPr>
          <p:nvPr>
            <p:custDataLst>
              <p:tags r:id="rId5"/>
            </p:custDataLst>
          </p:nvPr>
        </p:nvSpPr>
        <p:spPr bwMode="auto">
          <a:xfrm flipH="1">
            <a:off x="1106487" y="1374780"/>
            <a:ext cx="501650" cy="4763"/>
          </a:xfrm>
          <a:prstGeom prst="line">
            <a:avLst/>
          </a:prstGeom>
          <a:noFill/>
          <a:ln w="28575">
            <a:solidFill>
              <a:srgbClr val="FFFFFF"/>
            </a:solidFill>
            <a:round/>
            <a:headEnd/>
            <a:tailEnd/>
          </a:ln>
          <a:effectLst/>
        </p:spPr>
        <p:txBody>
          <a:bodyPr anchor="ctr">
            <a:noAutofit/>
          </a:bodyPr>
          <a:lstStyle/>
          <a:p>
            <a:endParaRPr lang="en-US"/>
          </a:p>
        </p:txBody>
      </p:sp>
      <p:sp>
        <p:nvSpPr>
          <p:cNvPr id="1588234" name="Line 10"/>
          <p:cNvSpPr>
            <a:spLocks noChangeShapeType="1"/>
          </p:cNvSpPr>
          <p:nvPr>
            <p:custDataLst>
              <p:tags r:id="rId6"/>
            </p:custDataLst>
          </p:nvPr>
        </p:nvSpPr>
        <p:spPr bwMode="auto">
          <a:xfrm flipH="1">
            <a:off x="2020887" y="106363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0" name="Line 16"/>
          <p:cNvSpPr>
            <a:spLocks noChangeShapeType="1"/>
          </p:cNvSpPr>
          <p:nvPr>
            <p:custDataLst>
              <p:tags r:id="rId7"/>
            </p:custDataLst>
          </p:nvPr>
        </p:nvSpPr>
        <p:spPr bwMode="auto">
          <a:xfrm flipH="1">
            <a:off x="2249487" y="138685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588242" name="Line 18"/>
          <p:cNvSpPr>
            <a:spLocks noChangeShapeType="1"/>
          </p:cNvSpPr>
          <p:nvPr>
            <p:custDataLst>
              <p:tags r:id="rId8"/>
            </p:custDataLst>
          </p:nvPr>
        </p:nvSpPr>
        <p:spPr bwMode="auto">
          <a:xfrm flipH="1">
            <a:off x="2935287" y="106363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588245" name="Line 21"/>
          <p:cNvSpPr>
            <a:spLocks noChangeShapeType="1"/>
          </p:cNvSpPr>
          <p:nvPr>
            <p:custDataLst>
              <p:tags r:id="rId9"/>
            </p:custDataLst>
          </p:nvPr>
        </p:nvSpPr>
        <p:spPr bwMode="auto">
          <a:xfrm flipH="1" flipV="1">
            <a:off x="1435100" y="137478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588246" name="Line 22"/>
          <p:cNvSpPr>
            <a:spLocks noChangeShapeType="1"/>
          </p:cNvSpPr>
          <p:nvPr>
            <p:custDataLst>
              <p:tags r:id="rId10"/>
            </p:custDataLst>
          </p:nvPr>
        </p:nvSpPr>
        <p:spPr bwMode="auto">
          <a:xfrm flipH="1" flipV="1">
            <a:off x="2249487" y="137574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7" name="Line 23"/>
          <p:cNvSpPr>
            <a:spLocks noChangeShapeType="1"/>
          </p:cNvSpPr>
          <p:nvPr>
            <p:custDataLst>
              <p:tags r:id="rId11"/>
            </p:custDataLst>
          </p:nvPr>
        </p:nvSpPr>
        <p:spPr bwMode="auto">
          <a:xfrm flipH="1" flipV="1">
            <a:off x="1435097" y="164148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588249" name="Oval 25"/>
          <p:cNvSpPr>
            <a:spLocks noChangeArrowheads="1"/>
          </p:cNvSpPr>
          <p:nvPr>
            <p:custDataLst>
              <p:tags r:id="rId12"/>
            </p:custDataLst>
          </p:nvPr>
        </p:nvSpPr>
        <p:spPr bwMode="auto">
          <a:xfrm>
            <a:off x="2423404" y="134509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588250" name="Rectangle 26"/>
          <p:cNvSpPr>
            <a:spLocks noChangeArrowheads="1"/>
          </p:cNvSpPr>
          <p:nvPr>
            <p:custDataLst>
              <p:tags r:id="rId13"/>
            </p:custDataLst>
          </p:nvPr>
        </p:nvSpPr>
        <p:spPr bwMode="auto">
          <a:xfrm>
            <a:off x="1331912" y="83503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588254" name="Line 30"/>
          <p:cNvSpPr>
            <a:spLocks noChangeShapeType="1"/>
          </p:cNvSpPr>
          <p:nvPr>
            <p:custDataLst>
              <p:tags r:id="rId14"/>
            </p:custDataLst>
          </p:nvPr>
        </p:nvSpPr>
        <p:spPr bwMode="auto">
          <a:xfrm flipH="1" flipV="1">
            <a:off x="877887" y="2197105"/>
            <a:ext cx="730250" cy="9525"/>
          </a:xfrm>
          <a:prstGeom prst="line">
            <a:avLst/>
          </a:prstGeom>
          <a:noFill/>
          <a:ln w="28575">
            <a:solidFill>
              <a:srgbClr val="FFFFFF"/>
            </a:solidFill>
            <a:round/>
            <a:headEnd/>
            <a:tailEnd type="none"/>
          </a:ln>
          <a:effectLst/>
        </p:spPr>
        <p:txBody>
          <a:bodyPr anchor="ctr">
            <a:noAutofit/>
          </a:bodyPr>
          <a:lstStyle/>
          <a:p>
            <a:endParaRPr lang="en-US"/>
          </a:p>
        </p:txBody>
      </p:sp>
      <p:sp>
        <p:nvSpPr>
          <p:cNvPr id="1588255" name="Line 31"/>
          <p:cNvSpPr>
            <a:spLocks noChangeShapeType="1"/>
          </p:cNvSpPr>
          <p:nvPr>
            <p:custDataLst>
              <p:tags r:id="rId15"/>
            </p:custDataLst>
          </p:nvPr>
        </p:nvSpPr>
        <p:spPr bwMode="auto">
          <a:xfrm flipH="1" flipV="1">
            <a:off x="1106487" y="2555880"/>
            <a:ext cx="501650" cy="9525"/>
          </a:xfrm>
          <a:prstGeom prst="line">
            <a:avLst/>
          </a:prstGeom>
          <a:noFill/>
          <a:ln w="28575">
            <a:solidFill>
              <a:srgbClr val="FFFFFF"/>
            </a:solidFill>
            <a:round/>
            <a:headEnd/>
            <a:tailEnd type="oval"/>
          </a:ln>
          <a:effectLst/>
        </p:spPr>
        <p:txBody>
          <a:bodyPr anchor="ctr">
            <a:noAutofit/>
          </a:bodyPr>
          <a:lstStyle/>
          <a:p>
            <a:endParaRPr lang="en-US"/>
          </a:p>
        </p:txBody>
      </p:sp>
      <p:sp>
        <p:nvSpPr>
          <p:cNvPr id="1588277" name="Line 53"/>
          <p:cNvSpPr>
            <a:spLocks noChangeShapeType="1"/>
          </p:cNvSpPr>
          <p:nvPr>
            <p:custDataLst>
              <p:tags r:id="rId16"/>
            </p:custDataLst>
          </p:nvPr>
        </p:nvSpPr>
        <p:spPr bwMode="auto">
          <a:xfrm flipH="1" flipV="1">
            <a:off x="865187" y="3403595"/>
            <a:ext cx="746125" cy="7938"/>
          </a:xfrm>
          <a:prstGeom prst="line">
            <a:avLst/>
          </a:prstGeom>
          <a:noFill/>
          <a:ln w="28575">
            <a:solidFill>
              <a:srgbClr val="FFFFFF"/>
            </a:solidFill>
            <a:round/>
            <a:headEnd/>
            <a:tailEnd/>
          </a:ln>
          <a:effectLst/>
        </p:spPr>
        <p:txBody>
          <a:bodyPr anchor="ctr">
            <a:noAutofit/>
          </a:bodyPr>
          <a:lstStyle/>
          <a:p>
            <a:endParaRPr lang="en-US"/>
          </a:p>
        </p:txBody>
      </p:sp>
      <p:sp>
        <p:nvSpPr>
          <p:cNvPr id="1588278" name="Line 54"/>
          <p:cNvSpPr>
            <a:spLocks noChangeShapeType="1"/>
          </p:cNvSpPr>
          <p:nvPr>
            <p:custDataLst>
              <p:tags r:id="rId17"/>
            </p:custDataLst>
          </p:nvPr>
        </p:nvSpPr>
        <p:spPr bwMode="auto">
          <a:xfrm flipH="1">
            <a:off x="1101725" y="3754438"/>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1588300" name="Line 76"/>
          <p:cNvSpPr>
            <a:spLocks noChangeShapeType="1"/>
          </p:cNvSpPr>
          <p:nvPr>
            <p:custDataLst>
              <p:tags r:id="rId18"/>
            </p:custDataLst>
          </p:nvPr>
        </p:nvSpPr>
        <p:spPr bwMode="auto">
          <a:xfrm flipH="1" flipV="1">
            <a:off x="895350" y="4578345"/>
            <a:ext cx="715962" cy="9525"/>
          </a:xfrm>
          <a:prstGeom prst="line">
            <a:avLst/>
          </a:prstGeom>
          <a:noFill/>
          <a:ln w="28575">
            <a:solidFill>
              <a:srgbClr val="FFFFFF"/>
            </a:solidFill>
            <a:round/>
            <a:headEnd/>
            <a:tailEnd/>
          </a:ln>
          <a:effectLst/>
        </p:spPr>
        <p:txBody>
          <a:bodyPr anchor="ctr">
            <a:noAutofit/>
          </a:bodyPr>
          <a:lstStyle/>
          <a:p>
            <a:endParaRPr lang="en-US"/>
          </a:p>
        </p:txBody>
      </p:sp>
      <p:sp>
        <p:nvSpPr>
          <p:cNvPr id="1588320" name="Line 96"/>
          <p:cNvSpPr>
            <a:spLocks noChangeShapeType="1"/>
          </p:cNvSpPr>
          <p:nvPr>
            <p:custDataLst>
              <p:tags r:id="rId19"/>
            </p:custDataLst>
          </p:nvPr>
        </p:nvSpPr>
        <p:spPr bwMode="auto">
          <a:xfrm flipV="1">
            <a:off x="1106487" y="1390648"/>
            <a:ext cx="0" cy="4114802"/>
          </a:xfrm>
          <a:prstGeom prst="line">
            <a:avLst/>
          </a:prstGeom>
          <a:noFill/>
          <a:ln w="28575" cap="sq">
            <a:solidFill>
              <a:srgbClr val="FFFFFF"/>
            </a:solidFill>
            <a:round/>
            <a:headEnd type="none" w="med" len="med"/>
            <a:tailEnd type="none" w="med" len="med"/>
          </a:ln>
          <a:effectLst/>
        </p:spPr>
        <p:txBody>
          <a:bodyPr wrap="none" anchor="ctr">
            <a:noAutofit/>
          </a:bodyPr>
          <a:lstStyle/>
          <a:p>
            <a:endParaRPr lang="en-US"/>
          </a:p>
        </p:txBody>
      </p:sp>
      <p:sp>
        <p:nvSpPr>
          <p:cNvPr id="1588321" name="Text Box 97"/>
          <p:cNvSpPr txBox="1">
            <a:spLocks noChangeArrowheads="1"/>
          </p:cNvSpPr>
          <p:nvPr>
            <p:custDataLst>
              <p:tags r:id="rId20"/>
            </p:custDataLst>
          </p:nvPr>
        </p:nvSpPr>
        <p:spPr bwMode="auto">
          <a:xfrm>
            <a:off x="685800" y="540970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
        <p:nvSpPr>
          <p:cNvPr id="1588322" name="Text Box 98"/>
          <p:cNvSpPr txBox="1">
            <a:spLocks noChangeArrowheads="1"/>
          </p:cNvSpPr>
          <p:nvPr>
            <p:custDataLst>
              <p:tags r:id="rId21"/>
            </p:custDataLst>
          </p:nvPr>
        </p:nvSpPr>
        <p:spPr bwMode="auto">
          <a:xfrm>
            <a:off x="344487" y="704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D0</a:t>
            </a:r>
          </a:p>
        </p:txBody>
      </p:sp>
      <p:sp>
        <p:nvSpPr>
          <p:cNvPr id="1588323" name="Text Box 99"/>
          <p:cNvSpPr txBox="1">
            <a:spLocks noChangeArrowheads="1"/>
          </p:cNvSpPr>
          <p:nvPr>
            <p:custDataLst>
              <p:tags r:id="rId22"/>
            </p:custDataLst>
          </p:nvPr>
        </p:nvSpPr>
        <p:spPr bwMode="auto">
          <a:xfrm>
            <a:off x="344487" y="417512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D3</a:t>
            </a:r>
          </a:p>
        </p:txBody>
      </p:sp>
      <p:sp>
        <p:nvSpPr>
          <p:cNvPr id="1588324" name="Text Box 100"/>
          <p:cNvSpPr txBox="1">
            <a:spLocks noChangeArrowheads="1"/>
          </p:cNvSpPr>
          <p:nvPr>
            <p:custDataLst>
              <p:tags r:id="rId23"/>
            </p:custDataLst>
          </p:nvPr>
        </p:nvSpPr>
        <p:spPr bwMode="auto">
          <a:xfrm>
            <a:off x="344487" y="18478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D1</a:t>
            </a:r>
          </a:p>
        </p:txBody>
      </p:sp>
      <p:sp>
        <p:nvSpPr>
          <p:cNvPr id="1588325" name="Text Box 101"/>
          <p:cNvSpPr txBox="1">
            <a:spLocks noChangeArrowheads="1"/>
          </p:cNvSpPr>
          <p:nvPr>
            <p:custDataLst>
              <p:tags r:id="rId24"/>
            </p:custDataLst>
          </p:nvPr>
        </p:nvSpPr>
        <p:spPr bwMode="auto">
          <a:xfrm>
            <a:off x="344487" y="3067050"/>
            <a:ext cx="646331" cy="66358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a:solidFill>
                  <a:srgbClr val="FFFFFF"/>
                </a:solidFill>
                <a:latin typeface="Calibri"/>
              </a:rPr>
              <a:t>D2</a:t>
            </a:r>
          </a:p>
        </p:txBody>
      </p:sp>
      <p:sp>
        <p:nvSpPr>
          <p:cNvPr id="1588326" name="Rectangle 102"/>
          <p:cNvSpPr>
            <a:spLocks noChangeArrowheads="1"/>
          </p:cNvSpPr>
          <p:nvPr>
            <p:custDataLst>
              <p:tags r:id="rId25"/>
            </p:custDataLst>
          </p:nvPr>
        </p:nvSpPr>
        <p:spPr bwMode="auto">
          <a:xfrm>
            <a:off x="5257800" y="4114800"/>
            <a:ext cx="1066800" cy="1828800"/>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1588327" name="Line 103"/>
          <p:cNvSpPr>
            <a:spLocks noChangeShapeType="1"/>
          </p:cNvSpPr>
          <p:nvPr>
            <p:custDataLst>
              <p:tags r:id="rId26"/>
            </p:custDataLst>
          </p:nvPr>
        </p:nvSpPr>
        <p:spPr bwMode="auto">
          <a:xfrm>
            <a:off x="4419600" y="5029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8" name="Line 104"/>
          <p:cNvSpPr>
            <a:spLocks noChangeShapeType="1"/>
          </p:cNvSpPr>
          <p:nvPr>
            <p:custDataLst>
              <p:tags r:id="rId27"/>
            </p:custDataLst>
          </p:nvPr>
        </p:nvSpPr>
        <p:spPr bwMode="auto">
          <a:xfrm>
            <a:off x="6324600" y="5046663"/>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588329" name="Line 105"/>
          <p:cNvSpPr>
            <a:spLocks noChangeShapeType="1"/>
          </p:cNvSpPr>
          <p:nvPr>
            <p:custDataLst>
              <p:tags r:id="rId28"/>
            </p:custDataLst>
          </p:nvPr>
        </p:nvSpPr>
        <p:spPr bwMode="auto">
          <a:xfrm flipH="1">
            <a:off x="4800600" y="4953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0" name="Line 106"/>
          <p:cNvSpPr>
            <a:spLocks noChangeShapeType="1"/>
          </p:cNvSpPr>
          <p:nvPr>
            <p:custDataLst>
              <p:tags r:id="rId29"/>
            </p:custDataLst>
          </p:nvPr>
        </p:nvSpPr>
        <p:spPr bwMode="auto">
          <a:xfrm flipH="1">
            <a:off x="6629400" y="4970463"/>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1" name="Text Box 107"/>
          <p:cNvSpPr txBox="1">
            <a:spLocks noChangeArrowheads="1"/>
          </p:cNvSpPr>
          <p:nvPr>
            <p:custDataLst>
              <p:tags r:id="rId30"/>
            </p:custDataLst>
          </p:nvPr>
        </p:nvSpPr>
        <p:spPr bwMode="auto">
          <a:xfrm>
            <a:off x="4373920" y="4945063"/>
            <a:ext cx="550151"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32</a:t>
            </a:r>
            <a:endParaRPr lang="en-US" sz="2800" dirty="0">
              <a:solidFill>
                <a:srgbClr val="FFFFFF"/>
              </a:solidFill>
              <a:latin typeface="Calibri"/>
            </a:endParaRPr>
          </a:p>
        </p:txBody>
      </p:sp>
      <p:sp>
        <p:nvSpPr>
          <p:cNvPr id="1588332" name="Text Box 108"/>
          <p:cNvSpPr txBox="1">
            <a:spLocks noChangeArrowheads="1"/>
          </p:cNvSpPr>
          <p:nvPr>
            <p:custDataLst>
              <p:tags r:id="rId31"/>
            </p:custDataLst>
          </p:nvPr>
        </p:nvSpPr>
        <p:spPr bwMode="auto">
          <a:xfrm>
            <a:off x="6405920" y="4970463"/>
            <a:ext cx="550151" cy="592150"/>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800" dirty="0" smtClean="0">
                <a:solidFill>
                  <a:srgbClr val="FFFFFF"/>
                </a:solidFill>
                <a:latin typeface="Calibri"/>
              </a:rPr>
              <a:t>32</a:t>
            </a:r>
            <a:endParaRPr lang="en-US" sz="2800" dirty="0">
              <a:solidFill>
                <a:srgbClr val="FFFFFF"/>
              </a:solidFill>
              <a:latin typeface="Calibri"/>
            </a:endParaRPr>
          </a:p>
        </p:txBody>
      </p:sp>
      <p:sp>
        <p:nvSpPr>
          <p:cNvPr id="1588333" name="Line 109"/>
          <p:cNvSpPr>
            <a:spLocks noChangeShapeType="1"/>
          </p:cNvSpPr>
          <p:nvPr>
            <p:custDataLst>
              <p:tags r:id="rId32"/>
            </p:custDataLst>
          </p:nvPr>
        </p:nvSpPr>
        <p:spPr bwMode="auto">
          <a:xfrm flipV="1">
            <a:off x="5715000" y="5715000"/>
            <a:ext cx="76200" cy="228600"/>
          </a:xfrm>
          <a:prstGeom prst="line">
            <a:avLst/>
          </a:prstGeom>
          <a:noFill/>
          <a:ln w="38100">
            <a:solidFill>
              <a:schemeClr val="accent1"/>
            </a:solidFill>
            <a:round/>
            <a:headEnd/>
            <a:tailEnd/>
          </a:ln>
          <a:effectLst/>
        </p:spPr>
        <p:txBody>
          <a:bodyPr wrap="none" anchor="ctr">
            <a:noAutofit/>
          </a:bodyPr>
          <a:lstStyle/>
          <a:p>
            <a:endParaRPr lang="en-US" dirty="0"/>
          </a:p>
        </p:txBody>
      </p:sp>
      <p:sp>
        <p:nvSpPr>
          <p:cNvPr id="1588334" name="Line 110"/>
          <p:cNvSpPr>
            <a:spLocks noChangeShapeType="1"/>
          </p:cNvSpPr>
          <p:nvPr>
            <p:custDataLst>
              <p:tags r:id="rId33"/>
            </p:custDataLst>
          </p:nvPr>
        </p:nvSpPr>
        <p:spPr bwMode="auto">
          <a:xfrm flipH="1" flipV="1">
            <a:off x="5791200" y="5715000"/>
            <a:ext cx="76200" cy="228600"/>
          </a:xfrm>
          <a:prstGeom prst="line">
            <a:avLst/>
          </a:prstGeom>
          <a:noFill/>
          <a:ln w="38100">
            <a:solidFill>
              <a:schemeClr val="accent1"/>
            </a:solidFill>
            <a:round/>
            <a:headEnd/>
            <a:tailEnd/>
          </a:ln>
          <a:effectLst/>
        </p:spPr>
        <p:txBody>
          <a:bodyPr anchor="ctr">
            <a:noAutofit/>
          </a:bodyPr>
          <a:lstStyle/>
          <a:p>
            <a:endParaRPr lang="en-US"/>
          </a:p>
        </p:txBody>
      </p:sp>
      <p:sp>
        <p:nvSpPr>
          <p:cNvPr id="1588335" name="Line 111"/>
          <p:cNvSpPr>
            <a:spLocks noChangeShapeType="1"/>
          </p:cNvSpPr>
          <p:nvPr>
            <p:custDataLst>
              <p:tags r:id="rId34"/>
            </p:custDataLst>
          </p:nvPr>
        </p:nvSpPr>
        <p:spPr bwMode="auto">
          <a:xfrm>
            <a:off x="5791200" y="5943600"/>
            <a:ext cx="0" cy="228600"/>
          </a:xfrm>
          <a:prstGeom prst="line">
            <a:avLst/>
          </a:prstGeom>
          <a:noFill/>
          <a:ln w="28575">
            <a:solidFill>
              <a:srgbClr val="FFFFFF"/>
            </a:solidFill>
            <a:round/>
            <a:headEnd/>
            <a:tailEnd/>
          </a:ln>
          <a:effectLst/>
        </p:spPr>
        <p:txBody>
          <a:bodyPr wrap="none" anchor="ctr">
            <a:noAutofit/>
          </a:bodyPr>
          <a:lstStyle/>
          <a:p>
            <a:endParaRPr lang="en-US"/>
          </a:p>
        </p:txBody>
      </p:sp>
      <p:sp>
        <p:nvSpPr>
          <p:cNvPr id="1588337" name="Text Box 113"/>
          <p:cNvSpPr txBox="1">
            <a:spLocks noChangeArrowheads="1"/>
          </p:cNvSpPr>
          <p:nvPr>
            <p:custDataLst>
              <p:tags r:id="rId35"/>
            </p:custDataLst>
          </p:nvPr>
        </p:nvSpPr>
        <p:spPr bwMode="auto">
          <a:xfrm>
            <a:off x="5211478" y="4495800"/>
            <a:ext cx="1175322" cy="123482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32</a:t>
            </a:r>
            <a:r>
              <a:rPr lang="en-US" sz="3200" dirty="0" smtClean="0">
                <a:solidFill>
                  <a:srgbClr val="FFFFFF"/>
                </a:solidFill>
                <a:latin typeface="Calibri"/>
              </a:rPr>
              <a:t>-bit</a:t>
            </a:r>
            <a:endParaRPr lang="en-US" sz="3200" dirty="0">
              <a:solidFill>
                <a:srgbClr val="FFFFFF"/>
              </a:solidFill>
              <a:latin typeface="Calibri"/>
            </a:endParaRPr>
          </a:p>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reg</a:t>
            </a:r>
            <a:endParaRPr lang="en-US" sz="3200" dirty="0">
              <a:solidFill>
                <a:srgbClr val="FFFFFF"/>
              </a:solidFill>
              <a:latin typeface="Calibri"/>
            </a:endParaRPr>
          </a:p>
        </p:txBody>
      </p:sp>
      <p:sp>
        <p:nvSpPr>
          <p:cNvPr id="130" name="Rectangle 4"/>
          <p:cNvSpPr>
            <a:spLocks noChangeArrowheads="1"/>
          </p:cNvSpPr>
          <p:nvPr>
            <p:custDataLst>
              <p:tags r:id="rId36"/>
            </p:custDataLst>
          </p:nvPr>
        </p:nvSpPr>
        <p:spPr bwMode="auto">
          <a:xfrm>
            <a:off x="2554288" y="91123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3" name="Rectangle 4"/>
          <p:cNvSpPr>
            <a:spLocks noChangeArrowheads="1"/>
          </p:cNvSpPr>
          <p:nvPr>
            <p:custDataLst>
              <p:tags r:id="rId37"/>
            </p:custDataLst>
          </p:nvPr>
        </p:nvSpPr>
        <p:spPr bwMode="auto">
          <a:xfrm>
            <a:off x="1611313" y="211138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94" name="Line 10"/>
          <p:cNvSpPr>
            <a:spLocks noChangeShapeType="1"/>
          </p:cNvSpPr>
          <p:nvPr>
            <p:custDataLst>
              <p:tags r:id="rId38"/>
            </p:custDataLst>
          </p:nvPr>
        </p:nvSpPr>
        <p:spPr bwMode="auto">
          <a:xfrm flipH="1">
            <a:off x="2024062" y="226378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5" name="Line 16"/>
          <p:cNvSpPr>
            <a:spLocks noChangeShapeType="1"/>
          </p:cNvSpPr>
          <p:nvPr>
            <p:custDataLst>
              <p:tags r:id="rId39"/>
            </p:custDataLst>
          </p:nvPr>
        </p:nvSpPr>
        <p:spPr bwMode="auto">
          <a:xfrm flipH="1">
            <a:off x="2252662" y="258700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96" name="Line 18"/>
          <p:cNvSpPr>
            <a:spLocks noChangeShapeType="1"/>
          </p:cNvSpPr>
          <p:nvPr>
            <p:custDataLst>
              <p:tags r:id="rId40"/>
            </p:custDataLst>
          </p:nvPr>
        </p:nvSpPr>
        <p:spPr bwMode="auto">
          <a:xfrm flipH="1">
            <a:off x="2938462" y="226378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97" name="Line 21"/>
          <p:cNvSpPr>
            <a:spLocks noChangeShapeType="1"/>
          </p:cNvSpPr>
          <p:nvPr>
            <p:custDataLst>
              <p:tags r:id="rId41"/>
            </p:custDataLst>
          </p:nvPr>
        </p:nvSpPr>
        <p:spPr bwMode="auto">
          <a:xfrm flipH="1" flipV="1">
            <a:off x="1438275" y="257493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98" name="Line 22"/>
          <p:cNvSpPr>
            <a:spLocks noChangeShapeType="1"/>
          </p:cNvSpPr>
          <p:nvPr>
            <p:custDataLst>
              <p:tags r:id="rId42"/>
            </p:custDataLst>
          </p:nvPr>
        </p:nvSpPr>
        <p:spPr bwMode="auto">
          <a:xfrm flipH="1" flipV="1">
            <a:off x="2252662" y="257589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99" name="Line 23"/>
          <p:cNvSpPr>
            <a:spLocks noChangeShapeType="1"/>
          </p:cNvSpPr>
          <p:nvPr>
            <p:custDataLst>
              <p:tags r:id="rId43"/>
            </p:custDataLst>
          </p:nvPr>
        </p:nvSpPr>
        <p:spPr bwMode="auto">
          <a:xfrm flipH="1" flipV="1">
            <a:off x="1438272" y="284163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0" name="Oval 25"/>
          <p:cNvSpPr>
            <a:spLocks noChangeArrowheads="1"/>
          </p:cNvSpPr>
          <p:nvPr>
            <p:custDataLst>
              <p:tags r:id="rId44"/>
            </p:custDataLst>
          </p:nvPr>
        </p:nvSpPr>
        <p:spPr bwMode="auto">
          <a:xfrm>
            <a:off x="2426579" y="254524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01" name="Rectangle 26"/>
          <p:cNvSpPr>
            <a:spLocks noChangeArrowheads="1"/>
          </p:cNvSpPr>
          <p:nvPr>
            <p:custDataLst>
              <p:tags r:id="rId45"/>
            </p:custDataLst>
          </p:nvPr>
        </p:nvSpPr>
        <p:spPr bwMode="auto">
          <a:xfrm>
            <a:off x="1335087" y="203518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02" name="Rectangle 4"/>
          <p:cNvSpPr>
            <a:spLocks noChangeArrowheads="1"/>
          </p:cNvSpPr>
          <p:nvPr>
            <p:custDataLst>
              <p:tags r:id="rId46"/>
            </p:custDataLst>
          </p:nvPr>
        </p:nvSpPr>
        <p:spPr bwMode="auto">
          <a:xfrm>
            <a:off x="2557463" y="211138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3" name="Rectangle 4"/>
          <p:cNvSpPr>
            <a:spLocks noChangeArrowheads="1"/>
          </p:cNvSpPr>
          <p:nvPr>
            <p:custDataLst>
              <p:tags r:id="rId47"/>
            </p:custDataLst>
          </p:nvPr>
        </p:nvSpPr>
        <p:spPr bwMode="auto">
          <a:xfrm>
            <a:off x="1611313" y="3295650"/>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4" name="Line 10"/>
          <p:cNvSpPr>
            <a:spLocks noChangeShapeType="1"/>
          </p:cNvSpPr>
          <p:nvPr>
            <p:custDataLst>
              <p:tags r:id="rId48"/>
            </p:custDataLst>
          </p:nvPr>
        </p:nvSpPr>
        <p:spPr bwMode="auto">
          <a:xfrm flipH="1">
            <a:off x="2024062" y="3448050"/>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5" name="Line 16"/>
          <p:cNvSpPr>
            <a:spLocks noChangeShapeType="1"/>
          </p:cNvSpPr>
          <p:nvPr>
            <p:custDataLst>
              <p:tags r:id="rId49"/>
            </p:custDataLst>
          </p:nvPr>
        </p:nvSpPr>
        <p:spPr bwMode="auto">
          <a:xfrm flipH="1">
            <a:off x="2252662" y="3771277"/>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06" name="Line 18"/>
          <p:cNvSpPr>
            <a:spLocks noChangeShapeType="1"/>
          </p:cNvSpPr>
          <p:nvPr>
            <p:custDataLst>
              <p:tags r:id="rId50"/>
            </p:custDataLst>
          </p:nvPr>
        </p:nvSpPr>
        <p:spPr bwMode="auto">
          <a:xfrm flipH="1">
            <a:off x="2938462" y="3448050"/>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21"/>
          <p:cNvSpPr>
            <a:spLocks noChangeShapeType="1"/>
          </p:cNvSpPr>
          <p:nvPr>
            <p:custDataLst>
              <p:tags r:id="rId51"/>
            </p:custDataLst>
          </p:nvPr>
        </p:nvSpPr>
        <p:spPr bwMode="auto">
          <a:xfrm flipH="1" flipV="1">
            <a:off x="1438275" y="3759200"/>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108" name="Line 22"/>
          <p:cNvSpPr>
            <a:spLocks noChangeShapeType="1"/>
          </p:cNvSpPr>
          <p:nvPr>
            <p:custDataLst>
              <p:tags r:id="rId52"/>
            </p:custDataLst>
          </p:nvPr>
        </p:nvSpPr>
        <p:spPr bwMode="auto">
          <a:xfrm flipH="1" flipV="1">
            <a:off x="2252662" y="3760165"/>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09" name="Line 23"/>
          <p:cNvSpPr>
            <a:spLocks noChangeShapeType="1"/>
          </p:cNvSpPr>
          <p:nvPr>
            <p:custDataLst>
              <p:tags r:id="rId53"/>
            </p:custDataLst>
          </p:nvPr>
        </p:nvSpPr>
        <p:spPr bwMode="auto">
          <a:xfrm flipH="1" flipV="1">
            <a:off x="1438272" y="4025900"/>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0" name="Oval 25"/>
          <p:cNvSpPr>
            <a:spLocks noChangeArrowheads="1"/>
          </p:cNvSpPr>
          <p:nvPr>
            <p:custDataLst>
              <p:tags r:id="rId54"/>
            </p:custDataLst>
          </p:nvPr>
        </p:nvSpPr>
        <p:spPr bwMode="auto">
          <a:xfrm>
            <a:off x="2426579" y="3729517"/>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11" name="Rectangle 26"/>
          <p:cNvSpPr>
            <a:spLocks noChangeArrowheads="1"/>
          </p:cNvSpPr>
          <p:nvPr>
            <p:custDataLst>
              <p:tags r:id="rId55"/>
            </p:custDataLst>
          </p:nvPr>
        </p:nvSpPr>
        <p:spPr bwMode="auto">
          <a:xfrm>
            <a:off x="1335087" y="3219450"/>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12" name="Rectangle 4"/>
          <p:cNvSpPr>
            <a:spLocks noChangeArrowheads="1"/>
          </p:cNvSpPr>
          <p:nvPr>
            <p:custDataLst>
              <p:tags r:id="rId56"/>
            </p:custDataLst>
          </p:nvPr>
        </p:nvSpPr>
        <p:spPr bwMode="auto">
          <a:xfrm>
            <a:off x="2557463" y="3295650"/>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3" name="Rectangle 4"/>
          <p:cNvSpPr>
            <a:spLocks noChangeArrowheads="1"/>
          </p:cNvSpPr>
          <p:nvPr>
            <p:custDataLst>
              <p:tags r:id="rId57"/>
            </p:custDataLst>
          </p:nvPr>
        </p:nvSpPr>
        <p:spPr bwMode="auto">
          <a:xfrm>
            <a:off x="1611313" y="4470395"/>
            <a:ext cx="412750"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4" name="Line 10"/>
          <p:cNvSpPr>
            <a:spLocks noChangeShapeType="1"/>
          </p:cNvSpPr>
          <p:nvPr>
            <p:custDataLst>
              <p:tags r:id="rId58"/>
            </p:custDataLst>
          </p:nvPr>
        </p:nvSpPr>
        <p:spPr bwMode="auto">
          <a:xfrm flipH="1">
            <a:off x="2024062" y="4622795"/>
            <a:ext cx="53340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5" name="Line 16"/>
          <p:cNvSpPr>
            <a:spLocks noChangeShapeType="1"/>
          </p:cNvSpPr>
          <p:nvPr>
            <p:custDataLst>
              <p:tags r:id="rId59"/>
            </p:custDataLst>
          </p:nvPr>
        </p:nvSpPr>
        <p:spPr bwMode="auto">
          <a:xfrm flipH="1">
            <a:off x="2252662" y="4946022"/>
            <a:ext cx="173038" cy="0"/>
          </a:xfrm>
          <a:prstGeom prst="line">
            <a:avLst/>
          </a:prstGeom>
          <a:noFill/>
          <a:ln w="25400">
            <a:solidFill>
              <a:schemeClr val="bg2">
                <a:lumMod val="60000"/>
                <a:lumOff val="40000"/>
              </a:schemeClr>
            </a:solidFill>
            <a:round/>
            <a:headEnd/>
            <a:tailEnd/>
          </a:ln>
          <a:effectLst/>
        </p:spPr>
        <p:txBody>
          <a:bodyPr wrap="none" anchor="ctr">
            <a:noAutofit/>
          </a:bodyPr>
          <a:lstStyle/>
          <a:p>
            <a:endParaRPr lang="en-US"/>
          </a:p>
        </p:txBody>
      </p:sp>
      <p:sp>
        <p:nvSpPr>
          <p:cNvPr id="116" name="Line 18"/>
          <p:cNvSpPr>
            <a:spLocks noChangeShapeType="1"/>
          </p:cNvSpPr>
          <p:nvPr>
            <p:custDataLst>
              <p:tags r:id="rId60"/>
            </p:custDataLst>
          </p:nvPr>
        </p:nvSpPr>
        <p:spPr bwMode="auto">
          <a:xfrm flipH="1">
            <a:off x="2938462" y="4622795"/>
            <a:ext cx="338138" cy="0"/>
          </a:xfrm>
          <a:prstGeom prst="line">
            <a:avLst/>
          </a:prstGeom>
          <a:noFill/>
          <a:ln w="28575">
            <a:solidFill>
              <a:srgbClr val="FFFFFF"/>
            </a:solidFill>
            <a:round/>
            <a:headEnd/>
            <a:tailEnd/>
          </a:ln>
          <a:effectLst/>
        </p:spPr>
        <p:txBody>
          <a:bodyPr wrap="none" anchor="ctr">
            <a:noAutofit/>
          </a:bodyPr>
          <a:lstStyle/>
          <a:p>
            <a:endParaRPr lang="en-US"/>
          </a:p>
        </p:txBody>
      </p:sp>
      <p:sp>
        <p:nvSpPr>
          <p:cNvPr id="118" name="Line 22"/>
          <p:cNvSpPr>
            <a:spLocks noChangeShapeType="1"/>
          </p:cNvSpPr>
          <p:nvPr>
            <p:custDataLst>
              <p:tags r:id="rId61"/>
            </p:custDataLst>
          </p:nvPr>
        </p:nvSpPr>
        <p:spPr bwMode="auto">
          <a:xfrm flipH="1" flipV="1">
            <a:off x="2252662" y="4934910"/>
            <a:ext cx="0" cy="277812"/>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19" name="Line 23"/>
          <p:cNvSpPr>
            <a:spLocks noChangeShapeType="1"/>
          </p:cNvSpPr>
          <p:nvPr>
            <p:custDataLst>
              <p:tags r:id="rId62"/>
            </p:custDataLst>
          </p:nvPr>
        </p:nvSpPr>
        <p:spPr bwMode="auto">
          <a:xfrm flipH="1" flipV="1">
            <a:off x="1438272" y="5200645"/>
            <a:ext cx="814390" cy="0"/>
          </a:xfrm>
          <a:prstGeom prst="line">
            <a:avLst/>
          </a:prstGeom>
          <a:noFill/>
          <a:ln w="25400">
            <a:solidFill>
              <a:schemeClr val="bg2">
                <a:lumMod val="60000"/>
                <a:lumOff val="40000"/>
              </a:schemeClr>
            </a:solidFill>
            <a:round/>
            <a:headEnd/>
            <a:tailEnd/>
          </a:ln>
          <a:effectLst/>
        </p:spPr>
        <p:txBody>
          <a:bodyPr anchor="ctr">
            <a:noAutofit/>
          </a:bodyPr>
          <a:lstStyle/>
          <a:p>
            <a:endParaRPr lang="en-US"/>
          </a:p>
        </p:txBody>
      </p:sp>
      <p:sp>
        <p:nvSpPr>
          <p:cNvPr id="120" name="Oval 25"/>
          <p:cNvSpPr>
            <a:spLocks noChangeArrowheads="1"/>
          </p:cNvSpPr>
          <p:nvPr>
            <p:custDataLst>
              <p:tags r:id="rId63"/>
            </p:custDataLst>
          </p:nvPr>
        </p:nvSpPr>
        <p:spPr bwMode="auto">
          <a:xfrm>
            <a:off x="2426579" y="4904262"/>
            <a:ext cx="87312" cy="88900"/>
          </a:xfrm>
          <a:prstGeom prst="ellipse">
            <a:avLst/>
          </a:prstGeom>
          <a:noFill/>
          <a:ln w="25400" algn="ctr">
            <a:solidFill>
              <a:schemeClr val="bg2">
                <a:lumMod val="60000"/>
                <a:lumOff val="40000"/>
              </a:schemeClr>
            </a:solidFill>
            <a:round/>
            <a:headEnd/>
            <a:tailEnd/>
          </a:ln>
          <a:effectLst/>
        </p:spPr>
        <p:txBody>
          <a:bodyPr wrap="none" anchor="ctr">
            <a:noAutofit/>
          </a:bodyPr>
          <a:lstStyle/>
          <a:p>
            <a:endParaRPr lang="en-US"/>
          </a:p>
        </p:txBody>
      </p:sp>
      <p:sp>
        <p:nvSpPr>
          <p:cNvPr id="121" name="Rectangle 26"/>
          <p:cNvSpPr>
            <a:spLocks noChangeArrowheads="1"/>
          </p:cNvSpPr>
          <p:nvPr>
            <p:custDataLst>
              <p:tags r:id="rId64"/>
            </p:custDataLst>
          </p:nvPr>
        </p:nvSpPr>
        <p:spPr bwMode="auto">
          <a:xfrm>
            <a:off x="1335087" y="4394195"/>
            <a:ext cx="1755775" cy="914400"/>
          </a:xfrm>
          <a:prstGeom prst="rect">
            <a:avLst/>
          </a:prstGeom>
          <a:noFill/>
          <a:ln w="28575" algn="ctr">
            <a:solidFill>
              <a:schemeClr val="accent1"/>
            </a:solidFill>
            <a:miter lim="800000"/>
            <a:headEnd/>
            <a:tailEnd/>
          </a:ln>
          <a:effectLst/>
        </p:spPr>
        <p:txBody>
          <a:bodyPr anchor="ctr">
            <a:noAutofit/>
          </a:bodyPr>
          <a:lstStyle/>
          <a:p>
            <a:endParaRPr lang="en-US"/>
          </a:p>
        </p:txBody>
      </p:sp>
      <p:sp>
        <p:nvSpPr>
          <p:cNvPr id="122" name="Rectangle 4"/>
          <p:cNvSpPr>
            <a:spLocks noChangeArrowheads="1"/>
          </p:cNvSpPr>
          <p:nvPr>
            <p:custDataLst>
              <p:tags r:id="rId65"/>
            </p:custDataLst>
          </p:nvPr>
        </p:nvSpPr>
        <p:spPr bwMode="auto">
          <a:xfrm>
            <a:off x="2557463" y="4470395"/>
            <a:ext cx="380999" cy="641350"/>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69" name="Line 54"/>
          <p:cNvSpPr>
            <a:spLocks noChangeShapeType="1"/>
          </p:cNvSpPr>
          <p:nvPr>
            <p:custDataLst>
              <p:tags r:id="rId66"/>
            </p:custDataLst>
          </p:nvPr>
        </p:nvSpPr>
        <p:spPr bwMode="auto">
          <a:xfrm flipH="1">
            <a:off x="1100138" y="4937120"/>
            <a:ext cx="509587" cy="0"/>
          </a:xfrm>
          <a:prstGeom prst="line">
            <a:avLst/>
          </a:prstGeom>
          <a:noFill/>
          <a:ln w="28575">
            <a:solidFill>
              <a:srgbClr val="FFFFFF"/>
            </a:solidFill>
            <a:round/>
            <a:headEnd/>
            <a:tailEnd type="oval"/>
          </a:ln>
          <a:effectLst/>
        </p:spPr>
        <p:txBody>
          <a:bodyPr anchor="ctr">
            <a:noAutofit/>
          </a:bodyPr>
          <a:lstStyle/>
          <a:p>
            <a:endParaRPr lang="en-US"/>
          </a:p>
        </p:txBody>
      </p:sp>
      <p:sp>
        <p:nvSpPr>
          <p:cNvPr id="70" name="Line 21"/>
          <p:cNvSpPr>
            <a:spLocks noChangeShapeType="1"/>
          </p:cNvSpPr>
          <p:nvPr>
            <p:custDataLst>
              <p:tags r:id="rId67"/>
            </p:custDataLst>
          </p:nvPr>
        </p:nvSpPr>
        <p:spPr bwMode="auto">
          <a:xfrm flipH="1" flipV="1">
            <a:off x="1438275" y="4933945"/>
            <a:ext cx="0" cy="266700"/>
          </a:xfrm>
          <a:prstGeom prst="line">
            <a:avLst/>
          </a:prstGeom>
          <a:noFill/>
          <a:ln w="25400">
            <a:solidFill>
              <a:schemeClr val="bg2">
                <a:lumMod val="60000"/>
                <a:lumOff val="40000"/>
              </a:schemeClr>
            </a:solidFill>
            <a:round/>
            <a:headEnd/>
            <a:tailEnd type="oval"/>
          </a:ln>
          <a:effectLst/>
        </p:spPr>
        <p:txBody>
          <a:bodyPr anchor="ctr">
            <a:noAutofit/>
          </a:bodyPr>
          <a:lstStyle/>
          <a:p>
            <a:endParaRPr lang="en-US"/>
          </a:p>
        </p:txBody>
      </p:sp>
      <p:sp>
        <p:nvSpPr>
          <p:cNvPr id="71" name="Text Box 97"/>
          <p:cNvSpPr txBox="1">
            <a:spLocks noChangeArrowheads="1"/>
          </p:cNvSpPr>
          <p:nvPr>
            <p:custDataLst>
              <p:tags r:id="rId68"/>
            </p:custDataLst>
          </p:nvPr>
        </p:nvSpPr>
        <p:spPr bwMode="auto">
          <a:xfrm>
            <a:off x="5433942" y="6076453"/>
            <a:ext cx="638316" cy="629147"/>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3200" dirty="0" err="1">
                <a:solidFill>
                  <a:srgbClr val="FFFFFF"/>
                </a:solidFill>
                <a:latin typeface="Calibri"/>
              </a:rPr>
              <a:t>clk</a:t>
            </a:r>
            <a:endParaRPr lang="en-US" sz="2400" dirty="0">
              <a:solidFill>
                <a:srgbClr val="FFFFFF"/>
              </a:solidFill>
              <a:latin typeface="Calibri"/>
            </a:endParaRPr>
          </a:p>
        </p:txBody>
      </p:sp>
    </p:spTree>
    <p:extLst>
      <p:ext uri="{BB962C8B-B14F-4D97-AF65-F5344CB8AC3E}">
        <p14:creationId xmlns:p14="http://schemas.microsoft.com/office/powerpoint/2010/main" val="1990541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883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883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883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8832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883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883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8833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883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8833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8833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883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8326" grpId="0" animBg="1"/>
      <p:bldP spid="1588327" grpId="0" animBg="1"/>
      <p:bldP spid="1588328" grpId="0" animBg="1"/>
      <p:bldP spid="1588329" grpId="0" animBg="1"/>
      <p:bldP spid="1588330" grpId="0" animBg="1"/>
      <p:bldP spid="1588331" grpId="0"/>
      <p:bldP spid="1588332" grpId="0"/>
      <p:bldP spid="1588333" grpId="0" animBg="1"/>
      <p:bldP spid="1588334" grpId="0" animBg="1"/>
      <p:bldP spid="1588335" grpId="0" animBg="1"/>
      <p:bldP spid="1588337" grpId="0"/>
      <p:bldP spid="7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200" y="609600"/>
            <a:ext cx="86106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r>
              <a:rPr lang="en-US" dirty="0" smtClean="0">
                <a:solidFill>
                  <a:schemeClr val="accent5">
                    <a:lumMod val="60000"/>
                    <a:lumOff val="40000"/>
                  </a:schemeClr>
                </a:solidFill>
              </a:rPr>
              <a:t>How to write to </a:t>
            </a:r>
            <a:r>
              <a:rPr lang="en-US" b="1" i="1" dirty="0" smtClean="0">
                <a:solidFill>
                  <a:schemeClr val="accent5">
                    <a:lumMod val="60000"/>
                    <a:lumOff val="40000"/>
                  </a:schemeClr>
                </a:solidFill>
              </a:rPr>
              <a:t>one</a:t>
            </a:r>
            <a:r>
              <a:rPr lang="en-US" dirty="0" smtClean="0">
                <a:solidFill>
                  <a:schemeClr val="accent5">
                    <a:lumMod val="60000"/>
                    <a:lumOff val="40000"/>
                  </a:schemeClr>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Register File</a:t>
            </a:r>
            <a:endParaRPr lang="en-US" dirty="0"/>
          </a:p>
        </p:txBody>
      </p:sp>
      <p:grpSp>
        <p:nvGrpSpPr>
          <p:cNvPr id="35" name="Group 34"/>
          <p:cNvGrpSpPr/>
          <p:nvPr/>
        </p:nvGrpSpPr>
        <p:grpSpPr>
          <a:xfrm>
            <a:off x="5913335" y="1066800"/>
            <a:ext cx="1020865" cy="428451"/>
            <a:chOff x="5257800" y="1066800"/>
            <a:chExt cx="1020865" cy="428451"/>
          </a:xfrm>
        </p:grpSpPr>
        <p:sp>
          <p:nvSpPr>
            <p:cNvPr id="36"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9" name="Text Box 113"/>
            <p:cNvSpPr txBox="1">
              <a:spLocks noChangeArrowheads="1"/>
            </p:cNvSpPr>
            <p:nvPr>
              <p:custDataLst>
                <p:tags r:id="rId21"/>
              </p:custDataLst>
            </p:nvPr>
          </p:nvSpPr>
          <p:spPr bwMode="auto">
            <a:xfrm>
              <a:off x="5488295"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40" name="Group 39"/>
          <p:cNvGrpSpPr/>
          <p:nvPr/>
        </p:nvGrpSpPr>
        <p:grpSpPr>
          <a:xfrm>
            <a:off x="5913335" y="1672986"/>
            <a:ext cx="1020865" cy="536814"/>
            <a:chOff x="5257800" y="958437"/>
            <a:chExt cx="1020865" cy="536814"/>
          </a:xfrm>
        </p:grpSpPr>
        <p:sp>
          <p:nvSpPr>
            <p:cNvPr id="4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4" name="Text Box 113"/>
            <p:cNvSpPr txBox="1">
              <a:spLocks noChangeArrowheads="1"/>
            </p:cNvSpPr>
            <p:nvPr>
              <p:custDataLst>
                <p:tags r:id="rId19"/>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45" name="Group 44"/>
          <p:cNvGrpSpPr/>
          <p:nvPr/>
        </p:nvGrpSpPr>
        <p:grpSpPr>
          <a:xfrm>
            <a:off x="5913335" y="2162349"/>
            <a:ext cx="1020865" cy="428451"/>
            <a:chOff x="5257800" y="1066800"/>
            <a:chExt cx="1020865" cy="428451"/>
          </a:xfrm>
        </p:grpSpPr>
        <p:sp>
          <p:nvSpPr>
            <p:cNvPr id="46"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9" name="Text Box 113"/>
            <p:cNvSpPr txBox="1">
              <a:spLocks noChangeArrowheads="1"/>
            </p:cNvSpPr>
            <p:nvPr>
              <p:custDataLst>
                <p:tags r:id="rId17"/>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50" name="Group 49"/>
          <p:cNvGrpSpPr/>
          <p:nvPr/>
        </p:nvGrpSpPr>
        <p:grpSpPr>
          <a:xfrm>
            <a:off x="5913335" y="2514600"/>
            <a:ext cx="1020865" cy="428451"/>
            <a:chOff x="5257800" y="1066800"/>
            <a:chExt cx="1020865" cy="428451"/>
          </a:xfrm>
        </p:grpSpPr>
        <p:sp>
          <p:nvSpPr>
            <p:cNvPr id="51"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4" name="Text Box 113"/>
            <p:cNvSpPr txBox="1">
              <a:spLocks noChangeArrowheads="1"/>
            </p:cNvSpPr>
            <p:nvPr>
              <p:custDataLst>
                <p:tags r:id="rId15"/>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grpSp>
        <p:nvGrpSpPr>
          <p:cNvPr id="55" name="Group 54"/>
          <p:cNvGrpSpPr/>
          <p:nvPr/>
        </p:nvGrpSpPr>
        <p:grpSpPr>
          <a:xfrm>
            <a:off x="5913335" y="1400349"/>
            <a:ext cx="1020865" cy="428451"/>
            <a:chOff x="5257800" y="1066800"/>
            <a:chExt cx="1020865" cy="428451"/>
          </a:xfrm>
        </p:grpSpPr>
        <p:sp>
          <p:nvSpPr>
            <p:cNvPr id="56"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13"/>
              </p:custDataLst>
            </p:nvPr>
          </p:nvSpPr>
          <p:spPr bwMode="auto">
            <a:xfrm>
              <a:off x="5488294"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sp>
        <p:nvSpPr>
          <p:cNvPr id="60"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 name="Isosceles Triangle 1"/>
          <p:cNvSpPr/>
          <p:nvPr/>
        </p:nvSpPr>
        <p:spPr>
          <a:xfrm rot="5400000">
            <a:off x="5926188"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26188"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5400000">
            <a:off x="5926188"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5400000">
            <a:off x="5926188"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68" name="Straight Connector 7167"/>
          <p:cNvCxnSpPr>
            <a:stCxn id="60" idx="3"/>
            <a:endCxn id="2"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2" name="Straight Connector 81"/>
          <p:cNvCxnSpPr>
            <a:stCxn id="81"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4" name="Straight Connector 83"/>
          <p:cNvCxnSpPr>
            <a:stCxn id="83"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6" name="Straight Connector 85"/>
          <p:cNvCxnSpPr>
            <a:stCxn id="85"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183" name="Rectangle 7182"/>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TextBox 7183"/>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7186" name="Straight Connector 7185"/>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0" name="Straight Connector 7189"/>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9" name="Straight Connector 7198"/>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420161" y="1447800"/>
            <a:ext cx="23320" cy="2335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3" name="Text Box 108"/>
          <p:cNvSpPr txBox="1">
            <a:spLocks noChangeArrowheads="1"/>
          </p:cNvSpPr>
          <p:nvPr>
            <p:custDataLst>
              <p:tags r:id="rId4"/>
            </p:custDataLst>
          </p:nvPr>
        </p:nvSpPr>
        <p:spPr bwMode="auto">
          <a:xfrm>
            <a:off x="4460442" y="35178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4" name="Text Box 108"/>
          <p:cNvSpPr txBox="1">
            <a:spLocks noChangeArrowheads="1"/>
          </p:cNvSpPr>
          <p:nvPr>
            <p:custDataLst>
              <p:tags r:id="rId5"/>
            </p:custDataLst>
          </p:nvPr>
        </p:nvSpPr>
        <p:spPr bwMode="auto">
          <a:xfrm>
            <a:off x="4632705" y="37149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19" name="Line 104"/>
          <p:cNvSpPr>
            <a:spLocks noChangeShapeType="1"/>
          </p:cNvSpPr>
          <p:nvPr>
            <p:custDataLst>
              <p:tags r:id="rId6"/>
            </p:custDataLst>
          </p:nvPr>
        </p:nvSpPr>
        <p:spPr bwMode="auto">
          <a:xfrm rot="16200000">
            <a:off x="4368216" y="3327985"/>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21" name="Text Box 108"/>
          <p:cNvSpPr txBox="1">
            <a:spLocks noChangeArrowheads="1"/>
          </p:cNvSpPr>
          <p:nvPr>
            <p:custDataLst>
              <p:tags r:id="rId7"/>
            </p:custDataLst>
          </p:nvPr>
        </p:nvSpPr>
        <p:spPr bwMode="auto">
          <a:xfrm>
            <a:off x="5181600" y="3733800"/>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74" name="Straight Connector 73"/>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90" name="Rectangle 89"/>
          <p:cNvSpPr/>
          <p:nvPr/>
        </p:nvSpPr>
        <p:spPr>
          <a:xfrm>
            <a:off x="4260020" y="879565"/>
            <a:ext cx="3055180" cy="2638251"/>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108"/>
          <p:cNvSpPr txBox="1">
            <a:spLocks noChangeArrowheads="1"/>
          </p:cNvSpPr>
          <p:nvPr>
            <p:custDataLst>
              <p:tags r:id="rId9"/>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43" name="Line 106"/>
          <p:cNvSpPr>
            <a:spLocks noChangeShapeType="1"/>
          </p:cNvSpPr>
          <p:nvPr>
            <p:custDataLst>
              <p:tags r:id="rId10"/>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44" name="Text Box 108"/>
          <p:cNvSpPr txBox="1">
            <a:spLocks noChangeArrowheads="1"/>
          </p:cNvSpPr>
          <p:nvPr>
            <p:custDataLst>
              <p:tags r:id="rId11"/>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Tree>
    <p:extLst>
      <p:ext uri="{BB962C8B-B14F-4D97-AF65-F5344CB8AC3E}">
        <p14:creationId xmlns:p14="http://schemas.microsoft.com/office/powerpoint/2010/main" val="48962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2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3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995779">
                                            <p:txEl>
                                              <p:pRg st="6" end="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995779">
                                            <p:txEl>
                                              <p:pRg st="7" end="7"/>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7184"/>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718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1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1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1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3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12"/>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66"/>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0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99"/>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86"/>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07"/>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3"/>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8"/>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84"/>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82"/>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1"/>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0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190"/>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716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199"/>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86"/>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 grpId="0" animBg="1"/>
      <p:bldP spid="62" grpId="0" animBg="1"/>
      <p:bldP spid="64" grpId="0" animBg="1"/>
      <p:bldP spid="65" grpId="0" animBg="1"/>
      <p:bldP spid="81" grpId="0" animBg="1"/>
      <p:bldP spid="83" grpId="0" animBg="1"/>
      <p:bldP spid="85" grpId="0" animBg="1"/>
      <p:bldP spid="7183" grpId="0" animBg="1"/>
      <p:bldP spid="7184" grpId="0"/>
      <p:bldP spid="112" grpId="0" animBg="1"/>
      <p:bldP spid="113" grpId="0"/>
      <p:bldP spid="114" grpId="0"/>
      <p:bldP spid="119" grpId="0" animBg="1"/>
      <p:bldP spid="121" grpId="0"/>
      <p:bldP spid="137" grpId="0" animBg="1"/>
      <p:bldP spid="90" grpId="0" animBg="1"/>
      <p:bldP spid="142" grpId="0"/>
      <p:bldP spid="143" grpId="0" animBg="1"/>
      <p:bldP spid="14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200" y="609600"/>
            <a:ext cx="86106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a:p>
          <a:p>
            <a:endParaRPr lang="en-US" dirty="0" smtClean="0"/>
          </a:p>
          <a:p>
            <a:endParaRPr lang="en-US" dirty="0"/>
          </a:p>
          <a:p>
            <a:r>
              <a:rPr lang="en-US" dirty="0" smtClean="0">
                <a:solidFill>
                  <a:schemeClr val="accent5">
                    <a:lumMod val="60000"/>
                    <a:lumOff val="40000"/>
                  </a:schemeClr>
                </a:solidFill>
              </a:rPr>
              <a:t>How to write to </a:t>
            </a:r>
            <a:r>
              <a:rPr lang="en-US" b="1" i="1" dirty="0" smtClean="0">
                <a:solidFill>
                  <a:schemeClr val="accent5">
                    <a:lumMod val="60000"/>
                    <a:lumOff val="40000"/>
                  </a:schemeClr>
                </a:solidFill>
              </a:rPr>
              <a:t>one</a:t>
            </a:r>
            <a:r>
              <a:rPr lang="en-US" dirty="0" smtClean="0">
                <a:solidFill>
                  <a:schemeClr val="accent5">
                    <a:lumMod val="60000"/>
                    <a:lumOff val="40000"/>
                  </a:schemeClr>
                </a:solidFill>
              </a:rPr>
              <a:t> register in the register file?</a:t>
            </a:r>
          </a:p>
          <a:p>
            <a:pPr lvl="1"/>
            <a:r>
              <a:rPr lang="en-US" dirty="0" smtClean="0"/>
              <a:t>Need a decoder</a:t>
            </a:r>
          </a:p>
          <a:p>
            <a:pPr lvl="1"/>
            <a:endParaRPr lang="en-US" dirty="0" smtClean="0"/>
          </a:p>
          <a:p>
            <a:pPr lvl="1"/>
            <a:endParaRPr lang="en-US" dirty="0"/>
          </a:p>
          <a:p>
            <a:endParaRPr lang="en-US" dirty="0"/>
          </a:p>
        </p:txBody>
      </p:sp>
      <p:sp>
        <p:nvSpPr>
          <p:cNvPr id="4" name="Title 3"/>
          <p:cNvSpPr>
            <a:spLocks noGrp="1"/>
          </p:cNvSpPr>
          <p:nvPr>
            <p:ph type="title"/>
            <p:custDataLst>
              <p:tags r:id="rId2"/>
            </p:custDataLst>
          </p:nvPr>
        </p:nvSpPr>
        <p:spPr/>
        <p:txBody>
          <a:bodyPr>
            <a:noAutofit/>
          </a:bodyPr>
          <a:lstStyle/>
          <a:p>
            <a:r>
              <a:rPr lang="en-US" sz="3600" dirty="0" smtClean="0"/>
              <a:t>Activity# write truth table for 3-to-8 decoder</a:t>
            </a:r>
            <a:endParaRPr lang="en-US" sz="3600" dirty="0"/>
          </a:p>
        </p:txBody>
      </p:sp>
      <p:grpSp>
        <p:nvGrpSpPr>
          <p:cNvPr id="35" name="Group 34"/>
          <p:cNvGrpSpPr/>
          <p:nvPr/>
        </p:nvGrpSpPr>
        <p:grpSpPr>
          <a:xfrm>
            <a:off x="5913335" y="1066800"/>
            <a:ext cx="1020865" cy="428451"/>
            <a:chOff x="5257800" y="1066800"/>
            <a:chExt cx="1020865" cy="428451"/>
          </a:xfrm>
        </p:grpSpPr>
        <p:sp>
          <p:nvSpPr>
            <p:cNvPr id="36" name="Rectangle 102"/>
            <p:cNvSpPr>
              <a:spLocks noChangeArrowheads="1"/>
            </p:cNvSpPr>
            <p:nvPr>
              <p:custDataLst>
                <p:tags r:id="rId20"/>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9" name="Text Box 113"/>
            <p:cNvSpPr txBox="1">
              <a:spLocks noChangeArrowheads="1"/>
            </p:cNvSpPr>
            <p:nvPr>
              <p:custDataLst>
                <p:tags r:id="rId21"/>
              </p:custDataLst>
            </p:nvPr>
          </p:nvSpPr>
          <p:spPr bwMode="auto">
            <a:xfrm>
              <a:off x="5488295"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40" name="Group 39"/>
          <p:cNvGrpSpPr/>
          <p:nvPr/>
        </p:nvGrpSpPr>
        <p:grpSpPr>
          <a:xfrm>
            <a:off x="5913335" y="1672986"/>
            <a:ext cx="1020865" cy="536814"/>
            <a:chOff x="5257800" y="958437"/>
            <a:chExt cx="1020865" cy="536814"/>
          </a:xfrm>
        </p:grpSpPr>
        <p:sp>
          <p:nvSpPr>
            <p:cNvPr id="41" name="Rectangle 102"/>
            <p:cNvSpPr>
              <a:spLocks noChangeArrowheads="1"/>
            </p:cNvSpPr>
            <p:nvPr>
              <p:custDataLst>
                <p:tags r:id="rId18"/>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4" name="Text Box 113"/>
            <p:cNvSpPr txBox="1">
              <a:spLocks noChangeArrowheads="1"/>
            </p:cNvSpPr>
            <p:nvPr>
              <p:custDataLst>
                <p:tags r:id="rId19"/>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45" name="Group 44"/>
          <p:cNvGrpSpPr/>
          <p:nvPr/>
        </p:nvGrpSpPr>
        <p:grpSpPr>
          <a:xfrm>
            <a:off x="5913335" y="2162349"/>
            <a:ext cx="1020865" cy="428451"/>
            <a:chOff x="5257800" y="1066800"/>
            <a:chExt cx="1020865" cy="428451"/>
          </a:xfrm>
        </p:grpSpPr>
        <p:sp>
          <p:nvSpPr>
            <p:cNvPr id="46" name="Rectangle 102"/>
            <p:cNvSpPr>
              <a:spLocks noChangeArrowheads="1"/>
            </p:cNvSpPr>
            <p:nvPr>
              <p:custDataLst>
                <p:tags r:id="rId16"/>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49" name="Text Box 113"/>
            <p:cNvSpPr txBox="1">
              <a:spLocks noChangeArrowheads="1"/>
            </p:cNvSpPr>
            <p:nvPr>
              <p:custDataLst>
                <p:tags r:id="rId17"/>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50" name="Group 49"/>
          <p:cNvGrpSpPr/>
          <p:nvPr/>
        </p:nvGrpSpPr>
        <p:grpSpPr>
          <a:xfrm>
            <a:off x="5913335" y="2514600"/>
            <a:ext cx="1020865" cy="428451"/>
            <a:chOff x="5257800" y="1066800"/>
            <a:chExt cx="1020865" cy="428451"/>
          </a:xfrm>
        </p:grpSpPr>
        <p:sp>
          <p:nvSpPr>
            <p:cNvPr id="51" name="Rectangle 102"/>
            <p:cNvSpPr>
              <a:spLocks noChangeArrowheads="1"/>
            </p:cNvSpPr>
            <p:nvPr>
              <p:custDataLst>
                <p:tags r:id="rId14"/>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4" name="Text Box 113"/>
            <p:cNvSpPr txBox="1">
              <a:spLocks noChangeArrowheads="1"/>
            </p:cNvSpPr>
            <p:nvPr>
              <p:custDataLst>
                <p:tags r:id="rId15"/>
              </p:custDataLst>
            </p:nvPr>
          </p:nvSpPr>
          <p:spPr bwMode="auto">
            <a:xfrm>
              <a:off x="5409003"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grpSp>
        <p:nvGrpSpPr>
          <p:cNvPr id="55" name="Group 54"/>
          <p:cNvGrpSpPr/>
          <p:nvPr/>
        </p:nvGrpSpPr>
        <p:grpSpPr>
          <a:xfrm>
            <a:off x="5913335" y="1400349"/>
            <a:ext cx="1020865" cy="428451"/>
            <a:chOff x="5257800" y="1066800"/>
            <a:chExt cx="1020865" cy="428451"/>
          </a:xfrm>
        </p:grpSpPr>
        <p:sp>
          <p:nvSpPr>
            <p:cNvPr id="56" name="Rectangle 102"/>
            <p:cNvSpPr>
              <a:spLocks noChangeArrowheads="1"/>
            </p:cNvSpPr>
            <p:nvPr>
              <p:custDataLst>
                <p:tags r:id="rId12"/>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13"/>
              </p:custDataLst>
            </p:nvPr>
          </p:nvSpPr>
          <p:spPr bwMode="auto">
            <a:xfrm>
              <a:off x="5488294"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sp>
        <p:nvSpPr>
          <p:cNvPr id="60"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 name="Isosceles Triangle 1"/>
          <p:cNvSpPr/>
          <p:nvPr/>
        </p:nvSpPr>
        <p:spPr>
          <a:xfrm rot="5400000">
            <a:off x="5926188"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Isosceles Triangle 61"/>
          <p:cNvSpPr/>
          <p:nvPr/>
        </p:nvSpPr>
        <p:spPr>
          <a:xfrm rot="5400000">
            <a:off x="5926188"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Isosceles Triangle 63"/>
          <p:cNvSpPr/>
          <p:nvPr/>
        </p:nvSpPr>
        <p:spPr>
          <a:xfrm rot="5400000">
            <a:off x="5926188"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Isosceles Triangle 64"/>
          <p:cNvSpPr/>
          <p:nvPr/>
        </p:nvSpPr>
        <p:spPr>
          <a:xfrm rot="5400000">
            <a:off x="5926188"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68" name="Straight Connector 7167"/>
          <p:cNvCxnSpPr>
            <a:stCxn id="60" idx="3"/>
            <a:endCxn id="2"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1"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2" name="Straight Connector 81"/>
          <p:cNvCxnSpPr>
            <a:stCxn id="81"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3"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4" name="Straight Connector 83"/>
          <p:cNvCxnSpPr>
            <a:stCxn id="83"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5"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86" name="Straight Connector 85"/>
          <p:cNvCxnSpPr>
            <a:stCxn id="85"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183" name="Rectangle 7182"/>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84" name="TextBox 7183"/>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7186" name="Straight Connector 7185"/>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0" name="Straight Connector 7189"/>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99" name="Straight Connector 7198"/>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420161" y="1447800"/>
            <a:ext cx="23320" cy="233587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2" name="Line 106"/>
          <p:cNvSpPr>
            <a:spLocks noChangeShapeType="1"/>
          </p:cNvSpPr>
          <p:nvPr>
            <p:custDataLst>
              <p:tags r:id="rId3"/>
            </p:custDataLst>
          </p:nvPr>
        </p:nvSpPr>
        <p:spPr bwMode="auto">
          <a:xfrm rot="16200000" flipH="1">
            <a:off x="53721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3" name="Text Box 108"/>
          <p:cNvSpPr txBox="1">
            <a:spLocks noChangeArrowheads="1"/>
          </p:cNvSpPr>
          <p:nvPr>
            <p:custDataLst>
              <p:tags r:id="rId4"/>
            </p:custDataLst>
          </p:nvPr>
        </p:nvSpPr>
        <p:spPr bwMode="auto">
          <a:xfrm>
            <a:off x="4460442" y="35178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4" name="Text Box 108"/>
          <p:cNvSpPr txBox="1">
            <a:spLocks noChangeArrowheads="1"/>
          </p:cNvSpPr>
          <p:nvPr>
            <p:custDataLst>
              <p:tags r:id="rId5"/>
            </p:custDataLst>
          </p:nvPr>
        </p:nvSpPr>
        <p:spPr bwMode="auto">
          <a:xfrm>
            <a:off x="4632705" y="3714928"/>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19" name="Line 104"/>
          <p:cNvSpPr>
            <a:spLocks noChangeShapeType="1"/>
          </p:cNvSpPr>
          <p:nvPr>
            <p:custDataLst>
              <p:tags r:id="rId6"/>
            </p:custDataLst>
          </p:nvPr>
        </p:nvSpPr>
        <p:spPr bwMode="auto">
          <a:xfrm rot="16200000">
            <a:off x="4368216" y="3327985"/>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121" name="Text Box 108"/>
          <p:cNvSpPr txBox="1">
            <a:spLocks noChangeArrowheads="1"/>
          </p:cNvSpPr>
          <p:nvPr>
            <p:custDataLst>
              <p:tags r:id="rId7"/>
            </p:custDataLst>
          </p:nvPr>
        </p:nvSpPr>
        <p:spPr bwMode="auto">
          <a:xfrm>
            <a:off x="5181600" y="3733800"/>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74" name="Straight Connector 73"/>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Line 106"/>
          <p:cNvSpPr>
            <a:spLocks noChangeShapeType="1"/>
          </p:cNvSpPr>
          <p:nvPr>
            <p:custDataLst>
              <p:tags r:id="rId8"/>
            </p:custDataLst>
          </p:nvPr>
        </p:nvSpPr>
        <p:spPr bwMode="auto">
          <a:xfrm rot="16200000" flipH="1">
            <a:off x="4762500" y="36195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90" name="Rectangle 89"/>
          <p:cNvSpPr/>
          <p:nvPr/>
        </p:nvSpPr>
        <p:spPr>
          <a:xfrm>
            <a:off x="4260020" y="879565"/>
            <a:ext cx="3055180" cy="2638251"/>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Text Box 108"/>
          <p:cNvSpPr txBox="1">
            <a:spLocks noChangeArrowheads="1"/>
          </p:cNvSpPr>
          <p:nvPr>
            <p:custDataLst>
              <p:tags r:id="rId9"/>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43" name="Line 106"/>
          <p:cNvSpPr>
            <a:spLocks noChangeShapeType="1"/>
          </p:cNvSpPr>
          <p:nvPr>
            <p:custDataLst>
              <p:tags r:id="rId10"/>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44" name="Text Box 108"/>
          <p:cNvSpPr txBox="1">
            <a:spLocks noChangeArrowheads="1"/>
          </p:cNvSpPr>
          <p:nvPr>
            <p:custDataLst>
              <p:tags r:id="rId11"/>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Tree>
    <p:extLst>
      <p:ext uri="{BB962C8B-B14F-4D97-AF65-F5344CB8AC3E}">
        <p14:creationId xmlns:p14="http://schemas.microsoft.com/office/powerpoint/2010/main" val="7739923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5779" name="Rectangle 3"/>
          <p:cNvSpPr>
            <a:spLocks noGrp="1" noChangeArrowheads="1"/>
          </p:cNvSpPr>
          <p:nvPr>
            <p:ph idx="1"/>
            <p:custDataLst>
              <p:tags r:id="rId1"/>
            </p:custDataLst>
          </p:nvPr>
        </p:nvSpPr>
        <p:spPr>
          <a:xfrm>
            <a:off x="76199" y="609600"/>
            <a:ext cx="5837849"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endParaRPr lang="en-US" dirty="0" smtClean="0">
              <a:solidFill>
                <a:schemeClr val="accent1"/>
              </a:solidFill>
            </a:endParaRPr>
          </a:p>
          <a:p>
            <a:endParaRPr lang="en-US" dirty="0">
              <a:solidFill>
                <a:schemeClr val="accent1"/>
              </a:solidFill>
            </a:endParaRPr>
          </a:p>
          <a:p>
            <a:r>
              <a:rPr lang="en-US" dirty="0" smtClean="0">
                <a:solidFill>
                  <a:schemeClr val="accent5">
                    <a:lumMod val="60000"/>
                    <a:lumOff val="40000"/>
                  </a:schemeClr>
                </a:solidFill>
              </a:rPr>
              <a:t>How to read from two registers?</a:t>
            </a:r>
          </a:p>
          <a:p>
            <a:pPr lvl="1"/>
            <a:r>
              <a:rPr lang="en-US" dirty="0" smtClean="0"/>
              <a:t>Need a multiplexor</a:t>
            </a:r>
          </a:p>
        </p:txBody>
      </p:sp>
      <p:sp>
        <p:nvSpPr>
          <p:cNvPr id="4" name="Title 3"/>
          <p:cNvSpPr>
            <a:spLocks noGrp="1"/>
          </p:cNvSpPr>
          <p:nvPr>
            <p:ph type="title"/>
            <p:custDataLst>
              <p:tags r:id="rId2"/>
            </p:custDataLst>
          </p:nvPr>
        </p:nvSpPr>
        <p:spPr/>
        <p:txBody>
          <a:bodyPr>
            <a:normAutofit fontScale="90000"/>
          </a:bodyPr>
          <a:lstStyle/>
          <a:p>
            <a:r>
              <a:rPr lang="en-US" dirty="0" smtClean="0"/>
              <a:t>Register File</a:t>
            </a:r>
            <a:endParaRPr lang="en-US" dirty="0"/>
          </a:p>
        </p:txBody>
      </p:sp>
      <p:sp>
        <p:nvSpPr>
          <p:cNvPr id="39" name="Text Box 108"/>
          <p:cNvSpPr txBox="1">
            <a:spLocks noChangeArrowheads="1"/>
          </p:cNvSpPr>
          <p:nvPr>
            <p:custDataLst>
              <p:tags r:id="rId3"/>
            </p:custDataLst>
          </p:nvPr>
        </p:nvSpPr>
        <p:spPr bwMode="auto">
          <a:xfrm>
            <a:off x="7089420" y="7620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36" name="Rectangle 102"/>
          <p:cNvSpPr>
            <a:spLocks noChangeArrowheads="1"/>
          </p:cNvSpPr>
          <p:nvPr>
            <p:custDataLst>
              <p:tags r:id="rId4"/>
            </p:custDataLst>
          </p:nvPr>
        </p:nvSpPr>
        <p:spPr bwMode="auto">
          <a:xfrm>
            <a:off x="5914049"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7" name="Line 104"/>
          <p:cNvSpPr>
            <a:spLocks noChangeShapeType="1"/>
          </p:cNvSpPr>
          <p:nvPr>
            <p:custDataLst>
              <p:tags r:id="rId5"/>
            </p:custDataLst>
          </p:nvPr>
        </p:nvSpPr>
        <p:spPr bwMode="auto">
          <a:xfrm>
            <a:off x="6980849"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38" name="Line 106"/>
          <p:cNvSpPr>
            <a:spLocks noChangeShapeType="1"/>
          </p:cNvSpPr>
          <p:nvPr>
            <p:custDataLst>
              <p:tags r:id="rId6"/>
            </p:custDataLst>
          </p:nvPr>
        </p:nvSpPr>
        <p:spPr bwMode="auto">
          <a:xfrm>
            <a:off x="7285649"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43" name="Text Box 113"/>
          <p:cNvSpPr txBox="1">
            <a:spLocks noChangeArrowheads="1"/>
          </p:cNvSpPr>
          <p:nvPr>
            <p:custDataLst>
              <p:tags r:id="rId7"/>
            </p:custDataLst>
          </p:nvPr>
        </p:nvSpPr>
        <p:spPr bwMode="auto">
          <a:xfrm>
            <a:off x="6151757"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sp>
        <p:nvSpPr>
          <p:cNvPr id="51" name="Rectangle 102"/>
          <p:cNvSpPr>
            <a:spLocks noChangeArrowheads="1"/>
          </p:cNvSpPr>
          <p:nvPr>
            <p:custDataLst>
              <p:tags r:id="rId8"/>
            </p:custDataLst>
          </p:nvPr>
        </p:nvSpPr>
        <p:spPr bwMode="auto">
          <a:xfrm>
            <a:off x="5914049" y="1476549"/>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4"/>
          <p:cNvSpPr>
            <a:spLocks noChangeShapeType="1"/>
          </p:cNvSpPr>
          <p:nvPr>
            <p:custDataLst>
              <p:tags r:id="rId9"/>
            </p:custDataLst>
          </p:nvPr>
        </p:nvSpPr>
        <p:spPr bwMode="auto">
          <a:xfrm>
            <a:off x="6980849" y="1628949"/>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53" name="Line 106"/>
          <p:cNvSpPr>
            <a:spLocks noChangeShapeType="1"/>
          </p:cNvSpPr>
          <p:nvPr>
            <p:custDataLst>
              <p:tags r:id="rId10"/>
            </p:custDataLst>
          </p:nvPr>
        </p:nvSpPr>
        <p:spPr bwMode="auto">
          <a:xfrm>
            <a:off x="7285649" y="1552749"/>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54" name="Text Box 113"/>
          <p:cNvSpPr txBox="1">
            <a:spLocks noChangeArrowheads="1"/>
          </p:cNvSpPr>
          <p:nvPr>
            <p:custDataLst>
              <p:tags r:id="rId11"/>
            </p:custDataLst>
          </p:nvPr>
        </p:nvSpPr>
        <p:spPr bwMode="auto">
          <a:xfrm>
            <a:off x="6151756" y="1400349"/>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nvGrpSpPr>
          <p:cNvPr id="55" name="Group 54"/>
          <p:cNvGrpSpPr/>
          <p:nvPr/>
        </p:nvGrpSpPr>
        <p:grpSpPr>
          <a:xfrm>
            <a:off x="5914049" y="1672986"/>
            <a:ext cx="1020865" cy="536814"/>
            <a:chOff x="5257800" y="958437"/>
            <a:chExt cx="1020865" cy="536814"/>
          </a:xfrm>
        </p:grpSpPr>
        <p:sp>
          <p:nvSpPr>
            <p:cNvPr id="56"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sp>
        <p:nvSpPr>
          <p:cNvPr id="61" name="Rectangle 102"/>
          <p:cNvSpPr>
            <a:spLocks noChangeArrowheads="1"/>
          </p:cNvSpPr>
          <p:nvPr>
            <p:custDataLst>
              <p:tags r:id="rId12"/>
            </p:custDataLst>
          </p:nvPr>
        </p:nvSpPr>
        <p:spPr bwMode="auto">
          <a:xfrm>
            <a:off x="5914049" y="2238549"/>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4"/>
          <p:cNvSpPr>
            <a:spLocks noChangeShapeType="1"/>
          </p:cNvSpPr>
          <p:nvPr>
            <p:custDataLst>
              <p:tags r:id="rId13"/>
            </p:custDataLst>
          </p:nvPr>
        </p:nvSpPr>
        <p:spPr bwMode="auto">
          <a:xfrm>
            <a:off x="6980849" y="2390949"/>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3" name="Line 106"/>
          <p:cNvSpPr>
            <a:spLocks noChangeShapeType="1"/>
          </p:cNvSpPr>
          <p:nvPr>
            <p:custDataLst>
              <p:tags r:id="rId14"/>
            </p:custDataLst>
          </p:nvPr>
        </p:nvSpPr>
        <p:spPr bwMode="auto">
          <a:xfrm>
            <a:off x="7285649" y="2314749"/>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4" name="Text Box 113"/>
          <p:cNvSpPr txBox="1">
            <a:spLocks noChangeArrowheads="1"/>
          </p:cNvSpPr>
          <p:nvPr>
            <p:custDataLst>
              <p:tags r:id="rId15"/>
            </p:custDataLst>
          </p:nvPr>
        </p:nvSpPr>
        <p:spPr bwMode="auto">
          <a:xfrm>
            <a:off x="6072465" y="2162349"/>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sp>
        <p:nvSpPr>
          <p:cNvPr id="66" name="Rectangle 102"/>
          <p:cNvSpPr>
            <a:spLocks noChangeArrowheads="1"/>
          </p:cNvSpPr>
          <p:nvPr>
            <p:custDataLst>
              <p:tags r:id="rId16"/>
            </p:custDataLst>
          </p:nvPr>
        </p:nvSpPr>
        <p:spPr bwMode="auto">
          <a:xfrm>
            <a:off x="5914049" y="25908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7" name="Line 104"/>
          <p:cNvSpPr>
            <a:spLocks noChangeShapeType="1"/>
          </p:cNvSpPr>
          <p:nvPr>
            <p:custDataLst>
              <p:tags r:id="rId17"/>
            </p:custDataLst>
          </p:nvPr>
        </p:nvSpPr>
        <p:spPr bwMode="auto">
          <a:xfrm>
            <a:off x="6980849" y="27432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8" name="Line 106"/>
          <p:cNvSpPr>
            <a:spLocks noChangeShapeType="1"/>
          </p:cNvSpPr>
          <p:nvPr>
            <p:custDataLst>
              <p:tags r:id="rId18"/>
            </p:custDataLst>
          </p:nvPr>
        </p:nvSpPr>
        <p:spPr bwMode="auto">
          <a:xfrm>
            <a:off x="7285649" y="2667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9" name="Text Box 113"/>
          <p:cNvSpPr txBox="1">
            <a:spLocks noChangeArrowheads="1"/>
          </p:cNvSpPr>
          <p:nvPr>
            <p:custDataLst>
              <p:tags r:id="rId19"/>
            </p:custDataLst>
          </p:nvPr>
        </p:nvSpPr>
        <p:spPr bwMode="auto">
          <a:xfrm>
            <a:off x="6072465" y="25146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sp>
        <p:nvSpPr>
          <p:cNvPr id="44" name="Trapezoid 43"/>
          <p:cNvSpPr/>
          <p:nvPr/>
        </p:nvSpPr>
        <p:spPr>
          <a:xfrm rot="5400000">
            <a:off x="7090472" y="178602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5663" y="1486267"/>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2" name="Line 104"/>
          <p:cNvSpPr>
            <a:spLocks noChangeShapeType="1"/>
          </p:cNvSpPr>
          <p:nvPr>
            <p:custDataLst>
              <p:tags r:id="rId20"/>
            </p:custDataLst>
          </p:nvPr>
        </p:nvSpPr>
        <p:spPr bwMode="auto">
          <a:xfrm>
            <a:off x="8276249" y="1981200"/>
            <a:ext cx="571500" cy="1905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3" name="Line 106"/>
          <p:cNvSpPr>
            <a:spLocks noChangeShapeType="1"/>
          </p:cNvSpPr>
          <p:nvPr>
            <p:custDataLst>
              <p:tags r:id="rId21"/>
            </p:custDataLst>
          </p:nvPr>
        </p:nvSpPr>
        <p:spPr bwMode="auto">
          <a:xfrm>
            <a:off x="8588262" y="1905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4" name="Line 104"/>
          <p:cNvSpPr>
            <a:spLocks noChangeShapeType="1"/>
          </p:cNvSpPr>
          <p:nvPr>
            <p:custDataLst>
              <p:tags r:id="rId22"/>
            </p:custDataLst>
          </p:nvPr>
        </p:nvSpPr>
        <p:spPr bwMode="auto">
          <a:xfrm rot="16200000">
            <a:off x="7600891" y="5640307"/>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5" name="Line 106"/>
          <p:cNvSpPr>
            <a:spLocks noChangeShapeType="1"/>
          </p:cNvSpPr>
          <p:nvPr>
            <p:custDataLst>
              <p:tags r:id="rId23"/>
            </p:custDataLst>
          </p:nvPr>
        </p:nvSpPr>
        <p:spPr bwMode="auto">
          <a:xfrm rot="16200000" flipH="1">
            <a:off x="8018489"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7" name="Trapezoid 76"/>
          <p:cNvSpPr/>
          <p:nvPr/>
        </p:nvSpPr>
        <p:spPr>
          <a:xfrm rot="5400000">
            <a:off x="7090473" y="408137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94413" y="3572470"/>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9" name="Line 104"/>
          <p:cNvSpPr>
            <a:spLocks noChangeShapeType="1"/>
          </p:cNvSpPr>
          <p:nvPr>
            <p:custDataLst>
              <p:tags r:id="rId24"/>
            </p:custDataLst>
          </p:nvPr>
        </p:nvSpPr>
        <p:spPr bwMode="auto">
          <a:xfrm>
            <a:off x="8276249" y="4267198"/>
            <a:ext cx="571500" cy="1"/>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25"/>
            </p:custDataLst>
          </p:nvPr>
        </p:nvSpPr>
        <p:spPr bwMode="auto">
          <a:xfrm>
            <a:off x="8588262" y="41910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76" name="Group 75"/>
          <p:cNvGrpSpPr/>
          <p:nvPr/>
        </p:nvGrpSpPr>
        <p:grpSpPr>
          <a:xfrm>
            <a:off x="7133249" y="3505200"/>
            <a:ext cx="685800" cy="1447800"/>
            <a:chOff x="6477000" y="3505200"/>
            <a:chExt cx="685800" cy="1447800"/>
          </a:xfrm>
        </p:grpSpPr>
        <p:sp>
          <p:nvSpPr>
            <p:cNvPr id="81" name="Line 104"/>
            <p:cNvSpPr>
              <a:spLocks noChangeShapeType="1"/>
            </p:cNvSpPr>
            <p:nvPr>
              <p:custDataLst>
                <p:tags r:id="rId37"/>
              </p:custDataLst>
            </p:nvPr>
          </p:nvSpPr>
          <p:spPr bwMode="auto">
            <a:xfrm>
              <a:off x="6934200" y="3505200"/>
              <a:ext cx="228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2" name="Line 104"/>
            <p:cNvSpPr>
              <a:spLocks noChangeShapeType="1"/>
            </p:cNvSpPr>
            <p:nvPr>
              <p:custDataLst>
                <p:tags r:id="rId38"/>
              </p:custDataLst>
            </p:nvPr>
          </p:nvSpPr>
          <p:spPr bwMode="auto">
            <a:xfrm>
              <a:off x="6858000" y="3810000"/>
              <a:ext cx="304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4" name="Line 104"/>
            <p:cNvSpPr>
              <a:spLocks noChangeShapeType="1"/>
            </p:cNvSpPr>
            <p:nvPr>
              <p:custDataLst>
                <p:tags r:id="rId39"/>
              </p:custDataLst>
            </p:nvPr>
          </p:nvSpPr>
          <p:spPr bwMode="auto">
            <a:xfrm>
              <a:off x="6553200" y="4572000"/>
              <a:ext cx="609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5" name="Line 104"/>
            <p:cNvSpPr>
              <a:spLocks noChangeShapeType="1"/>
            </p:cNvSpPr>
            <p:nvPr>
              <p:custDataLst>
                <p:tags r:id="rId40"/>
              </p:custDataLst>
            </p:nvPr>
          </p:nvSpPr>
          <p:spPr bwMode="auto">
            <a:xfrm>
              <a:off x="6477000" y="4953000"/>
              <a:ext cx="685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grpSp>
      <p:cxnSp>
        <p:nvCxnSpPr>
          <p:cNvPr id="87" name="Straight Connector 86"/>
          <p:cNvCxnSpPr>
            <a:endCxn id="81" idx="0"/>
          </p:cNvCxnSpPr>
          <p:nvPr/>
        </p:nvCxnSpPr>
        <p:spPr>
          <a:xfrm>
            <a:off x="7590449" y="12954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a:off x="7514249" y="1628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4" idx="0"/>
          </p:cNvCxnSpPr>
          <p:nvPr/>
        </p:nvCxnSpPr>
        <p:spPr>
          <a:xfrm>
            <a:off x="7209449" y="2390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endCxn id="85" idx="0"/>
          </p:cNvCxnSpPr>
          <p:nvPr/>
        </p:nvCxnSpPr>
        <p:spPr>
          <a:xfrm>
            <a:off x="7133249" y="27432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00" name="Text Box 108"/>
          <p:cNvSpPr txBox="1">
            <a:spLocks noChangeArrowheads="1"/>
          </p:cNvSpPr>
          <p:nvPr>
            <p:custDataLst>
              <p:tags r:id="rId26"/>
            </p:custDataLst>
          </p:nvPr>
        </p:nvSpPr>
        <p:spPr bwMode="auto">
          <a:xfrm>
            <a:off x="8435862" y="14478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1" name="Text Box 108"/>
          <p:cNvSpPr txBox="1">
            <a:spLocks noChangeArrowheads="1"/>
          </p:cNvSpPr>
          <p:nvPr>
            <p:custDataLst>
              <p:tags r:id="rId27"/>
            </p:custDataLst>
          </p:nvPr>
        </p:nvSpPr>
        <p:spPr bwMode="auto">
          <a:xfrm>
            <a:off x="8710124" y="1689016"/>
            <a:ext cx="51007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A</a:t>
            </a:r>
            <a:endParaRPr lang="en-US" sz="2400" baseline="-25000" dirty="0">
              <a:solidFill>
                <a:srgbClr val="FFFFFF"/>
              </a:solidFill>
              <a:latin typeface="Calibri"/>
            </a:endParaRPr>
          </a:p>
        </p:txBody>
      </p:sp>
      <p:sp>
        <p:nvSpPr>
          <p:cNvPr id="102" name="Text Box 108"/>
          <p:cNvSpPr txBox="1">
            <a:spLocks noChangeArrowheads="1"/>
          </p:cNvSpPr>
          <p:nvPr>
            <p:custDataLst>
              <p:tags r:id="rId28"/>
            </p:custDataLst>
          </p:nvPr>
        </p:nvSpPr>
        <p:spPr bwMode="auto">
          <a:xfrm>
            <a:off x="8435862" y="3733799"/>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3" name="Text Box 108"/>
          <p:cNvSpPr txBox="1">
            <a:spLocks noChangeArrowheads="1"/>
          </p:cNvSpPr>
          <p:nvPr>
            <p:custDataLst>
              <p:tags r:id="rId29"/>
            </p:custDataLst>
          </p:nvPr>
        </p:nvSpPr>
        <p:spPr bwMode="auto">
          <a:xfrm>
            <a:off x="8713330" y="3975015"/>
            <a:ext cx="503664"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04" name="Text Box 108"/>
          <p:cNvSpPr txBox="1">
            <a:spLocks noChangeArrowheads="1"/>
          </p:cNvSpPr>
          <p:nvPr>
            <p:custDataLst>
              <p:tags r:id="rId30"/>
            </p:custDataLst>
          </p:nvPr>
        </p:nvSpPr>
        <p:spPr bwMode="auto">
          <a:xfrm>
            <a:off x="7737042" y="56514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cxnSp>
        <p:nvCxnSpPr>
          <p:cNvPr id="6153" name="Elbow Connector 6152"/>
          <p:cNvCxnSpPr>
            <a:endCxn id="44" idx="3"/>
          </p:cNvCxnSpPr>
          <p:nvPr/>
        </p:nvCxnSpPr>
        <p:spPr>
          <a:xfrm rot="5400000" flipH="1" flipV="1">
            <a:off x="5840462" y="3903189"/>
            <a:ext cx="3206504" cy="1179118"/>
          </a:xfrm>
          <a:prstGeom prst="bentConnector3">
            <a:avLst>
              <a:gd name="adj1" fmla="val 91146"/>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Line 106"/>
          <p:cNvSpPr>
            <a:spLocks noChangeShapeType="1"/>
          </p:cNvSpPr>
          <p:nvPr>
            <p:custDataLst>
              <p:tags r:id="rId31"/>
            </p:custDataLst>
          </p:nvPr>
        </p:nvSpPr>
        <p:spPr bwMode="auto">
          <a:xfrm rot="16200000" flipH="1">
            <a:off x="6790349" y="5765716"/>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4" name="Text Box 108"/>
          <p:cNvSpPr txBox="1">
            <a:spLocks noChangeArrowheads="1"/>
          </p:cNvSpPr>
          <p:nvPr>
            <p:custDataLst>
              <p:tags r:id="rId32"/>
            </p:custDataLst>
          </p:nvPr>
        </p:nvSpPr>
        <p:spPr bwMode="auto">
          <a:xfrm>
            <a:off x="6441642" y="55752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6158" name="Rectangle 6157"/>
          <p:cNvSpPr/>
          <p:nvPr/>
        </p:nvSpPr>
        <p:spPr>
          <a:xfrm>
            <a:off x="5533049" y="762000"/>
            <a:ext cx="2971800" cy="4889416"/>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19" name="Text Box 108"/>
          <p:cNvSpPr txBox="1">
            <a:spLocks noChangeArrowheads="1"/>
          </p:cNvSpPr>
          <p:nvPr>
            <p:custDataLst>
              <p:tags r:id="rId33"/>
            </p:custDataLst>
          </p:nvPr>
        </p:nvSpPr>
        <p:spPr bwMode="auto">
          <a:xfrm>
            <a:off x="7792623" y="6019800"/>
            <a:ext cx="46358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20" name="Text Box 108"/>
          <p:cNvSpPr txBox="1">
            <a:spLocks noChangeArrowheads="1"/>
          </p:cNvSpPr>
          <p:nvPr>
            <p:custDataLst>
              <p:tags r:id="rId34"/>
            </p:custDataLst>
          </p:nvPr>
        </p:nvSpPr>
        <p:spPr bwMode="auto">
          <a:xfrm>
            <a:off x="6587049" y="5943600"/>
            <a:ext cx="4700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a:solidFill>
                  <a:srgbClr val="FFFFFF"/>
                </a:solidFill>
                <a:latin typeface="Calibri"/>
              </a:rPr>
              <a:t>A</a:t>
            </a:r>
          </a:p>
        </p:txBody>
      </p:sp>
      <p:sp>
        <p:nvSpPr>
          <p:cNvPr id="123" name="Isosceles Triangle 122"/>
          <p:cNvSpPr/>
          <p:nvPr/>
        </p:nvSpPr>
        <p:spPr>
          <a:xfrm rot="5400000">
            <a:off x="5934115"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5400000">
            <a:off x="5934115"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5400000">
            <a:off x="5934115"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5934115"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113"/>
          <p:cNvSpPr txBox="1">
            <a:spLocks noChangeArrowheads="1"/>
          </p:cNvSpPr>
          <p:nvPr>
            <p:custDataLst>
              <p:tags r:id="rId35"/>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29" name="Text Box 113"/>
          <p:cNvSpPr txBox="1">
            <a:spLocks noChangeArrowheads="1"/>
          </p:cNvSpPr>
          <p:nvPr>
            <p:custDataLst>
              <p:tags r:id="rId36"/>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Tree>
    <p:extLst>
      <p:ext uri="{BB962C8B-B14F-4D97-AF65-F5344CB8AC3E}">
        <p14:creationId xmlns:p14="http://schemas.microsoft.com/office/powerpoint/2010/main" val="210222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95779">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2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15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0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144"/>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8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8"/>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77"/>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75"/>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9"/>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80"/>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79"/>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03"/>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1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37" grpId="0" animBg="1"/>
      <p:bldP spid="38" grpId="0" animBg="1"/>
      <p:bldP spid="52" grpId="0" animBg="1"/>
      <p:bldP spid="53" grpId="0" animBg="1"/>
      <p:bldP spid="62" grpId="0" animBg="1"/>
      <p:bldP spid="63" grpId="0" animBg="1"/>
      <p:bldP spid="67" grpId="0" animBg="1"/>
      <p:bldP spid="68" grpId="0" animBg="1"/>
      <p:bldP spid="44" grpId="0" animBg="1"/>
      <p:bldP spid="49" grpId="0"/>
      <p:bldP spid="72" grpId="0" animBg="1"/>
      <p:bldP spid="73" grpId="0" animBg="1"/>
      <p:bldP spid="74" grpId="0" animBg="1"/>
      <p:bldP spid="75" grpId="0" animBg="1"/>
      <p:bldP spid="77" grpId="0" animBg="1"/>
      <p:bldP spid="78" grpId="0"/>
      <p:bldP spid="79" grpId="0" animBg="1"/>
      <p:bldP spid="80" grpId="0" animBg="1"/>
      <p:bldP spid="100" grpId="0"/>
      <p:bldP spid="101" grpId="0"/>
      <p:bldP spid="102" grpId="0"/>
      <p:bldP spid="103" grpId="0"/>
      <p:bldP spid="104" grpId="0"/>
      <p:bldP spid="113" grpId="0" animBg="1"/>
      <p:bldP spid="114" grpId="0"/>
      <p:bldP spid="6158" grpId="0" animBg="1"/>
      <p:bldP spid="119" grpId="0"/>
      <p:bldP spid="120" grpId="0"/>
      <p:bldP spid="128" grpId="0"/>
      <p:bldP spid="12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5">
                    <a:lumMod val="60000"/>
                    <a:lumOff val="40000"/>
                  </a:schemeClr>
                </a:solidFill>
              </a:rPr>
              <a:t>write port</a:t>
            </a:r>
          </a:p>
          <a:p>
            <a:pPr lvl="1"/>
            <a:r>
              <a:rPr lang="en-US" dirty="0" err="1" smtClean="0"/>
              <a:t>Mux</a:t>
            </a:r>
            <a:r>
              <a:rPr lang="en-US" dirty="0" smtClean="0"/>
              <a:t> for each</a:t>
            </a:r>
            <a:r>
              <a:rPr lang="en-US" dirty="0" smtClean="0">
                <a:solidFill>
                  <a:schemeClr val="accent1"/>
                </a:solidFill>
              </a:rPr>
              <a:t> </a:t>
            </a:r>
            <a:r>
              <a:rPr lang="en-US" dirty="0" smtClean="0">
                <a:solidFill>
                  <a:schemeClr val="accent5">
                    <a:lumMod val="60000"/>
                    <a:lumOff val="40000"/>
                  </a:schemeClr>
                </a:solidFill>
              </a:rPr>
              <a:t>read port</a:t>
            </a:r>
            <a:endParaRPr lang="en-US" dirty="0">
              <a:solidFill>
                <a:schemeClr val="accent5">
                  <a:lumMod val="60000"/>
                  <a:lumOff val="40000"/>
                </a:schemeClr>
              </a:solidFill>
            </a:endParaRPr>
          </a:p>
          <a:p>
            <a:endParaRPr lang="en-US" dirty="0"/>
          </a:p>
        </p:txBody>
      </p:sp>
      <p:sp>
        <p:nvSpPr>
          <p:cNvPr id="39" name="Text Box 108"/>
          <p:cNvSpPr txBox="1">
            <a:spLocks noChangeArrowheads="1"/>
          </p:cNvSpPr>
          <p:nvPr>
            <p:custDataLst>
              <p:tags r:id="rId3"/>
            </p:custDataLst>
          </p:nvPr>
        </p:nvSpPr>
        <p:spPr bwMode="auto">
          <a:xfrm>
            <a:off x="7089420" y="7620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grpSp>
        <p:nvGrpSpPr>
          <p:cNvPr id="3" name="Group 2"/>
          <p:cNvGrpSpPr/>
          <p:nvPr/>
        </p:nvGrpSpPr>
        <p:grpSpPr>
          <a:xfrm>
            <a:off x="5914049" y="1066800"/>
            <a:ext cx="1905000" cy="428451"/>
            <a:chOff x="5257800" y="1066800"/>
            <a:chExt cx="1905000" cy="428451"/>
          </a:xfrm>
        </p:grpSpPr>
        <p:sp>
          <p:nvSpPr>
            <p:cNvPr id="36" name="Rectangle 102"/>
            <p:cNvSpPr>
              <a:spLocks noChangeArrowheads="1"/>
            </p:cNvSpPr>
            <p:nvPr>
              <p:custDataLst>
                <p:tags r:id="rId47"/>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37" name="Line 104"/>
            <p:cNvSpPr>
              <a:spLocks noChangeShapeType="1"/>
            </p:cNvSpPr>
            <p:nvPr>
              <p:custDataLst>
                <p:tags r:id="rId48"/>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38" name="Line 106"/>
            <p:cNvSpPr>
              <a:spLocks noChangeShapeType="1"/>
            </p:cNvSpPr>
            <p:nvPr>
              <p:custDataLst>
                <p:tags r:id="rId49"/>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43" name="Text Box 113"/>
            <p:cNvSpPr txBox="1">
              <a:spLocks noChangeArrowheads="1"/>
            </p:cNvSpPr>
            <p:nvPr>
              <p:custDataLst>
                <p:tags r:id="rId50"/>
              </p:custDataLst>
            </p:nvPr>
          </p:nvSpPr>
          <p:spPr bwMode="auto">
            <a:xfrm>
              <a:off x="5495508" y="1066800"/>
              <a:ext cx="683905" cy="42845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0</a:t>
              </a:r>
              <a:endParaRPr lang="en-US" sz="2400" dirty="0">
                <a:solidFill>
                  <a:srgbClr val="FFFFFF"/>
                </a:solidFill>
                <a:latin typeface="Calibri"/>
              </a:endParaRPr>
            </a:p>
          </p:txBody>
        </p:sp>
      </p:grpSp>
      <p:grpSp>
        <p:nvGrpSpPr>
          <p:cNvPr id="50" name="Group 49"/>
          <p:cNvGrpSpPr/>
          <p:nvPr/>
        </p:nvGrpSpPr>
        <p:grpSpPr>
          <a:xfrm>
            <a:off x="5914049" y="1400349"/>
            <a:ext cx="1905000" cy="428451"/>
            <a:chOff x="5257800" y="1066800"/>
            <a:chExt cx="1905000" cy="428451"/>
          </a:xfrm>
        </p:grpSpPr>
        <p:sp>
          <p:nvSpPr>
            <p:cNvPr id="51" name="Rectangle 102"/>
            <p:cNvSpPr>
              <a:spLocks noChangeArrowheads="1"/>
            </p:cNvSpPr>
            <p:nvPr>
              <p:custDataLst>
                <p:tags r:id="rId43"/>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2" name="Line 104"/>
            <p:cNvSpPr>
              <a:spLocks noChangeShapeType="1"/>
            </p:cNvSpPr>
            <p:nvPr>
              <p:custDataLst>
                <p:tags r:id="rId44"/>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53" name="Line 106"/>
            <p:cNvSpPr>
              <a:spLocks noChangeShapeType="1"/>
            </p:cNvSpPr>
            <p:nvPr>
              <p:custDataLst>
                <p:tags r:id="rId45"/>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54" name="Text Box 113"/>
            <p:cNvSpPr txBox="1">
              <a:spLocks noChangeArrowheads="1"/>
            </p:cNvSpPr>
            <p:nvPr>
              <p:custDataLst>
                <p:tags r:id="rId46"/>
              </p:custDataLst>
            </p:nvPr>
          </p:nvSpPr>
          <p:spPr bwMode="auto">
            <a:xfrm>
              <a:off x="5495507" y="1066800"/>
              <a:ext cx="683906"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1</a:t>
              </a:r>
              <a:endParaRPr lang="en-US" sz="2400" dirty="0">
                <a:solidFill>
                  <a:srgbClr val="FFFFFF"/>
                </a:solidFill>
                <a:latin typeface="Calibri"/>
              </a:endParaRPr>
            </a:p>
          </p:txBody>
        </p:sp>
      </p:grpSp>
      <p:grpSp>
        <p:nvGrpSpPr>
          <p:cNvPr id="55" name="Group 54"/>
          <p:cNvGrpSpPr/>
          <p:nvPr/>
        </p:nvGrpSpPr>
        <p:grpSpPr>
          <a:xfrm>
            <a:off x="5914049" y="1672986"/>
            <a:ext cx="1020865" cy="536814"/>
            <a:chOff x="5257800" y="958437"/>
            <a:chExt cx="1020865" cy="536814"/>
          </a:xfrm>
        </p:grpSpPr>
        <p:sp>
          <p:nvSpPr>
            <p:cNvPr id="56" name="Rectangle 102"/>
            <p:cNvSpPr>
              <a:spLocks noChangeArrowheads="1"/>
            </p:cNvSpPr>
            <p:nvPr>
              <p:custDataLst>
                <p:tags r:id="rId41"/>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59" name="Text Box 113"/>
            <p:cNvSpPr txBox="1">
              <a:spLocks noChangeArrowheads="1"/>
            </p:cNvSpPr>
            <p:nvPr>
              <p:custDataLst>
                <p:tags r:id="rId42"/>
              </p:custDataLst>
            </p:nvPr>
          </p:nvSpPr>
          <p:spPr bwMode="auto">
            <a:xfrm>
              <a:off x="5498119" y="958437"/>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grpSp>
      <p:grpSp>
        <p:nvGrpSpPr>
          <p:cNvPr id="60" name="Group 59"/>
          <p:cNvGrpSpPr/>
          <p:nvPr/>
        </p:nvGrpSpPr>
        <p:grpSpPr>
          <a:xfrm>
            <a:off x="5914049" y="2162349"/>
            <a:ext cx="1905000" cy="428451"/>
            <a:chOff x="5257800" y="1066800"/>
            <a:chExt cx="1905000" cy="428451"/>
          </a:xfrm>
        </p:grpSpPr>
        <p:sp>
          <p:nvSpPr>
            <p:cNvPr id="61" name="Rectangle 102"/>
            <p:cNvSpPr>
              <a:spLocks noChangeArrowheads="1"/>
            </p:cNvSpPr>
            <p:nvPr>
              <p:custDataLst>
                <p:tags r:id="rId37"/>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2" name="Line 104"/>
            <p:cNvSpPr>
              <a:spLocks noChangeShapeType="1"/>
            </p:cNvSpPr>
            <p:nvPr>
              <p:custDataLst>
                <p:tags r:id="rId38"/>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3" name="Line 106"/>
            <p:cNvSpPr>
              <a:spLocks noChangeShapeType="1"/>
            </p:cNvSpPr>
            <p:nvPr>
              <p:custDataLst>
                <p:tags r:id="rId39"/>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4" name="Text Box 113"/>
            <p:cNvSpPr txBox="1">
              <a:spLocks noChangeArrowheads="1"/>
            </p:cNvSpPr>
            <p:nvPr>
              <p:custDataLst>
                <p:tags r:id="rId40"/>
              </p:custDataLst>
            </p:nvPr>
          </p:nvSpPr>
          <p:spPr bwMode="auto">
            <a:xfrm>
              <a:off x="5416216"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30</a:t>
              </a:r>
              <a:endParaRPr lang="en-US" sz="2400" dirty="0">
                <a:solidFill>
                  <a:srgbClr val="FFFFFF"/>
                </a:solidFill>
                <a:latin typeface="Calibri"/>
              </a:endParaRPr>
            </a:p>
          </p:txBody>
        </p:sp>
      </p:grpSp>
      <p:grpSp>
        <p:nvGrpSpPr>
          <p:cNvPr id="65" name="Group 64"/>
          <p:cNvGrpSpPr/>
          <p:nvPr/>
        </p:nvGrpSpPr>
        <p:grpSpPr>
          <a:xfrm>
            <a:off x="5914049" y="2514600"/>
            <a:ext cx="1905000" cy="428451"/>
            <a:chOff x="5257800" y="1066800"/>
            <a:chExt cx="1905000" cy="428451"/>
          </a:xfrm>
        </p:grpSpPr>
        <p:sp>
          <p:nvSpPr>
            <p:cNvPr id="66" name="Rectangle 102"/>
            <p:cNvSpPr>
              <a:spLocks noChangeArrowheads="1"/>
            </p:cNvSpPr>
            <p:nvPr>
              <p:custDataLst>
                <p:tags r:id="rId33"/>
              </p:custDataLst>
            </p:nvPr>
          </p:nvSpPr>
          <p:spPr bwMode="auto">
            <a:xfrm>
              <a:off x="5257800" y="1143000"/>
              <a:ext cx="1020865" cy="352251"/>
            </a:xfrm>
            <a:prstGeom prst="rect">
              <a:avLst/>
            </a:prstGeom>
            <a:noFill/>
            <a:ln w="38100" algn="ctr">
              <a:solidFill>
                <a:schemeClr val="accent1"/>
              </a:solidFill>
              <a:miter lim="800000"/>
              <a:headEnd/>
              <a:tailEnd/>
            </a:ln>
            <a:effectLst/>
          </p:spPr>
          <p:txBody>
            <a:bodyPr anchor="ctr">
              <a:noAutofit/>
            </a:bodyPr>
            <a:lstStyle/>
            <a:p>
              <a:endParaRPr lang="en-US"/>
            </a:p>
          </p:txBody>
        </p:sp>
        <p:sp>
          <p:nvSpPr>
            <p:cNvPr id="67" name="Line 104"/>
            <p:cNvSpPr>
              <a:spLocks noChangeShapeType="1"/>
            </p:cNvSpPr>
            <p:nvPr>
              <p:custDataLst>
                <p:tags r:id="rId34"/>
              </p:custDataLst>
            </p:nvPr>
          </p:nvSpPr>
          <p:spPr bwMode="auto">
            <a:xfrm>
              <a:off x="6324600" y="1295400"/>
              <a:ext cx="8382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68" name="Line 106"/>
            <p:cNvSpPr>
              <a:spLocks noChangeShapeType="1"/>
            </p:cNvSpPr>
            <p:nvPr>
              <p:custDataLst>
                <p:tags r:id="rId35"/>
              </p:custDataLst>
            </p:nvPr>
          </p:nvSpPr>
          <p:spPr bwMode="auto">
            <a:xfrm>
              <a:off x="6629400" y="12192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69" name="Text Box 113"/>
            <p:cNvSpPr txBox="1">
              <a:spLocks noChangeArrowheads="1"/>
            </p:cNvSpPr>
            <p:nvPr>
              <p:custDataLst>
                <p:tags r:id="rId36"/>
              </p:custDataLst>
            </p:nvPr>
          </p:nvSpPr>
          <p:spPr bwMode="auto">
            <a:xfrm>
              <a:off x="5416216" y="1066800"/>
              <a:ext cx="839397" cy="40261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Reg</a:t>
              </a:r>
              <a:r>
                <a:rPr lang="en-US" sz="2400" dirty="0" smtClean="0">
                  <a:solidFill>
                    <a:srgbClr val="FFFFFF"/>
                  </a:solidFill>
                  <a:latin typeface="Calibri"/>
                </a:rPr>
                <a:t> </a:t>
              </a:r>
              <a:r>
                <a:rPr lang="en-US" sz="2400" i="1" dirty="0" smtClean="0">
                  <a:solidFill>
                    <a:srgbClr val="FFFFFF"/>
                  </a:solidFill>
                  <a:latin typeface="Calibri"/>
                </a:rPr>
                <a:t>31</a:t>
              </a:r>
              <a:endParaRPr lang="en-US" sz="2400" dirty="0">
                <a:solidFill>
                  <a:srgbClr val="FFFFFF"/>
                </a:solidFill>
                <a:latin typeface="Calibri"/>
              </a:endParaRPr>
            </a:p>
          </p:txBody>
        </p:sp>
      </p:grpSp>
      <p:sp>
        <p:nvSpPr>
          <p:cNvPr id="44" name="Trapezoid 43"/>
          <p:cNvSpPr/>
          <p:nvPr/>
        </p:nvSpPr>
        <p:spPr>
          <a:xfrm rot="5400000">
            <a:off x="7090472" y="178602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7865663" y="1486267"/>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2" name="Line 104"/>
          <p:cNvSpPr>
            <a:spLocks noChangeShapeType="1"/>
          </p:cNvSpPr>
          <p:nvPr>
            <p:custDataLst>
              <p:tags r:id="rId4"/>
            </p:custDataLst>
          </p:nvPr>
        </p:nvSpPr>
        <p:spPr bwMode="auto">
          <a:xfrm>
            <a:off x="8276249" y="1981200"/>
            <a:ext cx="571500" cy="1905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3" name="Line 106"/>
          <p:cNvSpPr>
            <a:spLocks noChangeShapeType="1"/>
          </p:cNvSpPr>
          <p:nvPr>
            <p:custDataLst>
              <p:tags r:id="rId5"/>
            </p:custDataLst>
          </p:nvPr>
        </p:nvSpPr>
        <p:spPr bwMode="auto">
          <a:xfrm>
            <a:off x="8588262" y="19050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4" name="Line 104"/>
          <p:cNvSpPr>
            <a:spLocks noChangeShapeType="1"/>
          </p:cNvSpPr>
          <p:nvPr>
            <p:custDataLst>
              <p:tags r:id="rId6"/>
            </p:custDataLst>
          </p:nvPr>
        </p:nvSpPr>
        <p:spPr bwMode="auto">
          <a:xfrm rot="16200000">
            <a:off x="7600891" y="5640307"/>
            <a:ext cx="888077" cy="23308"/>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75" name="Line 106"/>
          <p:cNvSpPr>
            <a:spLocks noChangeShapeType="1"/>
          </p:cNvSpPr>
          <p:nvPr>
            <p:custDataLst>
              <p:tags r:id="rId7"/>
            </p:custDataLst>
          </p:nvPr>
        </p:nvSpPr>
        <p:spPr bwMode="auto">
          <a:xfrm rot="16200000" flipH="1">
            <a:off x="8018489"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77" name="Trapezoid 76"/>
          <p:cNvSpPr/>
          <p:nvPr/>
        </p:nvSpPr>
        <p:spPr>
          <a:xfrm rot="5400000">
            <a:off x="7090473" y="4081375"/>
            <a:ext cx="1885603" cy="428451"/>
          </a:xfrm>
          <a:prstGeom prst="trapezoi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7894413" y="3572470"/>
            <a:ext cx="381836" cy="923330"/>
          </a:xfrm>
          <a:prstGeom prst="rect">
            <a:avLst/>
          </a:prstGeom>
          <a:noFill/>
        </p:spPr>
        <p:txBody>
          <a:bodyPr wrap="none" rtlCol="0">
            <a:spAutoFit/>
          </a:bodyPr>
          <a:lstStyle/>
          <a:p>
            <a:r>
              <a:rPr lang="en-US" dirty="0" smtClean="0"/>
              <a:t>M</a:t>
            </a:r>
          </a:p>
          <a:p>
            <a:r>
              <a:rPr lang="en-US" dirty="0" smtClean="0"/>
              <a:t>U</a:t>
            </a:r>
          </a:p>
          <a:p>
            <a:r>
              <a:rPr lang="en-US" dirty="0" smtClean="0"/>
              <a:t>X</a:t>
            </a:r>
          </a:p>
        </p:txBody>
      </p:sp>
      <p:sp>
        <p:nvSpPr>
          <p:cNvPr id="79" name="Line 104"/>
          <p:cNvSpPr>
            <a:spLocks noChangeShapeType="1"/>
          </p:cNvSpPr>
          <p:nvPr>
            <p:custDataLst>
              <p:tags r:id="rId8"/>
            </p:custDataLst>
          </p:nvPr>
        </p:nvSpPr>
        <p:spPr bwMode="auto">
          <a:xfrm>
            <a:off x="8276249" y="4267198"/>
            <a:ext cx="571500" cy="1"/>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0" name="Line 106"/>
          <p:cNvSpPr>
            <a:spLocks noChangeShapeType="1"/>
          </p:cNvSpPr>
          <p:nvPr>
            <p:custDataLst>
              <p:tags r:id="rId9"/>
            </p:custDataLst>
          </p:nvPr>
        </p:nvSpPr>
        <p:spPr bwMode="auto">
          <a:xfrm>
            <a:off x="8588262" y="4191000"/>
            <a:ext cx="76200" cy="152400"/>
          </a:xfrm>
          <a:prstGeom prst="line">
            <a:avLst/>
          </a:prstGeom>
          <a:noFill/>
          <a:ln w="28575">
            <a:solidFill>
              <a:srgbClr val="FFFFFF"/>
            </a:solidFill>
            <a:round/>
            <a:headEnd/>
            <a:tailEnd/>
          </a:ln>
          <a:effectLst/>
        </p:spPr>
        <p:txBody>
          <a:bodyPr wrap="none" anchor="ctr">
            <a:noAutofit/>
          </a:bodyPr>
          <a:lstStyle/>
          <a:p>
            <a:endParaRPr lang="en-US"/>
          </a:p>
        </p:txBody>
      </p:sp>
      <p:grpSp>
        <p:nvGrpSpPr>
          <p:cNvPr id="76" name="Group 75"/>
          <p:cNvGrpSpPr/>
          <p:nvPr/>
        </p:nvGrpSpPr>
        <p:grpSpPr>
          <a:xfrm>
            <a:off x="7133249" y="3505200"/>
            <a:ext cx="685800" cy="1447800"/>
            <a:chOff x="6477000" y="3505200"/>
            <a:chExt cx="685800" cy="1447800"/>
          </a:xfrm>
        </p:grpSpPr>
        <p:sp>
          <p:nvSpPr>
            <p:cNvPr id="81" name="Line 104"/>
            <p:cNvSpPr>
              <a:spLocks noChangeShapeType="1"/>
            </p:cNvSpPr>
            <p:nvPr>
              <p:custDataLst>
                <p:tags r:id="rId29"/>
              </p:custDataLst>
            </p:nvPr>
          </p:nvSpPr>
          <p:spPr bwMode="auto">
            <a:xfrm>
              <a:off x="6934200" y="3505200"/>
              <a:ext cx="228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2" name="Line 104"/>
            <p:cNvSpPr>
              <a:spLocks noChangeShapeType="1"/>
            </p:cNvSpPr>
            <p:nvPr>
              <p:custDataLst>
                <p:tags r:id="rId30"/>
              </p:custDataLst>
            </p:nvPr>
          </p:nvSpPr>
          <p:spPr bwMode="auto">
            <a:xfrm>
              <a:off x="6858000" y="3810000"/>
              <a:ext cx="304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4" name="Line 104"/>
            <p:cNvSpPr>
              <a:spLocks noChangeShapeType="1"/>
            </p:cNvSpPr>
            <p:nvPr>
              <p:custDataLst>
                <p:tags r:id="rId31"/>
              </p:custDataLst>
            </p:nvPr>
          </p:nvSpPr>
          <p:spPr bwMode="auto">
            <a:xfrm>
              <a:off x="6553200" y="4572000"/>
              <a:ext cx="6096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sp>
          <p:nvSpPr>
            <p:cNvPr id="85" name="Line 104"/>
            <p:cNvSpPr>
              <a:spLocks noChangeShapeType="1"/>
            </p:cNvSpPr>
            <p:nvPr>
              <p:custDataLst>
                <p:tags r:id="rId32"/>
              </p:custDataLst>
            </p:nvPr>
          </p:nvSpPr>
          <p:spPr bwMode="auto">
            <a:xfrm>
              <a:off x="6477000" y="4953000"/>
              <a:ext cx="685800" cy="0"/>
            </a:xfrm>
            <a:prstGeom prst="line">
              <a:avLst/>
            </a:prstGeom>
            <a:noFill/>
            <a:ln w="28575">
              <a:solidFill>
                <a:srgbClr val="FFFFFF"/>
              </a:solidFill>
              <a:round/>
              <a:headEnd type="none" w="med" len="med"/>
              <a:tailEnd type="arrow" w="med" len="med"/>
            </a:ln>
            <a:effectLst/>
          </p:spPr>
          <p:txBody>
            <a:bodyPr wrap="none" anchor="ctr">
              <a:noAutofit/>
            </a:bodyPr>
            <a:lstStyle/>
            <a:p>
              <a:endParaRPr lang="en-US"/>
            </a:p>
          </p:txBody>
        </p:sp>
      </p:grpSp>
      <p:cxnSp>
        <p:nvCxnSpPr>
          <p:cNvPr id="87" name="Straight Connector 86"/>
          <p:cNvCxnSpPr>
            <a:endCxn id="81" idx="0"/>
          </p:cNvCxnSpPr>
          <p:nvPr/>
        </p:nvCxnSpPr>
        <p:spPr>
          <a:xfrm>
            <a:off x="7590449" y="12954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82" idx="0"/>
          </p:cNvCxnSpPr>
          <p:nvPr/>
        </p:nvCxnSpPr>
        <p:spPr>
          <a:xfrm>
            <a:off x="7514249" y="1628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a:endCxn id="84" idx="0"/>
          </p:cNvCxnSpPr>
          <p:nvPr/>
        </p:nvCxnSpPr>
        <p:spPr>
          <a:xfrm>
            <a:off x="7209449" y="2390949"/>
            <a:ext cx="0" cy="2181051"/>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6144" name="Straight Connector 6143"/>
          <p:cNvCxnSpPr>
            <a:endCxn id="85" idx="0"/>
          </p:cNvCxnSpPr>
          <p:nvPr/>
        </p:nvCxnSpPr>
        <p:spPr>
          <a:xfrm>
            <a:off x="7133249" y="2743200"/>
            <a:ext cx="0" cy="220980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100" name="Text Box 108"/>
          <p:cNvSpPr txBox="1">
            <a:spLocks noChangeArrowheads="1"/>
          </p:cNvSpPr>
          <p:nvPr>
            <p:custDataLst>
              <p:tags r:id="rId10"/>
            </p:custDataLst>
          </p:nvPr>
        </p:nvSpPr>
        <p:spPr bwMode="auto">
          <a:xfrm>
            <a:off x="8435862" y="14478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1" name="Text Box 108"/>
          <p:cNvSpPr txBox="1">
            <a:spLocks noChangeArrowheads="1"/>
          </p:cNvSpPr>
          <p:nvPr>
            <p:custDataLst>
              <p:tags r:id="rId11"/>
            </p:custDataLst>
          </p:nvPr>
        </p:nvSpPr>
        <p:spPr bwMode="auto">
          <a:xfrm>
            <a:off x="8710124" y="1689016"/>
            <a:ext cx="510076"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A</a:t>
            </a:r>
            <a:endParaRPr lang="en-US" sz="2400" baseline="-25000" dirty="0">
              <a:solidFill>
                <a:srgbClr val="FFFFFF"/>
              </a:solidFill>
              <a:latin typeface="Calibri"/>
            </a:endParaRPr>
          </a:p>
        </p:txBody>
      </p:sp>
      <p:sp>
        <p:nvSpPr>
          <p:cNvPr id="102" name="Text Box 108"/>
          <p:cNvSpPr txBox="1">
            <a:spLocks noChangeArrowheads="1"/>
          </p:cNvSpPr>
          <p:nvPr>
            <p:custDataLst>
              <p:tags r:id="rId12"/>
            </p:custDataLst>
          </p:nvPr>
        </p:nvSpPr>
        <p:spPr bwMode="auto">
          <a:xfrm>
            <a:off x="8435862" y="3733799"/>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03" name="Text Box 108"/>
          <p:cNvSpPr txBox="1">
            <a:spLocks noChangeArrowheads="1"/>
          </p:cNvSpPr>
          <p:nvPr>
            <p:custDataLst>
              <p:tags r:id="rId13"/>
            </p:custDataLst>
          </p:nvPr>
        </p:nvSpPr>
        <p:spPr bwMode="auto">
          <a:xfrm>
            <a:off x="8713330" y="3975015"/>
            <a:ext cx="503664"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Q</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04" name="Text Box 108"/>
          <p:cNvSpPr txBox="1">
            <a:spLocks noChangeArrowheads="1"/>
          </p:cNvSpPr>
          <p:nvPr>
            <p:custDataLst>
              <p:tags r:id="rId14"/>
            </p:custDataLst>
          </p:nvPr>
        </p:nvSpPr>
        <p:spPr bwMode="auto">
          <a:xfrm>
            <a:off x="7737042" y="56514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cxnSp>
        <p:nvCxnSpPr>
          <p:cNvPr id="6153" name="Elbow Connector 6152"/>
          <p:cNvCxnSpPr>
            <a:endCxn id="44" idx="3"/>
          </p:cNvCxnSpPr>
          <p:nvPr/>
        </p:nvCxnSpPr>
        <p:spPr>
          <a:xfrm rot="5400000" flipH="1" flipV="1">
            <a:off x="5840462" y="3903189"/>
            <a:ext cx="3206504" cy="1179118"/>
          </a:xfrm>
          <a:prstGeom prst="bentConnector3">
            <a:avLst>
              <a:gd name="adj1" fmla="val 91146"/>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13" name="Line 106"/>
          <p:cNvSpPr>
            <a:spLocks noChangeShapeType="1"/>
          </p:cNvSpPr>
          <p:nvPr>
            <p:custDataLst>
              <p:tags r:id="rId15"/>
            </p:custDataLst>
          </p:nvPr>
        </p:nvSpPr>
        <p:spPr bwMode="auto">
          <a:xfrm rot="16200000" flipH="1">
            <a:off x="6790349" y="5765716"/>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14" name="Text Box 108"/>
          <p:cNvSpPr txBox="1">
            <a:spLocks noChangeArrowheads="1"/>
          </p:cNvSpPr>
          <p:nvPr>
            <p:custDataLst>
              <p:tags r:id="rId16"/>
            </p:custDataLst>
          </p:nvPr>
        </p:nvSpPr>
        <p:spPr bwMode="auto">
          <a:xfrm>
            <a:off x="6441642" y="557521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19" name="Text Box 108"/>
          <p:cNvSpPr txBox="1">
            <a:spLocks noChangeArrowheads="1"/>
          </p:cNvSpPr>
          <p:nvPr>
            <p:custDataLst>
              <p:tags r:id="rId17"/>
            </p:custDataLst>
          </p:nvPr>
        </p:nvSpPr>
        <p:spPr bwMode="auto">
          <a:xfrm>
            <a:off x="7792623" y="6019800"/>
            <a:ext cx="46358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B</a:t>
            </a:r>
            <a:endParaRPr lang="en-US" sz="2400" baseline="-25000" dirty="0">
              <a:solidFill>
                <a:srgbClr val="FFFFFF"/>
              </a:solidFill>
              <a:latin typeface="Calibri"/>
            </a:endParaRPr>
          </a:p>
        </p:txBody>
      </p:sp>
      <p:sp>
        <p:nvSpPr>
          <p:cNvPr id="120" name="Text Box 108"/>
          <p:cNvSpPr txBox="1">
            <a:spLocks noChangeArrowheads="1"/>
          </p:cNvSpPr>
          <p:nvPr>
            <p:custDataLst>
              <p:tags r:id="rId18"/>
            </p:custDataLst>
          </p:nvPr>
        </p:nvSpPr>
        <p:spPr bwMode="auto">
          <a:xfrm>
            <a:off x="6587049" y="5943600"/>
            <a:ext cx="4700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a:solidFill>
                  <a:srgbClr val="FFFFFF"/>
                </a:solidFill>
                <a:latin typeface="Calibri"/>
              </a:rPr>
              <a:t>A</a:t>
            </a:r>
          </a:p>
        </p:txBody>
      </p:sp>
      <p:sp>
        <p:nvSpPr>
          <p:cNvPr id="123" name="Isosceles Triangle 122"/>
          <p:cNvSpPr/>
          <p:nvPr/>
        </p:nvSpPr>
        <p:spPr>
          <a:xfrm rot="5400000">
            <a:off x="5934115" y="13082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Isosceles Triangle 123"/>
          <p:cNvSpPr/>
          <p:nvPr/>
        </p:nvSpPr>
        <p:spPr>
          <a:xfrm rot="5400000">
            <a:off x="5934115" y="1663548"/>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Isosceles Triangle 125"/>
          <p:cNvSpPr/>
          <p:nvPr/>
        </p:nvSpPr>
        <p:spPr>
          <a:xfrm rot="5400000">
            <a:off x="5934115" y="2375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Isosceles Triangle 126"/>
          <p:cNvSpPr/>
          <p:nvPr/>
        </p:nvSpPr>
        <p:spPr>
          <a:xfrm rot="5400000">
            <a:off x="5934115" y="2756052"/>
            <a:ext cx="126695" cy="152400"/>
          </a:xfrm>
          <a:prstGeom prst="triangl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Text Box 113"/>
          <p:cNvSpPr txBox="1">
            <a:spLocks noChangeArrowheads="1"/>
          </p:cNvSpPr>
          <p:nvPr>
            <p:custDataLst>
              <p:tags r:id="rId19"/>
            </p:custDataLst>
          </p:nvPr>
        </p:nvSpPr>
        <p:spPr bwMode="auto">
          <a:xfrm>
            <a:off x="7057335" y="16764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29" name="Text Box 113"/>
          <p:cNvSpPr txBox="1">
            <a:spLocks noChangeArrowheads="1"/>
          </p:cNvSpPr>
          <p:nvPr>
            <p:custDataLst>
              <p:tags r:id="rId20"/>
            </p:custDataLst>
          </p:nvPr>
        </p:nvSpPr>
        <p:spPr bwMode="auto">
          <a:xfrm>
            <a:off x="7362135" y="3810000"/>
            <a:ext cx="387927" cy="536814"/>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3200" dirty="0" smtClean="0">
                <a:solidFill>
                  <a:srgbClr val="FFFFFF"/>
                </a:solidFill>
                <a:latin typeface="Calibri"/>
              </a:rPr>
              <a:t>….</a:t>
            </a:r>
            <a:endParaRPr lang="en-US" sz="3200" dirty="0">
              <a:solidFill>
                <a:srgbClr val="FFFFFF"/>
              </a:solidFill>
              <a:latin typeface="Calibri"/>
            </a:endParaRPr>
          </a:p>
        </p:txBody>
      </p:sp>
      <p:sp>
        <p:nvSpPr>
          <p:cNvPr id="138" name="AutoShape 5"/>
          <p:cNvSpPr>
            <a:spLocks noChangeArrowheads="1"/>
          </p:cNvSpPr>
          <p:nvPr/>
        </p:nvSpPr>
        <p:spPr bwMode="auto">
          <a:xfrm>
            <a:off x="5555652" y="1276157"/>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39" name="Straight Connector 138"/>
          <p:cNvCxnSpPr>
            <a:stCxn id="138" idx="3"/>
          </p:cNvCxnSpPr>
          <p:nvPr/>
        </p:nvCxnSpPr>
        <p:spPr>
          <a:xfrm flipV="1">
            <a:off x="5765202" y="1384453"/>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0" name="AutoShape 5"/>
          <p:cNvSpPr>
            <a:spLocks noChangeArrowheads="1"/>
          </p:cNvSpPr>
          <p:nvPr/>
        </p:nvSpPr>
        <p:spPr bwMode="auto">
          <a:xfrm>
            <a:off x="5555651" y="16764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1" name="Straight Connector 140"/>
          <p:cNvCxnSpPr>
            <a:stCxn id="140" idx="3"/>
          </p:cNvCxnSpPr>
          <p:nvPr/>
        </p:nvCxnSpPr>
        <p:spPr>
          <a:xfrm flipV="1">
            <a:off x="5765201" y="17846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2" name="AutoShape 5"/>
          <p:cNvSpPr>
            <a:spLocks noChangeArrowheads="1"/>
          </p:cNvSpPr>
          <p:nvPr/>
        </p:nvSpPr>
        <p:spPr bwMode="auto">
          <a:xfrm>
            <a:off x="5532335" y="2362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3" name="Straight Connector 142"/>
          <p:cNvCxnSpPr>
            <a:stCxn id="142" idx="3"/>
          </p:cNvCxnSpPr>
          <p:nvPr/>
        </p:nvCxnSpPr>
        <p:spPr>
          <a:xfrm flipV="1">
            <a:off x="5741885" y="2470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4" name="AutoShape 5"/>
          <p:cNvSpPr>
            <a:spLocks noChangeArrowheads="1"/>
          </p:cNvSpPr>
          <p:nvPr/>
        </p:nvSpPr>
        <p:spPr bwMode="auto">
          <a:xfrm>
            <a:off x="5532335" y="2743200"/>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145" name="Straight Connector 144"/>
          <p:cNvCxnSpPr>
            <a:stCxn id="144" idx="3"/>
          </p:cNvCxnSpPr>
          <p:nvPr/>
        </p:nvCxnSpPr>
        <p:spPr>
          <a:xfrm flipV="1">
            <a:off x="5741885" y="2851496"/>
            <a:ext cx="148134" cy="60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4465535" y="1295400"/>
            <a:ext cx="865769" cy="162181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TextBox 146"/>
          <p:cNvSpPr txBox="1"/>
          <p:nvPr/>
        </p:nvSpPr>
        <p:spPr>
          <a:xfrm>
            <a:off x="4422942" y="1857549"/>
            <a:ext cx="956993" cy="646331"/>
          </a:xfrm>
          <a:prstGeom prst="rect">
            <a:avLst/>
          </a:prstGeom>
          <a:noFill/>
        </p:spPr>
        <p:txBody>
          <a:bodyPr wrap="none" rtlCol="0">
            <a:spAutoFit/>
          </a:bodyPr>
          <a:lstStyle/>
          <a:p>
            <a:r>
              <a:rPr lang="en-US" dirty="0" smtClean="0"/>
              <a:t>5-to-32</a:t>
            </a:r>
          </a:p>
          <a:p>
            <a:r>
              <a:rPr lang="en-US" dirty="0" smtClean="0"/>
              <a:t>decoder</a:t>
            </a:r>
            <a:endParaRPr lang="en-US" dirty="0"/>
          </a:p>
        </p:txBody>
      </p:sp>
      <p:cxnSp>
        <p:nvCxnSpPr>
          <p:cNvPr id="148" name="Straight Connector 147"/>
          <p:cNvCxnSpPr/>
          <p:nvPr/>
        </p:nvCxnSpPr>
        <p:spPr>
          <a:xfrm>
            <a:off x="5331304" y="1301405"/>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5331304" y="1679402"/>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flipH="1">
            <a:off x="5331304" y="2365202"/>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nvCxnSpPr>
        <p:spPr>
          <a:xfrm flipH="1">
            <a:off x="5331304" y="2743200"/>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H="1">
            <a:off x="5443478" y="1447800"/>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flipH="1">
            <a:off x="5456135"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nvCxnSpPr>
        <p:spPr>
          <a:xfrm flipH="1">
            <a:off x="5420161" y="2514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flipH="1">
            <a:off x="5420161" y="28956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a:endCxn id="161" idx="0"/>
          </p:cNvCxnSpPr>
          <p:nvPr/>
        </p:nvCxnSpPr>
        <p:spPr>
          <a:xfrm flipH="1">
            <a:off x="5410990" y="1447800"/>
            <a:ext cx="32491" cy="4508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57" name="Line 106"/>
          <p:cNvSpPr>
            <a:spLocks noChangeShapeType="1"/>
          </p:cNvSpPr>
          <p:nvPr>
            <p:custDataLst>
              <p:tags r:id="rId21"/>
            </p:custDataLst>
          </p:nvPr>
        </p:nvSpPr>
        <p:spPr bwMode="auto">
          <a:xfrm rot="16200000" flipH="1">
            <a:off x="5372100"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58" name="Text Box 108"/>
          <p:cNvSpPr txBox="1">
            <a:spLocks noChangeArrowheads="1"/>
          </p:cNvSpPr>
          <p:nvPr>
            <p:custDataLst>
              <p:tags r:id="rId22"/>
            </p:custDataLst>
          </p:nvPr>
        </p:nvSpPr>
        <p:spPr bwMode="auto">
          <a:xfrm>
            <a:off x="5755842" y="55626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5</a:t>
            </a:r>
            <a:endParaRPr lang="en-US" sz="2400" dirty="0">
              <a:solidFill>
                <a:srgbClr val="FFFFFF"/>
              </a:solidFill>
              <a:latin typeface="Calibri"/>
            </a:endParaRPr>
          </a:p>
        </p:txBody>
      </p:sp>
      <p:sp>
        <p:nvSpPr>
          <p:cNvPr id="159" name="Text Box 108"/>
          <p:cNvSpPr txBox="1">
            <a:spLocks noChangeArrowheads="1"/>
          </p:cNvSpPr>
          <p:nvPr>
            <p:custDataLst>
              <p:tags r:id="rId23"/>
            </p:custDataLst>
          </p:nvPr>
        </p:nvSpPr>
        <p:spPr bwMode="auto">
          <a:xfrm>
            <a:off x="5793171" y="5982056"/>
            <a:ext cx="53142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a:t>
            </a:r>
            <a:r>
              <a:rPr lang="en-US" sz="2400" baseline="-25000" dirty="0" smtClean="0">
                <a:solidFill>
                  <a:srgbClr val="FFFFFF"/>
                </a:solidFill>
                <a:latin typeface="Calibri"/>
              </a:rPr>
              <a:t>W</a:t>
            </a:r>
            <a:endParaRPr lang="en-US" sz="2400" baseline="-25000" dirty="0">
              <a:solidFill>
                <a:srgbClr val="FFFFFF"/>
              </a:solidFill>
              <a:latin typeface="Calibri"/>
            </a:endParaRPr>
          </a:p>
        </p:txBody>
      </p:sp>
      <p:sp>
        <p:nvSpPr>
          <p:cNvPr id="161" name="Text Box 108"/>
          <p:cNvSpPr txBox="1">
            <a:spLocks noChangeArrowheads="1"/>
          </p:cNvSpPr>
          <p:nvPr>
            <p:custDataLst>
              <p:tags r:id="rId24"/>
            </p:custDataLst>
          </p:nvPr>
        </p:nvSpPr>
        <p:spPr bwMode="auto">
          <a:xfrm>
            <a:off x="5181600" y="5956216"/>
            <a:ext cx="45878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W</a:t>
            </a:r>
            <a:endParaRPr lang="en-US" sz="2400" baseline="-25000" dirty="0">
              <a:solidFill>
                <a:srgbClr val="FFFFFF"/>
              </a:solidFill>
              <a:latin typeface="Calibri"/>
            </a:endParaRPr>
          </a:p>
        </p:txBody>
      </p:sp>
      <p:cxnSp>
        <p:nvCxnSpPr>
          <p:cNvPr id="162" name="Straight Connector 161"/>
          <p:cNvCxnSpPr/>
          <p:nvPr/>
        </p:nvCxnSpPr>
        <p:spPr>
          <a:xfrm>
            <a:off x="5815952" y="1143000"/>
            <a:ext cx="0" cy="1524001"/>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flipH="1" flipV="1">
            <a:off x="5815952" y="2667000"/>
            <a:ext cx="97383" cy="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flipH="1">
            <a:off x="5815952" y="2286000"/>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flipH="1">
            <a:off x="5821095" y="1569218"/>
            <a:ext cx="97384" cy="1"/>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flipH="1">
            <a:off x="4031420" y="1143000"/>
            <a:ext cx="188191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7" name="Line 106"/>
          <p:cNvSpPr>
            <a:spLocks noChangeShapeType="1"/>
          </p:cNvSpPr>
          <p:nvPr>
            <p:custDataLst>
              <p:tags r:id="rId25"/>
            </p:custDataLst>
          </p:nvPr>
        </p:nvSpPr>
        <p:spPr bwMode="auto">
          <a:xfrm rot="16200000" flipH="1">
            <a:off x="6057900" y="57531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68" name="Text Box 108"/>
          <p:cNvSpPr txBox="1">
            <a:spLocks noChangeArrowheads="1"/>
          </p:cNvSpPr>
          <p:nvPr>
            <p:custDataLst>
              <p:tags r:id="rId26"/>
            </p:custDataLst>
          </p:nvPr>
        </p:nvSpPr>
        <p:spPr bwMode="auto">
          <a:xfrm>
            <a:off x="3657600" y="838200"/>
            <a:ext cx="37382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endParaRPr lang="en-US" sz="2400" baseline="-25000" dirty="0">
              <a:solidFill>
                <a:srgbClr val="FFFFFF"/>
              </a:solidFill>
              <a:latin typeface="Calibri"/>
            </a:endParaRPr>
          </a:p>
        </p:txBody>
      </p:sp>
      <p:sp>
        <p:nvSpPr>
          <p:cNvPr id="169" name="Line 106"/>
          <p:cNvSpPr>
            <a:spLocks noChangeShapeType="1"/>
          </p:cNvSpPr>
          <p:nvPr>
            <p:custDataLst>
              <p:tags r:id="rId27"/>
            </p:custDataLst>
          </p:nvPr>
        </p:nvSpPr>
        <p:spPr bwMode="auto">
          <a:xfrm>
            <a:off x="4114800" y="1066800"/>
            <a:ext cx="76200" cy="152400"/>
          </a:xfrm>
          <a:prstGeom prst="line">
            <a:avLst/>
          </a:prstGeom>
          <a:noFill/>
          <a:ln w="28575">
            <a:solidFill>
              <a:srgbClr val="FFFFFF"/>
            </a:solidFill>
            <a:round/>
            <a:headEnd/>
            <a:tailEnd/>
          </a:ln>
          <a:effectLst/>
        </p:spPr>
        <p:txBody>
          <a:bodyPr wrap="none" anchor="ctr">
            <a:noAutofit/>
          </a:bodyPr>
          <a:lstStyle/>
          <a:p>
            <a:endParaRPr lang="en-US"/>
          </a:p>
        </p:txBody>
      </p:sp>
      <p:sp>
        <p:nvSpPr>
          <p:cNvPr id="170" name="Text Box 108"/>
          <p:cNvSpPr txBox="1">
            <a:spLocks noChangeArrowheads="1"/>
          </p:cNvSpPr>
          <p:nvPr>
            <p:custDataLst>
              <p:tags r:id="rId28"/>
            </p:custDataLst>
          </p:nvPr>
        </p:nvSpPr>
        <p:spPr bwMode="auto">
          <a:xfrm>
            <a:off x="3810000" y="609600"/>
            <a:ext cx="49564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32</a:t>
            </a:r>
            <a:endParaRPr lang="en-US" sz="2400" dirty="0">
              <a:solidFill>
                <a:srgbClr val="FFFFFF"/>
              </a:solidFill>
              <a:latin typeface="Calibri"/>
            </a:endParaRPr>
          </a:p>
        </p:txBody>
      </p:sp>
      <p:sp>
        <p:nvSpPr>
          <p:cNvPr id="171" name="Rectangle 170"/>
          <p:cNvSpPr/>
          <p:nvPr/>
        </p:nvSpPr>
        <p:spPr>
          <a:xfrm>
            <a:off x="4260020" y="879565"/>
            <a:ext cx="4175842" cy="4695651"/>
          </a:xfrm>
          <a:prstGeom prst="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Elbow Connector 5"/>
          <p:cNvCxnSpPr>
            <a:stCxn id="159" idx="0"/>
          </p:cNvCxnSpPr>
          <p:nvPr/>
        </p:nvCxnSpPr>
        <p:spPr>
          <a:xfrm rot="16200000" flipV="1">
            <a:off x="3897321" y="3820491"/>
            <a:ext cx="3064845" cy="1258286"/>
          </a:xfrm>
          <a:prstGeom prst="bentConnector3">
            <a:avLst>
              <a:gd name="adj1" fmla="val 62786"/>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166616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t>Decoder for each </a:t>
            </a:r>
            <a:r>
              <a:rPr lang="en-US" dirty="0" smtClean="0">
                <a:solidFill>
                  <a:schemeClr val="accent5">
                    <a:lumMod val="60000"/>
                    <a:lumOff val="40000"/>
                  </a:schemeClr>
                </a:solidFill>
              </a:rPr>
              <a:t>write port</a:t>
            </a:r>
          </a:p>
          <a:p>
            <a:pPr lvl="1"/>
            <a:r>
              <a:rPr lang="en-US" dirty="0" err="1" smtClean="0"/>
              <a:t>Mux</a:t>
            </a:r>
            <a:r>
              <a:rPr lang="en-US" dirty="0" smtClean="0"/>
              <a:t> for each</a:t>
            </a:r>
            <a:r>
              <a:rPr lang="en-US" dirty="0" smtClean="0">
                <a:solidFill>
                  <a:schemeClr val="accent1"/>
                </a:solidFill>
              </a:rPr>
              <a:t> </a:t>
            </a:r>
            <a:r>
              <a:rPr lang="en-US" dirty="0" smtClean="0">
                <a:solidFill>
                  <a:schemeClr val="accent5">
                    <a:lumMod val="60000"/>
                    <a:lumOff val="40000"/>
                  </a:schemeClr>
                </a:solidFill>
              </a:rPr>
              <a:t>read port</a:t>
            </a:r>
            <a:endParaRPr lang="en-US" dirty="0">
              <a:solidFill>
                <a:schemeClr val="accent5">
                  <a:lumMod val="60000"/>
                  <a:lumOff val="40000"/>
                </a:schemeClr>
              </a:solidFill>
            </a:endParaRPr>
          </a:p>
          <a:p>
            <a:endParaRPr lang="en-US" dirty="0"/>
          </a:p>
        </p:txBody>
      </p:sp>
      <p:sp>
        <p:nvSpPr>
          <p:cNvPr id="5" name="Rectangle 4"/>
          <p:cNvSpPr/>
          <p:nvPr>
            <p:custDataLst>
              <p:tags r:id="rId3"/>
            </p:custDataLst>
          </p:nvPr>
        </p:nvSpPr>
        <p:spPr>
          <a:xfrm>
            <a:off x="4724400" y="991394"/>
            <a:ext cx="3581400" cy="31242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accent5">
                    <a:lumMod val="60000"/>
                    <a:lumOff val="40000"/>
                  </a:schemeClr>
                </a:solidFill>
              </a:rPr>
              <a:t>Dual-Read-Port</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Single-Write-Port</a:t>
            </a:r>
          </a:p>
          <a:p>
            <a:pPr algn="ctr"/>
            <a:r>
              <a:rPr lang="en-US" sz="2800" dirty="0" smtClean="0">
                <a:solidFill>
                  <a:schemeClr val="accent5">
                    <a:lumMod val="60000"/>
                    <a:lumOff val="40000"/>
                  </a:schemeClr>
                </a:solidFill>
              </a:rPr>
              <a:t>32 x 32 </a:t>
            </a:r>
            <a:br>
              <a:rPr lang="en-US" sz="2800" dirty="0" smtClean="0">
                <a:solidFill>
                  <a:schemeClr val="accent5">
                    <a:lumMod val="60000"/>
                    <a:lumOff val="40000"/>
                  </a:schemeClr>
                </a:solidFill>
              </a:rPr>
            </a:br>
            <a:r>
              <a:rPr lang="en-US" sz="2800" dirty="0" smtClean="0">
                <a:solidFill>
                  <a:schemeClr val="accent5">
                    <a:lumMod val="60000"/>
                    <a:lumOff val="40000"/>
                  </a:schemeClr>
                </a:solidFill>
              </a:rPr>
              <a:t>Register File</a:t>
            </a:r>
            <a:endParaRPr lang="en-US" sz="2800" dirty="0">
              <a:solidFill>
                <a:schemeClr val="accent5">
                  <a:lumMod val="60000"/>
                  <a:lumOff val="40000"/>
                </a:schemeClr>
              </a:solidFill>
            </a:endParaRPr>
          </a:p>
        </p:txBody>
      </p:sp>
      <p:sp>
        <p:nvSpPr>
          <p:cNvPr id="6" name="TextBox 5"/>
          <p:cNvSpPr txBox="1"/>
          <p:nvPr>
            <p:custDataLst>
              <p:tags r:id="rId4"/>
            </p:custDataLst>
          </p:nvPr>
        </p:nvSpPr>
        <p:spPr>
          <a:xfrm>
            <a:off x="7772400" y="12199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A</a:t>
            </a:r>
          </a:p>
        </p:txBody>
      </p:sp>
      <p:sp>
        <p:nvSpPr>
          <p:cNvPr id="7" name="TextBox 6"/>
          <p:cNvSpPr txBox="1"/>
          <p:nvPr>
            <p:custDataLst>
              <p:tags r:id="rId5"/>
            </p:custDataLst>
          </p:nvPr>
        </p:nvSpPr>
        <p:spPr>
          <a:xfrm>
            <a:off x="7772400" y="2210594"/>
            <a:ext cx="564578" cy="523220"/>
          </a:xfrm>
          <a:prstGeom prst="rect">
            <a:avLst/>
          </a:prstGeom>
          <a:noFill/>
        </p:spPr>
        <p:txBody>
          <a:bodyPr wrap="none" rtlCol="0">
            <a:spAutoFit/>
          </a:bodyPr>
          <a:lstStyle/>
          <a:p>
            <a:r>
              <a:rPr lang="en-US" sz="2800" dirty="0" smtClean="0">
                <a:solidFill>
                  <a:schemeClr val="bg1"/>
                </a:solidFill>
              </a:rPr>
              <a:t>Q</a:t>
            </a:r>
            <a:r>
              <a:rPr lang="en-US" sz="2800" baseline="-25000" dirty="0" smtClean="0">
                <a:solidFill>
                  <a:schemeClr val="bg1"/>
                </a:solidFill>
              </a:rPr>
              <a:t>B</a:t>
            </a:r>
          </a:p>
        </p:txBody>
      </p:sp>
      <p:sp>
        <p:nvSpPr>
          <p:cNvPr id="8" name="TextBox 7"/>
          <p:cNvSpPr txBox="1"/>
          <p:nvPr>
            <p:custDataLst>
              <p:tags r:id="rId6"/>
            </p:custDataLst>
          </p:nvPr>
        </p:nvSpPr>
        <p:spPr>
          <a:xfrm>
            <a:off x="4793556" y="1534974"/>
            <a:ext cx="616644"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W</a:t>
            </a:r>
          </a:p>
        </p:txBody>
      </p:sp>
      <p:sp>
        <p:nvSpPr>
          <p:cNvPr id="9" name="TextBox 8"/>
          <p:cNvSpPr txBox="1"/>
          <p:nvPr>
            <p:custDataLst>
              <p:tags r:id="rId7"/>
            </p:custDataLst>
          </p:nvPr>
        </p:nvSpPr>
        <p:spPr>
          <a:xfrm>
            <a:off x="5943600" y="3582194"/>
            <a:ext cx="590290"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W</a:t>
            </a:r>
          </a:p>
        </p:txBody>
      </p:sp>
      <p:sp>
        <p:nvSpPr>
          <p:cNvPr id="10" name="TextBox 9"/>
          <p:cNvSpPr txBox="1"/>
          <p:nvPr>
            <p:custDataLst>
              <p:tags r:id="rId8"/>
            </p:custDataLst>
          </p:nvPr>
        </p:nvSpPr>
        <p:spPr>
          <a:xfrm>
            <a:off x="6553200" y="3582194"/>
            <a:ext cx="518091"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A</a:t>
            </a:r>
          </a:p>
        </p:txBody>
      </p:sp>
      <p:sp>
        <p:nvSpPr>
          <p:cNvPr id="11" name="TextBox 10"/>
          <p:cNvSpPr txBox="1"/>
          <p:nvPr>
            <p:custDataLst>
              <p:tags r:id="rId9"/>
            </p:custDataLst>
          </p:nvPr>
        </p:nvSpPr>
        <p:spPr>
          <a:xfrm>
            <a:off x="7162800" y="3582194"/>
            <a:ext cx="510076" cy="523220"/>
          </a:xfrm>
          <a:prstGeom prst="rect">
            <a:avLst/>
          </a:prstGeom>
          <a:noFill/>
        </p:spPr>
        <p:txBody>
          <a:bodyPr wrap="none" rtlCol="0">
            <a:spAutoFit/>
          </a:bodyPr>
          <a:lstStyle/>
          <a:p>
            <a:r>
              <a:rPr lang="en-US" sz="2800" dirty="0" smtClean="0">
                <a:solidFill>
                  <a:schemeClr val="bg1"/>
                </a:solidFill>
              </a:rPr>
              <a:t>R</a:t>
            </a:r>
            <a:r>
              <a:rPr lang="en-US" sz="2800" baseline="-25000" dirty="0" smtClean="0">
                <a:solidFill>
                  <a:schemeClr val="bg1"/>
                </a:solidFill>
              </a:rPr>
              <a:t>B</a:t>
            </a:r>
          </a:p>
        </p:txBody>
      </p:sp>
      <p:sp>
        <p:nvSpPr>
          <p:cNvPr id="12" name="TextBox 11"/>
          <p:cNvSpPr txBox="1"/>
          <p:nvPr>
            <p:custDataLst>
              <p:tags r:id="rId10"/>
            </p:custDataLst>
          </p:nvPr>
        </p:nvSpPr>
        <p:spPr>
          <a:xfrm>
            <a:off x="5105400" y="3582194"/>
            <a:ext cx="503664" cy="523220"/>
          </a:xfrm>
          <a:prstGeom prst="rect">
            <a:avLst/>
          </a:prstGeom>
          <a:noFill/>
        </p:spPr>
        <p:txBody>
          <a:bodyPr wrap="none" rtlCol="0">
            <a:spAutoFit/>
          </a:bodyPr>
          <a:lstStyle/>
          <a:p>
            <a:r>
              <a:rPr lang="en-US" sz="2800" dirty="0" smtClean="0">
                <a:solidFill>
                  <a:schemeClr val="bg1"/>
                </a:solidFill>
              </a:rPr>
              <a:t>W</a:t>
            </a:r>
            <a:endParaRPr lang="en-US" sz="2800" baseline="-25000" dirty="0" smtClean="0">
              <a:solidFill>
                <a:schemeClr val="bg1"/>
              </a:solidFill>
            </a:endParaRPr>
          </a:p>
        </p:txBody>
      </p:sp>
      <p:cxnSp>
        <p:nvCxnSpPr>
          <p:cNvPr id="13" name="Straight Arrow Connector 12"/>
          <p:cNvCxnSpPr/>
          <p:nvPr>
            <p:custDataLst>
              <p:tags r:id="rId11"/>
            </p:custDataLst>
          </p:nvPr>
        </p:nvCxnSpPr>
        <p:spPr>
          <a:xfrm>
            <a:off x="4260156" y="17533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custDataLst>
              <p:tags r:id="rId12"/>
            </p:custDataLst>
          </p:nvPr>
        </p:nvCxnSpPr>
        <p:spPr>
          <a:xfrm>
            <a:off x="8382000" y="15247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custDataLst>
              <p:tags r:id="rId13"/>
            </p:custDataLst>
          </p:nvPr>
        </p:nvCxnSpPr>
        <p:spPr>
          <a:xfrm>
            <a:off x="8382000" y="2439194"/>
            <a:ext cx="533400" cy="158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custDataLst>
              <p:tags r:id="rId14"/>
            </p:custDataLst>
          </p:nvPr>
        </p:nvCxnSpPr>
        <p:spPr>
          <a:xfrm rot="5400000" flipH="1" flipV="1">
            <a:off x="5067300"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custDataLst>
              <p:tags r:id="rId15"/>
            </p:custDataLst>
          </p:nvPr>
        </p:nvCxnSpPr>
        <p:spPr>
          <a:xfrm rot="5400000" flipH="1" flipV="1">
            <a:off x="59062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custDataLst>
              <p:tags r:id="rId16"/>
            </p:custDataLst>
          </p:nvPr>
        </p:nvCxnSpPr>
        <p:spPr>
          <a:xfrm rot="5400000" flipH="1" flipV="1">
            <a:off x="6515894"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custDataLst>
              <p:tags r:id="rId17"/>
            </p:custDataLst>
          </p:nvPr>
        </p:nvCxnSpPr>
        <p:spPr>
          <a:xfrm rot="5400000" flipH="1" flipV="1">
            <a:off x="7101376" y="4381500"/>
            <a:ext cx="532606" cy="794"/>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8"/>
            </p:custDataLst>
          </p:nvPr>
        </p:nvCxnSpPr>
        <p:spPr>
          <a:xfrm rot="16200000" flipH="1">
            <a:off x="8496300" y="14866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custDataLst>
              <p:tags r:id="rId19"/>
            </p:custDataLst>
          </p:nvPr>
        </p:nvSpPr>
        <p:spPr>
          <a:xfrm>
            <a:off x="8382000" y="15247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2" name="Straight Connector 21"/>
          <p:cNvCxnSpPr/>
          <p:nvPr>
            <p:custDataLst>
              <p:tags r:id="rId20"/>
            </p:custDataLst>
          </p:nvPr>
        </p:nvCxnSpPr>
        <p:spPr>
          <a:xfrm rot="16200000" flipH="1">
            <a:off x="8496300" y="24010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21"/>
            </p:custDataLst>
          </p:nvPr>
        </p:nvSpPr>
        <p:spPr>
          <a:xfrm>
            <a:off x="8382000" y="24391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4" name="Straight Connector 23"/>
          <p:cNvCxnSpPr/>
          <p:nvPr>
            <p:custDataLst>
              <p:tags r:id="rId22"/>
            </p:custDataLst>
          </p:nvPr>
        </p:nvCxnSpPr>
        <p:spPr>
          <a:xfrm rot="16200000" flipH="1">
            <a:off x="4374456" y="17152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custDataLst>
              <p:tags r:id="rId23"/>
            </p:custDataLst>
          </p:nvPr>
        </p:nvSpPr>
        <p:spPr>
          <a:xfrm>
            <a:off x="4260156" y="1753394"/>
            <a:ext cx="444352" cy="400110"/>
          </a:xfrm>
          <a:prstGeom prst="rect">
            <a:avLst/>
          </a:prstGeom>
          <a:noFill/>
        </p:spPr>
        <p:txBody>
          <a:bodyPr wrap="none" rtlCol="0">
            <a:spAutoFit/>
          </a:bodyPr>
          <a:lstStyle/>
          <a:p>
            <a:r>
              <a:rPr lang="en-US" sz="2000" dirty="0" smtClean="0">
                <a:solidFill>
                  <a:schemeClr val="bg1"/>
                </a:solidFill>
              </a:rPr>
              <a:t>32</a:t>
            </a:r>
          </a:p>
        </p:txBody>
      </p:sp>
      <p:cxnSp>
        <p:nvCxnSpPr>
          <p:cNvPr id="26" name="Straight Connector 25"/>
          <p:cNvCxnSpPr/>
          <p:nvPr>
            <p:custDataLst>
              <p:tags r:id="rId24"/>
            </p:custDataLst>
          </p:nvPr>
        </p:nvCxnSpPr>
        <p:spPr>
          <a:xfrm>
            <a:off x="52578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custDataLst>
              <p:tags r:id="rId25"/>
            </p:custDataLst>
          </p:nvPr>
        </p:nvSpPr>
        <p:spPr>
          <a:xfrm>
            <a:off x="5334000" y="4191794"/>
            <a:ext cx="314510" cy="400110"/>
          </a:xfrm>
          <a:prstGeom prst="rect">
            <a:avLst/>
          </a:prstGeom>
          <a:noFill/>
        </p:spPr>
        <p:txBody>
          <a:bodyPr wrap="none" rtlCol="0">
            <a:spAutoFit/>
          </a:bodyPr>
          <a:lstStyle/>
          <a:p>
            <a:r>
              <a:rPr lang="en-US" sz="2000" dirty="0" smtClean="0">
                <a:solidFill>
                  <a:schemeClr val="bg1"/>
                </a:solidFill>
              </a:rPr>
              <a:t>1</a:t>
            </a:r>
          </a:p>
        </p:txBody>
      </p:sp>
      <p:cxnSp>
        <p:nvCxnSpPr>
          <p:cNvPr id="28" name="Straight Connector 27"/>
          <p:cNvCxnSpPr/>
          <p:nvPr>
            <p:custDataLst>
              <p:tags r:id="rId26"/>
            </p:custDataLst>
          </p:nvPr>
        </p:nvCxnSpPr>
        <p:spPr>
          <a:xfrm>
            <a:off x="60960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custDataLst>
              <p:tags r:id="rId27"/>
            </p:custDataLst>
          </p:nvPr>
        </p:nvSpPr>
        <p:spPr>
          <a:xfrm>
            <a:off x="61722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0" name="Straight Connector 29"/>
          <p:cNvCxnSpPr/>
          <p:nvPr>
            <p:custDataLst>
              <p:tags r:id="rId28"/>
            </p:custDataLst>
          </p:nvPr>
        </p:nvCxnSpPr>
        <p:spPr>
          <a:xfrm>
            <a:off x="6705600"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custDataLst>
              <p:tags r:id="rId29"/>
            </p:custDataLst>
          </p:nvPr>
        </p:nvSpPr>
        <p:spPr>
          <a:xfrm>
            <a:off x="6781800" y="4191794"/>
            <a:ext cx="314510" cy="400110"/>
          </a:xfrm>
          <a:prstGeom prst="rect">
            <a:avLst/>
          </a:prstGeom>
          <a:noFill/>
        </p:spPr>
        <p:txBody>
          <a:bodyPr wrap="none" rtlCol="0">
            <a:spAutoFit/>
          </a:bodyPr>
          <a:lstStyle/>
          <a:p>
            <a:r>
              <a:rPr lang="en-US" sz="2000" dirty="0" smtClean="0">
                <a:solidFill>
                  <a:schemeClr val="bg1"/>
                </a:solidFill>
              </a:rPr>
              <a:t>5</a:t>
            </a:r>
          </a:p>
        </p:txBody>
      </p:sp>
      <p:cxnSp>
        <p:nvCxnSpPr>
          <p:cNvPr id="32" name="Straight Connector 31"/>
          <p:cNvCxnSpPr/>
          <p:nvPr>
            <p:custDataLst>
              <p:tags r:id="rId30"/>
            </p:custDataLst>
          </p:nvPr>
        </p:nvCxnSpPr>
        <p:spPr>
          <a:xfrm>
            <a:off x="7291876" y="4344194"/>
            <a:ext cx="152400" cy="762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custDataLst>
              <p:tags r:id="rId31"/>
            </p:custDataLst>
          </p:nvPr>
        </p:nvSpPr>
        <p:spPr>
          <a:xfrm>
            <a:off x="7358366" y="4191794"/>
            <a:ext cx="314510" cy="400110"/>
          </a:xfrm>
          <a:prstGeom prst="rect">
            <a:avLst/>
          </a:prstGeom>
          <a:noFill/>
        </p:spPr>
        <p:txBody>
          <a:bodyPr wrap="none" rtlCol="0">
            <a:spAutoFit/>
          </a:bodyPr>
          <a:lstStyle/>
          <a:p>
            <a:r>
              <a:rPr lang="en-US" sz="2000" dirty="0" smtClean="0">
                <a:solidFill>
                  <a:schemeClr val="bg1"/>
                </a:solidFill>
              </a:rPr>
              <a:t>5</a:t>
            </a:r>
          </a:p>
        </p:txBody>
      </p:sp>
    </p:spTree>
    <p:extLst>
      <p:ext uri="{BB962C8B-B14F-4D97-AF65-F5344CB8AC3E}">
        <p14:creationId xmlns:p14="http://schemas.microsoft.com/office/powerpoint/2010/main" val="6406952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p:txBody>
          <a:bodyPr>
            <a:normAutofit fontScale="90000"/>
          </a:bodyPr>
          <a:lstStyle/>
          <a:p>
            <a:r>
              <a:rPr lang="en-US" dirty="0" smtClean="0"/>
              <a:t>Register File</a:t>
            </a:r>
            <a:endParaRPr lang="en-US" dirty="0"/>
          </a:p>
        </p:txBody>
      </p:sp>
      <p:sp>
        <p:nvSpPr>
          <p:cNvPr id="1995779" name="Rectangle 3"/>
          <p:cNvSpPr>
            <a:spLocks noGrp="1" noChangeArrowheads="1"/>
          </p:cNvSpPr>
          <p:nvPr>
            <p:ph idx="1"/>
            <p:custDataLst>
              <p:tags r:id="rId2"/>
            </p:custDataLst>
          </p:nvPr>
        </p:nvSpPr>
        <p:spPr>
          <a:xfrm>
            <a:off x="228600" y="609600"/>
            <a:ext cx="5105400" cy="6172200"/>
          </a:xfrm>
        </p:spPr>
        <p:txBody>
          <a:bodyPr>
            <a:noAutofit/>
          </a:bodyPr>
          <a:lstStyle/>
          <a:p>
            <a:r>
              <a:rPr lang="en-US" dirty="0" smtClean="0">
                <a:solidFill>
                  <a:schemeClr val="accent5">
                    <a:lumMod val="60000"/>
                    <a:lumOff val="40000"/>
                  </a:schemeClr>
                </a:solidFill>
              </a:rPr>
              <a:t>Register File</a:t>
            </a:r>
            <a:endParaRPr lang="en-US" dirty="0">
              <a:solidFill>
                <a:schemeClr val="accent5">
                  <a:lumMod val="60000"/>
                  <a:lumOff val="40000"/>
                </a:schemeClr>
              </a:solidFill>
            </a:endParaRPr>
          </a:p>
          <a:p>
            <a:pPr lvl="1"/>
            <a:r>
              <a:rPr lang="en-US" dirty="0" smtClean="0"/>
              <a:t>N read/write registers</a:t>
            </a:r>
            <a:endParaRPr lang="en-US" dirty="0"/>
          </a:p>
          <a:p>
            <a:pPr lvl="1"/>
            <a:r>
              <a:rPr lang="en-US" dirty="0" smtClean="0"/>
              <a:t>Indexed by </a:t>
            </a:r>
            <a:br>
              <a:rPr lang="en-US" dirty="0" smtClean="0"/>
            </a:br>
            <a:r>
              <a:rPr lang="en-US" dirty="0" smtClean="0"/>
              <a:t>register number</a:t>
            </a:r>
          </a:p>
          <a:p>
            <a:pPr lvl="1"/>
            <a:endParaRPr lang="en-US" dirty="0" smtClean="0"/>
          </a:p>
          <a:p>
            <a:pPr lvl="1"/>
            <a:endParaRPr lang="en-US" dirty="0"/>
          </a:p>
          <a:p>
            <a:r>
              <a:rPr lang="en-US" dirty="0" smtClean="0"/>
              <a:t>Implementation:</a:t>
            </a:r>
            <a:endParaRPr lang="en-US" dirty="0"/>
          </a:p>
          <a:p>
            <a:pPr lvl="1"/>
            <a:r>
              <a:rPr lang="en-US" dirty="0" smtClean="0"/>
              <a:t>D flip </a:t>
            </a:r>
            <a:r>
              <a:rPr lang="en-US" dirty="0"/>
              <a:t>flops to store </a:t>
            </a:r>
            <a:r>
              <a:rPr lang="en-US" dirty="0" smtClean="0"/>
              <a:t>bits</a:t>
            </a:r>
          </a:p>
          <a:p>
            <a:pPr lvl="1"/>
            <a:r>
              <a:rPr lang="en-US" dirty="0" smtClean="0">
                <a:solidFill>
                  <a:schemeClr val="accent5">
                    <a:lumMod val="60000"/>
                    <a:lumOff val="40000"/>
                  </a:schemeClr>
                </a:solidFill>
              </a:rPr>
              <a:t>Decoder</a:t>
            </a:r>
            <a:r>
              <a:rPr lang="en-US" dirty="0" smtClean="0"/>
              <a:t> for each </a:t>
            </a:r>
            <a:r>
              <a:rPr lang="en-US" dirty="0" smtClean="0">
                <a:solidFill>
                  <a:schemeClr val="accent5">
                    <a:lumMod val="60000"/>
                    <a:lumOff val="40000"/>
                  </a:schemeClr>
                </a:solidFill>
              </a:rPr>
              <a:t>write port</a:t>
            </a:r>
          </a:p>
          <a:p>
            <a:pPr lvl="1"/>
            <a:r>
              <a:rPr lang="en-US" dirty="0" err="1" smtClean="0">
                <a:solidFill>
                  <a:schemeClr val="accent5">
                    <a:lumMod val="60000"/>
                    <a:lumOff val="40000"/>
                  </a:schemeClr>
                </a:solidFill>
              </a:rPr>
              <a:t>Mux</a:t>
            </a:r>
            <a:r>
              <a:rPr lang="en-US" dirty="0" smtClean="0"/>
              <a:t> for each</a:t>
            </a:r>
            <a:r>
              <a:rPr lang="en-US" dirty="0" smtClean="0">
                <a:solidFill>
                  <a:schemeClr val="accent1"/>
                </a:solidFill>
              </a:rPr>
              <a:t> </a:t>
            </a:r>
            <a:r>
              <a:rPr lang="en-US" dirty="0" smtClean="0">
                <a:solidFill>
                  <a:schemeClr val="accent5">
                    <a:lumMod val="60000"/>
                    <a:lumOff val="40000"/>
                  </a:schemeClr>
                </a:solidFill>
              </a:rPr>
              <a:t>read port</a:t>
            </a:r>
            <a:endParaRPr lang="en-US" dirty="0">
              <a:solidFill>
                <a:schemeClr val="accent5">
                  <a:lumMod val="60000"/>
                  <a:lumOff val="40000"/>
                </a:schemeClr>
              </a:solidFill>
            </a:endParaRPr>
          </a:p>
          <a:p>
            <a:endParaRPr lang="en-US" dirty="0"/>
          </a:p>
        </p:txBody>
      </p:sp>
      <p:sp>
        <p:nvSpPr>
          <p:cNvPr id="35" name="Rectangle 3"/>
          <p:cNvSpPr txBox="1">
            <a:spLocks noChangeArrowheads="1"/>
          </p:cNvSpPr>
          <p:nvPr>
            <p:custDataLst>
              <p:tags r:id="rId3"/>
            </p:custDataLst>
          </p:nvPr>
        </p:nvSpPr>
        <p:spPr>
          <a:xfrm>
            <a:off x="4267200" y="762000"/>
            <a:ext cx="4648200" cy="3962400"/>
          </a:xfrm>
          <a:prstGeom prst="rect">
            <a:avLst/>
          </a:prstGeom>
          <a:ln>
            <a:solidFill>
              <a:schemeClr val="accent5">
                <a:lumMod val="60000"/>
                <a:lumOff val="40000"/>
              </a:schemeClr>
            </a:solidFill>
          </a:ln>
        </p:spPr>
        <p:txBody>
          <a:bodyPr vert="horz" lIns="91440" tIns="45720" rIns="91440" bIns="45720" rtlCol="0">
            <a:noAutofit/>
          </a:bodyPr>
          <a:lstStyle>
            <a:lvl1pPr marL="342900" indent="-342900" algn="l" defTabSz="914400" rtl="0" eaLnBrk="1" latinLnBrk="0" hangingPunct="1">
              <a:spcBef>
                <a:spcPct val="20000"/>
              </a:spcBef>
              <a:buSzPct val="80000"/>
              <a:buFontTx/>
              <a:buNone/>
              <a:defRPr sz="3200" kern="1200">
                <a:solidFill>
                  <a:schemeClr val="bg1"/>
                </a:solidFill>
                <a:latin typeface="Calibri" pitchFamily="34" charset="0"/>
                <a:ea typeface="+mn-ea"/>
                <a:cs typeface="Arial" pitchFamily="34" charset="0"/>
              </a:defRPr>
            </a:lvl1pPr>
            <a:lvl2pPr marL="458788" indent="-285750" algn="l" defTabSz="914400" rtl="0" eaLnBrk="1" latinLnBrk="0" hangingPunct="1">
              <a:spcBef>
                <a:spcPct val="20000"/>
              </a:spcBef>
              <a:buClr>
                <a:schemeClr val="accent1"/>
              </a:buClr>
              <a:buFont typeface="Arial" pitchFamily="34" charset="0"/>
              <a:buChar char="•"/>
              <a:defRPr sz="2800" kern="1200">
                <a:solidFill>
                  <a:schemeClr val="bg1"/>
                </a:solidFill>
                <a:latin typeface="Calibri" pitchFamily="34" charset="0"/>
                <a:ea typeface="+mn-ea"/>
                <a:cs typeface="Arial" pitchFamily="34" charset="0"/>
              </a:defRPr>
            </a:lvl2pPr>
            <a:lvl3pPr marL="917575" indent="-228600" algn="l" defTabSz="914400" rtl="0" eaLnBrk="1" latinLnBrk="0" hangingPunct="1">
              <a:spcBef>
                <a:spcPct val="20000"/>
              </a:spcBef>
              <a:buClr>
                <a:schemeClr val="accent1"/>
              </a:buClr>
              <a:buFont typeface="Calibri" pitchFamily="34" charset="0"/>
              <a:buChar char="–"/>
              <a:defRPr sz="2400" kern="1200">
                <a:solidFill>
                  <a:schemeClr val="bg1"/>
                </a:solidFill>
                <a:latin typeface="Calibri" pitchFamily="34" charset="0"/>
                <a:ea typeface="+mn-ea"/>
                <a:cs typeface="Arial" pitchFamily="34" charset="0"/>
              </a:defRPr>
            </a:lvl3pPr>
            <a:lvl4pPr marL="13747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4pPr>
            <a:lvl5pPr marL="1831975" indent="-228600" algn="l" defTabSz="914400" rtl="0" eaLnBrk="1" latinLnBrk="0" hangingPunct="1">
              <a:spcBef>
                <a:spcPct val="20000"/>
              </a:spcBef>
              <a:buClr>
                <a:schemeClr val="accent1"/>
              </a:buClr>
              <a:buFont typeface="Arial" pitchFamily="34" charset="0"/>
              <a:buChar char="»"/>
              <a:defRPr sz="2000" kern="1200">
                <a:solidFill>
                  <a:schemeClr val="bg1"/>
                </a:solidFill>
                <a:latin typeface="Calibri"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solidFill>
                  <a:schemeClr val="accent5">
                    <a:lumMod val="60000"/>
                    <a:lumOff val="40000"/>
                  </a:schemeClr>
                </a:solidFill>
              </a:rPr>
              <a:t>What happens if same register read and written during same clock cycle?</a:t>
            </a:r>
          </a:p>
        </p:txBody>
      </p:sp>
    </p:spTree>
    <p:extLst>
      <p:ext uri="{BB962C8B-B14F-4D97-AF65-F5344CB8AC3E}">
        <p14:creationId xmlns:p14="http://schemas.microsoft.com/office/powerpoint/2010/main" val="23536690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1" name="Rectangle 3"/>
          <p:cNvSpPr>
            <a:spLocks noGrp="1" noChangeArrowheads="1"/>
          </p:cNvSpPr>
          <p:nvPr>
            <p:ph idx="1"/>
            <p:custDataLst>
              <p:tags r:id="rId1"/>
            </p:custDataLst>
          </p:nvPr>
        </p:nvSpPr>
        <p:spPr/>
        <p:txBody>
          <a:bodyPr>
            <a:noAutofit/>
          </a:bodyPr>
          <a:lstStyle/>
          <a:p>
            <a:r>
              <a:rPr lang="en-US" dirty="0" smtClean="0">
                <a:solidFill>
                  <a:schemeClr val="accent5">
                    <a:lumMod val="60000"/>
                    <a:lumOff val="40000"/>
                  </a:schemeClr>
                </a:solidFill>
              </a:rPr>
              <a:t>Register File </a:t>
            </a:r>
            <a:r>
              <a:rPr lang="en-US" dirty="0" smtClean="0"/>
              <a:t>tradeoffs</a:t>
            </a:r>
          </a:p>
          <a:p>
            <a:pPr lvl="1">
              <a:buNone/>
            </a:pPr>
            <a:r>
              <a:rPr lang="en-US" dirty="0" smtClean="0">
                <a:solidFill>
                  <a:schemeClr val="accent5">
                    <a:lumMod val="60000"/>
                    <a:lumOff val="40000"/>
                  </a:schemeClr>
                </a:solidFill>
              </a:rPr>
              <a:t>+</a:t>
            </a:r>
            <a:r>
              <a:rPr lang="en-US" dirty="0" smtClean="0"/>
              <a:t>	Very fast (a few gate delays for </a:t>
            </a:r>
          </a:p>
          <a:p>
            <a:pPr lvl="1">
              <a:buNone/>
            </a:pPr>
            <a:r>
              <a:rPr lang="en-US" dirty="0"/>
              <a:t>	</a:t>
            </a:r>
            <a:r>
              <a:rPr lang="en-US" dirty="0" smtClean="0"/>
              <a:t>	both read and write)</a:t>
            </a:r>
          </a:p>
          <a:p>
            <a:pPr lvl="1">
              <a:buNone/>
            </a:pPr>
            <a:r>
              <a:rPr lang="en-US" dirty="0" smtClean="0">
                <a:solidFill>
                  <a:schemeClr val="accent5">
                    <a:lumMod val="60000"/>
                    <a:lumOff val="40000"/>
                  </a:schemeClr>
                </a:solidFill>
              </a:rPr>
              <a:t>+</a:t>
            </a:r>
            <a:r>
              <a:rPr lang="en-US" dirty="0" smtClean="0"/>
              <a:t>	Adding extra ports is </a:t>
            </a:r>
          </a:p>
          <a:p>
            <a:pPr lvl="1">
              <a:buNone/>
            </a:pPr>
            <a:r>
              <a:rPr lang="en-US" dirty="0"/>
              <a:t>	</a:t>
            </a:r>
            <a:r>
              <a:rPr lang="en-US" dirty="0" smtClean="0"/>
              <a:t>	straightforward</a:t>
            </a:r>
          </a:p>
          <a:p>
            <a:pPr lvl="1">
              <a:buNone/>
            </a:pPr>
            <a:r>
              <a:rPr lang="en-US" dirty="0" smtClean="0">
                <a:solidFill>
                  <a:schemeClr val="accent5">
                    <a:lumMod val="60000"/>
                    <a:lumOff val="40000"/>
                  </a:schemeClr>
                </a:solidFill>
              </a:rPr>
              <a:t>–</a:t>
            </a:r>
            <a:r>
              <a:rPr lang="en-US" dirty="0" smtClean="0"/>
              <a:t> 	Doesn’t scale</a:t>
            </a:r>
          </a:p>
          <a:p>
            <a:pPr lvl="1">
              <a:buNone/>
            </a:pPr>
            <a:r>
              <a:rPr lang="en-US" dirty="0"/>
              <a:t>	</a:t>
            </a:r>
            <a:r>
              <a:rPr lang="en-US" dirty="0" smtClean="0"/>
              <a:t>e.g. 32Mb register file with </a:t>
            </a:r>
          </a:p>
          <a:p>
            <a:pPr lvl="1">
              <a:buNone/>
            </a:pPr>
            <a:r>
              <a:rPr lang="en-US" dirty="0"/>
              <a:t> </a:t>
            </a:r>
            <a:r>
              <a:rPr lang="en-US" dirty="0" smtClean="0"/>
              <a:t>    32 bit registers</a:t>
            </a:r>
          </a:p>
          <a:p>
            <a:pPr lvl="1">
              <a:buNone/>
            </a:pPr>
            <a:r>
              <a:rPr lang="en-US" dirty="0"/>
              <a:t>	</a:t>
            </a:r>
            <a:r>
              <a:rPr lang="en-US" dirty="0" smtClean="0"/>
              <a:t> Need 32x 1M-to-1 multiplexor </a:t>
            </a:r>
          </a:p>
          <a:p>
            <a:pPr lvl="1">
              <a:buNone/>
            </a:pPr>
            <a:r>
              <a:rPr lang="en-US" dirty="0" smtClean="0"/>
              <a:t>     and </a:t>
            </a:r>
            <a:r>
              <a:rPr lang="en-US" smtClean="0"/>
              <a:t>32x 20-to-1M </a:t>
            </a:r>
            <a:r>
              <a:rPr lang="en-US" dirty="0" smtClean="0"/>
              <a:t>decoder</a:t>
            </a:r>
          </a:p>
          <a:p>
            <a:pPr lvl="1">
              <a:buNone/>
            </a:pPr>
            <a:r>
              <a:rPr lang="en-US" dirty="0"/>
              <a:t> </a:t>
            </a:r>
            <a:r>
              <a:rPr lang="en-US" dirty="0" smtClean="0"/>
              <a:t>    </a:t>
            </a:r>
            <a:r>
              <a:rPr lang="en-US" dirty="0" smtClean="0">
                <a:solidFill>
                  <a:schemeClr val="accent5">
                    <a:lumMod val="60000"/>
                    <a:lumOff val="40000"/>
                  </a:schemeClr>
                </a:solidFill>
              </a:rPr>
              <a:t>How many logic gates/transistors?</a:t>
            </a:r>
          </a:p>
          <a:p>
            <a:pPr lvl="1">
              <a:buNone/>
            </a:pPr>
            <a:r>
              <a:rPr lang="en-US" dirty="0"/>
              <a:t>	</a:t>
            </a:r>
            <a:endParaRPr lang="en-US" dirty="0" smtClean="0"/>
          </a:p>
        </p:txBody>
      </p:sp>
      <p:sp>
        <p:nvSpPr>
          <p:cNvPr id="2003970" name="Rectangle 2"/>
          <p:cNvSpPr>
            <a:spLocks noGrp="1" noChangeArrowheads="1"/>
          </p:cNvSpPr>
          <p:nvPr>
            <p:ph type="title"/>
            <p:custDataLst>
              <p:tags r:id="rId2"/>
            </p:custDataLst>
          </p:nvPr>
        </p:nvSpPr>
        <p:spPr/>
        <p:txBody>
          <a:bodyPr>
            <a:noAutofit/>
          </a:bodyPr>
          <a:lstStyle/>
          <a:p>
            <a:r>
              <a:rPr lang="en-US" dirty="0" smtClean="0"/>
              <a:t>Tradeoffs</a:t>
            </a:r>
            <a:endParaRPr lang="en-US" dirty="0"/>
          </a:p>
        </p:txBody>
      </p:sp>
      <p:sp>
        <p:nvSpPr>
          <p:cNvPr id="5" name="AutoShape 5"/>
          <p:cNvSpPr>
            <a:spLocks noChangeArrowheads="1"/>
          </p:cNvSpPr>
          <p:nvPr/>
        </p:nvSpPr>
        <p:spPr bwMode="auto">
          <a:xfrm>
            <a:off x="7086600" y="266699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3" name="AutoShape 5"/>
          <p:cNvSpPr>
            <a:spLocks noChangeArrowheads="1"/>
          </p:cNvSpPr>
          <p:nvPr/>
        </p:nvSpPr>
        <p:spPr bwMode="auto">
          <a:xfrm>
            <a:off x="7086600" y="39457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17" name="AutoShape 5"/>
          <p:cNvSpPr>
            <a:spLocks noChangeArrowheads="1"/>
          </p:cNvSpPr>
          <p:nvPr/>
        </p:nvSpPr>
        <p:spPr bwMode="auto">
          <a:xfrm>
            <a:off x="7086600" y="45553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1" name="AutoShape 5"/>
          <p:cNvSpPr>
            <a:spLocks noChangeArrowheads="1"/>
          </p:cNvSpPr>
          <p:nvPr/>
        </p:nvSpPr>
        <p:spPr bwMode="auto">
          <a:xfrm>
            <a:off x="7086600" y="51649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5" name="AutoShape 5"/>
          <p:cNvSpPr>
            <a:spLocks noChangeArrowheads="1"/>
          </p:cNvSpPr>
          <p:nvPr/>
        </p:nvSpPr>
        <p:spPr bwMode="auto">
          <a:xfrm>
            <a:off x="7086600" y="76199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29" name="AutoShape 5"/>
          <p:cNvSpPr>
            <a:spLocks noChangeArrowheads="1"/>
          </p:cNvSpPr>
          <p:nvPr/>
        </p:nvSpPr>
        <p:spPr bwMode="auto">
          <a:xfrm>
            <a:off x="7086600" y="141443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sp>
        <p:nvSpPr>
          <p:cNvPr id="33" name="AutoShape 5"/>
          <p:cNvSpPr>
            <a:spLocks noChangeArrowheads="1"/>
          </p:cNvSpPr>
          <p:nvPr/>
        </p:nvSpPr>
        <p:spPr bwMode="auto">
          <a:xfrm>
            <a:off x="7086600" y="2040716"/>
            <a:ext cx="533400" cy="62628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4" name="Straight Connector 3"/>
          <p:cNvCxnSpPr/>
          <p:nvPr/>
        </p:nvCxnSpPr>
        <p:spPr>
          <a:xfrm>
            <a:off x="6019800" y="2743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endCxn id="97" idx="1"/>
          </p:cNvCxnSpPr>
          <p:nvPr/>
        </p:nvCxnSpPr>
        <p:spPr>
          <a:xfrm>
            <a:off x="6781800" y="1295396"/>
            <a:ext cx="0" cy="50423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96" idx="1"/>
          </p:cNvCxnSpPr>
          <p:nvPr/>
        </p:nvCxnSpPr>
        <p:spPr>
          <a:xfrm flipH="1">
            <a:off x="6595108" y="1142996"/>
            <a:ext cx="34292" cy="5194757"/>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477000" y="990596"/>
            <a:ext cx="20954" cy="534715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26" idx="2"/>
          </p:cNvCxnSpPr>
          <p:nvPr/>
        </p:nvCxnSpPr>
        <p:spPr>
          <a:xfrm flipH="1">
            <a:off x="6477000" y="990596"/>
            <a:ext cx="457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6629400" y="1142996"/>
            <a:ext cx="4572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28" idx="6"/>
          </p:cNvCxnSpPr>
          <p:nvPr/>
        </p:nvCxnSpPr>
        <p:spPr>
          <a:xfrm flipH="1">
            <a:off x="6781800" y="1295396"/>
            <a:ext cx="304800"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477000" y="16763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a:off x="6629400" y="18287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a:off x="6781800" y="19811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a:off x="6477000" y="2285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a:off x="6629400" y="24383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flipH="1">
            <a:off x="6781800" y="25907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477000" y="28955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6629400" y="3047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a:off x="6781800" y="32003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6477000" y="3581396"/>
            <a:ext cx="8763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6629400" y="37337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6781800" y="38861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6477000" y="41909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6629400" y="43433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781800" y="44957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6477000" y="48005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6629400" y="49529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781800" y="51053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477000" y="5410196"/>
            <a:ext cx="6096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6629400" y="5562596"/>
            <a:ext cx="4572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6781800" y="5714996"/>
            <a:ext cx="304800" cy="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6934200" y="28193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34200" y="367427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934200" y="38099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6934200" y="42505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934200" y="5029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934200" y="9143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934200" y="10667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6934200" y="1219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6934200" y="16001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6934200" y="175259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6934200" y="21931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6934200" y="2497916"/>
            <a:ext cx="152400" cy="152400"/>
          </a:xfrm>
          <a:prstGeom prst="ellipse">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7" name="Straight Connector 76"/>
          <p:cNvCxnSpPr/>
          <p:nvPr/>
        </p:nvCxnSpPr>
        <p:spPr>
          <a:xfrm>
            <a:off x="6019800" y="21335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6019800" y="15239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019800" y="838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019800" y="34289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6019800" y="40385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6019800" y="46481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6019800" y="5257796"/>
            <a:ext cx="1066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003973" name="TextBox 2003972"/>
          <p:cNvSpPr txBox="1"/>
          <p:nvPr/>
        </p:nvSpPr>
        <p:spPr>
          <a:xfrm>
            <a:off x="5772078" y="533396"/>
            <a:ext cx="171522" cy="430887"/>
          </a:xfrm>
          <a:prstGeom prst="rect">
            <a:avLst/>
          </a:prstGeom>
          <a:noFill/>
        </p:spPr>
        <p:txBody>
          <a:bodyPr wrap="none" lIns="0" tIns="0" rIns="0" bIns="0" rtlCol="0">
            <a:spAutoFit/>
          </a:bodyPr>
          <a:lstStyle/>
          <a:p>
            <a:r>
              <a:rPr lang="en-US" sz="2800" dirty="0" smtClean="0"/>
              <a:t>a</a:t>
            </a:r>
            <a:endParaRPr lang="en-US" sz="2800" dirty="0"/>
          </a:p>
        </p:txBody>
      </p:sp>
      <p:sp>
        <p:nvSpPr>
          <p:cNvPr id="85" name="TextBox 84"/>
          <p:cNvSpPr txBox="1"/>
          <p:nvPr/>
        </p:nvSpPr>
        <p:spPr>
          <a:xfrm>
            <a:off x="5791200" y="1245509"/>
            <a:ext cx="189154" cy="430887"/>
          </a:xfrm>
          <a:prstGeom prst="rect">
            <a:avLst/>
          </a:prstGeom>
          <a:noFill/>
        </p:spPr>
        <p:txBody>
          <a:bodyPr wrap="none" lIns="0" tIns="0" rIns="0" bIns="0" rtlCol="0">
            <a:spAutoFit/>
          </a:bodyPr>
          <a:lstStyle/>
          <a:p>
            <a:r>
              <a:rPr lang="en-US" sz="2800" dirty="0"/>
              <a:t>b</a:t>
            </a:r>
          </a:p>
        </p:txBody>
      </p:sp>
      <p:sp>
        <p:nvSpPr>
          <p:cNvPr id="86" name="TextBox 85"/>
          <p:cNvSpPr txBox="1"/>
          <p:nvPr/>
        </p:nvSpPr>
        <p:spPr>
          <a:xfrm>
            <a:off x="5791200" y="1855109"/>
            <a:ext cx="152286" cy="430887"/>
          </a:xfrm>
          <a:prstGeom prst="rect">
            <a:avLst/>
          </a:prstGeom>
          <a:noFill/>
        </p:spPr>
        <p:txBody>
          <a:bodyPr wrap="none" lIns="0" tIns="0" rIns="0" bIns="0" rtlCol="0">
            <a:spAutoFit/>
          </a:bodyPr>
          <a:lstStyle/>
          <a:p>
            <a:r>
              <a:rPr lang="en-US" sz="2800" dirty="0"/>
              <a:t>c</a:t>
            </a:r>
          </a:p>
        </p:txBody>
      </p:sp>
      <p:sp>
        <p:nvSpPr>
          <p:cNvPr id="87" name="TextBox 86"/>
          <p:cNvSpPr txBox="1"/>
          <p:nvPr/>
        </p:nvSpPr>
        <p:spPr>
          <a:xfrm>
            <a:off x="5791200" y="2464709"/>
            <a:ext cx="189154" cy="430887"/>
          </a:xfrm>
          <a:prstGeom prst="rect">
            <a:avLst/>
          </a:prstGeom>
          <a:noFill/>
        </p:spPr>
        <p:txBody>
          <a:bodyPr wrap="none" lIns="0" tIns="0" rIns="0" bIns="0" rtlCol="0">
            <a:spAutoFit/>
          </a:bodyPr>
          <a:lstStyle/>
          <a:p>
            <a:r>
              <a:rPr lang="en-US" sz="2800" dirty="0"/>
              <a:t>d</a:t>
            </a:r>
          </a:p>
        </p:txBody>
      </p:sp>
      <p:sp>
        <p:nvSpPr>
          <p:cNvPr id="88" name="TextBox 87"/>
          <p:cNvSpPr txBox="1"/>
          <p:nvPr/>
        </p:nvSpPr>
        <p:spPr>
          <a:xfrm>
            <a:off x="5791200" y="3150509"/>
            <a:ext cx="177934" cy="430887"/>
          </a:xfrm>
          <a:prstGeom prst="rect">
            <a:avLst/>
          </a:prstGeom>
          <a:noFill/>
        </p:spPr>
        <p:txBody>
          <a:bodyPr wrap="none" lIns="0" tIns="0" rIns="0" bIns="0" rtlCol="0">
            <a:spAutoFit/>
          </a:bodyPr>
          <a:lstStyle/>
          <a:p>
            <a:r>
              <a:rPr lang="en-US" sz="2800" dirty="0"/>
              <a:t>e</a:t>
            </a:r>
          </a:p>
        </p:txBody>
      </p:sp>
      <p:sp>
        <p:nvSpPr>
          <p:cNvPr id="89" name="TextBox 88"/>
          <p:cNvSpPr txBox="1"/>
          <p:nvPr/>
        </p:nvSpPr>
        <p:spPr>
          <a:xfrm>
            <a:off x="5791200" y="3760109"/>
            <a:ext cx="109004" cy="430887"/>
          </a:xfrm>
          <a:prstGeom prst="rect">
            <a:avLst/>
          </a:prstGeom>
          <a:noFill/>
        </p:spPr>
        <p:txBody>
          <a:bodyPr wrap="none" lIns="0" tIns="0" rIns="0" bIns="0" rtlCol="0">
            <a:spAutoFit/>
          </a:bodyPr>
          <a:lstStyle/>
          <a:p>
            <a:r>
              <a:rPr lang="en-US" sz="2800" dirty="0"/>
              <a:t>f</a:t>
            </a:r>
          </a:p>
        </p:txBody>
      </p:sp>
      <p:sp>
        <p:nvSpPr>
          <p:cNvPr id="90" name="TextBox 89"/>
          <p:cNvSpPr txBox="1"/>
          <p:nvPr/>
        </p:nvSpPr>
        <p:spPr>
          <a:xfrm>
            <a:off x="5791200" y="4369709"/>
            <a:ext cx="168316" cy="430887"/>
          </a:xfrm>
          <a:prstGeom prst="rect">
            <a:avLst/>
          </a:prstGeom>
          <a:noFill/>
        </p:spPr>
        <p:txBody>
          <a:bodyPr wrap="none" lIns="0" tIns="0" rIns="0" bIns="0" rtlCol="0">
            <a:spAutoFit/>
          </a:bodyPr>
          <a:lstStyle/>
          <a:p>
            <a:r>
              <a:rPr lang="en-US" sz="2800" dirty="0"/>
              <a:t>g</a:t>
            </a:r>
          </a:p>
        </p:txBody>
      </p:sp>
      <p:sp>
        <p:nvSpPr>
          <p:cNvPr id="91" name="TextBox 90"/>
          <p:cNvSpPr txBox="1"/>
          <p:nvPr/>
        </p:nvSpPr>
        <p:spPr>
          <a:xfrm>
            <a:off x="5791200" y="4979309"/>
            <a:ext cx="189154" cy="430887"/>
          </a:xfrm>
          <a:prstGeom prst="rect">
            <a:avLst/>
          </a:prstGeom>
          <a:noFill/>
        </p:spPr>
        <p:txBody>
          <a:bodyPr wrap="none" lIns="0" tIns="0" rIns="0" bIns="0" rtlCol="0">
            <a:spAutoFit/>
          </a:bodyPr>
          <a:lstStyle/>
          <a:p>
            <a:r>
              <a:rPr lang="en-US" sz="2800" dirty="0"/>
              <a:t>h</a:t>
            </a:r>
          </a:p>
        </p:txBody>
      </p:sp>
      <p:sp>
        <p:nvSpPr>
          <p:cNvPr id="95" name="TextBox 94"/>
          <p:cNvSpPr txBox="1"/>
          <p:nvPr/>
        </p:nvSpPr>
        <p:spPr>
          <a:xfrm>
            <a:off x="6366508" y="6122309"/>
            <a:ext cx="262892" cy="430887"/>
          </a:xfrm>
          <a:prstGeom prst="rect">
            <a:avLst/>
          </a:prstGeom>
          <a:noFill/>
        </p:spPr>
        <p:txBody>
          <a:bodyPr wrap="none" lIns="0" tIns="0" rIns="0" bIns="0" rtlCol="0">
            <a:spAutoFit/>
          </a:bodyPr>
          <a:lstStyle/>
          <a:p>
            <a:r>
              <a:rPr lang="en-US" sz="2800" dirty="0" smtClean="0"/>
              <a:t>s</a:t>
            </a:r>
            <a:r>
              <a:rPr lang="en-US" sz="2800" baseline="-25000" dirty="0"/>
              <a:t>2</a:t>
            </a:r>
          </a:p>
        </p:txBody>
      </p:sp>
      <p:sp>
        <p:nvSpPr>
          <p:cNvPr id="96" name="TextBox 95"/>
          <p:cNvSpPr txBox="1"/>
          <p:nvPr/>
        </p:nvSpPr>
        <p:spPr>
          <a:xfrm>
            <a:off x="6595108" y="6122309"/>
            <a:ext cx="262892" cy="430887"/>
          </a:xfrm>
          <a:prstGeom prst="rect">
            <a:avLst/>
          </a:prstGeom>
          <a:noFill/>
        </p:spPr>
        <p:txBody>
          <a:bodyPr wrap="none" lIns="0" tIns="0" rIns="0" bIns="0" rtlCol="0">
            <a:spAutoFit/>
          </a:bodyPr>
          <a:lstStyle/>
          <a:p>
            <a:r>
              <a:rPr lang="en-US" sz="2800" dirty="0" smtClean="0"/>
              <a:t>s</a:t>
            </a:r>
            <a:r>
              <a:rPr lang="en-US" sz="2800" baseline="-25000" dirty="0"/>
              <a:t>1</a:t>
            </a:r>
          </a:p>
        </p:txBody>
      </p:sp>
      <p:sp>
        <p:nvSpPr>
          <p:cNvPr id="97" name="TextBox 96"/>
          <p:cNvSpPr txBox="1"/>
          <p:nvPr/>
        </p:nvSpPr>
        <p:spPr>
          <a:xfrm>
            <a:off x="6781800" y="6122309"/>
            <a:ext cx="262892" cy="430887"/>
          </a:xfrm>
          <a:prstGeom prst="rect">
            <a:avLst/>
          </a:prstGeom>
          <a:noFill/>
        </p:spPr>
        <p:txBody>
          <a:bodyPr wrap="none" lIns="0" tIns="0" rIns="0" bIns="0" rtlCol="0">
            <a:spAutoFit/>
          </a:bodyPr>
          <a:lstStyle/>
          <a:p>
            <a:r>
              <a:rPr lang="en-US" sz="2800" dirty="0" smtClean="0"/>
              <a:t>s</a:t>
            </a:r>
            <a:r>
              <a:rPr lang="en-US" sz="2800" baseline="-25000" dirty="0" smtClean="0"/>
              <a:t>0</a:t>
            </a:r>
            <a:endParaRPr lang="en-US" sz="2800" baseline="-25000" dirty="0"/>
          </a:p>
        </p:txBody>
      </p:sp>
      <p:sp>
        <p:nvSpPr>
          <p:cNvPr id="9" name="AutoShape 5"/>
          <p:cNvSpPr>
            <a:spLocks noChangeArrowheads="1"/>
          </p:cNvSpPr>
          <p:nvPr/>
        </p:nvSpPr>
        <p:spPr bwMode="auto">
          <a:xfrm>
            <a:off x="7086600" y="3319436"/>
            <a:ext cx="533400" cy="62628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3984" name="Trapezoid 2003983"/>
          <p:cNvSpPr/>
          <p:nvPr/>
        </p:nvSpPr>
        <p:spPr>
          <a:xfrm rot="5400000">
            <a:off x="4578577" y="2050823"/>
            <a:ext cx="5854243" cy="2514598"/>
          </a:xfrm>
          <a:prstGeom prst="trapezoid">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112" name="AutoShape 14"/>
          <p:cNvSpPr>
            <a:spLocks noChangeArrowheads="1"/>
          </p:cNvSpPr>
          <p:nvPr>
            <p:custDataLst>
              <p:tags r:id="rId3"/>
            </p:custDataLst>
          </p:nvPr>
        </p:nvSpPr>
        <p:spPr bwMode="auto">
          <a:xfrm flipH="1">
            <a:off x="8077200" y="2993944"/>
            <a:ext cx="533398" cy="663656"/>
          </a:xfrm>
          <a:prstGeom prst="moon">
            <a:avLst>
              <a:gd name="adj" fmla="val 8750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cxnSp>
        <p:nvCxnSpPr>
          <p:cNvPr id="2003991" name="Straight Connector 2003990"/>
          <p:cNvCxnSpPr>
            <a:stCxn id="112" idx="0"/>
          </p:cNvCxnSpPr>
          <p:nvPr/>
        </p:nvCxnSpPr>
        <p:spPr>
          <a:xfrm flipV="1">
            <a:off x="8077200" y="1066796"/>
            <a:ext cx="0" cy="192714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3" name="Straight Connector 2003992"/>
          <p:cNvCxnSpPr>
            <a:endCxn id="25" idx="3"/>
          </p:cNvCxnSpPr>
          <p:nvPr/>
        </p:nvCxnSpPr>
        <p:spPr>
          <a:xfrm flipH="1">
            <a:off x="7620000" y="1066796"/>
            <a:ext cx="457200" cy="83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5" name="Straight Connector 2003994"/>
          <p:cNvCxnSpPr>
            <a:stCxn id="112" idx="2"/>
          </p:cNvCxnSpPr>
          <p:nvPr/>
        </p:nvCxnSpPr>
        <p:spPr>
          <a:xfrm>
            <a:off x="8077200" y="3657600"/>
            <a:ext cx="0" cy="182045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997" name="Straight Connector 2003996"/>
          <p:cNvCxnSpPr>
            <a:endCxn id="21" idx="3"/>
          </p:cNvCxnSpPr>
          <p:nvPr/>
        </p:nvCxnSpPr>
        <p:spPr>
          <a:xfrm flipH="1">
            <a:off x="7620000" y="5478056"/>
            <a:ext cx="4572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7848600" y="3150509"/>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a:off x="7848600" y="3505200"/>
            <a:ext cx="2286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a:off x="7924800" y="3048000"/>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7924800" y="1727576"/>
            <a:ext cx="0" cy="132042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29" idx="3"/>
          </p:cNvCxnSpPr>
          <p:nvPr/>
        </p:nvCxnSpPr>
        <p:spPr>
          <a:xfrm flipH="1">
            <a:off x="7620000" y="172757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a:stCxn id="112" idx="2"/>
          </p:cNvCxnSpPr>
          <p:nvPr/>
        </p:nvCxnSpPr>
        <p:spPr>
          <a:xfrm flipH="1">
            <a:off x="7924800" y="3657600"/>
            <a:ext cx="152400" cy="1667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7924800" y="3674276"/>
            <a:ext cx="0" cy="11775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a:endCxn id="17" idx="3"/>
          </p:cNvCxnSpPr>
          <p:nvPr/>
        </p:nvCxnSpPr>
        <p:spPr>
          <a:xfrm flipH="1">
            <a:off x="7620000" y="486845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V="1">
            <a:off x="7848600" y="3505200"/>
            <a:ext cx="0" cy="75782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a:endCxn id="13" idx="3"/>
          </p:cNvCxnSpPr>
          <p:nvPr/>
        </p:nvCxnSpPr>
        <p:spPr>
          <a:xfrm flipH="1" flipV="1">
            <a:off x="7620000" y="4258856"/>
            <a:ext cx="228600" cy="417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flipH="1">
            <a:off x="7772400" y="3428996"/>
            <a:ext cx="3048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a:stCxn id="9" idx="3"/>
          </p:cNvCxnSpPr>
          <p:nvPr/>
        </p:nvCxnSpPr>
        <p:spPr>
          <a:xfrm>
            <a:off x="7620000" y="3632576"/>
            <a:ext cx="15240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7772400" y="3428996"/>
            <a:ext cx="0" cy="20358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a:off x="7848600" y="2345516"/>
            <a:ext cx="0" cy="804993"/>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5" name="Straight Connector 8194"/>
          <p:cNvCxnSpPr>
            <a:endCxn id="33" idx="3"/>
          </p:cNvCxnSpPr>
          <p:nvPr/>
        </p:nvCxnSpPr>
        <p:spPr>
          <a:xfrm flipH="1">
            <a:off x="7620000" y="2345516"/>
            <a:ext cx="228600" cy="834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3" name="Straight Connector 8202"/>
          <p:cNvCxnSpPr>
            <a:stCxn id="5" idx="3"/>
          </p:cNvCxnSpPr>
          <p:nvPr/>
        </p:nvCxnSpPr>
        <p:spPr>
          <a:xfrm flipV="1">
            <a:off x="7620000" y="2971800"/>
            <a:ext cx="114300" cy="8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5" name="Straight Connector 8204"/>
          <p:cNvCxnSpPr/>
          <p:nvPr/>
        </p:nvCxnSpPr>
        <p:spPr>
          <a:xfrm>
            <a:off x="7772400" y="2971800"/>
            <a:ext cx="0" cy="336322"/>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07" name="Straight Connector 8206"/>
          <p:cNvCxnSpPr/>
          <p:nvPr/>
        </p:nvCxnSpPr>
        <p:spPr>
          <a:xfrm>
            <a:off x="7772400" y="3276600"/>
            <a:ext cx="371475" cy="6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11" name="Straight Connector 8210"/>
          <p:cNvCxnSpPr>
            <a:stCxn id="112" idx="1"/>
          </p:cNvCxnSpPr>
          <p:nvPr/>
        </p:nvCxnSpPr>
        <p:spPr>
          <a:xfrm>
            <a:off x="8610598" y="3325772"/>
            <a:ext cx="38100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12" name="TextBox 8211"/>
          <p:cNvSpPr txBox="1"/>
          <p:nvPr/>
        </p:nvSpPr>
        <p:spPr>
          <a:xfrm>
            <a:off x="7010400" y="238780"/>
            <a:ext cx="1790555" cy="523220"/>
          </a:xfrm>
          <a:prstGeom prst="rect">
            <a:avLst/>
          </a:prstGeom>
          <a:noFill/>
        </p:spPr>
        <p:txBody>
          <a:bodyPr wrap="none" rtlCol="0">
            <a:spAutoFit/>
          </a:bodyPr>
          <a:lstStyle/>
          <a:p>
            <a:r>
              <a:rPr lang="en-US" sz="2800" dirty="0" smtClean="0"/>
              <a:t>8-to-1 mux</a:t>
            </a:r>
            <a:endParaRPr lang="en-US" sz="2800" dirty="0"/>
          </a:p>
        </p:txBody>
      </p:sp>
    </p:spTree>
    <p:extLst>
      <p:ext uri="{BB962C8B-B14F-4D97-AF65-F5344CB8AC3E}">
        <p14:creationId xmlns:p14="http://schemas.microsoft.com/office/powerpoint/2010/main" val="396615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397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03971">
                                            <p:txEl>
                                              <p:pRg st="9" end="9"/>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03971">
                                            <p:txEl>
                                              <p:pRg st="10" end="1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21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4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7"/>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5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51"/>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3"/>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5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55"/>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56"/>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57"/>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58"/>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59"/>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0"/>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6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62"/>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4"/>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6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6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67"/>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8"/>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26"/>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32"/>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36"/>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7"/>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78"/>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7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8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81"/>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8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83"/>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2003973"/>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6"/>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7"/>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8"/>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1"/>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96"/>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7"/>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9"/>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2003984"/>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12"/>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2003991"/>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2003993"/>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2003995"/>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2003997"/>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72"/>
                                        </p:tgtEl>
                                        <p:attrNameLst>
                                          <p:attrName>style.visibility</p:attrName>
                                        </p:attrNameLst>
                                      </p:cBhvr>
                                      <p:to>
                                        <p:strVal val="visible"/>
                                      </p:to>
                                    </p:set>
                                  </p:childTnLst>
                                </p:cTn>
                              </p:par>
                              <p:par>
                                <p:cTn id="171" presetID="1" presetClass="entr" presetSubtype="0" fill="hold" nodeType="withEffect">
                                  <p:stCondLst>
                                    <p:cond delay="0"/>
                                  </p:stCondLst>
                                  <p:childTnLst>
                                    <p:set>
                                      <p:cBhvr>
                                        <p:cTn id="172" dur="1" fill="hold">
                                          <p:stCondLst>
                                            <p:cond delay="0"/>
                                          </p:stCondLst>
                                        </p:cTn>
                                        <p:tgtEl>
                                          <p:spTgt spid="125"/>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126"/>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74"/>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76"/>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31"/>
                                        </p:tgtEl>
                                        <p:attrNameLst>
                                          <p:attrName>style.visibility</p:attrName>
                                        </p:attrNameLst>
                                      </p:cBhvr>
                                      <p:to>
                                        <p:strVal val="visible"/>
                                      </p:to>
                                    </p:set>
                                  </p:childTnLst>
                                </p:cTn>
                              </p:par>
                              <p:par>
                                <p:cTn id="181" presetID="1" presetClass="entr" presetSubtype="0" fill="hold" nodeType="withEffect">
                                  <p:stCondLst>
                                    <p:cond delay="0"/>
                                  </p:stCondLst>
                                  <p:childTnLst>
                                    <p:set>
                                      <p:cBhvr>
                                        <p:cTn id="182" dur="1" fill="hold">
                                          <p:stCondLst>
                                            <p:cond delay="0"/>
                                          </p:stCondLst>
                                        </p:cTn>
                                        <p:tgtEl>
                                          <p:spTgt spid="92"/>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94"/>
                                        </p:tgtEl>
                                        <p:attrNameLst>
                                          <p:attrName>style.visibility</p:attrName>
                                        </p:attrNameLst>
                                      </p:cBhvr>
                                      <p:to>
                                        <p:strVal val="visible"/>
                                      </p:to>
                                    </p:set>
                                  </p:childTnLst>
                                </p:cTn>
                              </p:par>
                              <p:par>
                                <p:cTn id="185" presetID="1" presetClass="entr" presetSubtype="0" fill="hold" nodeType="withEffect">
                                  <p:stCondLst>
                                    <p:cond delay="0"/>
                                  </p:stCondLst>
                                  <p:childTnLst>
                                    <p:set>
                                      <p:cBhvr>
                                        <p:cTn id="186" dur="1" fill="hold">
                                          <p:stCondLst>
                                            <p:cond delay="0"/>
                                          </p:stCondLst>
                                        </p:cTn>
                                        <p:tgtEl>
                                          <p:spTgt spid="110"/>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13"/>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11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20"/>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22"/>
                                        </p:tgtEl>
                                        <p:attrNameLst>
                                          <p:attrName>style.visibility</p:attrName>
                                        </p:attrNameLst>
                                      </p:cBhvr>
                                      <p:to>
                                        <p:strVal val="visible"/>
                                      </p:to>
                                    </p:set>
                                  </p:childTnLst>
                                </p:cTn>
                              </p:par>
                              <p:par>
                                <p:cTn id="195" presetID="1" presetClass="entr" presetSubtype="0" fill="hold" nodeType="withEffect">
                                  <p:stCondLst>
                                    <p:cond delay="0"/>
                                  </p:stCondLst>
                                  <p:childTnLst>
                                    <p:set>
                                      <p:cBhvr>
                                        <p:cTn id="196" dur="1" fill="hold">
                                          <p:stCondLst>
                                            <p:cond delay="0"/>
                                          </p:stCondLst>
                                        </p:cTn>
                                        <p:tgtEl>
                                          <p:spTgt spid="127"/>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819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820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8205"/>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8207"/>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8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3" grpId="0" animBg="1"/>
      <p:bldP spid="17" grpId="0" animBg="1"/>
      <p:bldP spid="21" grpId="0" animBg="1"/>
      <p:bldP spid="25" grpId="0" animBg="1"/>
      <p:bldP spid="29" grpId="0" animBg="1"/>
      <p:bldP spid="33" grpId="0" animBg="1"/>
      <p:bldP spid="8" grpId="0" animBg="1"/>
      <p:bldP spid="10" grpId="0" animBg="1"/>
      <p:bldP spid="11" grpId="0" animBg="1"/>
      <p:bldP spid="15" grpId="0" animBg="1"/>
      <p:bldP spid="18" grpId="0" animBg="1"/>
      <p:bldP spid="26" grpId="0" animBg="1"/>
      <p:bldP spid="27" grpId="0" animBg="1"/>
      <p:bldP spid="28" grpId="0" animBg="1"/>
      <p:bldP spid="31" grpId="0" animBg="1"/>
      <p:bldP spid="32" grpId="0" animBg="1"/>
      <p:bldP spid="34" grpId="0" animBg="1"/>
      <p:bldP spid="36" grpId="0" animBg="1"/>
      <p:bldP spid="2003973" grpId="0"/>
      <p:bldP spid="85" grpId="0"/>
      <p:bldP spid="86" grpId="0"/>
      <p:bldP spid="87" grpId="0"/>
      <p:bldP spid="88" grpId="0"/>
      <p:bldP spid="89" grpId="0"/>
      <p:bldP spid="90" grpId="0"/>
      <p:bldP spid="91" grpId="0"/>
      <p:bldP spid="95" grpId="0"/>
      <p:bldP spid="96" grpId="0"/>
      <p:bldP spid="97" grpId="0"/>
      <p:bldP spid="9" grpId="0" animBg="1"/>
      <p:bldP spid="2003984" grpId="0" animBg="1"/>
      <p:bldP spid="112" grpId="0" animBg="1"/>
      <p:bldP spid="821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Takeway</a:t>
            </a:r>
            <a:endParaRPr lang="en-US" dirty="0"/>
          </a:p>
        </p:txBody>
      </p:sp>
      <p:sp>
        <p:nvSpPr>
          <p:cNvPr id="3" name="Content Placeholder 2"/>
          <p:cNvSpPr>
            <a:spLocks noGrp="1"/>
          </p:cNvSpPr>
          <p:nvPr>
            <p:ph idx="1"/>
          </p:nvPr>
        </p:nvSpPr>
        <p:spPr/>
        <p:txBody>
          <a:bodyPr/>
          <a:lstStyle/>
          <a:p>
            <a:r>
              <a:rPr lang="en-US" dirty="0" smtClean="0"/>
              <a:t>Register files are very fast storage (only a few gate delays), but does not scale to large memory sizes.</a:t>
            </a:r>
            <a:endParaRPr lang="en-US" dirty="0"/>
          </a:p>
        </p:txBody>
      </p:sp>
    </p:spTree>
    <p:extLst>
      <p:ext uri="{BB962C8B-B14F-4D97-AF65-F5344CB8AC3E}">
        <p14:creationId xmlns:p14="http://schemas.microsoft.com/office/powerpoint/2010/main" val="41887353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a:solidFill>
                  <a:schemeClr val="tx2">
                    <a:lumMod val="50000"/>
                  </a:schemeClr>
                </a:solidFill>
              </a:rPr>
              <a:t>Review</a:t>
            </a:r>
          </a:p>
          <a:p>
            <a:pPr lvl="1"/>
            <a:r>
              <a:rPr lang="en-US" dirty="0">
                <a:solidFill>
                  <a:schemeClr val="tx2">
                    <a:lumMod val="50000"/>
                  </a:schemeClr>
                </a:solidFill>
              </a:rPr>
              <a:t>Finite State </a:t>
            </a:r>
            <a:r>
              <a:rPr lang="en-US" dirty="0" smtClean="0">
                <a:solidFill>
                  <a:schemeClr val="tx2">
                    <a:lumMod val="50000"/>
                  </a:schemeClr>
                </a:solidFill>
              </a:rPr>
              <a:t>Machines</a:t>
            </a:r>
            <a:endParaRPr lang="en-US" dirty="0" smtClean="0"/>
          </a:p>
          <a:p>
            <a:pPr marL="0" indent="0">
              <a:buNone/>
            </a:pPr>
            <a:r>
              <a:rPr lang="en-US" dirty="0" smtClean="0"/>
              <a:t>Memory</a:t>
            </a:r>
          </a:p>
          <a:p>
            <a:pPr lvl="1"/>
            <a:r>
              <a:rPr lang="en-US" dirty="0" smtClean="0">
                <a:solidFill>
                  <a:schemeClr val="bg2">
                    <a:lumMod val="50000"/>
                    <a:lumOff val="50000"/>
                  </a:schemeClr>
                </a:solidFill>
              </a:rPr>
              <a:t>CPU: Register Files (i.e. Memory w/in the CPU)</a:t>
            </a:r>
          </a:p>
          <a:p>
            <a:pPr lvl="1"/>
            <a:r>
              <a:rPr lang="en-US" dirty="0" smtClean="0"/>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18863945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Collaboration, Late, Re-grading Policies</a:t>
            </a:r>
            <a:endParaRPr lang="en-US" dirty="0"/>
          </a:p>
        </p:txBody>
      </p:sp>
      <p:sp>
        <p:nvSpPr>
          <p:cNvPr id="3" name="Content Placeholder 2"/>
          <p:cNvSpPr>
            <a:spLocks noGrp="1"/>
          </p:cNvSpPr>
          <p:nvPr>
            <p:ph idx="1"/>
          </p:nvPr>
        </p:nvSpPr>
        <p:spPr>
          <a:xfrm>
            <a:off x="228600" y="762000"/>
            <a:ext cx="8686800" cy="6096000"/>
          </a:xfrm>
        </p:spPr>
        <p:txBody>
          <a:bodyPr>
            <a:normAutofit fontScale="85000" lnSpcReduction="20000"/>
          </a:bodyPr>
          <a:lstStyle/>
          <a:p>
            <a:pPr marL="0" indent="0"/>
            <a:r>
              <a:rPr lang="en-US" sz="2800" dirty="0" smtClean="0"/>
              <a:t>“Black Board” Collaboration Policy</a:t>
            </a:r>
            <a:endParaRPr lang="en-US" sz="2800" dirty="0"/>
          </a:p>
          <a:p>
            <a:pPr marL="91440" lvl="1" indent="-274320">
              <a:buSzPct val="85000"/>
              <a:buFont typeface="Arial"/>
              <a:buChar char="•"/>
            </a:pPr>
            <a:r>
              <a:rPr lang="en-US" sz="2400" dirty="0" smtClean="0"/>
              <a:t>Can discuss approach together on a “black board”</a:t>
            </a:r>
          </a:p>
          <a:p>
            <a:pPr marL="91440" lvl="1" indent="-274320">
              <a:buSzPct val="85000"/>
              <a:buFont typeface="Arial"/>
              <a:buChar char="•"/>
            </a:pPr>
            <a:r>
              <a:rPr lang="en-US" sz="2400" dirty="0" smtClean="0">
                <a:solidFill>
                  <a:schemeClr val="accent5">
                    <a:lumMod val="60000"/>
                    <a:lumOff val="40000"/>
                  </a:schemeClr>
                </a:solidFill>
              </a:rPr>
              <a:t>Leave and write up solution independently</a:t>
            </a:r>
          </a:p>
          <a:p>
            <a:pPr marL="91440" lvl="1" indent="-274320">
              <a:buSzPct val="85000"/>
              <a:buFont typeface="Arial"/>
              <a:buChar char="•"/>
            </a:pPr>
            <a:r>
              <a:rPr lang="en-US" sz="2400" dirty="0" smtClean="0"/>
              <a:t>Do not copy solutions</a:t>
            </a:r>
          </a:p>
          <a:p>
            <a:pPr marL="91440" lvl="1" indent="-274320">
              <a:buSzPct val="85000"/>
              <a:buFont typeface="Arial"/>
              <a:buChar char="•"/>
            </a:pPr>
            <a:endParaRPr lang="en-US" sz="2400" dirty="0" smtClean="0"/>
          </a:p>
          <a:p>
            <a:pPr marL="0" lvl="1" indent="0">
              <a:buSzPct val="85000"/>
              <a:buNone/>
            </a:pPr>
            <a:r>
              <a:rPr lang="en-US" dirty="0"/>
              <a:t>Late Policy</a:t>
            </a:r>
          </a:p>
          <a:p>
            <a:pPr marL="91440" lvl="1" indent="-274320">
              <a:buSzPct val="85000"/>
              <a:buFont typeface="Arial"/>
              <a:buChar char="•"/>
            </a:pPr>
            <a:r>
              <a:rPr lang="en-US" sz="2400" dirty="0"/>
              <a:t>Each person has a </a:t>
            </a:r>
            <a:r>
              <a:rPr lang="en-US" sz="2400" dirty="0">
                <a:solidFill>
                  <a:schemeClr val="accent5">
                    <a:lumMod val="60000"/>
                    <a:lumOff val="40000"/>
                  </a:schemeClr>
                </a:solidFill>
              </a:rPr>
              <a:t>total of </a:t>
            </a:r>
            <a:r>
              <a:rPr lang="en-US" sz="2400" b="1" i="1" dirty="0">
                <a:solidFill>
                  <a:schemeClr val="accent5">
                    <a:lumMod val="60000"/>
                    <a:lumOff val="40000"/>
                  </a:schemeClr>
                </a:solidFill>
              </a:rPr>
              <a:t>four</a:t>
            </a:r>
            <a:r>
              <a:rPr lang="en-US" sz="2400" dirty="0">
                <a:solidFill>
                  <a:schemeClr val="accent5">
                    <a:lumMod val="60000"/>
                    <a:lumOff val="40000"/>
                  </a:schemeClr>
                </a:solidFill>
              </a:rPr>
              <a:t> “slip days”</a:t>
            </a:r>
          </a:p>
          <a:p>
            <a:pPr marL="91440" lvl="1" indent="-274320">
              <a:buSzPct val="85000"/>
              <a:buFont typeface="Arial"/>
              <a:buChar char="•"/>
            </a:pPr>
            <a:r>
              <a:rPr lang="en-US" sz="2400" dirty="0">
                <a:solidFill>
                  <a:schemeClr val="accent5">
                    <a:lumMod val="60000"/>
                    <a:lumOff val="40000"/>
                  </a:schemeClr>
                </a:solidFill>
              </a:rPr>
              <a:t>Max of </a:t>
            </a:r>
            <a:r>
              <a:rPr lang="en-US" sz="2400" b="1" i="1" dirty="0">
                <a:solidFill>
                  <a:schemeClr val="accent5">
                    <a:lumMod val="60000"/>
                    <a:lumOff val="40000"/>
                  </a:schemeClr>
                </a:solidFill>
              </a:rPr>
              <a:t>two</a:t>
            </a:r>
            <a:r>
              <a:rPr lang="en-US" sz="2400" dirty="0">
                <a:solidFill>
                  <a:schemeClr val="accent5">
                    <a:lumMod val="60000"/>
                    <a:lumOff val="40000"/>
                  </a:schemeClr>
                </a:solidFill>
              </a:rPr>
              <a:t> slip days</a:t>
            </a:r>
            <a:r>
              <a:rPr lang="en-US" sz="2400" dirty="0">
                <a:solidFill>
                  <a:schemeClr val="accent1"/>
                </a:solidFill>
              </a:rPr>
              <a:t> </a:t>
            </a:r>
            <a:r>
              <a:rPr lang="en-US" sz="2400" dirty="0"/>
              <a:t>for any individual </a:t>
            </a:r>
            <a:r>
              <a:rPr lang="en-US" sz="2400" dirty="0" smtClean="0"/>
              <a:t>assignment</a:t>
            </a:r>
          </a:p>
          <a:p>
            <a:pPr marL="91440" lvl="1" indent="-274320">
              <a:buSzPct val="85000"/>
              <a:buFont typeface="Arial"/>
              <a:buChar char="•"/>
            </a:pPr>
            <a:r>
              <a:rPr lang="en-US" sz="2400" dirty="0" smtClean="0">
                <a:solidFill>
                  <a:schemeClr val="accent5">
                    <a:lumMod val="60000"/>
                    <a:lumOff val="40000"/>
                  </a:schemeClr>
                </a:solidFill>
              </a:rPr>
              <a:t>Slip days deducted first</a:t>
            </a:r>
            <a:r>
              <a:rPr lang="en-US" sz="2400" dirty="0" smtClean="0">
                <a:solidFill>
                  <a:schemeClr val="accent1"/>
                </a:solidFill>
              </a:rPr>
              <a:t> </a:t>
            </a:r>
            <a:r>
              <a:rPr lang="en-US" sz="2400" dirty="0" smtClean="0"/>
              <a:t>for </a:t>
            </a:r>
            <a:r>
              <a:rPr lang="en-US" sz="2400" i="1" dirty="0" smtClean="0"/>
              <a:t>any</a:t>
            </a:r>
            <a:r>
              <a:rPr lang="en-US" sz="2400" dirty="0" smtClean="0"/>
              <a:t> late assignment, </a:t>
            </a:r>
          </a:p>
          <a:p>
            <a:pPr marL="0" lvl="1" indent="0">
              <a:buSzPct val="85000"/>
              <a:buNone/>
            </a:pPr>
            <a:r>
              <a:rPr lang="en-US" sz="2400" dirty="0"/>
              <a:t> </a:t>
            </a:r>
            <a:r>
              <a:rPr lang="en-US" sz="2400" dirty="0" smtClean="0"/>
              <a:t>   cannot selectively apply slip days</a:t>
            </a:r>
            <a:endParaRPr lang="en-US" sz="2400" dirty="0"/>
          </a:p>
          <a:p>
            <a:pPr marL="91440" lvl="1" indent="-274320">
              <a:buSzPct val="85000"/>
              <a:buFont typeface="Arial"/>
              <a:buChar char="•"/>
            </a:pPr>
            <a:r>
              <a:rPr lang="en-US" sz="2400" dirty="0"/>
              <a:t>For projects, slip days are deducted from all partners </a:t>
            </a:r>
          </a:p>
          <a:p>
            <a:pPr marL="91440" lvl="1" indent="-274320">
              <a:buSzPct val="85000"/>
              <a:buFont typeface="Arial"/>
              <a:buChar char="•"/>
            </a:pPr>
            <a:r>
              <a:rPr lang="en-US" sz="2400" b="1" i="1" u="sng" dirty="0" smtClean="0">
                <a:solidFill>
                  <a:schemeClr val="accent5">
                    <a:lumMod val="60000"/>
                    <a:lumOff val="40000"/>
                  </a:schemeClr>
                </a:solidFill>
              </a:rPr>
              <a:t>25% </a:t>
            </a:r>
            <a:r>
              <a:rPr lang="en-US" sz="2400" dirty="0"/>
              <a:t>deducted per day late after slip days are </a:t>
            </a:r>
            <a:r>
              <a:rPr lang="en-US" sz="2400" dirty="0" smtClean="0"/>
              <a:t>exhausted</a:t>
            </a:r>
          </a:p>
          <a:p>
            <a:pPr marL="91440" lvl="1" indent="-274320">
              <a:buSzPct val="85000"/>
              <a:buFont typeface="Arial"/>
              <a:buChar char="•"/>
            </a:pPr>
            <a:endParaRPr lang="en-US" sz="2400" dirty="0"/>
          </a:p>
          <a:p>
            <a:pPr marL="0" lvl="1" indent="0">
              <a:buSzPct val="85000"/>
              <a:buNone/>
            </a:pPr>
            <a:r>
              <a:rPr lang="en-US" dirty="0" err="1"/>
              <a:t>Regrade</a:t>
            </a:r>
            <a:r>
              <a:rPr lang="en-US" dirty="0"/>
              <a:t> policy</a:t>
            </a:r>
          </a:p>
          <a:p>
            <a:pPr marL="91440" lvl="1" indent="-274320">
              <a:buSzPct val="85000"/>
              <a:buFont typeface="Arial"/>
              <a:buChar char="•"/>
            </a:pPr>
            <a:r>
              <a:rPr lang="en-US" sz="2400" dirty="0"/>
              <a:t>Submit written request to lead TA, </a:t>
            </a:r>
          </a:p>
          <a:p>
            <a:pPr marL="0" lvl="1" indent="0">
              <a:buSzPct val="85000"/>
              <a:buNone/>
            </a:pPr>
            <a:r>
              <a:rPr lang="en-US" sz="2400" dirty="0"/>
              <a:t>	and lead TA will pick a different grader </a:t>
            </a:r>
          </a:p>
          <a:p>
            <a:pPr marL="91440" lvl="1" indent="-274320">
              <a:buSzPct val="85000"/>
              <a:buFont typeface="Arial"/>
              <a:buChar char="•"/>
            </a:pPr>
            <a:r>
              <a:rPr lang="en-US" sz="2400" dirty="0"/>
              <a:t>Submit another written request, </a:t>
            </a:r>
          </a:p>
          <a:p>
            <a:pPr marL="0" lvl="1" indent="0">
              <a:buSzPct val="85000"/>
              <a:buNone/>
            </a:pPr>
            <a:r>
              <a:rPr lang="en-US" sz="2400" dirty="0"/>
              <a:t>	lead TA will </a:t>
            </a:r>
            <a:r>
              <a:rPr lang="en-US" sz="2400" dirty="0" err="1"/>
              <a:t>regrade</a:t>
            </a:r>
            <a:r>
              <a:rPr lang="en-US" sz="2400" dirty="0"/>
              <a:t> directly </a:t>
            </a:r>
          </a:p>
          <a:p>
            <a:pPr marL="91440" lvl="1" indent="-274320">
              <a:buSzPct val="85000"/>
              <a:buFont typeface="Arial"/>
              <a:buChar char="•"/>
            </a:pPr>
            <a:r>
              <a:rPr lang="en-US" sz="2400" dirty="0"/>
              <a:t>Submit yet another written request for professor to </a:t>
            </a:r>
            <a:r>
              <a:rPr lang="en-US" sz="2400" dirty="0" err="1"/>
              <a:t>regrade</a:t>
            </a:r>
            <a:r>
              <a:rPr lang="en-US" sz="2400" dirty="0"/>
              <a:t>.</a:t>
            </a:r>
          </a:p>
          <a:p>
            <a:pPr marL="91440" lvl="1" indent="-274320">
              <a:buSzPct val="85000"/>
              <a:buFont typeface="Arial"/>
              <a:buChar char="•"/>
            </a:pPr>
            <a:endParaRPr lang="en-US" sz="2400" dirty="0">
              <a:solidFill>
                <a:srgbClr val="FFFF00"/>
              </a:solidFill>
            </a:endParaRPr>
          </a:p>
          <a:p>
            <a:endParaRPr lang="en-US" dirty="0"/>
          </a:p>
        </p:txBody>
      </p:sp>
    </p:spTree>
    <p:extLst>
      <p:ext uri="{BB962C8B-B14F-4D97-AF65-F5344CB8AC3E}">
        <p14:creationId xmlns:p14="http://schemas.microsoft.com/office/powerpoint/2010/main" val="4246584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scale/build larger memories?</a:t>
            </a:r>
            <a:endParaRPr lang="en-US" dirty="0"/>
          </a:p>
        </p:txBody>
      </p:sp>
    </p:spTree>
    <p:extLst>
      <p:ext uri="{BB962C8B-B14F-4D97-AF65-F5344CB8AC3E}">
        <p14:creationId xmlns:p14="http://schemas.microsoft.com/office/powerpoint/2010/main" val="25722145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217" name="Straight Connector 9216"/>
          <p:cNvCxnSpPr/>
          <p:nvPr/>
        </p:nvCxnSpPr>
        <p:spPr>
          <a:xfrm flipH="1">
            <a:off x="4316636" y="3950282"/>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106358" y="3953479"/>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1963357" y="396686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587296" y="3971321"/>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6530896" y="395794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7974236" y="3962400"/>
            <a:ext cx="1" cy="65199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custDataLst>
              <p:tags r:id="rId1"/>
            </p:custDataLst>
          </p:nvPr>
        </p:nvSpPr>
        <p:spPr/>
        <p:txBody>
          <a:bodyPr>
            <a:normAutofit fontScale="90000"/>
          </a:bodyPr>
          <a:lstStyle/>
          <a:p>
            <a:r>
              <a:rPr lang="en-US" dirty="0" smtClean="0"/>
              <a:t>Building Large Memories</a:t>
            </a:r>
            <a:endParaRPr lang="en-US" dirty="0"/>
          </a:p>
        </p:txBody>
      </p:sp>
      <p:sp>
        <p:nvSpPr>
          <p:cNvPr id="3" name="Content Placeholder 2"/>
          <p:cNvSpPr>
            <a:spLocks noGrp="1"/>
          </p:cNvSpPr>
          <p:nvPr>
            <p:ph idx="1"/>
            <p:custDataLst>
              <p:tags r:id="rId2"/>
            </p:custDataLst>
          </p:nvPr>
        </p:nvSpPr>
        <p:spPr>
          <a:xfrm>
            <a:off x="228600" y="685800"/>
            <a:ext cx="8686800" cy="6019800"/>
          </a:xfrm>
          <a:ln>
            <a:noFill/>
          </a:ln>
        </p:spPr>
        <p:txBody>
          <a:bodyPr>
            <a:normAutofit/>
          </a:bodyPr>
          <a:lstStyle/>
          <a:p>
            <a:r>
              <a:rPr lang="en-US" dirty="0" smtClean="0"/>
              <a:t>Need a shared </a:t>
            </a:r>
            <a:r>
              <a:rPr lang="en-US" dirty="0" smtClean="0">
                <a:solidFill>
                  <a:schemeClr val="accent5">
                    <a:lumMod val="60000"/>
                    <a:lumOff val="40000"/>
                  </a:schemeClr>
                </a:solidFill>
              </a:rPr>
              <a:t>bus</a:t>
            </a:r>
            <a:r>
              <a:rPr lang="en-US" dirty="0" smtClean="0">
                <a:solidFill>
                  <a:schemeClr val="accent1"/>
                </a:solidFill>
              </a:rPr>
              <a:t> </a:t>
            </a:r>
            <a:r>
              <a:rPr lang="en-US" dirty="0" smtClean="0"/>
              <a:t>(or shared </a:t>
            </a:r>
            <a:r>
              <a:rPr lang="en-US" dirty="0" smtClean="0">
                <a:solidFill>
                  <a:schemeClr val="accent5">
                    <a:lumMod val="60000"/>
                    <a:lumOff val="40000"/>
                  </a:schemeClr>
                </a:solidFill>
              </a:rPr>
              <a:t>bit line</a:t>
            </a:r>
            <a:r>
              <a:rPr lang="en-US" dirty="0" smtClean="0"/>
              <a:t>)</a:t>
            </a:r>
          </a:p>
          <a:p>
            <a:pPr lvl="1"/>
            <a:r>
              <a:rPr lang="en-US" dirty="0" smtClean="0"/>
              <a:t>Many </a:t>
            </a:r>
            <a:r>
              <a:rPr lang="en-US" dirty="0" err="1" smtClean="0"/>
              <a:t>FlipFlops</a:t>
            </a:r>
            <a:r>
              <a:rPr lang="en-US" dirty="0" smtClean="0"/>
              <a:t>/outputs/etc. connected to single wire</a:t>
            </a:r>
          </a:p>
          <a:p>
            <a:pPr lvl="1"/>
            <a:r>
              <a:rPr lang="en-US" dirty="0" smtClean="0">
                <a:solidFill>
                  <a:schemeClr val="accent5">
                    <a:lumMod val="60000"/>
                    <a:lumOff val="40000"/>
                  </a:schemeClr>
                </a:solidFill>
              </a:rPr>
              <a:t>Only one output </a:t>
            </a:r>
            <a:r>
              <a:rPr lang="en-US" i="1" dirty="0" smtClean="0">
                <a:solidFill>
                  <a:schemeClr val="accent5">
                    <a:lumMod val="60000"/>
                    <a:lumOff val="40000"/>
                  </a:schemeClr>
                </a:solidFill>
              </a:rPr>
              <a:t>drives</a:t>
            </a:r>
            <a:r>
              <a:rPr lang="en-US" dirty="0" smtClean="0">
                <a:solidFill>
                  <a:schemeClr val="accent5">
                    <a:lumMod val="60000"/>
                    <a:lumOff val="40000"/>
                  </a:schemeClr>
                </a:solidFill>
              </a:rPr>
              <a:t> the bus at a time</a:t>
            </a: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endParaRPr lang="en-US" dirty="0" smtClean="0">
              <a:solidFill>
                <a:schemeClr val="accent1"/>
              </a:solidFill>
            </a:endParaRPr>
          </a:p>
          <a:p>
            <a:pPr lvl="1"/>
            <a:endParaRPr lang="en-US" dirty="0">
              <a:solidFill>
                <a:schemeClr val="accent1"/>
              </a:solidFill>
            </a:endParaRPr>
          </a:p>
          <a:p>
            <a:pPr lvl="1"/>
            <a:r>
              <a:rPr lang="en-US" dirty="0" smtClean="0">
                <a:solidFill>
                  <a:schemeClr val="accent5">
                    <a:lumMod val="60000"/>
                    <a:lumOff val="40000"/>
                  </a:schemeClr>
                </a:solidFill>
              </a:rPr>
              <a:t>How do we build such a device?</a:t>
            </a:r>
          </a:p>
          <a:p>
            <a:pPr>
              <a:buClr>
                <a:schemeClr val="accent1"/>
              </a:buClr>
            </a:pPr>
            <a:endParaRPr lang="en-US" dirty="0" smtClean="0"/>
          </a:p>
        </p:txBody>
      </p:sp>
      <p:grpSp>
        <p:nvGrpSpPr>
          <p:cNvPr id="5" name="Group 4"/>
          <p:cNvGrpSpPr/>
          <p:nvPr>
            <p:custDataLst>
              <p:tags r:id="rId3"/>
            </p:custDataLst>
          </p:nvPr>
        </p:nvGrpSpPr>
        <p:grpSpPr>
          <a:xfrm rot="5400000">
            <a:off x="304798" y="4095643"/>
            <a:ext cx="685800" cy="381000"/>
            <a:chOff x="2209800" y="4381500"/>
            <a:chExt cx="1447800" cy="800100"/>
          </a:xfrm>
        </p:grpSpPr>
        <p:sp>
          <p:nvSpPr>
            <p:cNvPr id="6" name="Isosceles Triangle 5"/>
            <p:cNvSpPr/>
            <p:nvPr>
              <p:custDataLst>
                <p:tags r:id="rId5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custDataLst>
                <p:tags r:id="rId5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custDataLst>
                <p:tags r:id="rId5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custDataLst>
                <p:tags r:id="rId5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0" name="Straight Connector 9"/>
          <p:cNvCxnSpPr/>
          <p:nvPr>
            <p:custDataLst>
              <p:tags r:id="rId4"/>
            </p:custDataLst>
          </p:nvPr>
        </p:nvCxnSpPr>
        <p:spPr>
          <a:xfrm rot="16200000">
            <a:off x="685798" y="4134899"/>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custDataLst>
              <p:tags r:id="rId5"/>
            </p:custDataLst>
          </p:nvPr>
        </p:nvSpPr>
        <p:spPr>
          <a:xfrm>
            <a:off x="7475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12" name="TextBox 11"/>
          <p:cNvSpPr txBox="1"/>
          <p:nvPr>
            <p:custDataLst>
              <p:tags r:id="rId6"/>
            </p:custDataLst>
          </p:nvPr>
        </p:nvSpPr>
        <p:spPr>
          <a:xfrm>
            <a:off x="32166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13" name="TextBox 12"/>
          <p:cNvSpPr txBox="1"/>
          <p:nvPr>
            <p:custDataLst>
              <p:tags r:id="rId7"/>
            </p:custDataLst>
          </p:nvPr>
        </p:nvSpPr>
        <p:spPr>
          <a:xfrm>
            <a:off x="4876798" y="4977825"/>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14" name="Group 13"/>
          <p:cNvGrpSpPr/>
          <p:nvPr>
            <p:custDataLst>
              <p:tags r:id="rId8"/>
            </p:custDataLst>
          </p:nvPr>
        </p:nvGrpSpPr>
        <p:grpSpPr>
          <a:xfrm rot="5400000">
            <a:off x="1676398" y="4095643"/>
            <a:ext cx="685800" cy="381000"/>
            <a:chOff x="2209800" y="4381500"/>
            <a:chExt cx="1447800" cy="800100"/>
          </a:xfrm>
        </p:grpSpPr>
        <p:sp>
          <p:nvSpPr>
            <p:cNvPr id="15" name="Isosceles Triangle 14"/>
            <p:cNvSpPr/>
            <p:nvPr>
              <p:custDataLst>
                <p:tags r:id="rId47"/>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custDataLst>
                <p:tags r:id="rId48"/>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9"/>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0"/>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19" name="Straight Connector 18"/>
          <p:cNvCxnSpPr/>
          <p:nvPr>
            <p:custDataLst>
              <p:tags r:id="rId9"/>
            </p:custDataLst>
          </p:nvPr>
        </p:nvCxnSpPr>
        <p:spPr>
          <a:xfrm rot="16200000">
            <a:off x="2057398" y="413141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custDataLst>
              <p:tags r:id="rId10"/>
            </p:custDataLst>
          </p:nvPr>
        </p:nvSpPr>
        <p:spPr>
          <a:xfrm>
            <a:off x="20429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21" name="TextBox 20"/>
          <p:cNvSpPr txBox="1"/>
          <p:nvPr>
            <p:custDataLst>
              <p:tags r:id="rId11"/>
            </p:custDataLst>
          </p:nvPr>
        </p:nvSpPr>
        <p:spPr>
          <a:xfrm>
            <a:off x="160813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22" name="Group 21"/>
          <p:cNvGrpSpPr/>
          <p:nvPr>
            <p:custDataLst>
              <p:tags r:id="rId12"/>
            </p:custDataLst>
          </p:nvPr>
        </p:nvGrpSpPr>
        <p:grpSpPr>
          <a:xfrm rot="5400000">
            <a:off x="2819398" y="4095643"/>
            <a:ext cx="685800" cy="381000"/>
            <a:chOff x="2209800" y="4381500"/>
            <a:chExt cx="1447800" cy="800100"/>
          </a:xfrm>
        </p:grpSpPr>
        <p:sp>
          <p:nvSpPr>
            <p:cNvPr id="23" name="Isosceles Triangle 22"/>
            <p:cNvSpPr/>
            <p:nvPr>
              <p:custDataLst>
                <p:tags r:id="rId43"/>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p:cNvCxnSpPr/>
            <p:nvPr>
              <p:custDataLst>
                <p:tags r:id="rId44"/>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45"/>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6"/>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custDataLst>
              <p:tags r:id="rId13"/>
            </p:custDataLst>
          </p:nvPr>
        </p:nvCxnSpPr>
        <p:spPr>
          <a:xfrm rot="16200000">
            <a:off x="3200398" y="413141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custDataLst>
              <p:tags r:id="rId14"/>
            </p:custDataLst>
          </p:nvPr>
        </p:nvSpPr>
        <p:spPr>
          <a:xfrm>
            <a:off x="31859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29" name="TextBox 28"/>
          <p:cNvSpPr txBox="1"/>
          <p:nvPr>
            <p:custDataLst>
              <p:tags r:id="rId15"/>
            </p:custDataLst>
          </p:nvPr>
        </p:nvSpPr>
        <p:spPr>
          <a:xfrm>
            <a:off x="2751133"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30" name="Group 29"/>
          <p:cNvGrpSpPr/>
          <p:nvPr>
            <p:custDataLst>
              <p:tags r:id="rId16"/>
            </p:custDataLst>
          </p:nvPr>
        </p:nvGrpSpPr>
        <p:grpSpPr>
          <a:xfrm rot="5400000">
            <a:off x="4044361" y="4095643"/>
            <a:ext cx="685800" cy="381000"/>
            <a:chOff x="2209800" y="4381500"/>
            <a:chExt cx="1447800" cy="800100"/>
          </a:xfrm>
        </p:grpSpPr>
        <p:sp>
          <p:nvSpPr>
            <p:cNvPr id="31" name="Isosceles Triangle 30"/>
            <p:cNvSpPr/>
            <p:nvPr>
              <p:custDataLst>
                <p:tags r:id="rId39"/>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p:cNvCxnSpPr/>
            <p:nvPr>
              <p:custDataLst>
                <p:tags r:id="rId40"/>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custDataLst>
                <p:tags r:id="rId41"/>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42"/>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5" name="Straight Connector 34"/>
          <p:cNvCxnSpPr/>
          <p:nvPr>
            <p:custDataLst>
              <p:tags r:id="rId17"/>
            </p:custDataLst>
          </p:nvPr>
        </p:nvCxnSpPr>
        <p:spPr>
          <a:xfrm rot="16200000">
            <a:off x="4425361" y="4141823"/>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custDataLst>
              <p:tags r:id="rId18"/>
            </p:custDataLst>
          </p:nvPr>
        </p:nvSpPr>
        <p:spPr>
          <a:xfrm>
            <a:off x="4405194" y="3453825"/>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37" name="TextBox 36"/>
          <p:cNvSpPr txBox="1"/>
          <p:nvPr>
            <p:custDataLst>
              <p:tags r:id="rId19"/>
            </p:custDataLst>
          </p:nvPr>
        </p:nvSpPr>
        <p:spPr>
          <a:xfrm>
            <a:off x="3976096" y="3453825"/>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38" name="Group 37"/>
          <p:cNvGrpSpPr/>
          <p:nvPr>
            <p:custDataLst>
              <p:tags r:id="rId20"/>
            </p:custDataLst>
          </p:nvPr>
        </p:nvGrpSpPr>
        <p:grpSpPr>
          <a:xfrm rot="5400000">
            <a:off x="6248398" y="4095643"/>
            <a:ext cx="685800" cy="381000"/>
            <a:chOff x="2209800" y="4381500"/>
            <a:chExt cx="1447800" cy="800100"/>
          </a:xfrm>
        </p:grpSpPr>
        <p:sp>
          <p:nvSpPr>
            <p:cNvPr id="39" name="Isosceles Triangle 38"/>
            <p:cNvSpPr/>
            <p:nvPr>
              <p:custDataLst>
                <p:tags r:id="rId35"/>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p:cNvCxnSpPr/>
            <p:nvPr>
              <p:custDataLst>
                <p:tags r:id="rId36"/>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custDataLst>
                <p:tags r:id="rId37"/>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38"/>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3" name="Straight Connector 42"/>
          <p:cNvCxnSpPr/>
          <p:nvPr>
            <p:custDataLst>
              <p:tags r:id="rId21"/>
            </p:custDataLst>
          </p:nvPr>
        </p:nvCxnSpPr>
        <p:spPr>
          <a:xfrm rot="16200000">
            <a:off x="6629398" y="4132587"/>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custDataLst>
              <p:tags r:id="rId22"/>
            </p:custDataLst>
          </p:nvPr>
        </p:nvGrpSpPr>
        <p:grpSpPr>
          <a:xfrm rot="5400000">
            <a:off x="7696198" y="4095643"/>
            <a:ext cx="685800" cy="381000"/>
            <a:chOff x="2209800" y="4381500"/>
            <a:chExt cx="1447800" cy="800100"/>
          </a:xfrm>
        </p:grpSpPr>
        <p:sp>
          <p:nvSpPr>
            <p:cNvPr id="45" name="Isosceles Triangle 44"/>
            <p:cNvSpPr/>
            <p:nvPr>
              <p:custDataLst>
                <p:tags r:id="rId31"/>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p:cNvCxnSpPr/>
            <p:nvPr>
              <p:custDataLst>
                <p:tags r:id="rId32"/>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33"/>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custDataLst>
                <p:tags r:id="rId34"/>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custDataLst>
              <p:tags r:id="rId23"/>
            </p:custDataLst>
          </p:nvPr>
        </p:nvCxnSpPr>
        <p:spPr>
          <a:xfrm rot="16200000">
            <a:off x="8077198" y="4141823"/>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custDataLst>
              <p:tags r:id="rId24"/>
            </p:custDataLst>
          </p:nvPr>
        </p:nvSpPr>
        <p:spPr>
          <a:xfrm>
            <a:off x="8078309" y="3464005"/>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51" name="TextBox 50"/>
          <p:cNvSpPr txBox="1"/>
          <p:nvPr>
            <p:custDataLst>
              <p:tags r:id="rId25"/>
            </p:custDataLst>
          </p:nvPr>
        </p:nvSpPr>
        <p:spPr>
          <a:xfrm>
            <a:off x="7260205" y="3464005"/>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52" name="Straight Connector 51"/>
          <p:cNvCxnSpPr/>
          <p:nvPr>
            <p:custDataLst>
              <p:tags r:id="rId26"/>
            </p:custDataLst>
          </p:nvPr>
        </p:nvCxnSpPr>
        <p:spPr>
          <a:xfrm rot="10800000">
            <a:off x="304800" y="4629043"/>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7"/>
            </p:custDataLst>
          </p:nvPr>
        </p:nvCxnSpPr>
        <p:spPr>
          <a:xfrm rot="5400000">
            <a:off x="4463581" y="5010043"/>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54" name="Oval 53"/>
          <p:cNvSpPr/>
          <p:nvPr>
            <p:custDataLst>
              <p:tags r:id="rId28"/>
            </p:custDataLst>
          </p:nvPr>
        </p:nvSpPr>
        <p:spPr>
          <a:xfrm rot="5400000">
            <a:off x="57911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29"/>
            </p:custDataLst>
          </p:nvPr>
        </p:nvSpPr>
        <p:spPr>
          <a:xfrm rot="5400000">
            <a:off x="56387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p:cNvSpPr/>
          <p:nvPr>
            <p:custDataLst>
              <p:tags r:id="rId30"/>
            </p:custDataLst>
          </p:nvPr>
        </p:nvSpPr>
        <p:spPr>
          <a:xfrm rot="5400000">
            <a:off x="5486398" y="4171843"/>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3976096" y="3048000"/>
            <a:ext cx="868485" cy="1828800"/>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cxnSp>
        <p:nvCxnSpPr>
          <p:cNvPr id="66" name="Straight Connector 65"/>
          <p:cNvCxnSpPr/>
          <p:nvPr/>
        </p:nvCxnSpPr>
        <p:spPr>
          <a:xfrm>
            <a:off x="1752600" y="4365222"/>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V="1">
            <a:off x="1752600" y="4379288"/>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81000" y="43434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381000" y="43574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895600" y="43434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V="1">
            <a:off x="2895600" y="43574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296480" y="44196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296480" y="44336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744280" y="44196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V="1">
            <a:off x="7744280" y="44336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4069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21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0"/>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0"/>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9"/>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xit" presetSubtype="0" fill="hold" nodeType="withEffect">
                                  <p:stCondLst>
                                    <p:cond delay="0"/>
                                  </p:stCondLst>
                                  <p:childTnLst>
                                    <p:set>
                                      <p:cBhvr>
                                        <p:cTn id="80" dur="1" fill="hold">
                                          <p:stCondLst>
                                            <p:cond delay="0"/>
                                          </p:stCondLst>
                                        </p:cTn>
                                        <p:tgtEl>
                                          <p:spTgt spid="65"/>
                                        </p:tgtEl>
                                        <p:attrNameLst>
                                          <p:attrName>style.visibility</p:attrName>
                                        </p:attrNameLst>
                                      </p:cBhvr>
                                      <p:to>
                                        <p:strVal val="hidden"/>
                                      </p:to>
                                    </p:set>
                                  </p:childTnLst>
                                </p:cTn>
                              </p:par>
                              <p:par>
                                <p:cTn id="81" presetID="1" presetClass="exit" presetSubtype="0" fill="hold" nodeType="withEffect">
                                  <p:stCondLst>
                                    <p:cond delay="0"/>
                                  </p:stCondLst>
                                  <p:childTnLst>
                                    <p:set>
                                      <p:cBhvr>
                                        <p:cTn id="82" dur="1" fill="hold">
                                          <p:stCondLst>
                                            <p:cond delay="0"/>
                                          </p:stCondLst>
                                        </p:cTn>
                                        <p:tgtEl>
                                          <p:spTgt spid="64"/>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9217"/>
                                        </p:tgtEl>
                                        <p:attrNameLst>
                                          <p:attrName>style.visibility</p:attrName>
                                        </p:attrNameLst>
                                      </p:cBhvr>
                                      <p:to>
                                        <p:strVal val="hidden"/>
                                      </p:to>
                                    </p:set>
                                  </p:childTnLst>
                                </p:cTn>
                              </p:par>
                              <p:par>
                                <p:cTn id="85" presetID="1" presetClass="exit" presetSubtype="0" fill="hold" nodeType="withEffect">
                                  <p:stCondLst>
                                    <p:cond delay="0"/>
                                  </p:stCondLst>
                                  <p:childTnLst>
                                    <p:set>
                                      <p:cBhvr>
                                        <p:cTn id="86" dur="1" fill="hold">
                                          <p:stCondLst>
                                            <p:cond delay="0"/>
                                          </p:stCondLst>
                                        </p:cTn>
                                        <p:tgtEl>
                                          <p:spTgt spid="61"/>
                                        </p:tgtEl>
                                        <p:attrNameLst>
                                          <p:attrName>style.visibility</p:attrName>
                                        </p:attrNameLst>
                                      </p:cBhvr>
                                      <p:to>
                                        <p:strVal val="hidden"/>
                                      </p:to>
                                    </p:set>
                                  </p:childTnLst>
                                </p:cTn>
                              </p:par>
                              <p:par>
                                <p:cTn id="87" presetID="1" presetClass="exit" presetSubtype="0" fill="hold" nodeType="withEffect">
                                  <p:stCondLst>
                                    <p:cond delay="0"/>
                                  </p:stCondLst>
                                  <p:childTnLst>
                                    <p:set>
                                      <p:cBhvr>
                                        <p:cTn id="88" dur="1" fill="hold">
                                          <p:stCondLst>
                                            <p:cond delay="0"/>
                                          </p:stCondLst>
                                        </p:cTn>
                                        <p:tgtEl>
                                          <p:spTgt spid="62"/>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63"/>
                                        </p:tgtEl>
                                        <p:attrNameLst>
                                          <p:attrName>style.visibility</p:attrName>
                                        </p:attrNameLst>
                                      </p:cBhvr>
                                      <p:to>
                                        <p:strVal val="hidden"/>
                                      </p:to>
                                    </p:set>
                                  </p:childTnLst>
                                </p:cTn>
                              </p:par>
                              <p:par>
                                <p:cTn id="91" presetID="1" presetClass="entr" presetSubtype="0" fill="hold" nodeType="withEffect">
                                  <p:stCondLst>
                                    <p:cond delay="0"/>
                                  </p:stCondLst>
                                  <p:childTnLst>
                                    <p:set>
                                      <p:cBhvr>
                                        <p:cTn id="92" dur="1" fill="hold">
                                          <p:stCondLst>
                                            <p:cond delay="0"/>
                                          </p:stCondLst>
                                        </p:cTn>
                                        <p:tgtEl>
                                          <p:spTgt spid="6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6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69"/>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7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71"/>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72"/>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73"/>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74"/>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75"/>
                                        </p:tgtEl>
                                        <p:attrNameLst>
                                          <p:attrName>style.visibility</p:attrName>
                                        </p:attrNameLst>
                                      </p:cBhvr>
                                      <p:to>
                                        <p:strVal val="visible"/>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20" grpId="0"/>
      <p:bldP spid="21" grpId="0"/>
      <p:bldP spid="28" grpId="0"/>
      <p:bldP spid="29" grpId="0"/>
      <p:bldP spid="36" grpId="0"/>
      <p:bldP spid="37" grpId="0"/>
      <p:bldP spid="50" grpId="0"/>
      <p:bldP spid="51" grpId="0"/>
      <p:bldP spid="54" grpId="0" animBg="1"/>
      <p:bldP spid="55" grpId="0" animBg="1"/>
      <p:bldP spid="56" grpId="0" animBg="1"/>
      <p:bldP spid="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sp>
        <p:nvSpPr>
          <p:cNvPr id="24" name="Isosceles Triangle 23"/>
          <p:cNvSpPr/>
          <p:nvPr>
            <p:custDataLst>
              <p:tags r:id="rId2"/>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custDataLst>
              <p:tags r:id="rId3"/>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4"/>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5"/>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custDataLst>
              <p:tags r:id="rId6"/>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101" name="Group 61"/>
          <p:cNvGraphicFramePr>
            <a:graphicFrameLocks noGrp="1"/>
          </p:cNvGraphicFramePr>
          <p:nvPr>
            <p:custDataLst>
              <p:tags r:id="rId7"/>
            </p:custDataLst>
            <p:extLst>
              <p:ext uri="{D42A27DB-BD31-4B8C-83A1-F6EECF244321}">
                <p14:modId xmlns:p14="http://schemas.microsoft.com/office/powerpoint/2010/main" val="790063100"/>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102" name="TextBox 101"/>
          <p:cNvSpPr txBox="1"/>
          <p:nvPr>
            <p:custDataLst>
              <p:tags r:id="rId8"/>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103" name="TextBox 102"/>
          <p:cNvSpPr txBox="1"/>
          <p:nvPr>
            <p:custDataLst>
              <p:tags r:id="rId9"/>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60" name="Rectangle 59"/>
          <p:cNvSpPr/>
          <p:nvPr>
            <p:custDataLst>
              <p:tags r:id="rId10"/>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374332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Box 42"/>
          <p:cNvSpPr txBox="1"/>
          <p:nvPr>
            <p:custDataLst>
              <p:tags r:id="rId1"/>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79" name="Line 18"/>
          <p:cNvSpPr>
            <a:spLocks noChangeShapeType="1"/>
          </p:cNvSpPr>
          <p:nvPr>
            <p:custDataLst>
              <p:tags r:id="rId2"/>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3"/>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4"/>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5"/>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6"/>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7"/>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8"/>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9"/>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10"/>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11"/>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12"/>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13"/>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14"/>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15"/>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16"/>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17"/>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18"/>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45" name="Straight Connector 44"/>
          <p:cNvCxnSpPr/>
          <p:nvPr>
            <p:custDataLst>
              <p:tags r:id="rId19"/>
            </p:custDataLst>
          </p:nvPr>
        </p:nvCxnSpPr>
        <p:spPr>
          <a:xfrm rot="5400000" flipH="1" flipV="1">
            <a:off x="5905500" y="40068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20"/>
            </p:custDataLst>
          </p:nvPr>
        </p:nvCxnSpPr>
        <p:spPr>
          <a:xfrm rot="10800000">
            <a:off x="5715000" y="4044960"/>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21"/>
            </p:custDataLst>
          </p:nvPr>
        </p:nvSpPr>
        <p:spPr>
          <a:xfrm>
            <a:off x="5257800" y="3740160"/>
            <a:ext cx="437940" cy="584775"/>
          </a:xfrm>
          <a:prstGeom prst="rect">
            <a:avLst/>
          </a:prstGeom>
          <a:noFill/>
        </p:spPr>
        <p:txBody>
          <a:bodyPr wrap="none" rtlCol="0">
            <a:spAutoFit/>
          </a:bodyPr>
          <a:lstStyle/>
          <a:p>
            <a:r>
              <a:rPr lang="en-US" sz="3200" dirty="0" smtClean="0">
                <a:solidFill>
                  <a:schemeClr val="bg1"/>
                </a:solidFill>
              </a:rPr>
              <a:t>D</a:t>
            </a: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22"/>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23"/>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24"/>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25"/>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26"/>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27"/>
            </p:custDataLst>
            <p:extLst>
              <p:ext uri="{D42A27DB-BD31-4B8C-83A1-F6EECF244321}">
                <p14:modId xmlns:p14="http://schemas.microsoft.com/office/powerpoint/2010/main" val="3794630901"/>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28"/>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29"/>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30"/>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
        <p:nvSpPr>
          <p:cNvPr id="38" name="Title 6"/>
          <p:cNvSpPr>
            <a:spLocks noGrp="1"/>
          </p:cNvSpPr>
          <p:nvPr>
            <p:ph type="title"/>
            <p:custDataLst>
              <p:tags r:id="rId31"/>
            </p:custDataLst>
          </p:nvPr>
        </p:nvSpPr>
        <p:spPr>
          <a:xfrm>
            <a:off x="228600" y="152400"/>
            <a:ext cx="8686800" cy="533400"/>
          </a:xfrm>
        </p:spPr>
        <p:txBody>
          <a:bodyPr>
            <a:normAutofit fontScale="90000"/>
          </a:bodyPr>
          <a:lstStyle/>
          <a:p>
            <a:r>
              <a:rPr lang="en-US" dirty="0" smtClean="0"/>
              <a:t>Tri-State Devices</a:t>
            </a:r>
            <a:endParaRPr lang="en-US" dirty="0"/>
          </a:p>
        </p:txBody>
      </p:sp>
    </p:spTree>
    <p:extLst>
      <p:ext uri="{BB962C8B-B14F-4D97-AF65-F5344CB8AC3E}">
        <p14:creationId xmlns:p14="http://schemas.microsoft.com/office/powerpoint/2010/main" val="7926359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45" name="Straight Connector 44"/>
          <p:cNvCxnSpPr/>
          <p:nvPr>
            <p:custDataLst>
              <p:tags r:id="rId33"/>
            </p:custDataLst>
          </p:nvPr>
        </p:nvCxnSpPr>
        <p:spPr>
          <a:xfrm rot="5400000" flipH="1" flipV="1">
            <a:off x="5905500" y="40068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custDataLst>
              <p:tags r:id="rId34"/>
            </p:custDataLst>
          </p:nvPr>
        </p:nvCxnSpPr>
        <p:spPr>
          <a:xfrm rot="10800000">
            <a:off x="5715000" y="4044960"/>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custDataLst>
              <p:tags r:id="rId35"/>
            </p:custDataLst>
          </p:nvPr>
        </p:nvSpPr>
        <p:spPr>
          <a:xfrm>
            <a:off x="5257800" y="3740160"/>
            <a:ext cx="437940" cy="584775"/>
          </a:xfrm>
          <a:prstGeom prst="rect">
            <a:avLst/>
          </a:prstGeom>
          <a:noFill/>
        </p:spPr>
        <p:txBody>
          <a:bodyPr wrap="none" rtlCol="0">
            <a:spAutoFit/>
          </a:bodyPr>
          <a:lstStyle/>
          <a:p>
            <a:r>
              <a:rPr lang="en-US" sz="3200" dirty="0" smtClean="0">
                <a:solidFill>
                  <a:schemeClr val="bg1"/>
                </a:solidFill>
              </a:rPr>
              <a:t>D</a:t>
            </a: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6"/>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7"/>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8"/>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9"/>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40"/>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41"/>
            </p:custDataLst>
            <p:extLst>
              <p:ext uri="{D42A27DB-BD31-4B8C-83A1-F6EECF244321}">
                <p14:modId xmlns:p14="http://schemas.microsoft.com/office/powerpoint/2010/main" val="2464109906"/>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42"/>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3"/>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4"/>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spTree>
    <p:extLst>
      <p:ext uri="{BB962C8B-B14F-4D97-AF65-F5344CB8AC3E}">
        <p14:creationId xmlns:p14="http://schemas.microsoft.com/office/powerpoint/2010/main" val="2308165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51"/>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8" grpId="0"/>
      <p:bldP spid="50" grpId="0" animBg="1"/>
      <p:bldP spid="52" grpId="0" animBg="1"/>
      <p:bldP spid="54" grpId="0" animBg="1"/>
      <p:bldP spid="55" grpId="0" animBg="1"/>
      <p:bldP spid="66" grpId="0" animBg="1"/>
      <p:bldP spid="5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370556535"/>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60" name="Straight Connector 59"/>
          <p:cNvCxnSpPr/>
          <p:nvPr/>
        </p:nvCxnSpPr>
        <p:spPr>
          <a:xfrm>
            <a:off x="6858000" y="4191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V="1">
            <a:off x="6858000" y="4205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858000" y="3429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3443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93" name="TextBox 92"/>
          <p:cNvSpPr txBox="1"/>
          <p:nvPr/>
        </p:nvSpPr>
        <p:spPr>
          <a:xfrm>
            <a:off x="7239690" y="3352800"/>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94" name="TextBox 93"/>
          <p:cNvSpPr txBox="1"/>
          <p:nvPr/>
        </p:nvSpPr>
        <p:spPr>
          <a:xfrm>
            <a:off x="7239000" y="4186535"/>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4" name="Oval 3"/>
          <p:cNvSpPr/>
          <p:nvPr/>
        </p:nvSpPr>
        <p:spPr>
          <a:xfrm>
            <a:off x="609600" y="4205066"/>
            <a:ext cx="2209800" cy="1205134"/>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lumMod val="60000"/>
                  <a:lumOff val="40000"/>
                </a:schemeClr>
              </a:solidFill>
            </a:endParaRPr>
          </a:p>
        </p:txBody>
      </p:sp>
      <p:sp>
        <p:nvSpPr>
          <p:cNvPr id="98" name="TextBox 97"/>
          <p:cNvSpPr txBox="1"/>
          <p:nvPr/>
        </p:nvSpPr>
        <p:spPr>
          <a:xfrm>
            <a:off x="8041842" y="3805535"/>
            <a:ext cx="306494" cy="461665"/>
          </a:xfrm>
          <a:prstGeom prst="rect">
            <a:avLst/>
          </a:prstGeom>
          <a:noFill/>
        </p:spPr>
        <p:txBody>
          <a:bodyPr wrap="none" rtlCol="0">
            <a:spAutoFit/>
          </a:bodyPr>
          <a:lstStyle/>
          <a:p>
            <a:r>
              <a:rPr lang="en-US" sz="2400" dirty="0" smtClean="0">
                <a:solidFill>
                  <a:schemeClr val="accent5">
                    <a:lumMod val="60000"/>
                    <a:lumOff val="40000"/>
                  </a:schemeClr>
                </a:solidFill>
              </a:rPr>
              <a:t>z</a:t>
            </a:r>
            <a:endParaRPr lang="en-US" sz="2400" dirty="0">
              <a:solidFill>
                <a:schemeClr val="accent5">
                  <a:lumMod val="60000"/>
                  <a:lumOff val="40000"/>
                </a:schemeClr>
              </a:solidFill>
            </a:endParaRPr>
          </a:p>
        </p:txBody>
      </p:sp>
      <p:graphicFrame>
        <p:nvGraphicFramePr>
          <p:cNvPr id="99" name="Table 98"/>
          <p:cNvGraphicFramePr>
            <a:graphicFrameLocks noGrp="1"/>
          </p:cNvGraphicFramePr>
          <p:nvPr>
            <p:extLst>
              <p:ext uri="{D42A27DB-BD31-4B8C-83A1-F6EECF244321}">
                <p14:modId xmlns:p14="http://schemas.microsoft.com/office/powerpoint/2010/main" val="1813112230"/>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gridCol w="279122"/>
                <a:gridCol w="436348"/>
                <a:gridCol w="629233"/>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NOR</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bl>
          </a:graphicData>
        </a:graphic>
      </p:graphicFrame>
      <p:graphicFrame>
        <p:nvGraphicFramePr>
          <p:cNvPr id="101" name="Table 100"/>
          <p:cNvGraphicFramePr>
            <a:graphicFrameLocks noGrp="1"/>
          </p:cNvGraphicFramePr>
          <p:nvPr>
            <p:extLst>
              <p:ext uri="{D42A27DB-BD31-4B8C-83A1-F6EECF244321}">
                <p14:modId xmlns:p14="http://schemas.microsoft.com/office/powerpoint/2010/main" val="2070945850"/>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gridCol w="373297"/>
                <a:gridCol w="583571"/>
                <a:gridCol w="841535"/>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NAND</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bl>
          </a:graphicData>
        </a:graphic>
      </p:graphicFrame>
    </p:spTree>
    <p:extLst>
      <p:ext uri="{BB962C8B-B14F-4D97-AF65-F5344CB8AC3E}">
        <p14:creationId xmlns:p14="http://schemas.microsoft.com/office/powerpoint/2010/main" val="3411542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3947506529"/>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74" name="Straight Connector 73"/>
          <p:cNvCxnSpPr/>
          <p:nvPr/>
        </p:nvCxnSpPr>
        <p:spPr>
          <a:xfrm>
            <a:off x="6858000" y="3429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3443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93" name="TextBox 92"/>
          <p:cNvSpPr txBox="1"/>
          <p:nvPr/>
        </p:nvSpPr>
        <p:spPr>
          <a:xfrm>
            <a:off x="7239690" y="3352800"/>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94" name="TextBox 93"/>
          <p:cNvSpPr txBox="1"/>
          <p:nvPr/>
        </p:nvSpPr>
        <p:spPr>
          <a:xfrm>
            <a:off x="7239000" y="4186535"/>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4" name="Oval 3"/>
          <p:cNvSpPr/>
          <p:nvPr/>
        </p:nvSpPr>
        <p:spPr>
          <a:xfrm>
            <a:off x="609600" y="5344414"/>
            <a:ext cx="2209800" cy="59918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40158" cy="461665"/>
          </a:xfrm>
          <a:prstGeom prst="rect">
            <a:avLst/>
          </a:prstGeom>
          <a:noFill/>
        </p:spPr>
        <p:txBody>
          <a:bodyPr wrap="none" rtlCol="0">
            <a:spAutoFit/>
          </a:bodyPr>
          <a:lstStyle/>
          <a:p>
            <a:r>
              <a:rPr lang="en-US" sz="2400" dirty="0">
                <a:solidFill>
                  <a:schemeClr val="accent5">
                    <a:lumMod val="60000"/>
                    <a:lumOff val="40000"/>
                  </a:schemeClr>
                </a:solidFill>
              </a:rPr>
              <a:t>0</a:t>
            </a:r>
          </a:p>
        </p:txBody>
      </p:sp>
      <p:sp>
        <p:nvSpPr>
          <p:cNvPr id="99" name="TextBox 98"/>
          <p:cNvSpPr txBox="1"/>
          <p:nvPr/>
        </p:nvSpPr>
        <p:spPr>
          <a:xfrm>
            <a:off x="5146242" y="35814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101" name="TextBox 100"/>
          <p:cNvSpPr txBox="1"/>
          <p:nvPr/>
        </p:nvSpPr>
        <p:spPr>
          <a:xfrm>
            <a:off x="5105400" y="44913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graphicFrame>
        <p:nvGraphicFramePr>
          <p:cNvPr id="102" name="Table 101"/>
          <p:cNvGraphicFramePr>
            <a:graphicFrameLocks noGrp="1"/>
          </p:cNvGraphicFramePr>
          <p:nvPr>
            <p:extLst>
              <p:ext uri="{D42A27DB-BD31-4B8C-83A1-F6EECF244321}">
                <p14:modId xmlns:p14="http://schemas.microsoft.com/office/powerpoint/2010/main" val="4282638629"/>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gridCol w="279122"/>
                <a:gridCol w="436348"/>
                <a:gridCol w="629233"/>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NOR</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449488068"/>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gridCol w="373297"/>
                <a:gridCol w="583571"/>
                <a:gridCol w="841535"/>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NAND</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bl>
          </a:graphicData>
        </a:graphic>
      </p:graphicFrame>
      <p:cxnSp>
        <p:nvCxnSpPr>
          <p:cNvPr id="6" name="Straight Connector 5"/>
          <p:cNvCxnSpPr>
            <a:stCxn id="92" idx="1"/>
            <a:endCxn id="83" idx="0"/>
          </p:cNvCxnSpPr>
          <p:nvPr/>
        </p:nvCxnSpPr>
        <p:spPr>
          <a:xfrm flipH="1" flipV="1">
            <a:off x="7010400" y="4197360"/>
            <a:ext cx="1855" cy="421311"/>
          </a:xfrm>
          <a:prstGeom prst="line">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37338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Tree>
    <p:extLst>
      <p:ext uri="{BB962C8B-B14F-4D97-AF65-F5344CB8AC3E}">
        <p14:creationId xmlns:p14="http://schemas.microsoft.com/office/powerpoint/2010/main" val="2981682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8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P spid="99" grpId="0"/>
      <p:bldP spid="101" grpId="0"/>
      <p:bldP spid="10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custDataLst>
              <p:tags r:id="rId1"/>
            </p:custDataLst>
          </p:nvPr>
        </p:nvSpPr>
        <p:spPr/>
        <p:txBody>
          <a:bodyPr>
            <a:normAutofit fontScale="90000"/>
          </a:bodyPr>
          <a:lstStyle/>
          <a:p>
            <a:r>
              <a:rPr lang="en-US" dirty="0" smtClean="0"/>
              <a:t>Tri-State Devices</a:t>
            </a:r>
            <a:endParaRPr lang="en-US" dirty="0"/>
          </a:p>
        </p:txBody>
      </p:sp>
      <p:cxnSp>
        <p:nvCxnSpPr>
          <p:cNvPr id="40" name="Straight Connector 39"/>
          <p:cNvCxnSpPr/>
          <p:nvPr>
            <p:custDataLst>
              <p:tags r:id="rId2"/>
            </p:custDataLst>
          </p:nvPr>
        </p:nvCxnSpPr>
        <p:spPr>
          <a:xfrm rot="5400000">
            <a:off x="4478044" y="3704648"/>
            <a:ext cx="1219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custDataLst>
              <p:tags r:id="rId3"/>
            </p:custDataLst>
          </p:nvPr>
        </p:nvSpPr>
        <p:spPr>
          <a:xfrm>
            <a:off x="4191000" y="3359160"/>
            <a:ext cx="437940" cy="584775"/>
          </a:xfrm>
          <a:prstGeom prst="rect">
            <a:avLst/>
          </a:prstGeom>
          <a:noFill/>
        </p:spPr>
        <p:txBody>
          <a:bodyPr wrap="none" rtlCol="0">
            <a:spAutoFit/>
          </a:bodyPr>
          <a:lstStyle/>
          <a:p>
            <a:r>
              <a:rPr lang="en-US" sz="3200" dirty="0" smtClean="0">
                <a:solidFill>
                  <a:schemeClr val="bg1"/>
                </a:solidFill>
              </a:rPr>
              <a:t>D</a:t>
            </a:r>
          </a:p>
        </p:txBody>
      </p:sp>
      <p:sp>
        <p:nvSpPr>
          <p:cNvPr id="43" name="TextBox 42"/>
          <p:cNvSpPr txBox="1"/>
          <p:nvPr>
            <p:custDataLst>
              <p:tags r:id="rId4"/>
            </p:custDataLst>
          </p:nvPr>
        </p:nvSpPr>
        <p:spPr>
          <a:xfrm>
            <a:off x="7602244" y="3776974"/>
            <a:ext cx="609600" cy="584775"/>
          </a:xfrm>
          <a:prstGeom prst="rect">
            <a:avLst/>
          </a:prstGeom>
          <a:noFill/>
        </p:spPr>
        <p:txBody>
          <a:bodyPr wrap="square" rtlCol="0">
            <a:spAutoFit/>
          </a:bodyPr>
          <a:lstStyle/>
          <a:p>
            <a:r>
              <a:rPr lang="en-US" sz="3200" dirty="0" smtClean="0">
                <a:solidFill>
                  <a:schemeClr val="bg1"/>
                </a:solidFill>
              </a:rPr>
              <a:t>Q</a:t>
            </a:r>
          </a:p>
        </p:txBody>
      </p:sp>
      <p:sp>
        <p:nvSpPr>
          <p:cNvPr id="48" name="TextBox 47"/>
          <p:cNvSpPr txBox="1"/>
          <p:nvPr>
            <p:custDataLst>
              <p:tags r:id="rId5"/>
            </p:custDataLst>
          </p:nvPr>
        </p:nvSpPr>
        <p:spPr>
          <a:xfrm>
            <a:off x="4923286" y="2597160"/>
            <a:ext cx="385042" cy="584775"/>
          </a:xfrm>
          <a:prstGeom prst="rect">
            <a:avLst/>
          </a:prstGeom>
          <a:noFill/>
        </p:spPr>
        <p:txBody>
          <a:bodyPr wrap="none" rtlCol="0">
            <a:spAutoFit/>
          </a:bodyPr>
          <a:lstStyle/>
          <a:p>
            <a:r>
              <a:rPr lang="en-US" sz="3200" dirty="0" smtClean="0">
                <a:solidFill>
                  <a:schemeClr val="bg1"/>
                </a:solidFill>
              </a:rPr>
              <a:t>E</a:t>
            </a:r>
          </a:p>
        </p:txBody>
      </p:sp>
      <p:sp>
        <p:nvSpPr>
          <p:cNvPr id="50" name="Flowchart: Delay 49"/>
          <p:cNvSpPr/>
          <p:nvPr>
            <p:custDataLst>
              <p:tags r:id="rId6"/>
            </p:custDataLst>
          </p:nvPr>
        </p:nvSpPr>
        <p:spPr>
          <a:xfrm>
            <a:off x="5562600" y="3359160"/>
            <a:ext cx="609600" cy="4572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AutoShape 53"/>
          <p:cNvSpPr>
            <a:spLocks noChangeArrowheads="1"/>
          </p:cNvSpPr>
          <p:nvPr>
            <p:custDataLst>
              <p:tags r:id="rId7"/>
            </p:custDataLst>
          </p:nvPr>
        </p:nvSpPr>
        <p:spPr bwMode="auto">
          <a:xfrm flipH="1">
            <a:off x="5562600" y="4197360"/>
            <a:ext cx="609600" cy="457200"/>
          </a:xfrm>
          <a:prstGeom prst="moon">
            <a:avLst>
              <a:gd name="adj" fmla="val 85640"/>
            </a:avLst>
          </a:prstGeom>
          <a:noFill/>
          <a:ln w="25560">
            <a:solidFill>
              <a:srgbClr val="FFFFFF"/>
            </a:solidFill>
            <a:miter lim="800000"/>
            <a:headEnd/>
            <a:tailEnd/>
          </a:ln>
          <a:effectLst/>
        </p:spPr>
        <p:txBody>
          <a:bodyPr wrap="none" anchor="ctr"/>
          <a:lstStyle/>
          <a:p>
            <a:endParaRPr lang="en-US" dirty="0">
              <a:latin typeface="Calibri" pitchFamily="34" charset="0"/>
            </a:endParaRPr>
          </a:p>
        </p:txBody>
      </p:sp>
      <p:sp>
        <p:nvSpPr>
          <p:cNvPr id="54" name="Oval 53"/>
          <p:cNvSpPr/>
          <p:nvPr>
            <p:custDataLst>
              <p:tags r:id="rId8"/>
            </p:custDataLst>
          </p:nvPr>
        </p:nvSpPr>
        <p:spPr>
          <a:xfrm>
            <a:off x="6172200" y="43497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custDataLst>
              <p:tags r:id="rId9"/>
            </p:custDataLst>
          </p:nvPr>
        </p:nvSpPr>
        <p:spPr>
          <a:xfrm>
            <a:off x="6172200" y="351156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p:cNvCxnSpPr/>
          <p:nvPr>
            <p:custDataLst>
              <p:tags r:id="rId10"/>
            </p:custDataLst>
          </p:nvPr>
        </p:nvCxnSpPr>
        <p:spPr>
          <a:xfrm rot="10800000">
            <a:off x="4572000" y="3663960"/>
            <a:ext cx="990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11"/>
            </p:custDataLst>
          </p:nvPr>
        </p:nvCxnSpPr>
        <p:spPr>
          <a:xfrm rot="10800000">
            <a:off x="5087644" y="4314247"/>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p:cNvSpPr/>
          <p:nvPr>
            <p:custDataLst>
              <p:tags r:id="rId12"/>
            </p:custDataLst>
          </p:nvPr>
        </p:nvSpPr>
        <p:spPr>
          <a:xfrm>
            <a:off x="5468644" y="422917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 name="Straight Connector 68"/>
          <p:cNvCxnSpPr/>
          <p:nvPr>
            <p:custDataLst>
              <p:tags r:id="rId13"/>
            </p:custDataLst>
          </p:nvPr>
        </p:nvCxnSpPr>
        <p:spPr>
          <a:xfrm rot="10800000">
            <a:off x="4782844" y="4578360"/>
            <a:ext cx="838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custDataLst>
              <p:tags r:id="rId14"/>
            </p:custDataLst>
          </p:nvPr>
        </p:nvCxnSpPr>
        <p:spPr>
          <a:xfrm rot="5400000">
            <a:off x="4325644" y="4121160"/>
            <a:ext cx="914400"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custDataLst>
              <p:tags r:id="rId15"/>
            </p:custDataLst>
          </p:nvPr>
        </p:nvCxnSpPr>
        <p:spPr>
          <a:xfrm>
            <a:off x="5091346" y="3470872"/>
            <a:ext cx="471254" cy="0"/>
          </a:xfrm>
          <a:prstGeom prst="line">
            <a:avLst/>
          </a:prstGeom>
          <a:ln w="28575">
            <a:solidFill>
              <a:schemeClr val="bg1"/>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79" name="Line 18"/>
          <p:cNvSpPr>
            <a:spLocks noChangeShapeType="1"/>
          </p:cNvSpPr>
          <p:nvPr>
            <p:custDataLst>
              <p:tags r:id="rId16"/>
            </p:custDataLst>
          </p:nvPr>
        </p:nvSpPr>
        <p:spPr bwMode="auto">
          <a:xfrm flipV="1">
            <a:off x="6827626"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0" name="Line 19"/>
          <p:cNvSpPr>
            <a:spLocks noChangeShapeType="1"/>
          </p:cNvSpPr>
          <p:nvPr>
            <p:custDataLst>
              <p:tags r:id="rId17"/>
            </p:custDataLst>
          </p:nvPr>
        </p:nvSpPr>
        <p:spPr bwMode="auto">
          <a:xfrm flipV="1">
            <a:off x="6827627" y="3390258"/>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1" name="Line 20"/>
          <p:cNvSpPr>
            <a:spLocks noChangeShapeType="1"/>
          </p:cNvSpPr>
          <p:nvPr>
            <p:custDataLst>
              <p:tags r:id="rId18"/>
            </p:custDataLst>
          </p:nvPr>
        </p:nvSpPr>
        <p:spPr bwMode="auto">
          <a:xfrm flipV="1">
            <a:off x="6827627" y="3825637"/>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2" name="Line 21"/>
          <p:cNvSpPr>
            <a:spLocks noChangeShapeType="1"/>
          </p:cNvSpPr>
          <p:nvPr>
            <p:custDataLst>
              <p:tags r:id="rId19"/>
            </p:custDataLst>
          </p:nvPr>
        </p:nvSpPr>
        <p:spPr bwMode="auto">
          <a:xfrm flipV="1">
            <a:off x="6739534" y="3391362"/>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3" name="Line 6"/>
          <p:cNvSpPr>
            <a:spLocks noChangeShapeType="1"/>
          </p:cNvSpPr>
          <p:nvPr>
            <p:custDataLst>
              <p:tags r:id="rId20"/>
            </p:custDataLst>
          </p:nvPr>
        </p:nvSpPr>
        <p:spPr bwMode="auto">
          <a:xfrm flipH="1" flipV="1">
            <a:off x="7008515" y="3812673"/>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5" name="Text Box 30"/>
          <p:cNvSpPr txBox="1">
            <a:spLocks noChangeArrowheads="1"/>
          </p:cNvSpPr>
          <p:nvPr>
            <p:custDataLst>
              <p:tags r:id="rId21"/>
            </p:custDataLst>
          </p:nvPr>
        </p:nvSpPr>
        <p:spPr bwMode="auto">
          <a:xfrm>
            <a:off x="6629400" y="2474685"/>
            <a:ext cx="884753"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V</a:t>
            </a:r>
            <a:r>
              <a:rPr lang="en-US" sz="2400" baseline="-25000" dirty="0" err="1" smtClean="0">
                <a:solidFill>
                  <a:srgbClr val="FFFFFF"/>
                </a:solidFill>
                <a:latin typeface="+mj-lt"/>
              </a:rPr>
              <a:t>supply</a:t>
            </a:r>
            <a:endParaRPr lang="en-US" sz="2400" baseline="-25000" dirty="0">
              <a:solidFill>
                <a:srgbClr val="FFFFFF"/>
              </a:solidFill>
              <a:latin typeface="+mj-lt"/>
            </a:endParaRPr>
          </a:p>
        </p:txBody>
      </p:sp>
      <p:sp>
        <p:nvSpPr>
          <p:cNvPr id="86" name="Oval 11"/>
          <p:cNvSpPr>
            <a:spLocks noChangeArrowheads="1"/>
          </p:cNvSpPr>
          <p:nvPr>
            <p:custDataLst>
              <p:tags r:id="rId22"/>
            </p:custDataLst>
          </p:nvPr>
        </p:nvSpPr>
        <p:spPr bwMode="auto">
          <a:xfrm flipV="1">
            <a:off x="6553200" y="3511560"/>
            <a:ext cx="167963" cy="152400"/>
          </a:xfrm>
          <a:prstGeom prst="ellipse">
            <a:avLst/>
          </a:prstGeom>
          <a:noFill/>
          <a:ln w="25560">
            <a:solidFill>
              <a:srgbClr val="FFFFFF"/>
            </a:solidFill>
            <a:miter lim="800000"/>
            <a:headEnd/>
            <a:tailEnd/>
          </a:ln>
          <a:effectLst/>
        </p:spPr>
        <p:txBody>
          <a:bodyPr wrap="none" lIns="91430" tIns="45715" rIns="91430" bIns="45715" anchor="ctr"/>
          <a:lstStyle/>
          <a:p>
            <a:endParaRPr lang="en-US">
              <a:ln w="28575">
                <a:solidFill>
                  <a:schemeClr val="tx1"/>
                </a:solidFill>
              </a:ln>
              <a:latin typeface="+mn-lt"/>
            </a:endParaRPr>
          </a:p>
        </p:txBody>
      </p:sp>
      <p:sp>
        <p:nvSpPr>
          <p:cNvPr id="87" name="Line 6"/>
          <p:cNvSpPr>
            <a:spLocks noChangeShapeType="1"/>
          </p:cNvSpPr>
          <p:nvPr>
            <p:custDataLst>
              <p:tags r:id="rId23"/>
            </p:custDataLst>
          </p:nvPr>
        </p:nvSpPr>
        <p:spPr bwMode="auto">
          <a:xfrm flipH="1" flipV="1">
            <a:off x="7008515" y="301516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8" name="Line 18"/>
          <p:cNvSpPr>
            <a:spLocks noChangeShapeType="1"/>
          </p:cNvSpPr>
          <p:nvPr>
            <p:custDataLst>
              <p:tags r:id="rId24"/>
            </p:custDataLst>
          </p:nvPr>
        </p:nvSpPr>
        <p:spPr bwMode="auto">
          <a:xfrm flipV="1">
            <a:off x="6831366"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89" name="Line 19"/>
          <p:cNvSpPr>
            <a:spLocks noChangeShapeType="1"/>
          </p:cNvSpPr>
          <p:nvPr>
            <p:custDataLst>
              <p:tags r:id="rId25"/>
            </p:custDataLst>
          </p:nvPr>
        </p:nvSpPr>
        <p:spPr bwMode="auto">
          <a:xfrm flipV="1">
            <a:off x="6831367" y="4196256"/>
            <a:ext cx="177408" cy="1103"/>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0" name="Line 20"/>
          <p:cNvSpPr>
            <a:spLocks noChangeShapeType="1"/>
          </p:cNvSpPr>
          <p:nvPr>
            <p:custDataLst>
              <p:tags r:id="rId26"/>
            </p:custDataLst>
          </p:nvPr>
        </p:nvSpPr>
        <p:spPr bwMode="auto">
          <a:xfrm flipV="1">
            <a:off x="6831367" y="4631635"/>
            <a:ext cx="177408" cy="1102"/>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1" name="Line 21"/>
          <p:cNvSpPr>
            <a:spLocks noChangeShapeType="1"/>
          </p:cNvSpPr>
          <p:nvPr>
            <p:custDataLst>
              <p:tags r:id="rId27"/>
            </p:custDataLst>
          </p:nvPr>
        </p:nvSpPr>
        <p:spPr bwMode="auto">
          <a:xfrm flipV="1">
            <a:off x="6725518" y="4197360"/>
            <a:ext cx="1223" cy="435378"/>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sp>
        <p:nvSpPr>
          <p:cNvPr id="92" name="Line 6"/>
          <p:cNvSpPr>
            <a:spLocks noChangeShapeType="1"/>
          </p:cNvSpPr>
          <p:nvPr>
            <p:custDataLst>
              <p:tags r:id="rId28"/>
            </p:custDataLst>
          </p:nvPr>
        </p:nvSpPr>
        <p:spPr bwMode="auto">
          <a:xfrm flipH="1" flipV="1">
            <a:off x="7012255" y="4618671"/>
            <a:ext cx="1885" cy="384687"/>
          </a:xfrm>
          <a:prstGeom prst="line">
            <a:avLst/>
          </a:prstGeom>
          <a:noFill/>
          <a:ln w="25560">
            <a:solidFill>
              <a:srgbClr val="FFFFFF"/>
            </a:solidFill>
            <a:miter lim="800000"/>
            <a:headEnd/>
            <a:tailEnd/>
          </a:ln>
          <a:effectLst/>
        </p:spPr>
        <p:txBody>
          <a:bodyPr lIns="91430" tIns="45715" rIns="91430" bIns="45715"/>
          <a:lstStyle/>
          <a:p>
            <a:endParaRPr lang="en-US">
              <a:ln w="28575">
                <a:solidFill>
                  <a:schemeClr val="tx1"/>
                </a:solidFill>
              </a:ln>
              <a:latin typeface="+mn-lt"/>
            </a:endParaRPr>
          </a:p>
        </p:txBody>
      </p:sp>
      <p:cxnSp>
        <p:nvCxnSpPr>
          <p:cNvPr id="95" name="Straight Connector 94"/>
          <p:cNvCxnSpPr/>
          <p:nvPr>
            <p:custDataLst>
              <p:tags r:id="rId29"/>
            </p:custDataLst>
          </p:nvPr>
        </p:nvCxnSpPr>
        <p:spPr>
          <a:xfrm rot="10800000">
            <a:off x="6324600" y="442596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a:stCxn id="86" idx="2"/>
          </p:cNvCxnSpPr>
          <p:nvPr>
            <p:custDataLst>
              <p:tags r:id="rId30"/>
            </p:custDataLst>
          </p:nvPr>
        </p:nvCxnSpPr>
        <p:spPr>
          <a:xfrm rot="10800000">
            <a:off x="6324600" y="3587760"/>
            <a:ext cx="228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custDataLst>
              <p:tags r:id="rId31"/>
            </p:custDataLst>
          </p:nvPr>
        </p:nvCxnSpPr>
        <p:spPr>
          <a:xfrm rot="10800000">
            <a:off x="7010400" y="4039784"/>
            <a:ext cx="609600" cy="517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Text Box 30"/>
          <p:cNvSpPr txBox="1">
            <a:spLocks noChangeArrowheads="1"/>
          </p:cNvSpPr>
          <p:nvPr>
            <p:custDataLst>
              <p:tags r:id="rId32"/>
            </p:custDataLst>
          </p:nvPr>
        </p:nvSpPr>
        <p:spPr bwMode="auto">
          <a:xfrm>
            <a:off x="6637181" y="5257800"/>
            <a:ext cx="699510" cy="497115"/>
          </a:xfrm>
          <a:prstGeom prst="rect">
            <a:avLst/>
          </a:prstGeom>
          <a:noFill/>
          <a:ln w="9525">
            <a:noFill/>
            <a:round/>
            <a:headEnd/>
            <a:tailEnd/>
          </a:ln>
          <a:effectLst/>
        </p:spPr>
        <p:txBody>
          <a:bodyPr wrap="none" lIns="89991" tIns="46795" rIns="89991" bIns="46795">
            <a:spAutoFit/>
          </a:bodyPr>
          <a:lstStyle/>
          <a:p>
            <a:pPr eaLnBrk="1" hangingPunct="1">
              <a:lnSpc>
                <a:spcPct val="116000"/>
              </a:lnSpc>
            </a:pPr>
            <a:r>
              <a:rPr lang="en-US" sz="2400" dirty="0" err="1" smtClean="0">
                <a:solidFill>
                  <a:srgbClr val="FFFFFF"/>
                </a:solidFill>
                <a:latin typeface="+mj-lt"/>
              </a:rPr>
              <a:t>Gnd</a:t>
            </a:r>
            <a:endParaRPr lang="en-US" sz="2400" dirty="0">
              <a:solidFill>
                <a:srgbClr val="FFFFFF"/>
              </a:solidFill>
              <a:latin typeface="+mj-lt"/>
            </a:endParaRPr>
          </a:p>
        </p:txBody>
      </p:sp>
      <p:cxnSp>
        <p:nvCxnSpPr>
          <p:cNvPr id="3" name="Straight Connector 2"/>
          <p:cNvCxnSpPr/>
          <p:nvPr/>
        </p:nvCxnSpPr>
        <p:spPr>
          <a:xfrm>
            <a:off x="6781800" y="5003358"/>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6858000" y="5065485"/>
            <a:ext cx="349303"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6934200" y="5141685"/>
            <a:ext cx="15618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781800" y="3008085"/>
            <a:ext cx="48757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Isosceles Triangle 56"/>
          <p:cNvSpPr/>
          <p:nvPr>
            <p:custDataLst>
              <p:tags r:id="rId33"/>
            </p:custDataLst>
          </p:nvPr>
        </p:nvSpPr>
        <p:spPr>
          <a:xfrm rot="5400000">
            <a:off x="1543050" y="28638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p:cNvCxnSpPr/>
          <p:nvPr>
            <p:custDataLst>
              <p:tags r:id="rId34"/>
            </p:custDataLst>
          </p:nvPr>
        </p:nvCxnSpPr>
        <p:spPr>
          <a:xfrm rot="10800000">
            <a:off x="1104900" y="31115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custDataLst>
              <p:tags r:id="rId35"/>
            </p:custDataLst>
          </p:nvPr>
        </p:nvCxnSpPr>
        <p:spPr>
          <a:xfrm rot="10800000">
            <a:off x="2057400" y="3111500"/>
            <a:ext cx="4953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custDataLst>
              <p:tags r:id="rId36"/>
            </p:custDataLst>
          </p:nvPr>
        </p:nvCxnSpPr>
        <p:spPr>
          <a:xfrm rot="5400000" flipH="1" flipV="1">
            <a:off x="1611666" y="2768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custDataLst>
              <p:tags r:id="rId37"/>
            </p:custDataLst>
          </p:nvPr>
        </p:nvSpPr>
        <p:spPr>
          <a:xfrm>
            <a:off x="1600200" y="2044700"/>
            <a:ext cx="385042" cy="584775"/>
          </a:xfrm>
          <a:prstGeom prst="rect">
            <a:avLst/>
          </a:prstGeom>
          <a:noFill/>
        </p:spPr>
        <p:txBody>
          <a:bodyPr wrap="none" rtlCol="0">
            <a:spAutoFit/>
          </a:bodyPr>
          <a:lstStyle/>
          <a:p>
            <a:r>
              <a:rPr lang="en-US" sz="3200" dirty="0" smtClean="0">
                <a:solidFill>
                  <a:schemeClr val="bg1"/>
                </a:solidFill>
              </a:rPr>
              <a:t>E</a:t>
            </a:r>
          </a:p>
        </p:txBody>
      </p:sp>
      <p:graphicFrame>
        <p:nvGraphicFramePr>
          <p:cNvPr id="67" name="Group 61"/>
          <p:cNvGraphicFramePr>
            <a:graphicFrameLocks noGrp="1"/>
          </p:cNvGraphicFramePr>
          <p:nvPr>
            <p:custDataLst>
              <p:tags r:id="rId38"/>
            </p:custDataLst>
            <p:extLst>
              <p:ext uri="{D42A27DB-BD31-4B8C-83A1-F6EECF244321}">
                <p14:modId xmlns:p14="http://schemas.microsoft.com/office/powerpoint/2010/main" val="4139456642"/>
              </p:ext>
            </p:extLst>
          </p:nvPr>
        </p:nvGraphicFramePr>
        <p:xfrm>
          <a:off x="914400" y="3797300"/>
          <a:ext cx="1601788" cy="2603500"/>
        </p:xfrm>
        <a:graphic>
          <a:graphicData uri="http://schemas.openxmlformats.org/drawingml/2006/table">
            <a:tbl>
              <a:tblPr/>
              <a:tblGrid>
                <a:gridCol w="457200"/>
                <a:gridCol w="458788"/>
                <a:gridCol w="685800"/>
              </a:tblGrid>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E</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D</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Q</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 </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z</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0</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0</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r h="520700">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457200" rtl="0" eaLnBrk="0" fontAlgn="base" latinLnBrk="0" hangingPunct="0">
                        <a:lnSpc>
                          <a:spcPct val="93000"/>
                        </a:lnSpc>
                        <a:spcBef>
                          <a:spcPts val="700"/>
                        </a:spcBef>
                        <a:spcAft>
                          <a:spcPct val="0"/>
                        </a:spcAft>
                        <a:buClr>
                          <a:srgbClr val="000000"/>
                        </a:buClr>
                        <a:buSzPct val="100000"/>
                        <a:buFont typeface="Times New Roman" pitchFamily="18"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kumimoji="0" lang="en-US" sz="2800" b="0" i="0" u="none" strike="noStrike" cap="none" normalizeH="0" baseline="0" dirty="0" smtClean="0">
                          <a:ln>
                            <a:noFill/>
                          </a:ln>
                          <a:solidFill>
                            <a:srgbClr val="FFFFFF"/>
                          </a:solidFill>
                          <a:effectLst/>
                          <a:latin typeface="Calibri" pitchFamily="34" charset="0"/>
                          <a:ea typeface="Arial Unicode MS" pitchFamily="34" charset="-128"/>
                          <a:cs typeface="Arial Unicode MS" pitchFamily="34" charset="-128"/>
                        </a:rPr>
                        <a:t>1</a:t>
                      </a:r>
                    </a:p>
                  </a:txBody>
                  <a:tcPr marL="90000" marR="90000" marT="71495" marB="46800"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c>
                  <a:txBody>
                    <a:bodyPr/>
                    <a:lstStyle/>
                    <a:p>
                      <a:pPr algn="ctr"/>
                      <a:r>
                        <a:rPr lang="en-US" sz="2800" dirty="0" smtClean="0">
                          <a:solidFill>
                            <a:schemeClr val="accent5">
                              <a:lumMod val="60000"/>
                              <a:lumOff val="40000"/>
                            </a:schemeClr>
                          </a:solidFill>
                        </a:rPr>
                        <a:t>1</a:t>
                      </a:r>
                      <a:endParaRPr lang="en-US" sz="2800" dirty="0">
                        <a:solidFill>
                          <a:schemeClr val="accent5">
                            <a:lumMod val="60000"/>
                            <a:lumOff val="40000"/>
                          </a:schemeClr>
                        </a:solidFill>
                      </a:endParaRPr>
                    </a:p>
                  </a:txBody>
                  <a:tcPr anchor="ctr" horzOverflow="overflow">
                    <a:lnL w="18000" cap="flat" cmpd="sng" algn="ctr">
                      <a:solidFill>
                        <a:srgbClr val="FFFFFF"/>
                      </a:solidFill>
                      <a:prstDash val="solid"/>
                      <a:round/>
                      <a:headEnd type="none" w="med" len="med"/>
                      <a:tailEnd type="none" w="med" len="med"/>
                    </a:lnL>
                    <a:lnR w="18000" cap="flat" cmpd="sng" algn="ctr">
                      <a:solidFill>
                        <a:srgbClr val="FFFFFF"/>
                      </a:solidFill>
                      <a:prstDash val="solid"/>
                      <a:round/>
                      <a:headEnd type="none" w="med" len="med"/>
                      <a:tailEnd type="none" w="med" len="med"/>
                    </a:lnR>
                    <a:lnT w="18000" cap="flat" cmpd="sng" algn="ctr">
                      <a:solidFill>
                        <a:srgbClr val="FFFFFF"/>
                      </a:solidFill>
                      <a:prstDash val="solid"/>
                      <a:round/>
                      <a:headEnd type="none" w="med" len="med"/>
                      <a:tailEnd type="none" w="med" len="med"/>
                    </a:lnT>
                    <a:lnB w="180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68" name="TextBox 67"/>
          <p:cNvSpPr txBox="1"/>
          <p:nvPr>
            <p:custDataLst>
              <p:tags r:id="rId39"/>
            </p:custDataLst>
          </p:nvPr>
        </p:nvSpPr>
        <p:spPr>
          <a:xfrm>
            <a:off x="685800" y="2882900"/>
            <a:ext cx="437940" cy="584775"/>
          </a:xfrm>
          <a:prstGeom prst="rect">
            <a:avLst/>
          </a:prstGeom>
          <a:noFill/>
        </p:spPr>
        <p:txBody>
          <a:bodyPr wrap="none" rtlCol="0">
            <a:spAutoFit/>
          </a:bodyPr>
          <a:lstStyle/>
          <a:p>
            <a:r>
              <a:rPr lang="en-US" sz="3200" dirty="0" smtClean="0">
                <a:solidFill>
                  <a:schemeClr val="bg1"/>
                </a:solidFill>
              </a:rPr>
              <a:t>D</a:t>
            </a:r>
          </a:p>
        </p:txBody>
      </p:sp>
      <p:sp>
        <p:nvSpPr>
          <p:cNvPr id="70" name="TextBox 69"/>
          <p:cNvSpPr txBox="1"/>
          <p:nvPr>
            <p:custDataLst>
              <p:tags r:id="rId40"/>
            </p:custDataLst>
          </p:nvPr>
        </p:nvSpPr>
        <p:spPr>
          <a:xfrm>
            <a:off x="2514600" y="2882900"/>
            <a:ext cx="609600" cy="584775"/>
          </a:xfrm>
          <a:prstGeom prst="rect">
            <a:avLst/>
          </a:prstGeom>
          <a:noFill/>
        </p:spPr>
        <p:txBody>
          <a:bodyPr wrap="square" rtlCol="0">
            <a:spAutoFit/>
          </a:bodyPr>
          <a:lstStyle/>
          <a:p>
            <a:r>
              <a:rPr lang="en-US" sz="3200" dirty="0" smtClean="0">
                <a:solidFill>
                  <a:schemeClr val="bg1"/>
                </a:solidFill>
              </a:rPr>
              <a:t>Q</a:t>
            </a:r>
          </a:p>
        </p:txBody>
      </p:sp>
      <p:sp>
        <p:nvSpPr>
          <p:cNvPr id="72" name="Rectangle 71"/>
          <p:cNvSpPr/>
          <p:nvPr>
            <p:custDataLst>
              <p:tags r:id="rId41"/>
            </p:custDataLst>
          </p:nvPr>
        </p:nvSpPr>
        <p:spPr>
          <a:xfrm>
            <a:off x="434732" y="655875"/>
            <a:ext cx="8709268" cy="1446550"/>
          </a:xfrm>
          <a:prstGeom prst="rect">
            <a:avLst/>
          </a:prstGeom>
        </p:spPr>
        <p:txBody>
          <a:bodyPr wrap="square">
            <a:spAutoFit/>
          </a:bodyPr>
          <a:lstStyle/>
          <a:p>
            <a:r>
              <a:rPr lang="en-US" sz="3200" dirty="0" smtClean="0">
                <a:solidFill>
                  <a:schemeClr val="accent5">
                    <a:lumMod val="60000"/>
                    <a:lumOff val="40000"/>
                  </a:schemeClr>
                </a:solidFill>
              </a:rPr>
              <a:t>Tri-State Buffers</a:t>
            </a:r>
          </a:p>
          <a:p>
            <a:pPr marL="914400" lvl="1" indent="-457200">
              <a:buFont typeface="Arial" pitchFamily="34" charset="0"/>
              <a:buChar char="•"/>
            </a:pPr>
            <a:r>
              <a:rPr lang="en-US" sz="2800" dirty="0" smtClean="0"/>
              <a:t>If enabled (E=1), then Q = D</a:t>
            </a:r>
          </a:p>
          <a:p>
            <a:pPr marL="914400" lvl="1" indent="-457200">
              <a:buFont typeface="Arial" pitchFamily="34" charset="0"/>
              <a:buChar char="•"/>
            </a:pPr>
            <a:r>
              <a:rPr lang="en-US" sz="2800" dirty="0" smtClean="0"/>
              <a:t>Otherwise, Q is not connected (z = high impedance) </a:t>
            </a:r>
            <a:endParaRPr lang="en-US" sz="2800" dirty="0"/>
          </a:p>
        </p:txBody>
      </p:sp>
      <p:cxnSp>
        <p:nvCxnSpPr>
          <p:cNvPr id="74" name="Straight Connector 73"/>
          <p:cNvCxnSpPr/>
          <p:nvPr/>
        </p:nvCxnSpPr>
        <p:spPr>
          <a:xfrm>
            <a:off x="6858000" y="4191000"/>
            <a:ext cx="406918" cy="435377"/>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V="1">
            <a:off x="6858000" y="4205066"/>
            <a:ext cx="409120" cy="421312"/>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105400" y="30435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7" name="TextBox 76"/>
          <p:cNvSpPr txBox="1"/>
          <p:nvPr/>
        </p:nvSpPr>
        <p:spPr>
          <a:xfrm>
            <a:off x="5105400" y="39579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78" name="TextBox 77"/>
          <p:cNvSpPr txBox="1"/>
          <p:nvPr/>
        </p:nvSpPr>
        <p:spPr>
          <a:xfrm>
            <a:off x="6289242" y="31197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84" name="TextBox 83"/>
          <p:cNvSpPr txBox="1"/>
          <p:nvPr/>
        </p:nvSpPr>
        <p:spPr>
          <a:xfrm>
            <a:off x="6289242" y="3962400"/>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0</a:t>
            </a:r>
            <a:endParaRPr lang="en-US" sz="2400" dirty="0">
              <a:solidFill>
                <a:schemeClr val="accent5">
                  <a:lumMod val="60000"/>
                  <a:lumOff val="40000"/>
                </a:schemeClr>
              </a:solidFill>
            </a:endParaRPr>
          </a:p>
        </p:txBody>
      </p:sp>
      <p:sp>
        <p:nvSpPr>
          <p:cNvPr id="93" name="TextBox 92"/>
          <p:cNvSpPr txBox="1"/>
          <p:nvPr/>
        </p:nvSpPr>
        <p:spPr>
          <a:xfrm>
            <a:off x="7239690" y="4114800"/>
            <a:ext cx="532710" cy="461665"/>
          </a:xfrm>
          <a:prstGeom prst="rect">
            <a:avLst/>
          </a:prstGeom>
          <a:no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94" name="TextBox 93"/>
          <p:cNvSpPr txBox="1"/>
          <p:nvPr/>
        </p:nvSpPr>
        <p:spPr>
          <a:xfrm>
            <a:off x="7239000" y="3352800"/>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4" name="Oval 3"/>
          <p:cNvSpPr/>
          <p:nvPr/>
        </p:nvSpPr>
        <p:spPr>
          <a:xfrm>
            <a:off x="609600" y="5877814"/>
            <a:ext cx="2209800" cy="599186"/>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041842" y="3805535"/>
            <a:ext cx="340158" cy="461665"/>
          </a:xfrm>
          <a:prstGeom prst="rect">
            <a:avLst/>
          </a:prstGeom>
          <a:noFill/>
        </p:spPr>
        <p:txBody>
          <a:bodyPr wrap="none" rtlCol="0">
            <a:spAutoFit/>
          </a:bodyPr>
          <a:lstStyle/>
          <a:p>
            <a:r>
              <a:rPr lang="en-US" sz="2400" dirty="0" smtClean="0">
                <a:solidFill>
                  <a:schemeClr val="accent5">
                    <a:lumMod val="60000"/>
                    <a:lumOff val="40000"/>
                  </a:schemeClr>
                </a:solidFill>
              </a:rPr>
              <a:t>1</a:t>
            </a:r>
            <a:endParaRPr lang="en-US" sz="2400" dirty="0">
              <a:solidFill>
                <a:schemeClr val="accent5">
                  <a:lumMod val="60000"/>
                  <a:lumOff val="40000"/>
                </a:schemeClr>
              </a:solidFill>
            </a:endParaRPr>
          </a:p>
        </p:txBody>
      </p:sp>
      <p:sp>
        <p:nvSpPr>
          <p:cNvPr id="99" name="TextBox 98"/>
          <p:cNvSpPr txBox="1"/>
          <p:nvPr/>
        </p:nvSpPr>
        <p:spPr>
          <a:xfrm>
            <a:off x="5146242" y="3581400"/>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
        <p:nvSpPr>
          <p:cNvPr id="101" name="TextBox 100"/>
          <p:cNvSpPr txBox="1"/>
          <p:nvPr/>
        </p:nvSpPr>
        <p:spPr>
          <a:xfrm>
            <a:off x="5105400" y="4491335"/>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graphicFrame>
        <p:nvGraphicFramePr>
          <p:cNvPr id="102" name="Table 101"/>
          <p:cNvGraphicFramePr>
            <a:graphicFrameLocks noGrp="1"/>
          </p:cNvGraphicFramePr>
          <p:nvPr>
            <p:extLst>
              <p:ext uri="{D42A27DB-BD31-4B8C-83A1-F6EECF244321}">
                <p14:modId xmlns:p14="http://schemas.microsoft.com/office/powerpoint/2010/main" val="3971763929"/>
              </p:ext>
            </p:extLst>
          </p:nvPr>
        </p:nvGraphicFramePr>
        <p:xfrm>
          <a:off x="5081775" y="4953000"/>
          <a:ext cx="1623825" cy="1676400"/>
        </p:xfrm>
        <a:graphic>
          <a:graphicData uri="http://schemas.openxmlformats.org/drawingml/2006/table">
            <a:tbl>
              <a:tblPr firstRow="1" bandRow="1">
                <a:tableStyleId>{5C22544A-7EE6-4342-B048-85BDC9FD1C3A}</a:tableStyleId>
              </a:tblPr>
              <a:tblGrid>
                <a:gridCol w="279122"/>
                <a:gridCol w="279122"/>
                <a:gridCol w="436348"/>
                <a:gridCol w="629233"/>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OR</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NOR</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bl>
          </a:graphicData>
        </a:graphic>
      </p:graphicFrame>
      <p:graphicFrame>
        <p:nvGraphicFramePr>
          <p:cNvPr id="103" name="Table 102"/>
          <p:cNvGraphicFramePr>
            <a:graphicFrameLocks noGrp="1"/>
          </p:cNvGraphicFramePr>
          <p:nvPr>
            <p:extLst>
              <p:ext uri="{D42A27DB-BD31-4B8C-83A1-F6EECF244321}">
                <p14:modId xmlns:p14="http://schemas.microsoft.com/office/powerpoint/2010/main" val="1408080985"/>
              </p:ext>
            </p:extLst>
          </p:nvPr>
        </p:nvGraphicFramePr>
        <p:xfrm>
          <a:off x="2819400" y="4953000"/>
          <a:ext cx="2171700" cy="1676400"/>
        </p:xfrm>
        <a:graphic>
          <a:graphicData uri="http://schemas.openxmlformats.org/drawingml/2006/table">
            <a:tbl>
              <a:tblPr firstRow="1" bandRow="1">
                <a:tableStyleId>{5C22544A-7EE6-4342-B048-85BDC9FD1C3A}</a:tableStyleId>
              </a:tblPr>
              <a:tblGrid>
                <a:gridCol w="373297"/>
                <a:gridCol w="373297"/>
                <a:gridCol w="583571"/>
                <a:gridCol w="841535"/>
              </a:tblGrid>
              <a:tr h="312057">
                <a:tc>
                  <a:txBody>
                    <a:bodyPr/>
                    <a:lstStyle/>
                    <a:p>
                      <a:r>
                        <a:rPr lang="en-US" sz="1600" dirty="0" smtClean="0">
                          <a:solidFill>
                            <a:schemeClr val="tx1"/>
                          </a:solidFill>
                        </a:rPr>
                        <a:t>A</a:t>
                      </a:r>
                      <a:endParaRPr lang="en-US" sz="1600" dirty="0">
                        <a:solidFill>
                          <a:schemeClr val="tx1"/>
                        </a:solidFill>
                      </a:endParaRPr>
                    </a:p>
                  </a:txBody>
                  <a:tcPr>
                    <a:noFill/>
                  </a:tcPr>
                </a:tc>
                <a:tc>
                  <a:txBody>
                    <a:bodyPr/>
                    <a:lstStyle/>
                    <a:p>
                      <a:r>
                        <a:rPr lang="en-US" sz="1600" dirty="0" smtClean="0">
                          <a:solidFill>
                            <a:schemeClr val="tx1"/>
                          </a:solidFill>
                        </a:rPr>
                        <a:t>B</a:t>
                      </a:r>
                      <a:endParaRPr lang="en-US" sz="1600" dirty="0">
                        <a:solidFill>
                          <a:schemeClr val="tx1"/>
                        </a:solidFill>
                      </a:endParaRPr>
                    </a:p>
                  </a:txBody>
                  <a:tcPr>
                    <a:noFill/>
                  </a:tcPr>
                </a:tc>
                <a:tc>
                  <a:txBody>
                    <a:bodyPr/>
                    <a:lstStyle/>
                    <a:p>
                      <a:r>
                        <a:rPr lang="en-US" sz="1600" dirty="0" smtClean="0">
                          <a:solidFill>
                            <a:schemeClr val="tx1"/>
                          </a:solidFill>
                        </a:rPr>
                        <a:t>AND</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NAND</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tx1"/>
                          </a:solidFill>
                        </a:rPr>
                        <a:t>0</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1</a:t>
                      </a:r>
                      <a:endParaRPr lang="en-US" sz="1600" dirty="0">
                        <a:solidFill>
                          <a:schemeClr val="accent5">
                            <a:lumMod val="60000"/>
                            <a:lumOff val="40000"/>
                          </a:schemeClr>
                        </a:solidFill>
                      </a:endParaRPr>
                    </a:p>
                  </a:txBody>
                  <a:tcPr>
                    <a:noFill/>
                  </a:tcPr>
                </a:tc>
              </a:tr>
              <a:tr h="312057">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tx1"/>
                          </a:solidFill>
                        </a:rPr>
                        <a:t>1</a:t>
                      </a:r>
                      <a:endParaRPr lang="en-US" sz="1600" dirty="0">
                        <a:solidFill>
                          <a:schemeClr val="tx1"/>
                        </a:solidFill>
                      </a:endParaRPr>
                    </a:p>
                  </a:txBody>
                  <a:tcPr>
                    <a:noFill/>
                  </a:tcPr>
                </a:tc>
                <a:tc>
                  <a:txBody>
                    <a:bodyPr/>
                    <a:lstStyle/>
                    <a:p>
                      <a:r>
                        <a:rPr lang="en-US" sz="1600" dirty="0" smtClean="0">
                          <a:solidFill>
                            <a:schemeClr val="accent5">
                              <a:lumMod val="60000"/>
                              <a:lumOff val="40000"/>
                            </a:schemeClr>
                          </a:solidFill>
                        </a:rPr>
                        <a:t>0</a:t>
                      </a:r>
                      <a:endParaRPr lang="en-US" sz="1600" dirty="0">
                        <a:solidFill>
                          <a:schemeClr val="accent5">
                            <a:lumMod val="60000"/>
                            <a:lumOff val="40000"/>
                          </a:schemeClr>
                        </a:solidFill>
                      </a:endParaRPr>
                    </a:p>
                  </a:txBody>
                  <a:tcPr>
                    <a:noFill/>
                  </a:tcPr>
                </a:tc>
              </a:tr>
            </a:tbl>
          </a:graphicData>
        </a:graphic>
      </p:graphicFrame>
      <p:cxnSp>
        <p:nvCxnSpPr>
          <p:cNvPr id="6" name="Straight Connector 5"/>
          <p:cNvCxnSpPr/>
          <p:nvPr/>
        </p:nvCxnSpPr>
        <p:spPr>
          <a:xfrm flipH="1">
            <a:off x="7010400" y="3363625"/>
            <a:ext cx="1855" cy="421311"/>
          </a:xfrm>
          <a:prstGeom prst="line">
            <a:avLst/>
          </a:prstGeom>
          <a:ln w="25400">
            <a:solidFill>
              <a:schemeClr val="accent5">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4" name="TextBox 103"/>
          <p:cNvSpPr txBox="1"/>
          <p:nvPr/>
        </p:nvSpPr>
        <p:spPr>
          <a:xfrm>
            <a:off x="4267200" y="3733800"/>
            <a:ext cx="340158" cy="461665"/>
          </a:xfrm>
          <a:prstGeom prst="rect">
            <a:avLst/>
          </a:prstGeom>
          <a:noFill/>
        </p:spPr>
        <p:txBody>
          <a:bodyPr wrap="none" rtlCol="0">
            <a:spAutoFit/>
          </a:bodyPr>
          <a:lstStyle/>
          <a:p>
            <a:r>
              <a:rPr lang="en-US" sz="2400" dirty="0">
                <a:solidFill>
                  <a:schemeClr val="accent5">
                    <a:lumMod val="60000"/>
                    <a:lumOff val="40000"/>
                  </a:schemeClr>
                </a:solidFill>
              </a:rPr>
              <a:t>1</a:t>
            </a:r>
          </a:p>
        </p:txBody>
      </p:sp>
    </p:spTree>
    <p:extLst>
      <p:ext uri="{BB962C8B-B14F-4D97-AF65-F5344CB8AC3E}">
        <p14:creationId xmlns:p14="http://schemas.microsoft.com/office/powerpoint/2010/main" val="2359822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4"/>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7" grpId="0"/>
      <p:bldP spid="78" grpId="0"/>
      <p:bldP spid="84" grpId="0"/>
      <p:bldP spid="93" grpId="0"/>
      <p:bldP spid="94" grpId="0"/>
      <p:bldP spid="4" grpId="0" animBg="1"/>
      <p:bldP spid="98" grpId="0"/>
      <p:bldP spid="99" grpId="0"/>
      <p:bldP spid="101" grpId="0"/>
      <p:bldP spid="10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en-US" dirty="0" smtClean="0"/>
              <a:t>Shared Bus</a:t>
            </a:r>
            <a:endParaRPr lang="en-US" dirty="0"/>
          </a:p>
        </p:txBody>
      </p:sp>
      <p:grpSp>
        <p:nvGrpSpPr>
          <p:cNvPr id="20" name="Group 19"/>
          <p:cNvGrpSpPr/>
          <p:nvPr>
            <p:custDataLst>
              <p:tags r:id="rId2"/>
            </p:custDataLst>
          </p:nvPr>
        </p:nvGrpSpPr>
        <p:grpSpPr>
          <a:xfrm rot="5400000">
            <a:off x="304798" y="1295400"/>
            <a:ext cx="685800" cy="381000"/>
            <a:chOff x="2209800" y="4381500"/>
            <a:chExt cx="1447800" cy="800100"/>
          </a:xfrm>
        </p:grpSpPr>
        <p:sp>
          <p:nvSpPr>
            <p:cNvPr id="16" name="Isosceles Triangle 15"/>
            <p:cNvSpPr/>
            <p:nvPr>
              <p:custDataLst>
                <p:tags r:id="rId50"/>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custDataLst>
                <p:tags r:id="rId51"/>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52"/>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3"/>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22" name="Straight Connector 21"/>
          <p:cNvCxnSpPr/>
          <p:nvPr>
            <p:custDataLst>
              <p:tags r:id="rId3"/>
            </p:custDataLst>
          </p:nvPr>
        </p:nvCxnSpPr>
        <p:spPr>
          <a:xfrm rot="16200000">
            <a:off x="685798" y="1334656"/>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custDataLst>
              <p:tags r:id="rId4"/>
            </p:custDataLst>
          </p:nvPr>
        </p:nvSpPr>
        <p:spPr>
          <a:xfrm>
            <a:off x="7475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0</a:t>
            </a:r>
          </a:p>
        </p:txBody>
      </p:sp>
      <p:sp>
        <p:nvSpPr>
          <p:cNvPr id="24" name="TextBox 23"/>
          <p:cNvSpPr txBox="1"/>
          <p:nvPr>
            <p:custDataLst>
              <p:tags r:id="rId5"/>
            </p:custDataLst>
          </p:nvPr>
        </p:nvSpPr>
        <p:spPr>
          <a:xfrm>
            <a:off x="32166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0</a:t>
            </a:r>
          </a:p>
        </p:txBody>
      </p:sp>
      <p:sp>
        <p:nvSpPr>
          <p:cNvPr id="25" name="TextBox 24"/>
          <p:cNvSpPr txBox="1"/>
          <p:nvPr>
            <p:custDataLst>
              <p:tags r:id="rId6"/>
            </p:custDataLst>
          </p:nvPr>
        </p:nvSpPr>
        <p:spPr>
          <a:xfrm>
            <a:off x="4876798" y="2177582"/>
            <a:ext cx="2017925" cy="584775"/>
          </a:xfrm>
          <a:prstGeom prst="rect">
            <a:avLst/>
          </a:prstGeom>
          <a:noFill/>
        </p:spPr>
        <p:txBody>
          <a:bodyPr wrap="none" rtlCol="0">
            <a:spAutoFit/>
          </a:bodyPr>
          <a:lstStyle/>
          <a:p>
            <a:r>
              <a:rPr lang="en-US" sz="3200" dirty="0" smtClean="0">
                <a:solidFill>
                  <a:schemeClr val="bg1"/>
                </a:solidFill>
              </a:rPr>
              <a:t>shared line</a:t>
            </a:r>
            <a:endParaRPr lang="en-US" sz="3200" baseline="-25000" dirty="0" smtClean="0">
              <a:solidFill>
                <a:schemeClr val="bg1"/>
              </a:solidFill>
            </a:endParaRPr>
          </a:p>
        </p:txBody>
      </p:sp>
      <p:grpSp>
        <p:nvGrpSpPr>
          <p:cNvPr id="26" name="Group 25"/>
          <p:cNvGrpSpPr/>
          <p:nvPr>
            <p:custDataLst>
              <p:tags r:id="rId7"/>
            </p:custDataLst>
          </p:nvPr>
        </p:nvGrpSpPr>
        <p:grpSpPr>
          <a:xfrm rot="5400000">
            <a:off x="1676398" y="1295400"/>
            <a:ext cx="685800" cy="381000"/>
            <a:chOff x="2209800" y="4381500"/>
            <a:chExt cx="1447800" cy="800100"/>
          </a:xfrm>
        </p:grpSpPr>
        <p:sp>
          <p:nvSpPr>
            <p:cNvPr id="27" name="Isosceles Triangle 26"/>
            <p:cNvSpPr/>
            <p:nvPr>
              <p:custDataLst>
                <p:tags r:id="rId46"/>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custDataLst>
                <p:tags r:id="rId47"/>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custDataLst>
                <p:tags r:id="rId48"/>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9"/>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custDataLst>
              <p:tags r:id="rId8"/>
            </p:custDataLst>
          </p:nvPr>
        </p:nvCxnSpPr>
        <p:spPr>
          <a:xfrm rot="16200000">
            <a:off x="2057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TextBox 31"/>
          <p:cNvSpPr txBox="1"/>
          <p:nvPr>
            <p:custDataLst>
              <p:tags r:id="rId9"/>
            </p:custDataLst>
          </p:nvPr>
        </p:nvSpPr>
        <p:spPr>
          <a:xfrm>
            <a:off x="2042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a:t>
            </a:r>
          </a:p>
        </p:txBody>
      </p:sp>
      <p:sp>
        <p:nvSpPr>
          <p:cNvPr id="33" name="TextBox 32"/>
          <p:cNvSpPr txBox="1"/>
          <p:nvPr>
            <p:custDataLst>
              <p:tags r:id="rId10"/>
            </p:custDataLst>
          </p:nvPr>
        </p:nvSpPr>
        <p:spPr>
          <a:xfrm>
            <a:off x="1608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a:t>
            </a:r>
          </a:p>
        </p:txBody>
      </p:sp>
      <p:grpSp>
        <p:nvGrpSpPr>
          <p:cNvPr id="34" name="Group 33"/>
          <p:cNvGrpSpPr/>
          <p:nvPr>
            <p:custDataLst>
              <p:tags r:id="rId11"/>
            </p:custDataLst>
          </p:nvPr>
        </p:nvGrpSpPr>
        <p:grpSpPr>
          <a:xfrm rot="5400000">
            <a:off x="2819398" y="1295400"/>
            <a:ext cx="685800" cy="381000"/>
            <a:chOff x="2209800" y="4381500"/>
            <a:chExt cx="1447800" cy="800100"/>
          </a:xfrm>
        </p:grpSpPr>
        <p:sp>
          <p:nvSpPr>
            <p:cNvPr id="35" name="Isosceles Triangle 34"/>
            <p:cNvSpPr/>
            <p:nvPr>
              <p:custDataLst>
                <p:tags r:id="rId42"/>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p:cNvCxnSpPr/>
            <p:nvPr>
              <p:custDataLst>
                <p:tags r:id="rId43"/>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44"/>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45"/>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39" name="Straight Connector 38"/>
          <p:cNvCxnSpPr/>
          <p:nvPr>
            <p:custDataLst>
              <p:tags r:id="rId12"/>
            </p:custDataLst>
          </p:nvPr>
        </p:nvCxnSpPr>
        <p:spPr>
          <a:xfrm rot="16200000">
            <a:off x="3200398" y="133117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custDataLst>
              <p:tags r:id="rId13"/>
            </p:custDataLst>
          </p:nvPr>
        </p:nvSpPr>
        <p:spPr>
          <a:xfrm>
            <a:off x="31859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2</a:t>
            </a:r>
          </a:p>
        </p:txBody>
      </p:sp>
      <p:sp>
        <p:nvSpPr>
          <p:cNvPr id="41" name="TextBox 40"/>
          <p:cNvSpPr txBox="1"/>
          <p:nvPr>
            <p:custDataLst>
              <p:tags r:id="rId14"/>
            </p:custDataLst>
          </p:nvPr>
        </p:nvSpPr>
        <p:spPr>
          <a:xfrm>
            <a:off x="2751133"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2</a:t>
            </a:r>
          </a:p>
        </p:txBody>
      </p:sp>
      <p:grpSp>
        <p:nvGrpSpPr>
          <p:cNvPr id="42" name="Group 41"/>
          <p:cNvGrpSpPr/>
          <p:nvPr>
            <p:custDataLst>
              <p:tags r:id="rId15"/>
            </p:custDataLst>
          </p:nvPr>
        </p:nvGrpSpPr>
        <p:grpSpPr>
          <a:xfrm rot="5400000">
            <a:off x="4044361" y="1295400"/>
            <a:ext cx="685800" cy="381000"/>
            <a:chOff x="2209800" y="4381500"/>
            <a:chExt cx="1447800" cy="800100"/>
          </a:xfrm>
        </p:grpSpPr>
        <p:sp>
          <p:nvSpPr>
            <p:cNvPr id="43" name="Isosceles Triangle 42"/>
            <p:cNvSpPr/>
            <p:nvPr>
              <p:custDataLst>
                <p:tags r:id="rId38"/>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custDataLst>
                <p:tags r:id="rId39"/>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custDataLst>
                <p:tags r:id="rId40"/>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41"/>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custDataLst>
              <p:tags r:id="rId16"/>
            </p:custDataLst>
          </p:nvPr>
        </p:nvCxnSpPr>
        <p:spPr>
          <a:xfrm rot="16200000">
            <a:off x="4425361"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custDataLst>
              <p:tags r:id="rId17"/>
            </p:custDataLst>
          </p:nvPr>
        </p:nvSpPr>
        <p:spPr>
          <a:xfrm>
            <a:off x="4405194" y="653582"/>
            <a:ext cx="471604"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3</a:t>
            </a:r>
          </a:p>
        </p:txBody>
      </p:sp>
      <p:sp>
        <p:nvSpPr>
          <p:cNvPr id="49" name="TextBox 48"/>
          <p:cNvSpPr txBox="1"/>
          <p:nvPr>
            <p:custDataLst>
              <p:tags r:id="rId18"/>
            </p:custDataLst>
          </p:nvPr>
        </p:nvSpPr>
        <p:spPr>
          <a:xfrm>
            <a:off x="3976096" y="653582"/>
            <a:ext cx="527709"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3</a:t>
            </a:r>
          </a:p>
        </p:txBody>
      </p:sp>
      <p:grpSp>
        <p:nvGrpSpPr>
          <p:cNvPr id="3" name="Group 2"/>
          <p:cNvGrpSpPr/>
          <p:nvPr/>
        </p:nvGrpSpPr>
        <p:grpSpPr>
          <a:xfrm>
            <a:off x="6400798" y="1143000"/>
            <a:ext cx="381000" cy="685800"/>
            <a:chOff x="6400798" y="1143000"/>
            <a:chExt cx="381000" cy="685800"/>
          </a:xfrm>
        </p:grpSpPr>
        <p:grpSp>
          <p:nvGrpSpPr>
            <p:cNvPr id="50" name="Group 49"/>
            <p:cNvGrpSpPr/>
            <p:nvPr>
              <p:custDataLst>
                <p:tags r:id="rId32"/>
              </p:custDataLst>
            </p:nvPr>
          </p:nvGrpSpPr>
          <p:grpSpPr>
            <a:xfrm rot="5400000">
              <a:off x="6248398" y="1295400"/>
              <a:ext cx="685800" cy="381000"/>
              <a:chOff x="2209800" y="4381500"/>
              <a:chExt cx="1447800" cy="800100"/>
            </a:xfrm>
          </p:grpSpPr>
          <p:sp>
            <p:nvSpPr>
              <p:cNvPr id="51" name="Isosceles Triangle 50"/>
              <p:cNvSpPr/>
              <p:nvPr>
                <p:custDataLst>
                  <p:tags r:id="rId34"/>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p:nvPr>
                <p:custDataLst>
                  <p:tags r:id="rId35"/>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36"/>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37"/>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55" name="Straight Connector 54"/>
            <p:cNvCxnSpPr/>
            <p:nvPr>
              <p:custDataLst>
                <p:tags r:id="rId33"/>
              </p:custDataLst>
            </p:nvPr>
          </p:nvCxnSpPr>
          <p:spPr>
            <a:xfrm rot="16200000">
              <a:off x="6629398" y="1332344"/>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custDataLst>
              <p:tags r:id="rId19"/>
            </p:custDataLst>
          </p:nvPr>
        </p:nvGrpSpPr>
        <p:grpSpPr>
          <a:xfrm rot="5400000">
            <a:off x="7696198" y="1295400"/>
            <a:ext cx="685800" cy="381000"/>
            <a:chOff x="2209800" y="4381500"/>
            <a:chExt cx="1447800" cy="800100"/>
          </a:xfrm>
        </p:grpSpPr>
        <p:sp>
          <p:nvSpPr>
            <p:cNvPr id="59" name="Isosceles Triangle 58"/>
            <p:cNvSpPr/>
            <p:nvPr>
              <p:custDataLst>
                <p:tags r:id="rId28"/>
              </p:custDataLst>
            </p:nvPr>
          </p:nvSpPr>
          <p:spPr>
            <a:xfrm rot="5400000">
              <a:off x="2647950" y="4667250"/>
              <a:ext cx="533400" cy="495300"/>
            </a:xfrm>
            <a:prstGeom prst="triangle">
              <a:avLst/>
            </a:prstGeom>
            <a:noFill/>
            <a:ln w="28575">
              <a:solidFill>
                <a:schemeClr val="bg1"/>
              </a:solidFill>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0" name="Straight Connector 59"/>
            <p:cNvCxnSpPr/>
            <p:nvPr>
              <p:custDataLst>
                <p:tags r:id="rId29"/>
              </p:custDataLst>
            </p:nvPr>
          </p:nvCxnSpPr>
          <p:spPr>
            <a:xfrm rot="10800000">
              <a:off x="2209800" y="4914900"/>
              <a:ext cx="4572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30"/>
              </p:custDataLst>
            </p:nvPr>
          </p:nvCxnSpPr>
          <p:spPr>
            <a:xfrm rot="10800000">
              <a:off x="3162300" y="4914900"/>
              <a:ext cx="495300" cy="0"/>
            </a:xfrm>
            <a:prstGeom prst="line">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31"/>
              </p:custDataLst>
            </p:nvPr>
          </p:nvCxnSpPr>
          <p:spPr>
            <a:xfrm rot="5400000" flipH="1" flipV="1">
              <a:off x="2716566" y="4572000"/>
              <a:ext cx="381000"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grpSp>
      <p:cxnSp>
        <p:nvCxnSpPr>
          <p:cNvPr id="63" name="Straight Connector 62"/>
          <p:cNvCxnSpPr/>
          <p:nvPr>
            <p:custDataLst>
              <p:tags r:id="rId20"/>
            </p:custDataLst>
          </p:nvPr>
        </p:nvCxnSpPr>
        <p:spPr>
          <a:xfrm rot="16200000">
            <a:off x="8077198" y="134158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custDataLst>
              <p:tags r:id="rId21"/>
            </p:custDataLst>
          </p:nvPr>
        </p:nvSpPr>
        <p:spPr>
          <a:xfrm>
            <a:off x="8078309" y="663762"/>
            <a:ext cx="837089" cy="523220"/>
          </a:xfrm>
          <a:prstGeom prst="rect">
            <a:avLst/>
          </a:prstGeom>
          <a:noFill/>
        </p:spPr>
        <p:txBody>
          <a:bodyPr wrap="none" rtlCol="0">
            <a:spAutoFit/>
          </a:bodyPr>
          <a:lstStyle/>
          <a:p>
            <a:r>
              <a:rPr lang="en-US" sz="2800" dirty="0" smtClean="0">
                <a:solidFill>
                  <a:schemeClr val="bg1"/>
                </a:solidFill>
              </a:rPr>
              <a:t>S</a:t>
            </a:r>
            <a:r>
              <a:rPr lang="en-US" sz="2800" baseline="-25000" dirty="0" smtClean="0">
                <a:solidFill>
                  <a:schemeClr val="bg1"/>
                </a:solidFill>
              </a:rPr>
              <a:t>1023</a:t>
            </a:r>
          </a:p>
        </p:txBody>
      </p:sp>
      <p:sp>
        <p:nvSpPr>
          <p:cNvPr id="65" name="TextBox 64"/>
          <p:cNvSpPr txBox="1"/>
          <p:nvPr>
            <p:custDataLst>
              <p:tags r:id="rId22"/>
            </p:custDataLst>
          </p:nvPr>
        </p:nvSpPr>
        <p:spPr>
          <a:xfrm>
            <a:off x="7260205" y="663762"/>
            <a:ext cx="893193" cy="523220"/>
          </a:xfrm>
          <a:prstGeom prst="rect">
            <a:avLst/>
          </a:prstGeom>
          <a:noFill/>
        </p:spPr>
        <p:txBody>
          <a:bodyPr wrap="none" rtlCol="0">
            <a:spAutoFit/>
          </a:bodyPr>
          <a:lstStyle/>
          <a:p>
            <a:r>
              <a:rPr lang="en-US" sz="2800" dirty="0" smtClean="0">
                <a:solidFill>
                  <a:schemeClr val="bg1"/>
                </a:solidFill>
              </a:rPr>
              <a:t>D</a:t>
            </a:r>
            <a:r>
              <a:rPr lang="en-US" sz="2800" baseline="-25000" dirty="0" smtClean="0">
                <a:solidFill>
                  <a:schemeClr val="bg1"/>
                </a:solidFill>
              </a:rPr>
              <a:t>1023</a:t>
            </a:r>
          </a:p>
        </p:txBody>
      </p:sp>
      <p:cxnSp>
        <p:nvCxnSpPr>
          <p:cNvPr id="67" name="Straight Connector 66"/>
          <p:cNvCxnSpPr/>
          <p:nvPr>
            <p:custDataLst>
              <p:tags r:id="rId23"/>
            </p:custDataLst>
          </p:nvPr>
        </p:nvCxnSpPr>
        <p:spPr>
          <a:xfrm rot="10800000">
            <a:off x="304800" y="1828800"/>
            <a:ext cx="800099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24"/>
            </p:custDataLst>
          </p:nvPr>
        </p:nvCxnSpPr>
        <p:spPr>
          <a:xfrm rot="5400000">
            <a:off x="4463581" y="2209800"/>
            <a:ext cx="762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sp>
        <p:nvSpPr>
          <p:cNvPr id="70" name="Oval 69"/>
          <p:cNvSpPr/>
          <p:nvPr>
            <p:custDataLst>
              <p:tags r:id="rId25"/>
            </p:custDataLst>
          </p:nvPr>
        </p:nvSpPr>
        <p:spPr>
          <a:xfrm rot="5400000">
            <a:off x="57911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custDataLst>
              <p:tags r:id="rId26"/>
            </p:custDataLst>
          </p:nvPr>
        </p:nvSpPr>
        <p:spPr>
          <a:xfrm rot="5400000">
            <a:off x="56387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p:nvPr>
            <p:custDataLst>
              <p:tags r:id="rId27"/>
            </p:custDataLst>
          </p:nvPr>
        </p:nvSpPr>
        <p:spPr>
          <a:xfrm rot="5400000">
            <a:off x="5486398" y="13716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ounded Rectangle 3"/>
          <p:cNvSpPr/>
          <p:nvPr/>
        </p:nvSpPr>
        <p:spPr>
          <a:xfrm>
            <a:off x="3932115" y="663762"/>
            <a:ext cx="868485" cy="1393638"/>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5608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Takeway</a:t>
            </a:r>
            <a:endParaRPr lang="en-US" dirty="0"/>
          </a:p>
        </p:txBody>
      </p:sp>
      <p:sp>
        <p:nvSpPr>
          <p:cNvPr id="3" name="Content Placeholder 2"/>
          <p:cNvSpPr>
            <a:spLocks noGrp="1"/>
          </p:cNvSpPr>
          <p:nvPr>
            <p:ph idx="1"/>
          </p:nvPr>
        </p:nvSpPr>
        <p:spPr/>
        <p:txBody>
          <a:bodyPr/>
          <a:lstStyle/>
          <a:p>
            <a:r>
              <a:rPr lang="en-US" dirty="0" smtClean="0"/>
              <a:t>Register files are very fast storage (only a few gate delays), but does not scale to large memory sizes.</a:t>
            </a:r>
          </a:p>
          <a:p>
            <a:endParaRPr lang="en-US" dirty="0"/>
          </a:p>
          <a:p>
            <a:r>
              <a:rPr lang="en-US" dirty="0" smtClean="0">
                <a:solidFill>
                  <a:schemeClr val="accent5">
                    <a:lumMod val="60000"/>
                    <a:lumOff val="40000"/>
                  </a:schemeClr>
                </a:solidFill>
              </a:rPr>
              <a:t>Tri-state Buffers allow scaling since multiple registers can be connected to a single output, while only one register actually drives the output.</a:t>
            </a:r>
            <a:endParaRPr lang="en-US" dirty="0">
              <a:solidFill>
                <a:schemeClr val="accent5">
                  <a:lumMod val="60000"/>
                  <a:lumOff val="40000"/>
                </a:schemeClr>
              </a:solidFill>
            </a:endParaRPr>
          </a:p>
        </p:txBody>
      </p:sp>
    </p:spTree>
    <p:extLst>
      <p:ext uri="{BB962C8B-B14F-4D97-AF65-F5344CB8AC3E}">
        <p14:creationId xmlns:p14="http://schemas.microsoft.com/office/powerpoint/2010/main" val="29365368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9730" name="Rectangle 2"/>
          <p:cNvSpPr>
            <a:spLocks noGrp="1" noChangeArrowheads="1"/>
          </p:cNvSpPr>
          <p:nvPr>
            <p:ph type="title"/>
            <p:custDataLst>
              <p:tags r:id="rId1"/>
            </p:custDataLst>
          </p:nvPr>
        </p:nvSpPr>
        <p:spPr/>
        <p:txBody>
          <a:bodyPr>
            <a:noAutofit/>
          </a:bodyPr>
          <a:lstStyle/>
          <a:p>
            <a:r>
              <a:rPr lang="en-US" dirty="0" smtClean="0"/>
              <a:t>Big Picture:  Building a Processor</a:t>
            </a:r>
            <a:endParaRPr lang="en-US" dirty="0"/>
          </a:p>
        </p:txBody>
      </p:sp>
      <p:sp>
        <p:nvSpPr>
          <p:cNvPr id="2249762" name="Line 34"/>
          <p:cNvSpPr>
            <a:spLocks noChangeShapeType="1"/>
          </p:cNvSpPr>
          <p:nvPr>
            <p:custDataLst>
              <p:tags r:id="rId2"/>
            </p:custDataLst>
          </p:nvPr>
        </p:nvSpPr>
        <p:spPr bwMode="auto">
          <a:xfrm flipV="1">
            <a:off x="2286000" y="3962400"/>
            <a:ext cx="3048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2249771" name="Line 43"/>
          <p:cNvSpPr>
            <a:spLocks noChangeShapeType="1"/>
          </p:cNvSpPr>
          <p:nvPr>
            <p:custDataLst>
              <p:tags r:id="rId3"/>
            </p:custDataLst>
          </p:nvPr>
        </p:nvSpPr>
        <p:spPr bwMode="auto">
          <a:xfrm>
            <a:off x="3733800" y="1981200"/>
            <a:ext cx="2286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2" name="Line 44"/>
          <p:cNvSpPr>
            <a:spLocks noChangeShapeType="1"/>
          </p:cNvSpPr>
          <p:nvPr>
            <p:custDataLst>
              <p:tags r:id="rId4"/>
            </p:custDataLst>
          </p:nvPr>
        </p:nvSpPr>
        <p:spPr bwMode="auto">
          <a:xfrm>
            <a:off x="3733800" y="2819400"/>
            <a:ext cx="1905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2249775" name="Line 47"/>
          <p:cNvSpPr>
            <a:spLocks noChangeShapeType="1"/>
          </p:cNvSpPr>
          <p:nvPr>
            <p:custDataLst>
              <p:tags r:id="rId5"/>
            </p:custDataLst>
          </p:nvPr>
        </p:nvSpPr>
        <p:spPr bwMode="auto">
          <a:xfrm flipV="1">
            <a:off x="8686800" y="914400"/>
            <a:ext cx="0" cy="1676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6" name="Line 48"/>
          <p:cNvSpPr>
            <a:spLocks noChangeShapeType="1"/>
          </p:cNvSpPr>
          <p:nvPr>
            <p:custDataLst>
              <p:tags r:id="rId6"/>
            </p:custDataLst>
          </p:nvPr>
        </p:nvSpPr>
        <p:spPr bwMode="auto">
          <a:xfrm flipH="1">
            <a:off x="6629400" y="2362200"/>
            <a:ext cx="16764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2249777" name="Line 49"/>
          <p:cNvSpPr>
            <a:spLocks noChangeShapeType="1"/>
          </p:cNvSpPr>
          <p:nvPr>
            <p:custDataLst>
              <p:tags r:id="rId7"/>
            </p:custDataLst>
          </p:nvPr>
        </p:nvSpPr>
        <p:spPr bwMode="auto">
          <a:xfrm flipV="1">
            <a:off x="1981200" y="914400"/>
            <a:ext cx="67056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2249779" name="Line 51"/>
          <p:cNvSpPr>
            <a:spLocks noChangeShapeType="1"/>
          </p:cNvSpPr>
          <p:nvPr>
            <p:custDataLst>
              <p:tags r:id="rId8"/>
            </p:custDataLst>
          </p:nvPr>
        </p:nvSpPr>
        <p:spPr bwMode="auto">
          <a:xfrm flipV="1">
            <a:off x="1981200" y="2667000"/>
            <a:ext cx="228600" cy="0"/>
          </a:xfrm>
          <a:prstGeom prst="line">
            <a:avLst/>
          </a:prstGeom>
          <a:noFill/>
          <a:ln w="25400" cap="sq">
            <a:solidFill>
              <a:srgbClr val="66FF33"/>
            </a:solidFill>
            <a:round/>
            <a:headEnd type="none" w="med" len="med"/>
            <a:tailEnd type="arrow" w="med" len="med"/>
          </a:ln>
          <a:effectLst/>
        </p:spPr>
        <p:txBody>
          <a:bodyPr anchor="ctr" anchorCtr="1">
            <a:noAutofit/>
          </a:bodyPr>
          <a:lstStyle/>
          <a:p>
            <a:endParaRPr lang="en-US"/>
          </a:p>
        </p:txBody>
      </p:sp>
      <p:sp>
        <p:nvSpPr>
          <p:cNvPr id="56" name="Line 8"/>
          <p:cNvSpPr>
            <a:spLocks noChangeShapeType="1"/>
          </p:cNvSpPr>
          <p:nvPr>
            <p:custDataLst>
              <p:tags r:id="rId9"/>
            </p:custDataLst>
          </p:nvPr>
        </p:nvSpPr>
        <p:spPr bwMode="auto">
          <a:xfrm>
            <a:off x="761998" y="2743200"/>
            <a:ext cx="2" cy="762000"/>
          </a:xfrm>
          <a:prstGeom prst="line">
            <a:avLst/>
          </a:prstGeom>
          <a:noFill/>
          <a:ln w="25400" cap="sq">
            <a:solidFill>
              <a:schemeClr val="accent1"/>
            </a:solidFill>
            <a:round/>
            <a:headEnd type="arrow" w="med" len="med"/>
            <a:tailEnd type="none" w="med" len="med"/>
          </a:ln>
          <a:effectLst/>
        </p:spPr>
        <p:txBody>
          <a:bodyPr wrap="square" anchor="ctr" anchorCtr="1">
            <a:noAutofit/>
          </a:bodyPr>
          <a:lstStyle/>
          <a:p>
            <a:endParaRPr lang="en-US"/>
          </a:p>
        </p:txBody>
      </p:sp>
      <p:sp>
        <p:nvSpPr>
          <p:cNvPr id="59" name="Text Box 11"/>
          <p:cNvSpPr txBox="1">
            <a:spLocks noChangeArrowheads="1"/>
          </p:cNvSpPr>
          <p:nvPr>
            <p:custDataLst>
              <p:tags r:id="rId10"/>
            </p:custDataLst>
          </p:nvPr>
        </p:nvSpPr>
        <p:spPr bwMode="auto">
          <a:xfrm>
            <a:off x="381000" y="3505200"/>
            <a:ext cx="762000" cy="304799"/>
          </a:xfrm>
          <a:prstGeom prst="rect">
            <a:avLst/>
          </a:prstGeom>
          <a:noFill/>
          <a:ln w="25400" cap="sq" algn="ctr">
            <a:solidFill>
              <a:schemeClr val="bg1"/>
            </a:solid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onsolas" pitchFamily="49" charset="0"/>
              </a:rPr>
              <a:t>PC</a:t>
            </a:r>
            <a:endParaRPr lang="en-US" dirty="0">
              <a:solidFill>
                <a:srgbClr val="FFFFFF"/>
              </a:solidFill>
              <a:latin typeface="Consolas" pitchFamily="49" charset="0"/>
            </a:endParaRPr>
          </a:p>
        </p:txBody>
      </p:sp>
      <p:sp>
        <p:nvSpPr>
          <p:cNvPr id="66" name="Line 18"/>
          <p:cNvSpPr>
            <a:spLocks noChangeShapeType="1"/>
          </p:cNvSpPr>
          <p:nvPr>
            <p:custDataLst>
              <p:tags r:id="rId11"/>
            </p:custDataLst>
          </p:nvPr>
        </p:nvSpPr>
        <p:spPr bwMode="auto">
          <a:xfrm flipH="1">
            <a:off x="1295400" y="3124200"/>
            <a:ext cx="0" cy="114300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sp>
        <p:nvSpPr>
          <p:cNvPr id="69" name="Line 21"/>
          <p:cNvSpPr>
            <a:spLocks noChangeShapeType="1"/>
          </p:cNvSpPr>
          <p:nvPr>
            <p:custDataLst>
              <p:tags r:id="rId12"/>
            </p:custDataLst>
          </p:nvPr>
        </p:nvSpPr>
        <p:spPr bwMode="auto">
          <a:xfrm>
            <a:off x="761998" y="3809998"/>
            <a:ext cx="2" cy="457201"/>
          </a:xfrm>
          <a:prstGeom prst="line">
            <a:avLst/>
          </a:prstGeom>
          <a:noFill/>
          <a:ln w="25400" cap="sq">
            <a:solidFill>
              <a:schemeClr val="accent1"/>
            </a:solidFill>
            <a:round/>
            <a:headEnd type="arrow" w="med" len="med"/>
            <a:tailEnd type="none" w="med" len="med"/>
          </a:ln>
          <a:effectLst/>
        </p:spPr>
        <p:txBody>
          <a:bodyPr wrap="square" anchor="ctr">
            <a:spAutoFit/>
          </a:bodyPr>
          <a:lstStyle/>
          <a:p>
            <a:endParaRPr lang="en-US"/>
          </a:p>
        </p:txBody>
      </p:sp>
      <p:sp>
        <p:nvSpPr>
          <p:cNvPr id="71" name="Line 49"/>
          <p:cNvSpPr>
            <a:spLocks noChangeShapeType="1"/>
          </p:cNvSpPr>
          <p:nvPr>
            <p:custDataLst>
              <p:tags r:id="rId13"/>
            </p:custDataLst>
          </p:nvPr>
        </p:nvSpPr>
        <p:spPr bwMode="auto">
          <a:xfrm flipH="1">
            <a:off x="1981200" y="914400"/>
            <a:ext cx="0" cy="17526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3" name="Line 49"/>
          <p:cNvSpPr>
            <a:spLocks noChangeShapeType="1"/>
          </p:cNvSpPr>
          <p:nvPr>
            <p:custDataLst>
              <p:tags r:id="rId14"/>
            </p:custDataLst>
          </p:nvPr>
        </p:nvSpPr>
        <p:spPr bwMode="auto">
          <a:xfrm flipH="1" flipV="1">
            <a:off x="1295400" y="2209800"/>
            <a:ext cx="2286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50" name="Line 44"/>
          <p:cNvSpPr>
            <a:spLocks noChangeShapeType="1"/>
          </p:cNvSpPr>
          <p:nvPr>
            <p:custDataLst>
              <p:tags r:id="rId15"/>
            </p:custDataLst>
          </p:nvPr>
        </p:nvSpPr>
        <p:spPr bwMode="auto">
          <a:xfrm>
            <a:off x="5257800" y="32766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54" name="Line 49"/>
          <p:cNvSpPr>
            <a:spLocks noChangeShapeType="1"/>
          </p:cNvSpPr>
          <p:nvPr>
            <p:custDataLst>
              <p:tags r:id="rId16"/>
            </p:custDataLst>
          </p:nvPr>
        </p:nvSpPr>
        <p:spPr bwMode="auto">
          <a:xfrm>
            <a:off x="2286000" y="4648200"/>
            <a:ext cx="152400" cy="152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62" name="Text Box 29"/>
          <p:cNvSpPr txBox="1">
            <a:spLocks noChangeArrowheads="1"/>
          </p:cNvSpPr>
          <p:nvPr>
            <p:custDataLst>
              <p:tags r:id="rId17"/>
            </p:custDataLst>
          </p:nvPr>
        </p:nvSpPr>
        <p:spPr bwMode="auto">
          <a:xfrm>
            <a:off x="2343960" y="4495800"/>
            <a:ext cx="5516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latin typeface="Calibri"/>
              </a:rPr>
              <a:t>imm</a:t>
            </a:r>
            <a:endParaRPr lang="en-US" sz="1600" dirty="0">
              <a:solidFill>
                <a:srgbClr val="FFFFFF"/>
              </a:solidFill>
              <a:latin typeface="Calibri"/>
            </a:endParaRPr>
          </a:p>
        </p:txBody>
      </p:sp>
      <p:sp>
        <p:nvSpPr>
          <p:cNvPr id="75" name="Rectangle 4"/>
          <p:cNvSpPr>
            <a:spLocks noChangeArrowheads="1"/>
          </p:cNvSpPr>
          <p:nvPr>
            <p:custDataLst>
              <p:tags r:id="rId18"/>
            </p:custDataLst>
          </p:nvPr>
        </p:nvSpPr>
        <p:spPr bwMode="auto">
          <a:xfrm>
            <a:off x="304800" y="1676400"/>
            <a:ext cx="990600" cy="1066800"/>
          </a:xfrm>
          <a:prstGeom prst="rect">
            <a:avLst/>
          </a:prstGeom>
          <a:noFill/>
          <a:ln w="25400" cap="sq" algn="ctr">
            <a:solidFill>
              <a:srgbClr val="FFFFFF"/>
            </a:solidFill>
            <a:miter lim="800000"/>
            <a:headEnd/>
            <a:tailEnd/>
          </a:ln>
          <a:effectLst/>
        </p:spPr>
        <p:txBody>
          <a:bodyPr wrap="square" anchor="ctr" anchorCtr="1">
            <a:noAutofit/>
          </a:bodyPr>
          <a:lstStyle/>
          <a:p>
            <a:pPr algn="ctr"/>
            <a:r>
              <a:rPr lang="en-US" dirty="0" smtClean="0">
                <a:solidFill>
                  <a:schemeClr val="bg1"/>
                </a:solidFill>
              </a:rPr>
              <a:t>memory</a:t>
            </a:r>
            <a:endParaRPr lang="en-US" dirty="0">
              <a:solidFill>
                <a:schemeClr val="bg1"/>
              </a:solidFill>
            </a:endParaRPr>
          </a:p>
        </p:txBody>
      </p:sp>
      <p:sp>
        <p:nvSpPr>
          <p:cNvPr id="80" name="Line 49"/>
          <p:cNvSpPr>
            <a:spLocks noChangeShapeType="1"/>
          </p:cNvSpPr>
          <p:nvPr>
            <p:custDataLst>
              <p:tags r:id="rId19"/>
            </p:custDataLst>
          </p:nvPr>
        </p:nvSpPr>
        <p:spPr bwMode="auto">
          <a:xfrm flipV="1">
            <a:off x="5029200" y="2819400"/>
            <a:ext cx="0" cy="914400"/>
          </a:xfrm>
          <a:prstGeom prst="line">
            <a:avLst/>
          </a:prstGeom>
          <a:noFill/>
          <a:ln w="25400" cap="sq">
            <a:solidFill>
              <a:srgbClr val="66FF33"/>
            </a:solidFill>
            <a:round/>
            <a:headEnd/>
            <a:tailEnd type="oval"/>
          </a:ln>
          <a:effectLst/>
        </p:spPr>
        <p:txBody>
          <a:bodyPr wrap="square" anchor="ctr" anchorCtr="1">
            <a:noAutofit/>
          </a:bodyPr>
          <a:lstStyle/>
          <a:p>
            <a:endParaRPr lang="en-US"/>
          </a:p>
        </p:txBody>
      </p:sp>
      <p:sp>
        <p:nvSpPr>
          <p:cNvPr id="81" name="Line 44"/>
          <p:cNvSpPr>
            <a:spLocks noChangeShapeType="1"/>
          </p:cNvSpPr>
          <p:nvPr>
            <p:custDataLst>
              <p:tags r:id="rId20"/>
            </p:custDataLst>
          </p:nvPr>
        </p:nvSpPr>
        <p:spPr bwMode="auto">
          <a:xfrm>
            <a:off x="5029200" y="3733800"/>
            <a:ext cx="1752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84" name="Line 45"/>
          <p:cNvSpPr>
            <a:spLocks noChangeShapeType="1"/>
          </p:cNvSpPr>
          <p:nvPr>
            <p:custDataLst>
              <p:tags r:id="rId21"/>
            </p:custDataLst>
          </p:nvPr>
        </p:nvSpPr>
        <p:spPr bwMode="auto">
          <a:xfrm flipV="1">
            <a:off x="7239000" y="42672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86" name="Line 44"/>
          <p:cNvSpPr>
            <a:spLocks noChangeShapeType="1"/>
          </p:cNvSpPr>
          <p:nvPr>
            <p:custDataLst>
              <p:tags r:id="rId22"/>
            </p:custDataLst>
          </p:nvPr>
        </p:nvSpPr>
        <p:spPr bwMode="auto">
          <a:xfrm>
            <a:off x="7239000" y="2362200"/>
            <a:ext cx="0" cy="83820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88" name="Line 48"/>
          <p:cNvSpPr>
            <a:spLocks noChangeShapeType="1"/>
          </p:cNvSpPr>
          <p:nvPr>
            <p:custDataLst>
              <p:tags r:id="rId23"/>
            </p:custDataLst>
          </p:nvPr>
        </p:nvSpPr>
        <p:spPr bwMode="auto">
          <a:xfrm flipH="1">
            <a:off x="8458200" y="25908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89" name="Line 44"/>
          <p:cNvSpPr>
            <a:spLocks noChangeShapeType="1"/>
          </p:cNvSpPr>
          <p:nvPr>
            <p:custDataLst>
              <p:tags r:id="rId24"/>
            </p:custDataLst>
          </p:nvPr>
        </p:nvSpPr>
        <p:spPr bwMode="auto">
          <a:xfrm>
            <a:off x="8077200" y="28194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90" name="Line 49"/>
          <p:cNvSpPr>
            <a:spLocks noChangeShapeType="1"/>
          </p:cNvSpPr>
          <p:nvPr>
            <p:custDataLst>
              <p:tags r:id="rId25"/>
            </p:custDataLst>
          </p:nvPr>
        </p:nvSpPr>
        <p:spPr bwMode="auto">
          <a:xfrm>
            <a:off x="8077200" y="2819400"/>
            <a:ext cx="0" cy="91440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91" name="Line 49"/>
          <p:cNvSpPr>
            <a:spLocks noChangeShapeType="1"/>
          </p:cNvSpPr>
          <p:nvPr>
            <p:custDataLst>
              <p:tags r:id="rId26"/>
            </p:custDataLst>
          </p:nvPr>
        </p:nvSpPr>
        <p:spPr bwMode="auto">
          <a:xfrm flipV="1">
            <a:off x="7924800" y="3733800"/>
            <a:ext cx="152400" cy="0"/>
          </a:xfrm>
          <a:prstGeom prst="line">
            <a:avLst/>
          </a:prstGeom>
          <a:noFill/>
          <a:ln w="25400" cap="sq">
            <a:solidFill>
              <a:srgbClr val="66FF33"/>
            </a:solidFill>
            <a:round/>
            <a:headEnd/>
            <a:tailEnd/>
          </a:ln>
          <a:effectLst/>
        </p:spPr>
        <p:txBody>
          <a:bodyPr wrap="square" anchor="ctr" anchorCtr="1">
            <a:noAutofit/>
          </a:bodyPr>
          <a:lstStyle/>
          <a:p>
            <a:endParaRPr lang="en-US"/>
          </a:p>
        </p:txBody>
      </p:sp>
      <p:sp>
        <p:nvSpPr>
          <p:cNvPr id="77" name="Line 49"/>
          <p:cNvSpPr>
            <a:spLocks noChangeShapeType="1"/>
          </p:cNvSpPr>
          <p:nvPr>
            <p:custDataLst>
              <p:tags r:id="rId27"/>
            </p:custDataLst>
          </p:nvPr>
        </p:nvSpPr>
        <p:spPr bwMode="auto">
          <a:xfrm flipV="1">
            <a:off x="2123844" y="4419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93" name="Text Box 29"/>
          <p:cNvSpPr txBox="1">
            <a:spLocks noChangeArrowheads="1"/>
          </p:cNvSpPr>
          <p:nvPr>
            <p:custDataLst>
              <p:tags r:id="rId28"/>
            </p:custDataLst>
          </p:nvPr>
        </p:nvSpPr>
        <p:spPr bwMode="auto">
          <a:xfrm>
            <a:off x="1676400" y="4267200"/>
            <a:ext cx="4572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target</a:t>
            </a:r>
            <a:endParaRPr lang="en-US" sz="1600" dirty="0">
              <a:solidFill>
                <a:srgbClr val="FFFFFF"/>
              </a:solidFill>
              <a:latin typeface="Calibri"/>
            </a:endParaRPr>
          </a:p>
        </p:txBody>
      </p:sp>
      <p:sp>
        <p:nvSpPr>
          <p:cNvPr id="94" name="Line 34"/>
          <p:cNvSpPr>
            <a:spLocks noChangeShapeType="1"/>
          </p:cNvSpPr>
          <p:nvPr>
            <p:custDataLst>
              <p:tags r:id="rId29"/>
            </p:custDataLst>
          </p:nvPr>
        </p:nvSpPr>
        <p:spPr bwMode="auto">
          <a:xfrm flipH="1" flipV="1">
            <a:off x="1742844" y="4572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7" name="Line 45"/>
          <p:cNvSpPr>
            <a:spLocks noChangeShapeType="1"/>
          </p:cNvSpPr>
          <p:nvPr>
            <p:custDataLst>
              <p:tags r:id="rId30"/>
            </p:custDataLst>
          </p:nvPr>
        </p:nvSpPr>
        <p:spPr bwMode="auto">
          <a:xfrm flipH="1" flipV="1">
            <a:off x="1752600" y="4953000"/>
            <a:ext cx="457200" cy="45720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98" name="Line 49"/>
          <p:cNvSpPr>
            <a:spLocks noChangeShapeType="1"/>
          </p:cNvSpPr>
          <p:nvPr>
            <p:custDataLst>
              <p:tags r:id="rId31"/>
            </p:custDataLst>
          </p:nvPr>
        </p:nvSpPr>
        <p:spPr bwMode="auto">
          <a:xfrm flipV="1">
            <a:off x="4800600" y="3962400"/>
            <a:ext cx="0" cy="14478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4" name="Line 49"/>
          <p:cNvSpPr>
            <a:spLocks noChangeShapeType="1"/>
          </p:cNvSpPr>
          <p:nvPr>
            <p:custDataLst>
              <p:tags r:id="rId32"/>
            </p:custDataLst>
          </p:nvPr>
        </p:nvSpPr>
        <p:spPr bwMode="auto">
          <a:xfrm flipV="1">
            <a:off x="2123844" y="4038600"/>
            <a:ext cx="152400" cy="15240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05" name="Line 34"/>
          <p:cNvSpPr>
            <a:spLocks noChangeShapeType="1"/>
          </p:cNvSpPr>
          <p:nvPr>
            <p:custDataLst>
              <p:tags r:id="rId33"/>
            </p:custDataLst>
          </p:nvPr>
        </p:nvSpPr>
        <p:spPr bwMode="auto">
          <a:xfrm flipH="1" flipV="1">
            <a:off x="1742844" y="4191000"/>
            <a:ext cx="381000" cy="0"/>
          </a:xfrm>
          <a:prstGeom prst="line">
            <a:avLst/>
          </a:prstGeom>
          <a:noFill/>
          <a:ln w="25400" cap="sq">
            <a:solidFill>
              <a:schemeClr val="accent1"/>
            </a:solidFill>
            <a:round/>
            <a:headEnd type="none" w="med" len="med"/>
            <a:tailEnd type="arrow" w="med" len="med"/>
          </a:ln>
          <a:effectLst/>
        </p:spPr>
        <p:txBody>
          <a:bodyPr wrap="square" anchor="ctr" anchorCtr="1">
            <a:noAutofit/>
          </a:bodyPr>
          <a:lstStyle/>
          <a:p>
            <a:endParaRPr lang="en-US"/>
          </a:p>
        </p:txBody>
      </p:sp>
      <p:sp>
        <p:nvSpPr>
          <p:cNvPr id="106" name="Text Box 29"/>
          <p:cNvSpPr txBox="1">
            <a:spLocks noChangeArrowheads="1"/>
          </p:cNvSpPr>
          <p:nvPr>
            <p:custDataLst>
              <p:tags r:id="rId34"/>
            </p:custDataLst>
          </p:nvPr>
        </p:nvSpPr>
        <p:spPr bwMode="auto">
          <a:xfrm>
            <a:off x="1676400" y="3886200"/>
            <a:ext cx="53340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offset</a:t>
            </a:r>
            <a:endParaRPr lang="en-US" sz="1600" dirty="0">
              <a:solidFill>
                <a:srgbClr val="FFFFFF"/>
              </a:solidFill>
              <a:latin typeface="Calibri"/>
            </a:endParaRPr>
          </a:p>
        </p:txBody>
      </p:sp>
      <p:sp>
        <p:nvSpPr>
          <p:cNvPr id="108" name="Line 44"/>
          <p:cNvSpPr>
            <a:spLocks noChangeShapeType="1"/>
          </p:cNvSpPr>
          <p:nvPr>
            <p:custDataLst>
              <p:tags r:id="rId35"/>
            </p:custDataLst>
          </p:nvPr>
        </p:nvSpPr>
        <p:spPr bwMode="auto">
          <a:xfrm flipH="1">
            <a:off x="4419600" y="3429000"/>
            <a:ext cx="6096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96" name="Line 45"/>
          <p:cNvSpPr>
            <a:spLocks noChangeShapeType="1"/>
          </p:cNvSpPr>
          <p:nvPr>
            <p:custDataLst>
              <p:tags r:id="rId36"/>
            </p:custDataLst>
          </p:nvPr>
        </p:nvSpPr>
        <p:spPr bwMode="auto">
          <a:xfrm flipH="1">
            <a:off x="3810000" y="3962400"/>
            <a:ext cx="228600" cy="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3" name="Line 45"/>
          <p:cNvSpPr>
            <a:spLocks noChangeShapeType="1"/>
          </p:cNvSpPr>
          <p:nvPr>
            <p:custDataLst>
              <p:tags r:id="rId37"/>
            </p:custDataLst>
          </p:nvPr>
        </p:nvSpPr>
        <p:spPr bwMode="auto">
          <a:xfrm flipH="1">
            <a:off x="3733800" y="3505200"/>
            <a:ext cx="76200" cy="3048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10" name="Line 49"/>
          <p:cNvSpPr>
            <a:spLocks noChangeShapeType="1"/>
          </p:cNvSpPr>
          <p:nvPr>
            <p:custDataLst>
              <p:tags r:id="rId38"/>
            </p:custDataLst>
          </p:nvPr>
        </p:nvSpPr>
        <p:spPr bwMode="auto">
          <a:xfrm flipV="1">
            <a:off x="3810000" y="3505200"/>
            <a:ext cx="228600" cy="0"/>
          </a:xfrm>
          <a:prstGeom prst="line">
            <a:avLst/>
          </a:prstGeom>
          <a:noFill/>
          <a:ln w="25400" cap="sq">
            <a:solidFill>
              <a:schemeClr val="accent2"/>
            </a:solidFill>
            <a:round/>
            <a:headEnd/>
            <a:tailEnd/>
          </a:ln>
          <a:effectLst/>
        </p:spPr>
        <p:txBody>
          <a:bodyPr wrap="square" anchor="ctr" anchorCtr="1">
            <a:noAutofit/>
          </a:bodyPr>
          <a:lstStyle/>
          <a:p>
            <a:endParaRPr lang="en-US" dirty="0"/>
          </a:p>
        </p:txBody>
      </p:sp>
      <p:sp>
        <p:nvSpPr>
          <p:cNvPr id="111" name="Text Box 11"/>
          <p:cNvSpPr txBox="1">
            <a:spLocks noChangeArrowheads="1"/>
          </p:cNvSpPr>
          <p:nvPr>
            <p:custDataLst>
              <p:tags r:id="rId39"/>
            </p:custDataLst>
          </p:nvPr>
        </p:nvSpPr>
        <p:spPr bwMode="auto">
          <a:xfrm>
            <a:off x="4038600" y="38100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err="1" smtClean="0">
                <a:solidFill>
                  <a:srgbClr val="FFFFFF"/>
                </a:solidFill>
              </a:rPr>
              <a:t>cmp</a:t>
            </a:r>
            <a:endParaRPr lang="en-US" sz="1600" dirty="0">
              <a:solidFill>
                <a:srgbClr val="FFFFFF"/>
              </a:solidFill>
            </a:endParaRPr>
          </a:p>
        </p:txBody>
      </p:sp>
      <p:sp>
        <p:nvSpPr>
          <p:cNvPr id="112" name="Line 45"/>
          <p:cNvSpPr>
            <a:spLocks noChangeShapeType="1"/>
          </p:cNvSpPr>
          <p:nvPr>
            <p:custDataLst>
              <p:tags r:id="rId40"/>
            </p:custDataLst>
          </p:nvPr>
        </p:nvSpPr>
        <p:spPr bwMode="auto">
          <a:xfrm flipV="1">
            <a:off x="4191000" y="4114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09" name="Line 49"/>
          <p:cNvSpPr>
            <a:spLocks noChangeShapeType="1"/>
          </p:cNvSpPr>
          <p:nvPr>
            <p:custDataLst>
              <p:tags r:id="rId41"/>
            </p:custDataLst>
          </p:nvPr>
        </p:nvSpPr>
        <p:spPr bwMode="auto">
          <a:xfrm>
            <a:off x="2286000" y="3733800"/>
            <a:ext cx="0" cy="1143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17" name="Oval 24"/>
          <p:cNvSpPr>
            <a:spLocks noChangeArrowheads="1"/>
          </p:cNvSpPr>
          <p:nvPr>
            <p:custDataLst>
              <p:tags r:id="rId42"/>
            </p:custDataLst>
          </p:nvPr>
        </p:nvSpPr>
        <p:spPr bwMode="auto">
          <a:xfrm>
            <a:off x="2590800" y="3733801"/>
            <a:ext cx="1219200" cy="457199"/>
          </a:xfrm>
          <a:prstGeom prst="ellipse">
            <a:avLst/>
          </a:prstGeom>
          <a:solidFill>
            <a:schemeClr val="bg2"/>
          </a:solidFill>
          <a:ln w="25400" cap="sq" algn="ctr">
            <a:solidFill>
              <a:schemeClr val="accent2"/>
            </a:solidFill>
            <a:round/>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a:solidFill>
                  <a:srgbClr val="FFFFFF"/>
                </a:solidFill>
                <a:latin typeface="Calibri"/>
              </a:rPr>
              <a:t>control</a:t>
            </a:r>
          </a:p>
        </p:txBody>
      </p:sp>
      <p:sp>
        <p:nvSpPr>
          <p:cNvPr id="118" name="Text Box 11"/>
          <p:cNvSpPr txBox="1">
            <a:spLocks noChangeArrowheads="1"/>
          </p:cNvSpPr>
          <p:nvPr>
            <p:custDataLst>
              <p:tags r:id="rId43"/>
            </p:custDataLst>
          </p:nvPr>
        </p:nvSpPr>
        <p:spPr bwMode="auto">
          <a:xfrm>
            <a:off x="4038600" y="3352800"/>
            <a:ext cx="3810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rPr>
              <a:t>=?</a:t>
            </a:r>
            <a:endParaRPr lang="en-US" dirty="0">
              <a:solidFill>
                <a:srgbClr val="FFFFFF"/>
              </a:solidFill>
            </a:endParaRPr>
          </a:p>
        </p:txBody>
      </p:sp>
      <p:sp>
        <p:nvSpPr>
          <p:cNvPr id="120" name="Line 44"/>
          <p:cNvSpPr>
            <a:spLocks noChangeShapeType="1"/>
          </p:cNvSpPr>
          <p:nvPr>
            <p:custDataLst>
              <p:tags r:id="rId44"/>
            </p:custDataLst>
          </p:nvPr>
        </p:nvSpPr>
        <p:spPr bwMode="auto">
          <a:xfrm flipH="1">
            <a:off x="4419600" y="3581400"/>
            <a:ext cx="381000" cy="0"/>
          </a:xfrm>
          <a:prstGeom prst="line">
            <a:avLst/>
          </a:prstGeom>
          <a:noFill/>
          <a:ln w="25400" cap="sq">
            <a:solidFill>
              <a:srgbClr val="66FF33"/>
            </a:solidFill>
            <a:round/>
            <a:headEnd type="oval" w="med" len="med"/>
            <a:tailEnd type="arrow" w="med" len="med"/>
          </a:ln>
          <a:effectLst/>
        </p:spPr>
        <p:txBody>
          <a:bodyPr wrap="square" anchor="ctr" anchorCtr="1">
            <a:noAutofit/>
          </a:bodyPr>
          <a:lstStyle/>
          <a:p>
            <a:endParaRPr lang="en-US"/>
          </a:p>
        </p:txBody>
      </p:sp>
      <p:sp>
        <p:nvSpPr>
          <p:cNvPr id="123" name="Line 44"/>
          <p:cNvSpPr>
            <a:spLocks noChangeShapeType="1"/>
          </p:cNvSpPr>
          <p:nvPr>
            <p:custDataLst>
              <p:tags r:id="rId45"/>
            </p:custDataLst>
          </p:nvPr>
        </p:nvSpPr>
        <p:spPr bwMode="auto">
          <a:xfrm flipH="1">
            <a:off x="4419600" y="3962400"/>
            <a:ext cx="3810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6" name="Line 44"/>
          <p:cNvSpPr>
            <a:spLocks noChangeShapeType="1"/>
          </p:cNvSpPr>
          <p:nvPr>
            <p:custDataLst>
              <p:tags r:id="rId46"/>
            </p:custDataLst>
          </p:nvPr>
        </p:nvSpPr>
        <p:spPr bwMode="auto">
          <a:xfrm>
            <a:off x="2438400" y="4800600"/>
            <a:ext cx="5334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9" name="Line 45"/>
          <p:cNvSpPr>
            <a:spLocks noChangeShapeType="1"/>
          </p:cNvSpPr>
          <p:nvPr>
            <p:custDataLst>
              <p:tags r:id="rId47"/>
            </p:custDataLst>
          </p:nvPr>
        </p:nvSpPr>
        <p:spPr bwMode="auto">
          <a:xfrm flipV="1">
            <a:off x="83820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0" name="Line 45"/>
          <p:cNvSpPr>
            <a:spLocks noChangeShapeType="1"/>
          </p:cNvSpPr>
          <p:nvPr>
            <p:custDataLst>
              <p:tags r:id="rId48"/>
            </p:custDataLst>
          </p:nvPr>
        </p:nvSpPr>
        <p:spPr bwMode="auto">
          <a:xfrm flipV="1">
            <a:off x="6400800" y="29718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1" name="Line 45"/>
          <p:cNvSpPr>
            <a:spLocks noChangeShapeType="1"/>
          </p:cNvSpPr>
          <p:nvPr>
            <p:custDataLst>
              <p:tags r:id="rId49"/>
            </p:custDataLst>
          </p:nvPr>
        </p:nvSpPr>
        <p:spPr bwMode="auto">
          <a:xfrm flipV="1">
            <a:off x="5715000" y="3429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2" name="Line 45"/>
          <p:cNvSpPr>
            <a:spLocks noChangeShapeType="1"/>
          </p:cNvSpPr>
          <p:nvPr>
            <p:custDataLst>
              <p:tags r:id="rId50"/>
            </p:custDataLst>
          </p:nvPr>
        </p:nvSpPr>
        <p:spPr bwMode="auto">
          <a:xfrm flipV="1">
            <a:off x="32004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33" name="Line 45"/>
          <p:cNvSpPr>
            <a:spLocks noChangeShapeType="1"/>
          </p:cNvSpPr>
          <p:nvPr>
            <p:custDataLst>
              <p:tags r:id="rId51"/>
            </p:custDataLst>
          </p:nvPr>
        </p:nvSpPr>
        <p:spPr bwMode="auto">
          <a:xfrm flipV="1">
            <a:off x="1066800" y="49530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63" name="Oval 17"/>
          <p:cNvSpPr>
            <a:spLocks noChangeArrowheads="1"/>
          </p:cNvSpPr>
          <p:nvPr>
            <p:custDataLst>
              <p:tags r:id="rId52"/>
            </p:custDataLst>
          </p:nvPr>
        </p:nvSpPr>
        <p:spPr bwMode="auto">
          <a:xfrm>
            <a:off x="457200" y="4267200"/>
            <a:ext cx="1143000" cy="685800"/>
          </a:xfrm>
          <a:prstGeom prst="ellipse">
            <a:avLst/>
          </a:prstGeom>
          <a:noFill/>
          <a:ln w="25400" algn="ctr">
            <a:solidFill>
              <a:srgbClr val="FFFFFF"/>
            </a:solidFill>
            <a:round/>
            <a:headEnd/>
            <a:tailEnd/>
          </a:ln>
          <a:effectLst/>
        </p:spPr>
        <p:txBody>
          <a:bodyPr wrap="none" anchor="ctr">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new </a:t>
            </a:r>
            <a:r>
              <a:rPr lang="en-US" dirty="0" smtClean="0">
                <a:solidFill>
                  <a:srgbClr val="FFFFFF"/>
                </a:solidFill>
                <a:latin typeface="Calibri"/>
              </a:rPr>
              <a:t/>
            </a:r>
            <a:br>
              <a:rPr lang="en-US" dirty="0" smtClean="0">
                <a:solidFill>
                  <a:srgbClr val="FFFFFF"/>
                </a:solidFill>
                <a:latin typeface="Calibri"/>
              </a:rPr>
            </a:br>
            <a:r>
              <a:rPr lang="en-US" dirty="0" smtClean="0">
                <a:solidFill>
                  <a:srgbClr val="FFFFFF"/>
                </a:solidFill>
                <a:latin typeface="Calibri"/>
              </a:rPr>
              <a:t>pc</a:t>
            </a:r>
            <a:endParaRPr lang="en-US" dirty="0">
              <a:solidFill>
                <a:srgbClr val="FFFFFF"/>
              </a:solidFill>
              <a:latin typeface="Calibri"/>
            </a:endParaRPr>
          </a:p>
        </p:txBody>
      </p:sp>
      <p:sp>
        <p:nvSpPr>
          <p:cNvPr id="164" name="Line 49"/>
          <p:cNvSpPr>
            <a:spLocks noChangeShapeType="1"/>
          </p:cNvSpPr>
          <p:nvPr>
            <p:custDataLst>
              <p:tags r:id="rId53"/>
            </p:custDataLst>
          </p:nvPr>
        </p:nvSpPr>
        <p:spPr bwMode="auto">
          <a:xfrm flipH="1" flipV="1">
            <a:off x="2209800" y="5410200"/>
            <a:ext cx="2590800" cy="0"/>
          </a:xfrm>
          <a:prstGeom prst="line">
            <a:avLst/>
          </a:prstGeom>
          <a:noFill/>
          <a:ln w="25400" cap="sq">
            <a:solidFill>
              <a:schemeClr val="accent1"/>
            </a:solidFill>
            <a:round/>
            <a:headEnd/>
            <a:tailEnd/>
          </a:ln>
          <a:effectLst/>
        </p:spPr>
        <p:txBody>
          <a:bodyPr wrap="square" anchor="ctr" anchorCtr="1">
            <a:noAutofit/>
          </a:bodyPr>
          <a:lstStyle/>
          <a:p>
            <a:endParaRPr lang="en-US"/>
          </a:p>
        </p:txBody>
      </p:sp>
      <p:sp>
        <p:nvSpPr>
          <p:cNvPr id="165" name="Rectangle 19"/>
          <p:cNvSpPr>
            <a:spLocks noChangeArrowheads="1"/>
          </p:cNvSpPr>
          <p:nvPr>
            <p:custDataLst>
              <p:tags r:id="rId54"/>
            </p:custDataLst>
          </p:nvPr>
        </p:nvSpPr>
        <p:spPr bwMode="auto">
          <a:xfrm>
            <a:off x="8305800" y="22098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66" name="Line 49"/>
          <p:cNvSpPr>
            <a:spLocks noChangeShapeType="1"/>
          </p:cNvSpPr>
          <p:nvPr>
            <p:custDataLst>
              <p:tags r:id="rId55"/>
            </p:custDataLst>
          </p:nvPr>
        </p:nvSpPr>
        <p:spPr bwMode="auto">
          <a:xfrm flipH="1" flipV="1">
            <a:off x="1524000" y="2209800"/>
            <a:ext cx="0" cy="152400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7" name="Line 49"/>
          <p:cNvSpPr>
            <a:spLocks noChangeShapeType="1"/>
          </p:cNvSpPr>
          <p:nvPr>
            <p:custDataLst>
              <p:tags r:id="rId56"/>
            </p:custDataLst>
          </p:nvPr>
        </p:nvSpPr>
        <p:spPr bwMode="auto">
          <a:xfrm flipV="1">
            <a:off x="1524000" y="3733800"/>
            <a:ext cx="762000" cy="0"/>
          </a:xfrm>
          <a:prstGeom prst="line">
            <a:avLst/>
          </a:prstGeom>
          <a:noFill/>
          <a:ln w="25400" cap="sq">
            <a:solidFill>
              <a:schemeClr val="bg1"/>
            </a:solidFill>
            <a:round/>
            <a:headEnd/>
            <a:tailEnd/>
          </a:ln>
          <a:effectLst/>
        </p:spPr>
        <p:txBody>
          <a:bodyPr wrap="square" anchor="ctr" anchorCtr="1">
            <a:noAutofit/>
          </a:bodyPr>
          <a:lstStyle/>
          <a:p>
            <a:endParaRPr lang="en-US"/>
          </a:p>
        </p:txBody>
      </p:sp>
      <p:sp>
        <p:nvSpPr>
          <p:cNvPr id="168" name="Rectangle 19"/>
          <p:cNvSpPr>
            <a:spLocks noChangeArrowheads="1"/>
          </p:cNvSpPr>
          <p:nvPr>
            <p:custDataLst>
              <p:tags r:id="rId57"/>
            </p:custDataLst>
          </p:nvPr>
        </p:nvSpPr>
        <p:spPr bwMode="auto">
          <a:xfrm>
            <a:off x="5638800" y="26670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grpSp>
        <p:nvGrpSpPr>
          <p:cNvPr id="4" name="Group 3"/>
          <p:cNvGrpSpPr/>
          <p:nvPr/>
        </p:nvGrpSpPr>
        <p:grpSpPr>
          <a:xfrm>
            <a:off x="6705600" y="3124200"/>
            <a:ext cx="1219200" cy="1175639"/>
            <a:chOff x="6705600" y="3124200"/>
            <a:chExt cx="1219200" cy="1175639"/>
          </a:xfrm>
        </p:grpSpPr>
        <p:sp>
          <p:nvSpPr>
            <p:cNvPr id="78" name="Text Box 5"/>
            <p:cNvSpPr txBox="1">
              <a:spLocks noChangeArrowheads="1"/>
            </p:cNvSpPr>
            <p:nvPr>
              <p:custDataLst>
                <p:tags r:id="rId89"/>
              </p:custDataLst>
            </p:nvPr>
          </p:nvSpPr>
          <p:spPr bwMode="auto">
            <a:xfrm>
              <a:off x="6858000" y="3886200"/>
              <a:ext cx="976100" cy="413639"/>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a:solidFill>
                    <a:srgbClr val="FFFFFF"/>
                  </a:solidFill>
                  <a:latin typeface="Calibri"/>
                </a:rPr>
                <a:t>memory</a:t>
              </a:r>
            </a:p>
          </p:txBody>
        </p:sp>
        <p:sp>
          <p:nvSpPr>
            <p:cNvPr id="82" name="Text Box 5"/>
            <p:cNvSpPr txBox="1">
              <a:spLocks noChangeArrowheads="1"/>
            </p:cNvSpPr>
            <p:nvPr>
              <p:custDataLst>
                <p:tags r:id="rId90"/>
              </p:custDataLst>
            </p:nvPr>
          </p:nvSpPr>
          <p:spPr bwMode="auto">
            <a:xfrm>
              <a:off x="67056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smtClean="0">
                  <a:solidFill>
                    <a:srgbClr val="FFFFFF"/>
                  </a:solidFill>
                  <a:latin typeface="Calibri"/>
                </a:rPr>
                <a:t>d</a:t>
              </a:r>
              <a:r>
                <a:rPr lang="en-US" baseline="-25000" dirty="0" smtClean="0">
                  <a:solidFill>
                    <a:srgbClr val="FFFFFF"/>
                  </a:solidFill>
                  <a:latin typeface="Calibri"/>
                </a:rPr>
                <a:t>in</a:t>
              </a:r>
              <a:endParaRPr lang="en-US" baseline="-25000" dirty="0">
                <a:solidFill>
                  <a:srgbClr val="FFFFFF"/>
                </a:solidFill>
                <a:latin typeface="Calibri"/>
              </a:endParaRPr>
            </a:p>
          </p:txBody>
        </p:sp>
        <p:sp>
          <p:nvSpPr>
            <p:cNvPr id="83" name="Text Box 5"/>
            <p:cNvSpPr txBox="1">
              <a:spLocks noChangeArrowheads="1"/>
            </p:cNvSpPr>
            <p:nvPr>
              <p:custDataLst>
                <p:tags r:id="rId91"/>
              </p:custDataLst>
            </p:nvPr>
          </p:nvSpPr>
          <p:spPr bwMode="auto">
            <a:xfrm>
              <a:off x="7391400" y="3505200"/>
              <a:ext cx="5189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endParaRPr lang="en-US" baseline="-25000" dirty="0">
                <a:solidFill>
                  <a:srgbClr val="FFFFFF"/>
                </a:solidFill>
                <a:latin typeface="Calibri"/>
              </a:endParaRPr>
            </a:p>
          </p:txBody>
        </p:sp>
        <p:sp>
          <p:nvSpPr>
            <p:cNvPr id="85" name="Text Box 5"/>
            <p:cNvSpPr txBox="1">
              <a:spLocks noChangeArrowheads="1"/>
            </p:cNvSpPr>
            <p:nvPr>
              <p:custDataLst>
                <p:tags r:id="rId92"/>
              </p:custDataLst>
            </p:nvPr>
          </p:nvSpPr>
          <p:spPr bwMode="auto">
            <a:xfrm>
              <a:off x="6781800" y="3124200"/>
              <a:ext cx="976100" cy="394275"/>
            </a:xfrm>
            <a:prstGeom prst="rect">
              <a:avLst/>
            </a:prstGeom>
            <a:noFill/>
            <a:ln w="25400" cap="sq" algn="ctr">
              <a:noFill/>
              <a:miter lim="800000"/>
              <a:headEnd/>
              <a:tailEnd/>
            </a:ln>
            <a:effectLst/>
          </p:spPr>
          <p:txBody>
            <a:bodyPr wrap="square" anchor="ctr" anchorCtr="1">
              <a:no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addr</a:t>
              </a:r>
              <a:endParaRPr lang="en-US" dirty="0">
                <a:solidFill>
                  <a:srgbClr val="FFFFFF"/>
                </a:solidFill>
                <a:latin typeface="Calibri"/>
              </a:endParaRPr>
            </a:p>
          </p:txBody>
        </p:sp>
        <p:sp>
          <p:nvSpPr>
            <p:cNvPr id="170" name="Rectangle 4"/>
            <p:cNvSpPr>
              <a:spLocks noChangeArrowheads="1"/>
            </p:cNvSpPr>
            <p:nvPr>
              <p:custDataLst>
                <p:tags r:id="rId93"/>
              </p:custDataLst>
            </p:nvPr>
          </p:nvSpPr>
          <p:spPr bwMode="auto">
            <a:xfrm>
              <a:off x="6781800" y="3200400"/>
              <a:ext cx="1143000" cy="1066800"/>
            </a:xfrm>
            <a:prstGeom prst="rect">
              <a:avLst/>
            </a:prstGeom>
            <a:noFill/>
            <a:ln w="25400" cap="sq" algn="ctr">
              <a:solidFill>
                <a:srgbClr val="FFFFFF"/>
              </a:solidFill>
              <a:miter lim="800000"/>
              <a:headEnd/>
              <a:tailEnd/>
            </a:ln>
            <a:effectLst/>
          </p:spPr>
          <p:txBody>
            <a:bodyPr wrap="square" anchor="ctr" anchorCtr="1">
              <a:noAutofit/>
            </a:bodyPr>
            <a:lstStyle/>
            <a:p>
              <a:endParaRPr lang="en-US"/>
            </a:p>
          </p:txBody>
        </p:sp>
      </p:grpSp>
      <p:sp>
        <p:nvSpPr>
          <p:cNvPr id="172" name="Line 48"/>
          <p:cNvSpPr>
            <a:spLocks noChangeShapeType="1"/>
          </p:cNvSpPr>
          <p:nvPr>
            <p:custDataLst>
              <p:tags r:id="rId58"/>
            </p:custDataLst>
          </p:nvPr>
        </p:nvSpPr>
        <p:spPr bwMode="auto">
          <a:xfrm flipH="1">
            <a:off x="2362200" y="28956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74" name="Line 45"/>
          <p:cNvSpPr>
            <a:spLocks noChangeShapeType="1"/>
          </p:cNvSpPr>
          <p:nvPr>
            <p:custDataLst>
              <p:tags r:id="rId59"/>
            </p:custDataLst>
          </p:nvPr>
        </p:nvSpPr>
        <p:spPr bwMode="auto">
          <a:xfrm flipV="1">
            <a:off x="2286000" y="3276600"/>
            <a:ext cx="0" cy="228600"/>
          </a:xfrm>
          <a:prstGeom prst="line">
            <a:avLst/>
          </a:prstGeom>
          <a:noFill/>
          <a:ln w="25400" cap="sq">
            <a:solidFill>
              <a:schemeClr val="accent2"/>
            </a:solidFill>
            <a:round/>
            <a:headEnd type="none" w="med" len="med"/>
            <a:tailEnd type="arrow" w="med" len="med"/>
          </a:ln>
          <a:effectLst/>
        </p:spPr>
        <p:txBody>
          <a:bodyPr wrap="square" anchor="ctr" anchorCtr="1">
            <a:noAutofit/>
          </a:bodyPr>
          <a:lstStyle/>
          <a:p>
            <a:endParaRPr lang="en-US"/>
          </a:p>
        </p:txBody>
      </p:sp>
      <p:sp>
        <p:nvSpPr>
          <p:cNvPr id="175" name="Rectangle 19"/>
          <p:cNvSpPr>
            <a:spLocks noChangeArrowheads="1"/>
          </p:cNvSpPr>
          <p:nvPr>
            <p:custDataLst>
              <p:tags r:id="rId60"/>
            </p:custDataLst>
          </p:nvPr>
        </p:nvSpPr>
        <p:spPr bwMode="auto">
          <a:xfrm>
            <a:off x="2209800" y="2514600"/>
            <a:ext cx="152400" cy="762000"/>
          </a:xfrm>
          <a:custGeom>
            <a:avLst/>
            <a:gdLst>
              <a:gd name="connsiteX0" fmla="*/ 0 w 609600"/>
              <a:gd name="connsiteY0" fmla="*/ 0 h 1143000"/>
              <a:gd name="connsiteX1" fmla="*/ 609600 w 609600"/>
              <a:gd name="connsiteY1" fmla="*/ 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1143000 h 1143000"/>
              <a:gd name="connsiteX3" fmla="*/ 0 w 609600"/>
              <a:gd name="connsiteY3" fmla="*/ 1143000 h 1143000"/>
              <a:gd name="connsiteX4" fmla="*/ 0 w 609600"/>
              <a:gd name="connsiteY4" fmla="*/ 0 h 1143000"/>
              <a:gd name="connsiteX0" fmla="*/ 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0 w 609600"/>
              <a:gd name="connsiteY4" fmla="*/ 0 h 1143000"/>
              <a:gd name="connsiteX0" fmla="*/ 304800 w 609600"/>
              <a:gd name="connsiteY0" fmla="*/ 0 h 1143000"/>
              <a:gd name="connsiteX1" fmla="*/ 609600 w 609600"/>
              <a:gd name="connsiteY1" fmla="*/ 152400 h 1143000"/>
              <a:gd name="connsiteX2" fmla="*/ 609600 w 609600"/>
              <a:gd name="connsiteY2" fmla="*/ 990600 h 1143000"/>
              <a:gd name="connsiteX3" fmla="*/ 0 w 609600"/>
              <a:gd name="connsiteY3" fmla="*/ 1143000 h 1143000"/>
              <a:gd name="connsiteX4" fmla="*/ 304800 w 609600"/>
              <a:gd name="connsiteY4" fmla="*/ 0 h 1143000"/>
              <a:gd name="connsiteX0" fmla="*/ 0 w 304800"/>
              <a:gd name="connsiteY0" fmla="*/ 0 h 1143000"/>
              <a:gd name="connsiteX1" fmla="*/ 304800 w 304800"/>
              <a:gd name="connsiteY1" fmla="*/ 152400 h 1143000"/>
              <a:gd name="connsiteX2" fmla="*/ 304800 w 304800"/>
              <a:gd name="connsiteY2" fmla="*/ 990600 h 1143000"/>
              <a:gd name="connsiteX3" fmla="*/ 0 w 304800"/>
              <a:gd name="connsiteY3" fmla="*/ 1143000 h 1143000"/>
              <a:gd name="connsiteX4" fmla="*/ 0 w 304800"/>
              <a:gd name="connsiteY4" fmla="*/ 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143000">
                <a:moveTo>
                  <a:pt x="0" y="0"/>
                </a:moveTo>
                <a:lnTo>
                  <a:pt x="304800" y="152400"/>
                </a:lnTo>
                <a:lnTo>
                  <a:pt x="304800" y="990600"/>
                </a:lnTo>
                <a:lnTo>
                  <a:pt x="0" y="1143000"/>
                </a:lnTo>
                <a:lnTo>
                  <a:pt x="0" y="0"/>
                </a:lnTo>
                <a:close/>
              </a:path>
            </a:pathLst>
          </a:custGeom>
          <a:noFill/>
          <a:ln w="25400" cap="sq" algn="ctr">
            <a:solidFill>
              <a:schemeClr val="bg1"/>
            </a:solidFill>
            <a:miter lim="800000"/>
            <a:headEnd/>
            <a:tailEnd/>
          </a:ln>
          <a:effectLst/>
        </p:spPr>
        <p:txBody>
          <a:bodyPr wrap="square" anchor="ctr" anchorCtr="1">
            <a:noAutofit/>
          </a:bodyPr>
          <a:lstStyle/>
          <a:p>
            <a:endParaRPr lang="en-US"/>
          </a:p>
        </p:txBody>
      </p:sp>
      <p:sp>
        <p:nvSpPr>
          <p:cNvPr id="176" name="Rectangle 22"/>
          <p:cNvSpPr>
            <a:spLocks noChangeArrowheads="1"/>
          </p:cNvSpPr>
          <p:nvPr>
            <p:custDataLst>
              <p:tags r:id="rId61"/>
            </p:custDataLst>
          </p:nvPr>
        </p:nvSpPr>
        <p:spPr bwMode="auto">
          <a:xfrm>
            <a:off x="2590799" y="1752600"/>
            <a:ext cx="1143001" cy="1363663"/>
          </a:xfrm>
          <a:prstGeom prst="rect">
            <a:avLst/>
          </a:prstGeom>
          <a:noFill/>
          <a:ln w="25400" cap="sq" algn="ctr">
            <a:solidFill>
              <a:srgbClr val="FFFFFF"/>
            </a:solidFill>
            <a:miter lim="800000"/>
            <a:headEnd/>
            <a:tailEnd/>
          </a:ln>
          <a:effectLst/>
        </p:spPr>
        <p:txBody>
          <a:bodyPr anchor="ctr" anchorCtr="1">
            <a:noAutofit/>
          </a:bodyPr>
          <a:lstStyle/>
          <a:p>
            <a:pPr algn="ctr"/>
            <a:r>
              <a:rPr lang="en-US" dirty="0" smtClean="0">
                <a:solidFill>
                  <a:schemeClr val="bg1"/>
                </a:solidFill>
              </a:rPr>
              <a:t>register</a:t>
            </a:r>
            <a:br>
              <a:rPr lang="en-US" dirty="0" smtClean="0">
                <a:solidFill>
                  <a:schemeClr val="bg1"/>
                </a:solidFill>
              </a:rPr>
            </a:br>
            <a:r>
              <a:rPr lang="en-US" dirty="0" smtClean="0">
                <a:solidFill>
                  <a:schemeClr val="bg1"/>
                </a:solidFill>
              </a:rPr>
              <a:t>file</a:t>
            </a:r>
            <a:endParaRPr lang="en-US" dirty="0">
              <a:solidFill>
                <a:schemeClr val="bg1"/>
              </a:solidFill>
            </a:endParaRPr>
          </a:p>
        </p:txBody>
      </p:sp>
      <p:sp>
        <p:nvSpPr>
          <p:cNvPr id="178" name="Text Box 29"/>
          <p:cNvSpPr txBox="1">
            <a:spLocks noChangeArrowheads="1"/>
          </p:cNvSpPr>
          <p:nvPr>
            <p:custDataLst>
              <p:tags r:id="rId62"/>
            </p:custDataLst>
          </p:nvPr>
        </p:nvSpPr>
        <p:spPr bwMode="auto">
          <a:xfrm>
            <a:off x="1295400" y="1984276"/>
            <a:ext cx="399240" cy="225524"/>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inst</a:t>
            </a:r>
            <a:endParaRPr lang="en-US" sz="1600" dirty="0">
              <a:solidFill>
                <a:srgbClr val="FFFFFF"/>
              </a:solidFill>
              <a:latin typeface="Calibri"/>
            </a:endParaRPr>
          </a:p>
        </p:txBody>
      </p:sp>
      <p:sp>
        <p:nvSpPr>
          <p:cNvPr id="102" name="Line 25"/>
          <p:cNvSpPr>
            <a:spLocks noChangeShapeType="1"/>
          </p:cNvSpPr>
          <p:nvPr>
            <p:custDataLst>
              <p:tags r:id="rId63"/>
            </p:custDataLst>
          </p:nvPr>
        </p:nvSpPr>
        <p:spPr bwMode="auto">
          <a:xfrm flipV="1">
            <a:off x="2743200"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07" name="Line 25"/>
          <p:cNvSpPr>
            <a:spLocks noChangeShapeType="1"/>
          </p:cNvSpPr>
          <p:nvPr>
            <p:custDataLst>
              <p:tags r:id="rId64"/>
            </p:custDataLst>
          </p:nvPr>
        </p:nvSpPr>
        <p:spPr bwMode="auto">
          <a:xfrm flipV="1">
            <a:off x="31241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19" name="Line 25"/>
          <p:cNvSpPr>
            <a:spLocks noChangeShapeType="1"/>
          </p:cNvSpPr>
          <p:nvPr>
            <p:custDataLst>
              <p:tags r:id="rId65"/>
            </p:custDataLst>
          </p:nvPr>
        </p:nvSpPr>
        <p:spPr bwMode="auto">
          <a:xfrm flipV="1">
            <a:off x="33527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sp>
        <p:nvSpPr>
          <p:cNvPr id="121" name="Line 25"/>
          <p:cNvSpPr>
            <a:spLocks noChangeShapeType="1"/>
          </p:cNvSpPr>
          <p:nvPr>
            <p:custDataLst>
              <p:tags r:id="rId66"/>
            </p:custDataLst>
          </p:nvPr>
        </p:nvSpPr>
        <p:spPr bwMode="auto">
          <a:xfrm flipV="1">
            <a:off x="3581399" y="3124200"/>
            <a:ext cx="1" cy="228600"/>
          </a:xfrm>
          <a:prstGeom prst="line">
            <a:avLst/>
          </a:prstGeom>
          <a:noFill/>
          <a:ln w="25400" cap="sq">
            <a:solidFill>
              <a:schemeClr val="accent2"/>
            </a:solidFill>
            <a:round/>
            <a:headEnd type="none" w="med" len="med"/>
            <a:tailEnd type="arrow" w="med" len="med"/>
          </a:ln>
          <a:effectLst/>
        </p:spPr>
        <p:txBody>
          <a:bodyPr anchor="ctr" anchorCtr="1">
            <a:noAutofit/>
          </a:bodyPr>
          <a:lstStyle/>
          <a:p>
            <a:endParaRPr lang="en-US" dirty="0"/>
          </a:p>
        </p:txBody>
      </p:sp>
      <p:cxnSp>
        <p:nvCxnSpPr>
          <p:cNvPr id="95" name="Straight Connector 94"/>
          <p:cNvCxnSpPr/>
          <p:nvPr>
            <p:custDataLst>
              <p:tags r:id="rId67"/>
            </p:custDataLst>
          </p:nvPr>
        </p:nvCxnSpPr>
        <p:spPr>
          <a:xfrm>
            <a:off x="1447800" y="31242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99" name="Line 44"/>
          <p:cNvSpPr>
            <a:spLocks noChangeShapeType="1"/>
          </p:cNvSpPr>
          <p:nvPr>
            <p:custDataLst>
              <p:tags r:id="rId68"/>
            </p:custDataLst>
          </p:nvPr>
        </p:nvSpPr>
        <p:spPr bwMode="auto">
          <a:xfrm>
            <a:off x="762000" y="3124200"/>
            <a:ext cx="1447800" cy="0"/>
          </a:xfrm>
          <a:prstGeom prst="line">
            <a:avLst/>
          </a:prstGeom>
          <a:noFill/>
          <a:ln w="25400" cap="sq">
            <a:solidFill>
              <a:schemeClr val="accent1"/>
            </a:solidFill>
            <a:round/>
            <a:headEnd type="oval" w="med" len="med"/>
            <a:tailEnd type="arrow" w="med" len="med"/>
          </a:ln>
          <a:effectLst/>
        </p:spPr>
        <p:txBody>
          <a:bodyPr wrap="square" anchor="ctr" anchorCtr="1">
            <a:noAutofit/>
          </a:bodyPr>
          <a:lstStyle/>
          <a:p>
            <a:endParaRPr lang="en-US"/>
          </a:p>
        </p:txBody>
      </p:sp>
      <p:cxnSp>
        <p:nvCxnSpPr>
          <p:cNvPr id="100" name="Straight Connector 99"/>
          <p:cNvCxnSpPr/>
          <p:nvPr>
            <p:custDataLst>
              <p:tags r:id="rId69"/>
            </p:custDataLst>
          </p:nvPr>
        </p:nvCxnSpPr>
        <p:spPr>
          <a:xfrm>
            <a:off x="4724400" y="4800600"/>
            <a:ext cx="2286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01" name="Line 49"/>
          <p:cNvSpPr>
            <a:spLocks noChangeShapeType="1"/>
          </p:cNvSpPr>
          <p:nvPr>
            <p:custDataLst>
              <p:tags r:id="rId70"/>
            </p:custDataLst>
          </p:nvPr>
        </p:nvSpPr>
        <p:spPr bwMode="auto">
          <a:xfrm flipV="1">
            <a:off x="3657600" y="4800600"/>
            <a:ext cx="16002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sp>
        <p:nvSpPr>
          <p:cNvPr id="113" name="Text Box 11"/>
          <p:cNvSpPr txBox="1">
            <a:spLocks noChangeArrowheads="1"/>
          </p:cNvSpPr>
          <p:nvPr>
            <p:custDataLst>
              <p:tags r:id="rId71"/>
            </p:custDataLst>
          </p:nvPr>
        </p:nvSpPr>
        <p:spPr bwMode="auto">
          <a:xfrm>
            <a:off x="2971800" y="4648200"/>
            <a:ext cx="685800" cy="304800"/>
          </a:xfrm>
          <a:prstGeom prst="rect">
            <a:avLst/>
          </a:prstGeom>
          <a:noFill/>
          <a:ln w="25400" cap="sq" algn="ctr">
            <a:solidFill>
              <a:schemeClr val="bg1"/>
            </a:solidFill>
            <a:miter lim="800000"/>
            <a:headEnd/>
            <a:tailEnd/>
          </a:ln>
          <a:effectLst/>
        </p:spPr>
        <p:txBody>
          <a:bodyPr wrap="square" lIns="0" r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rPr>
              <a:t>extend</a:t>
            </a:r>
            <a:endParaRPr lang="en-US" sz="1600" dirty="0">
              <a:solidFill>
                <a:srgbClr val="FFFFFF"/>
              </a:solidFill>
            </a:endParaRPr>
          </a:p>
        </p:txBody>
      </p:sp>
      <p:cxnSp>
        <p:nvCxnSpPr>
          <p:cNvPr id="114" name="Straight Connector 113"/>
          <p:cNvCxnSpPr/>
          <p:nvPr>
            <p:custDataLst>
              <p:tags r:id="rId72"/>
            </p:custDataLst>
          </p:nvPr>
        </p:nvCxnSpPr>
        <p:spPr>
          <a:xfrm rot="5400000">
            <a:off x="4724400" y="28194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custDataLst>
              <p:tags r:id="rId73"/>
            </p:custDataLst>
          </p:nvPr>
        </p:nvCxnSpPr>
        <p:spPr>
          <a:xfrm rot="5400000">
            <a:off x="4724400" y="34290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25" name="Line 49"/>
          <p:cNvSpPr>
            <a:spLocks noChangeShapeType="1"/>
          </p:cNvSpPr>
          <p:nvPr>
            <p:custDataLst>
              <p:tags r:id="rId74"/>
            </p:custDataLst>
          </p:nvPr>
        </p:nvSpPr>
        <p:spPr bwMode="auto">
          <a:xfrm flipV="1">
            <a:off x="4800600" y="1981200"/>
            <a:ext cx="0" cy="1981200"/>
          </a:xfrm>
          <a:prstGeom prst="line">
            <a:avLst/>
          </a:prstGeom>
          <a:noFill/>
          <a:ln w="25400" cap="sq">
            <a:solidFill>
              <a:srgbClr val="66FF33"/>
            </a:solidFill>
            <a:round/>
            <a:headEnd type="oval" w="med" len="med"/>
            <a:tailEnd type="oval" w="med" len="med"/>
          </a:ln>
          <a:effectLst/>
        </p:spPr>
        <p:txBody>
          <a:bodyPr wrap="square" anchor="ctr" anchorCtr="1">
            <a:noAutofit/>
          </a:bodyPr>
          <a:lstStyle/>
          <a:p>
            <a:endParaRPr lang="en-US"/>
          </a:p>
        </p:txBody>
      </p:sp>
      <p:cxnSp>
        <p:nvCxnSpPr>
          <p:cNvPr id="127" name="Straight Connector 126"/>
          <p:cNvCxnSpPr/>
          <p:nvPr>
            <p:custDataLst>
              <p:tags r:id="rId75"/>
            </p:custDataLst>
          </p:nvPr>
        </p:nvCxnSpPr>
        <p:spPr>
          <a:xfrm rot="5400000">
            <a:off x="5181600" y="3733800"/>
            <a:ext cx="152400" cy="0"/>
          </a:xfrm>
          <a:prstGeom prst="line">
            <a:avLst/>
          </a:prstGeom>
          <a:ln w="88900">
            <a:solidFill>
              <a:schemeClr val="bg2"/>
            </a:solidFill>
          </a:ln>
        </p:spPr>
        <p:style>
          <a:lnRef idx="1">
            <a:schemeClr val="accent1"/>
          </a:lnRef>
          <a:fillRef idx="0">
            <a:schemeClr val="accent1"/>
          </a:fillRef>
          <a:effectRef idx="0">
            <a:schemeClr val="accent1"/>
          </a:effectRef>
          <a:fontRef idx="minor">
            <a:schemeClr val="tx1"/>
          </a:fontRef>
        </p:style>
      </p:cxnSp>
      <p:sp>
        <p:nvSpPr>
          <p:cNvPr id="134" name="Line 49"/>
          <p:cNvSpPr>
            <a:spLocks noChangeShapeType="1"/>
          </p:cNvSpPr>
          <p:nvPr>
            <p:custDataLst>
              <p:tags r:id="rId76"/>
            </p:custDataLst>
          </p:nvPr>
        </p:nvSpPr>
        <p:spPr bwMode="auto">
          <a:xfrm>
            <a:off x="5257800" y="3276600"/>
            <a:ext cx="0" cy="1523999"/>
          </a:xfrm>
          <a:prstGeom prst="line">
            <a:avLst/>
          </a:prstGeom>
          <a:noFill/>
          <a:ln w="25400" cap="sq">
            <a:solidFill>
              <a:srgbClr val="66FF33"/>
            </a:solidFill>
            <a:round/>
            <a:headEnd/>
            <a:tailEnd/>
          </a:ln>
          <a:effectLst/>
        </p:spPr>
        <p:txBody>
          <a:bodyPr wrap="square" anchor="ctr" anchorCtr="1">
            <a:noAutofit/>
          </a:bodyPr>
          <a:lstStyle/>
          <a:p>
            <a:endParaRPr lang="en-US"/>
          </a:p>
        </p:txBody>
      </p:sp>
      <p:grpSp>
        <p:nvGrpSpPr>
          <p:cNvPr id="136" name="Group 135"/>
          <p:cNvGrpSpPr/>
          <p:nvPr>
            <p:custDataLst>
              <p:tags r:id="rId77"/>
            </p:custDataLst>
          </p:nvPr>
        </p:nvGrpSpPr>
        <p:grpSpPr>
          <a:xfrm>
            <a:off x="914400" y="2971800"/>
            <a:ext cx="304800" cy="304800"/>
            <a:chOff x="990600" y="2971800"/>
            <a:chExt cx="304800" cy="304800"/>
          </a:xfrm>
          <a:solidFill>
            <a:schemeClr val="tx1"/>
          </a:solidFill>
        </p:grpSpPr>
        <p:sp>
          <p:nvSpPr>
            <p:cNvPr id="137" name="Freeform 136"/>
            <p:cNvSpPr/>
            <p:nvPr>
              <p:custDataLst>
                <p:tags r:id="rId87"/>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Text Box 11"/>
            <p:cNvSpPr txBox="1">
              <a:spLocks noChangeArrowheads="1"/>
            </p:cNvSpPr>
            <p:nvPr>
              <p:custDataLst>
                <p:tags r:id="rId88"/>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grpSp>
        <p:nvGrpSpPr>
          <p:cNvPr id="139" name="Group 138"/>
          <p:cNvGrpSpPr/>
          <p:nvPr>
            <p:custDataLst>
              <p:tags r:id="rId78"/>
            </p:custDataLst>
          </p:nvPr>
        </p:nvGrpSpPr>
        <p:grpSpPr>
          <a:xfrm>
            <a:off x="1676400" y="2971800"/>
            <a:ext cx="304800" cy="304800"/>
            <a:chOff x="990600" y="2971800"/>
            <a:chExt cx="304800" cy="304800"/>
          </a:xfrm>
          <a:solidFill>
            <a:schemeClr val="tx1"/>
          </a:solidFill>
        </p:grpSpPr>
        <p:sp>
          <p:nvSpPr>
            <p:cNvPr id="140" name="Freeform 139"/>
            <p:cNvSpPr/>
            <p:nvPr>
              <p:custDataLst>
                <p:tags r:id="rId85"/>
              </p:custDataLst>
            </p:nvPr>
          </p:nvSpPr>
          <p:spPr>
            <a:xfrm>
              <a:off x="990600" y="2971800"/>
              <a:ext cx="304800" cy="3048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685800"/>
                <a:gd name="connsiteY0" fmla="*/ 0 h 1270000"/>
                <a:gd name="connsiteX1" fmla="*/ 489857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97971 w 685800"/>
                <a:gd name="connsiteY5" fmla="*/ 635000 h 1270000"/>
                <a:gd name="connsiteX6" fmla="*/ 0 w 685800"/>
                <a:gd name="connsiteY6" fmla="*/ 508000 h 1270000"/>
                <a:gd name="connsiteX7" fmla="*/ 0 w 685800"/>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9797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08000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62000 h 1270000"/>
                <a:gd name="connsiteX5" fmla="*/ 40821 w 489857"/>
                <a:gd name="connsiteY5" fmla="*/ 635000 h 1270000"/>
                <a:gd name="connsiteX6" fmla="*/ 0 w 489857"/>
                <a:gd name="connsiteY6" fmla="*/ 555625 h 1270000"/>
                <a:gd name="connsiteX7" fmla="*/ 0 w 489857"/>
                <a:gd name="connsiteY7" fmla="*/ 0 h 1270000"/>
                <a:gd name="connsiteX0" fmla="*/ 0 w 489857"/>
                <a:gd name="connsiteY0" fmla="*/ 0 h 1270000"/>
                <a:gd name="connsiteX1" fmla="*/ 489857 w 489857"/>
                <a:gd name="connsiteY1" fmla="*/ 317500 h 1270000"/>
                <a:gd name="connsiteX2" fmla="*/ 489857 w 489857"/>
                <a:gd name="connsiteY2" fmla="*/ 952500 h 1270000"/>
                <a:gd name="connsiteX3" fmla="*/ 0 w 489857"/>
                <a:gd name="connsiteY3" fmla="*/ 1270000 h 1270000"/>
                <a:gd name="connsiteX4" fmla="*/ 0 w 489857"/>
                <a:gd name="connsiteY4" fmla="*/ 714375 h 1270000"/>
                <a:gd name="connsiteX5" fmla="*/ 40821 w 489857"/>
                <a:gd name="connsiteY5" fmla="*/ 635000 h 1270000"/>
                <a:gd name="connsiteX6" fmla="*/ 0 w 489857"/>
                <a:gd name="connsiteY6" fmla="*/ 555625 h 1270000"/>
                <a:gd name="connsiteX7" fmla="*/ 0 w 489857"/>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9857" h="1270000">
                  <a:moveTo>
                    <a:pt x="0" y="0"/>
                  </a:moveTo>
                  <a:lnTo>
                    <a:pt x="489857" y="317500"/>
                  </a:lnTo>
                  <a:lnTo>
                    <a:pt x="489857" y="952500"/>
                  </a:lnTo>
                  <a:lnTo>
                    <a:pt x="0" y="1270000"/>
                  </a:lnTo>
                  <a:lnTo>
                    <a:pt x="0" y="714375"/>
                  </a:lnTo>
                  <a:lnTo>
                    <a:pt x="40821" y="635000"/>
                  </a:lnTo>
                  <a:lnTo>
                    <a:pt x="0" y="555625"/>
                  </a:lnTo>
                  <a:lnTo>
                    <a:pt x="0" y="0"/>
                  </a:lnTo>
                  <a:close/>
                </a:path>
              </a:pathLst>
            </a:custGeom>
            <a:solidFill>
              <a:schemeClr val="bg2"/>
            </a:solidFill>
            <a:ln w="2857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 Box 11"/>
            <p:cNvSpPr txBox="1">
              <a:spLocks noChangeArrowheads="1"/>
            </p:cNvSpPr>
            <p:nvPr>
              <p:custDataLst>
                <p:tags r:id="rId86"/>
              </p:custDataLst>
            </p:nvPr>
          </p:nvSpPr>
          <p:spPr bwMode="auto">
            <a:xfrm>
              <a:off x="1081086" y="3002753"/>
              <a:ext cx="152400" cy="228600"/>
            </a:xfrm>
            <a:prstGeom prst="rect">
              <a:avLst/>
            </a:prstGeom>
            <a:noFill/>
            <a:ln w="25400" algn="ctr">
              <a:noFill/>
              <a:miter lim="800000"/>
              <a:headEnd/>
              <a:tailEnd/>
            </a:ln>
            <a:effectLst/>
          </p:spPr>
          <p:txBody>
            <a:bodyPr wrap="none" lIns="0" tIns="0" rIns="0" bIns="0" anchor="ctr" anchorCtr="1">
              <a:no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onsolas" pitchFamily="49" charset="0"/>
                </a:rPr>
                <a:t>+4</a:t>
              </a:r>
              <a:endParaRPr lang="en-US" sz="1600" dirty="0">
                <a:solidFill>
                  <a:srgbClr val="FFFFFF"/>
                </a:solidFill>
                <a:latin typeface="Consolas" pitchFamily="49" charset="0"/>
              </a:endParaRPr>
            </a:p>
          </p:txBody>
        </p:sp>
      </p:grpSp>
      <p:sp>
        <p:nvSpPr>
          <p:cNvPr id="115" name="TextBox 114"/>
          <p:cNvSpPr txBox="1"/>
          <p:nvPr/>
        </p:nvSpPr>
        <p:spPr>
          <a:xfrm>
            <a:off x="1843086" y="5943600"/>
            <a:ext cx="3648050" cy="523220"/>
          </a:xfrm>
          <a:prstGeom prst="rect">
            <a:avLst/>
          </a:prstGeom>
          <a:noFill/>
        </p:spPr>
        <p:txBody>
          <a:bodyPr wrap="none" rtlCol="0">
            <a:spAutoFit/>
          </a:bodyPr>
          <a:lstStyle/>
          <a:p>
            <a:r>
              <a:rPr lang="en-US" sz="2800" dirty="0" smtClean="0">
                <a:solidFill>
                  <a:schemeClr val="accent5">
                    <a:lumMod val="60000"/>
                    <a:lumOff val="40000"/>
                  </a:schemeClr>
                </a:solidFill>
              </a:rPr>
              <a:t>A Single cycle processor</a:t>
            </a:r>
          </a:p>
        </p:txBody>
      </p:sp>
      <p:grpSp>
        <p:nvGrpSpPr>
          <p:cNvPr id="2" name="Group 1"/>
          <p:cNvGrpSpPr/>
          <p:nvPr/>
        </p:nvGrpSpPr>
        <p:grpSpPr>
          <a:xfrm>
            <a:off x="5715000" y="1676400"/>
            <a:ext cx="1143000" cy="1524000"/>
            <a:chOff x="5715000" y="1676400"/>
            <a:chExt cx="1143000" cy="1524000"/>
          </a:xfrm>
        </p:grpSpPr>
        <p:sp>
          <p:nvSpPr>
            <p:cNvPr id="2249780" name="Text Box 52"/>
            <p:cNvSpPr txBox="1">
              <a:spLocks noChangeArrowheads="1"/>
            </p:cNvSpPr>
            <p:nvPr>
              <p:custDataLst>
                <p:tags r:id="rId79"/>
              </p:custDataLst>
            </p:nvPr>
          </p:nvSpPr>
          <p:spPr bwMode="auto">
            <a:xfrm>
              <a:off x="6172200" y="2209800"/>
              <a:ext cx="470000" cy="394275"/>
            </a:xfrm>
            <a:prstGeom prst="rect">
              <a:avLst/>
            </a:prstGeom>
            <a:noFill/>
            <a:ln w="25400" cap="sq" algn="ctr">
              <a:noFill/>
              <a:miter lim="800000"/>
              <a:headEnd/>
              <a:tailEnd/>
            </a:ln>
            <a:effectLst/>
          </p:spPr>
          <p:txBody>
            <a:bodyPr wrap="none" anchor="ctr" anchorCtr="1">
              <a:noAutofit/>
            </a:bodyPr>
            <a:lstStyle/>
            <a:p>
              <a:pPr algn="ctr" eaLnBrk="1" hangingPunct="1">
                <a:lnSpc>
                  <a:spcPct val="116000"/>
                </a:lnSpc>
                <a:buClr>
                  <a:srgbClr val="40458C"/>
                </a:buClr>
                <a:buSzPct val="100000"/>
                <a:buFont typeface="Times New Roman" pitchFamily="18" charset="0"/>
                <a:buNone/>
              </a:pPr>
              <a:r>
                <a:rPr lang="en-US" sz="1800" dirty="0" err="1">
                  <a:solidFill>
                    <a:srgbClr val="FFFFFF"/>
                  </a:solidFill>
                  <a:latin typeface="Calibri"/>
                </a:rPr>
                <a:t>alu</a:t>
              </a:r>
              <a:endParaRPr lang="en-US" sz="1800" dirty="0">
                <a:solidFill>
                  <a:srgbClr val="FFFFFF"/>
                </a:solidFill>
                <a:latin typeface="Calibri"/>
              </a:endParaRPr>
            </a:p>
          </p:txBody>
        </p:sp>
        <p:sp>
          <p:nvSpPr>
            <p:cNvPr id="48" name="Line 44"/>
            <p:cNvSpPr>
              <a:spLocks noChangeShapeType="1"/>
            </p:cNvSpPr>
            <p:nvPr>
              <p:custDataLst>
                <p:tags r:id="rId80"/>
              </p:custDataLst>
            </p:nvPr>
          </p:nvSpPr>
          <p:spPr bwMode="auto">
            <a:xfrm>
              <a:off x="5791200" y="2971800"/>
              <a:ext cx="228600" cy="0"/>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51" name="Freeform 150"/>
            <p:cNvSpPr/>
            <p:nvPr>
              <p:custDataLst>
                <p:tags r:id="rId81"/>
              </p:custDataLst>
            </p:nvPr>
          </p:nvSpPr>
          <p:spPr>
            <a:xfrm>
              <a:off x="6019800" y="1676400"/>
              <a:ext cx="609600" cy="1524000"/>
            </a:xfrm>
            <a:custGeom>
              <a:avLst/>
              <a:gdLst>
                <a:gd name="connsiteX0" fmla="*/ 0 w 685800"/>
                <a:gd name="connsiteY0" fmla="*/ 0 h 762000"/>
                <a:gd name="connsiteX1" fmla="*/ 685800 w 685800"/>
                <a:gd name="connsiteY1" fmla="*/ 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7620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190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762000"/>
                <a:gd name="connsiteX1" fmla="*/ 685800 w 685800"/>
                <a:gd name="connsiteY1" fmla="*/ 317500 h 762000"/>
                <a:gd name="connsiteX2" fmla="*/ 685800 w 685800"/>
                <a:gd name="connsiteY2" fmla="*/ 571500 h 762000"/>
                <a:gd name="connsiteX3" fmla="*/ 0 w 685800"/>
                <a:gd name="connsiteY3" fmla="*/ 762000 h 762000"/>
                <a:gd name="connsiteX4" fmla="*/ 0 w 685800"/>
                <a:gd name="connsiteY4" fmla="*/ 0 h 762000"/>
                <a:gd name="connsiteX0" fmla="*/ 0 w 685800"/>
                <a:gd name="connsiteY0" fmla="*/ 0 h 952500"/>
                <a:gd name="connsiteX1" fmla="*/ 685800 w 685800"/>
                <a:gd name="connsiteY1" fmla="*/ 317500 h 952500"/>
                <a:gd name="connsiteX2" fmla="*/ 685800 w 685800"/>
                <a:gd name="connsiteY2" fmla="*/ 952500 h 952500"/>
                <a:gd name="connsiteX3" fmla="*/ 0 w 685800"/>
                <a:gd name="connsiteY3" fmla="*/ 762000 h 952500"/>
                <a:gd name="connsiteX4" fmla="*/ 0 w 685800"/>
                <a:gd name="connsiteY4" fmla="*/ 0 h 9525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171450 w 685800"/>
                <a:gd name="connsiteY4" fmla="*/ 635000 h 1270000"/>
                <a:gd name="connsiteX5" fmla="*/ 0 w 685800"/>
                <a:gd name="connsiteY5" fmla="*/ 508000 h 1270000"/>
                <a:gd name="connsiteX6" fmla="*/ 0 w 685800"/>
                <a:gd name="connsiteY6" fmla="*/ 0 h 1270000"/>
                <a:gd name="connsiteX0" fmla="*/ 0 w 685800"/>
                <a:gd name="connsiteY0" fmla="*/ 0 h 1270000"/>
                <a:gd name="connsiteX1" fmla="*/ 685800 w 685800"/>
                <a:gd name="connsiteY1" fmla="*/ 317500 h 1270000"/>
                <a:gd name="connsiteX2" fmla="*/ 685800 w 685800"/>
                <a:gd name="connsiteY2" fmla="*/ 952500 h 1270000"/>
                <a:gd name="connsiteX3" fmla="*/ 0 w 685800"/>
                <a:gd name="connsiteY3" fmla="*/ 1270000 h 1270000"/>
                <a:gd name="connsiteX4" fmla="*/ 0 w 685800"/>
                <a:gd name="connsiteY4" fmla="*/ 762000 h 1270000"/>
                <a:gd name="connsiteX5" fmla="*/ 171450 w 685800"/>
                <a:gd name="connsiteY5" fmla="*/ 635000 h 1270000"/>
                <a:gd name="connsiteX6" fmla="*/ 0 w 685800"/>
                <a:gd name="connsiteY6" fmla="*/ 508000 h 1270000"/>
                <a:gd name="connsiteX7" fmla="*/ 0 w 685800"/>
                <a:gd name="connsiteY7" fmla="*/ 0 h 127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5800" h="1270000">
                  <a:moveTo>
                    <a:pt x="0" y="0"/>
                  </a:moveTo>
                  <a:lnTo>
                    <a:pt x="685800" y="317500"/>
                  </a:lnTo>
                  <a:lnTo>
                    <a:pt x="685800" y="952500"/>
                  </a:lnTo>
                  <a:lnTo>
                    <a:pt x="0" y="1270000"/>
                  </a:lnTo>
                  <a:lnTo>
                    <a:pt x="0" y="762000"/>
                  </a:lnTo>
                  <a:lnTo>
                    <a:pt x="171450" y="635000"/>
                  </a:lnTo>
                  <a:lnTo>
                    <a:pt x="0" y="508000"/>
                  </a:lnTo>
                  <a:lnTo>
                    <a:pt x="0"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Line 45"/>
            <p:cNvSpPr>
              <a:spLocks noChangeShapeType="1"/>
            </p:cNvSpPr>
            <p:nvPr>
              <p:custDataLst>
                <p:tags r:id="rId82"/>
              </p:custDataLst>
            </p:nvPr>
          </p:nvSpPr>
          <p:spPr bwMode="auto">
            <a:xfrm flipV="1">
              <a:off x="6553200" y="2895600"/>
              <a:ext cx="0" cy="228600"/>
            </a:xfrm>
            <a:prstGeom prst="line">
              <a:avLst/>
            </a:prstGeom>
            <a:noFill/>
            <a:ln w="25400" cap="sq">
              <a:solidFill>
                <a:srgbClr val="00FF00"/>
              </a:solidFill>
              <a:round/>
              <a:headEnd type="none" w="med" len="med"/>
              <a:tailEnd type="arrow" w="med" len="med"/>
            </a:ln>
            <a:effectLst/>
          </p:spPr>
          <p:txBody>
            <a:bodyPr wrap="square" anchor="ctr" anchorCtr="1">
              <a:noAutofit/>
            </a:bodyPr>
            <a:lstStyle/>
            <a:p>
              <a:endParaRPr lang="en-US"/>
            </a:p>
          </p:txBody>
        </p:sp>
        <p:sp>
          <p:nvSpPr>
            <p:cNvPr id="122" name="Line 43"/>
            <p:cNvSpPr>
              <a:spLocks noChangeShapeType="1"/>
            </p:cNvSpPr>
            <p:nvPr>
              <p:custDataLst>
                <p:tags r:id="rId83"/>
              </p:custDataLst>
            </p:nvPr>
          </p:nvSpPr>
          <p:spPr bwMode="auto">
            <a:xfrm flipV="1">
              <a:off x="5715000" y="1981200"/>
              <a:ext cx="304800" cy="3076"/>
            </a:xfrm>
            <a:prstGeom prst="line">
              <a:avLst/>
            </a:prstGeom>
            <a:noFill/>
            <a:ln w="25400" cap="sq">
              <a:solidFill>
                <a:srgbClr val="66FF33"/>
              </a:solidFill>
              <a:round/>
              <a:headEnd type="none" w="med" len="med"/>
              <a:tailEnd type="arrow" w="med" len="med"/>
            </a:ln>
            <a:effectLst/>
          </p:spPr>
          <p:txBody>
            <a:bodyPr wrap="square" anchor="ctr" anchorCtr="1">
              <a:noAutofit/>
            </a:bodyPr>
            <a:lstStyle/>
            <a:p>
              <a:endParaRPr lang="en-US"/>
            </a:p>
          </p:txBody>
        </p:sp>
        <p:sp>
          <p:nvSpPr>
            <p:cNvPr id="124" name="Line 48"/>
            <p:cNvSpPr>
              <a:spLocks noChangeShapeType="1"/>
            </p:cNvSpPr>
            <p:nvPr>
              <p:custDataLst>
                <p:tags r:id="rId84"/>
              </p:custDataLst>
            </p:nvPr>
          </p:nvSpPr>
          <p:spPr bwMode="auto">
            <a:xfrm flipH="1">
              <a:off x="6629400" y="2362200"/>
              <a:ext cx="228600" cy="0"/>
            </a:xfrm>
            <a:prstGeom prst="line">
              <a:avLst/>
            </a:prstGeom>
            <a:noFill/>
            <a:ln w="25400" cap="sq">
              <a:solidFill>
                <a:srgbClr val="66FF33"/>
              </a:solidFill>
              <a:round/>
              <a:headEnd/>
              <a:tailEnd/>
            </a:ln>
            <a:effectLst/>
          </p:spPr>
          <p:txBody>
            <a:bodyPr wrap="square" anchor="ctr" anchorCtr="1">
              <a:noAutofit/>
            </a:bodyPr>
            <a:lstStyle/>
            <a:p>
              <a:endParaRPr lang="en-US" dirty="0"/>
            </a:p>
          </p:txBody>
        </p:sp>
      </p:grpSp>
    </p:spTree>
    <p:extLst>
      <p:ext uri="{BB962C8B-B14F-4D97-AF65-F5344CB8AC3E}">
        <p14:creationId xmlns:p14="http://schemas.microsoft.com/office/powerpoint/2010/main" val="3014253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4976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24977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4977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24977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4977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249777"/>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24977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6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3"/>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8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8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8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7"/>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94"/>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97"/>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98"/>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0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0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0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08"/>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96"/>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03"/>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1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1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2"/>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09"/>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17"/>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8"/>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20"/>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2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26"/>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2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1"/>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2"/>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33"/>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6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64"/>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6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6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6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6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72"/>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74"/>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7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78"/>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2"/>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107"/>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119"/>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121"/>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9"/>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101"/>
                                        </p:tgtEl>
                                        <p:attrNameLst>
                                          <p:attrName>style.visibility</p:attrName>
                                        </p:attrNameLst>
                                      </p:cBhvr>
                                      <p:to>
                                        <p:strVal val="visible"/>
                                      </p:to>
                                    </p:set>
                                  </p:childTnLst>
                                </p:cTn>
                              </p:par>
                              <p:par>
                                <p:cTn id="155" presetID="1" presetClass="entr" presetSubtype="0" fill="hold" grpId="0" nodeType="withEffect">
                                  <p:stCondLst>
                                    <p:cond delay="0"/>
                                  </p:stCondLst>
                                  <p:childTnLst>
                                    <p:set>
                                      <p:cBhvr>
                                        <p:cTn id="156" dur="1" fill="hold">
                                          <p:stCondLst>
                                            <p:cond delay="0"/>
                                          </p:stCondLst>
                                        </p:cTn>
                                        <p:tgtEl>
                                          <p:spTgt spid="113"/>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14"/>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16"/>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25"/>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27"/>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34"/>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3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9762" grpId="0" animBg="1"/>
      <p:bldP spid="2249771" grpId="0" animBg="1"/>
      <p:bldP spid="2249772" grpId="0" animBg="1"/>
      <p:bldP spid="2249775" grpId="0" animBg="1"/>
      <p:bldP spid="2249776" grpId="0" animBg="1"/>
      <p:bldP spid="2249777" grpId="0" animBg="1"/>
      <p:bldP spid="2249779" grpId="0" animBg="1"/>
      <p:bldP spid="56" grpId="0" animBg="1"/>
      <p:bldP spid="59" grpId="0" animBg="1"/>
      <p:bldP spid="66" grpId="0" animBg="1"/>
      <p:bldP spid="69" grpId="0" animBg="1"/>
      <p:bldP spid="71" grpId="0" animBg="1"/>
      <p:bldP spid="73" grpId="0" animBg="1"/>
      <p:bldP spid="50" grpId="0" animBg="1"/>
      <p:bldP spid="54" grpId="0" animBg="1"/>
      <p:bldP spid="62" grpId="0"/>
      <p:bldP spid="75" grpId="0" animBg="1"/>
      <p:bldP spid="80" grpId="0" animBg="1"/>
      <p:bldP spid="81" grpId="0" animBg="1"/>
      <p:bldP spid="84" grpId="0" animBg="1"/>
      <p:bldP spid="86" grpId="0" animBg="1"/>
      <p:bldP spid="88" grpId="0" animBg="1"/>
      <p:bldP spid="89" grpId="0" animBg="1"/>
      <p:bldP spid="90" grpId="0" animBg="1"/>
      <p:bldP spid="91" grpId="0" animBg="1"/>
      <p:bldP spid="77" grpId="0" animBg="1"/>
      <p:bldP spid="93" grpId="0"/>
      <p:bldP spid="94" grpId="0" animBg="1"/>
      <p:bldP spid="97" grpId="0" animBg="1"/>
      <p:bldP spid="98" grpId="0" animBg="1"/>
      <p:bldP spid="104" grpId="0" animBg="1"/>
      <p:bldP spid="105" grpId="0" animBg="1"/>
      <p:bldP spid="106" grpId="0"/>
      <p:bldP spid="108" grpId="0" animBg="1"/>
      <p:bldP spid="96" grpId="0" animBg="1"/>
      <p:bldP spid="103" grpId="0" animBg="1"/>
      <p:bldP spid="110" grpId="0" animBg="1"/>
      <p:bldP spid="111" grpId="0" animBg="1"/>
      <p:bldP spid="112" grpId="0" animBg="1"/>
      <p:bldP spid="109" grpId="0" animBg="1"/>
      <p:bldP spid="117" grpId="0" animBg="1"/>
      <p:bldP spid="118" grpId="0" animBg="1"/>
      <p:bldP spid="120" grpId="0" animBg="1"/>
      <p:bldP spid="123" grpId="0" animBg="1"/>
      <p:bldP spid="126" grpId="0" animBg="1"/>
      <p:bldP spid="129" grpId="0" animBg="1"/>
      <p:bldP spid="130" grpId="0" animBg="1"/>
      <p:bldP spid="131" grpId="0" animBg="1"/>
      <p:bldP spid="132" grpId="0" animBg="1"/>
      <p:bldP spid="133" grpId="0" animBg="1"/>
      <p:bldP spid="163" grpId="0" animBg="1"/>
      <p:bldP spid="164" grpId="0" animBg="1"/>
      <p:bldP spid="165" grpId="0" animBg="1"/>
      <p:bldP spid="166" grpId="0" animBg="1"/>
      <p:bldP spid="167" grpId="0" animBg="1"/>
      <p:bldP spid="168" grpId="0" animBg="1"/>
      <p:bldP spid="172" grpId="0" animBg="1"/>
      <p:bldP spid="174" grpId="0" animBg="1"/>
      <p:bldP spid="175" grpId="0" animBg="1"/>
      <p:bldP spid="176" grpId="0" animBg="1"/>
      <p:bldP spid="178" grpId="0"/>
      <p:bldP spid="102" grpId="0" animBg="1"/>
      <p:bldP spid="107" grpId="0" animBg="1"/>
      <p:bldP spid="119" grpId="0" animBg="1"/>
      <p:bldP spid="121" grpId="0" animBg="1"/>
      <p:bldP spid="99" grpId="0" animBg="1"/>
      <p:bldP spid="101" grpId="0" animBg="1"/>
      <p:bldP spid="113" grpId="0" animBg="1"/>
      <p:bldP spid="125" grpId="0" animBg="1"/>
      <p:bldP spid="134" grpId="0" animBg="1"/>
      <p:bldP spid="115"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r>
              <a:rPr lang="en-US" dirty="0">
                <a:solidFill>
                  <a:schemeClr val="tx2">
                    <a:lumMod val="50000"/>
                  </a:schemeClr>
                </a:solidFill>
              </a:rPr>
              <a:t>Review</a:t>
            </a:r>
          </a:p>
          <a:p>
            <a:pPr lvl="1"/>
            <a:r>
              <a:rPr lang="en-US" dirty="0">
                <a:solidFill>
                  <a:schemeClr val="tx2">
                    <a:lumMod val="50000"/>
                  </a:schemeClr>
                </a:solidFill>
              </a:rPr>
              <a:t>Finite State Machines</a:t>
            </a:r>
            <a:endParaRPr lang="en-US" dirty="0"/>
          </a:p>
          <a:p>
            <a:pPr marL="0" indent="0">
              <a:buNone/>
            </a:pPr>
            <a:r>
              <a:rPr lang="en-US" dirty="0" smtClean="0"/>
              <a:t>Memory</a:t>
            </a:r>
          </a:p>
          <a:p>
            <a:pPr lvl="1"/>
            <a:r>
              <a:rPr lang="en-US" dirty="0" smtClean="0">
                <a:solidFill>
                  <a:schemeClr val="bg2">
                    <a:lumMod val="50000"/>
                    <a:lumOff val="50000"/>
                  </a:schemeClr>
                </a:solidFill>
              </a:rPr>
              <a:t>CPU: Register Files (i.e. Memory w/in the CPU)</a:t>
            </a:r>
          </a:p>
          <a:p>
            <a:pPr lvl="1"/>
            <a:r>
              <a:rPr lang="en-US" dirty="0" smtClean="0">
                <a:solidFill>
                  <a:schemeClr val="bg2">
                    <a:lumMod val="50000"/>
                    <a:lumOff val="50000"/>
                  </a:schemeClr>
                </a:solidFill>
              </a:rPr>
              <a:t>Scaling Memory: Tri-state devices</a:t>
            </a:r>
          </a:p>
          <a:p>
            <a:pPr lvl="1"/>
            <a:r>
              <a:rPr lang="en-US" dirty="0" smtClean="0"/>
              <a:t>Cache: SRAM (Static RAM—random access memory)</a:t>
            </a:r>
          </a:p>
          <a:p>
            <a:pPr lvl="1"/>
            <a:r>
              <a:rPr lang="en-US" dirty="0" smtClean="0"/>
              <a:t>Memory: DRAM (Dynamic RAM)</a:t>
            </a:r>
            <a:endParaRPr lang="en-US" dirty="0"/>
          </a:p>
        </p:txBody>
      </p:sp>
    </p:spTree>
    <p:extLst>
      <p:ext uri="{BB962C8B-B14F-4D97-AF65-F5344CB8AC3E}">
        <p14:creationId xmlns:p14="http://schemas.microsoft.com/office/powerpoint/2010/main" val="27922264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Next Goal</a:t>
            </a:r>
            <a:endParaRPr lang="en-US" dirty="0"/>
          </a:p>
        </p:txBody>
      </p:sp>
      <p:sp>
        <p:nvSpPr>
          <p:cNvPr id="3" name="Content Placeholder 2"/>
          <p:cNvSpPr>
            <a:spLocks noGrp="1"/>
          </p:cNvSpPr>
          <p:nvPr>
            <p:ph idx="1"/>
          </p:nvPr>
        </p:nvSpPr>
        <p:spPr/>
        <p:txBody>
          <a:bodyPr/>
          <a:lstStyle/>
          <a:p>
            <a:r>
              <a:rPr lang="en-US" dirty="0" smtClean="0"/>
              <a:t>How do we build large memories?</a:t>
            </a:r>
          </a:p>
          <a:p>
            <a:endParaRPr lang="en-US" dirty="0" smtClean="0"/>
          </a:p>
          <a:p>
            <a:r>
              <a:rPr lang="en-US" dirty="0" smtClean="0"/>
              <a:t>Use similar designs as Tri-state Buffers to connect multiple registers to output line.  Only one register will drive output line.</a:t>
            </a:r>
            <a:endParaRPr lang="en-US" dirty="0"/>
          </a:p>
        </p:txBody>
      </p:sp>
    </p:spTree>
    <p:extLst>
      <p:ext uri="{BB962C8B-B14F-4D97-AF65-F5344CB8AC3E}">
        <p14:creationId xmlns:p14="http://schemas.microsoft.com/office/powerpoint/2010/main" val="27595624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915400" cy="5638800"/>
          </a:xfrm>
        </p:spPr>
        <p:txBody>
          <a:bodyPr/>
          <a:lstStyle/>
          <a:p>
            <a:r>
              <a:rPr lang="en-US" dirty="0" smtClean="0">
                <a:solidFill>
                  <a:schemeClr val="accent5">
                    <a:lumMod val="60000"/>
                    <a:lumOff val="40000"/>
                  </a:schemeClr>
                </a:solidFill>
              </a:rPr>
              <a:t>Static RAM (SRAM)—Static Random Access Memory</a:t>
            </a:r>
          </a:p>
          <a:p>
            <a:pPr lvl="1"/>
            <a:r>
              <a:rPr lang="en-US" dirty="0" smtClean="0"/>
              <a:t>Essentially just D-Latches plus Tri-State Buffers</a:t>
            </a:r>
          </a:p>
          <a:p>
            <a:pPr lvl="1"/>
            <a:r>
              <a:rPr lang="en-US" dirty="0" smtClean="0"/>
              <a:t>A </a:t>
            </a:r>
            <a:r>
              <a:rPr lang="en-US" dirty="0"/>
              <a:t>decoder selects which line of memory to </a:t>
            </a:r>
            <a:r>
              <a:rPr lang="en-US" dirty="0" smtClean="0"/>
              <a:t>access </a:t>
            </a:r>
          </a:p>
          <a:p>
            <a:pPr marL="457200" lvl="1" indent="0">
              <a:buNone/>
            </a:pPr>
            <a:r>
              <a:rPr lang="en-US" dirty="0"/>
              <a:t>	</a:t>
            </a:r>
            <a:r>
              <a:rPr lang="en-US" dirty="0" smtClean="0"/>
              <a:t>(i.e. word line)</a:t>
            </a:r>
            <a:endParaRPr lang="en-US" dirty="0"/>
          </a:p>
          <a:p>
            <a:pPr lvl="1"/>
            <a:r>
              <a:rPr lang="en-US" dirty="0"/>
              <a:t>A </a:t>
            </a:r>
            <a:r>
              <a:rPr lang="en-US" dirty="0" smtClean="0"/>
              <a:t>R/W </a:t>
            </a:r>
            <a:r>
              <a:rPr lang="en-US" dirty="0"/>
              <a:t>selector determines the </a:t>
            </a:r>
            <a:endParaRPr lang="en-US" dirty="0" smtClean="0"/>
          </a:p>
          <a:p>
            <a:pPr marL="457200" lvl="1" indent="0">
              <a:buNone/>
            </a:pPr>
            <a:r>
              <a:rPr lang="en-US" dirty="0"/>
              <a:t>	</a:t>
            </a:r>
            <a:r>
              <a:rPr lang="en-US" dirty="0" smtClean="0"/>
              <a:t>type </a:t>
            </a:r>
            <a:r>
              <a:rPr lang="en-US" dirty="0"/>
              <a:t>of access</a:t>
            </a:r>
          </a:p>
          <a:p>
            <a:pPr lvl="1"/>
            <a:r>
              <a:rPr lang="en-US" dirty="0"/>
              <a:t>That line is then coupled to </a:t>
            </a:r>
            <a:endParaRPr lang="en-US" dirty="0" smtClean="0"/>
          </a:p>
          <a:p>
            <a:pPr marL="457200" lvl="1" indent="0">
              <a:buNone/>
            </a:pPr>
            <a:r>
              <a:rPr lang="en-US" dirty="0"/>
              <a:t>	</a:t>
            </a:r>
            <a:r>
              <a:rPr lang="en-US" dirty="0" smtClean="0"/>
              <a:t>the </a:t>
            </a:r>
            <a:r>
              <a:rPr lang="en-US" dirty="0"/>
              <a:t>data lines</a:t>
            </a:r>
          </a:p>
          <a:p>
            <a:endParaRPr lang="en-US" dirty="0"/>
          </a:p>
          <a:p>
            <a:endParaRPr lang="en-US" dirty="0"/>
          </a:p>
        </p:txBody>
      </p:sp>
      <p:sp>
        <p:nvSpPr>
          <p:cNvPr id="259074" name="Rectangle 2"/>
          <p:cNvSpPr>
            <a:spLocks noGrp="1" noChangeArrowheads="1"/>
          </p:cNvSpPr>
          <p:nvPr>
            <p:ph type="title"/>
          </p:nvPr>
        </p:nvSpPr>
        <p:spPr/>
        <p:txBody>
          <a:bodyPr>
            <a:normAutofit fontScale="90000"/>
          </a:bodyPr>
          <a:lstStyle/>
          <a:p>
            <a:r>
              <a:rPr lang="en-US" dirty="0" smtClean="0"/>
              <a:t>SRAM</a:t>
            </a:r>
            <a:endParaRPr lang="en-US" dirty="0"/>
          </a:p>
        </p:txBody>
      </p:sp>
      <p:sp>
        <p:nvSpPr>
          <p:cNvPr id="259076" name="Rectangle 4"/>
          <p:cNvSpPr>
            <a:spLocks noChangeArrowheads="1"/>
          </p:cNvSpPr>
          <p:nvPr/>
        </p:nvSpPr>
        <p:spPr bwMode="auto">
          <a:xfrm>
            <a:off x="6019800" y="2743200"/>
            <a:ext cx="2895600" cy="3962400"/>
          </a:xfrm>
          <a:prstGeom prst="rect">
            <a:avLst/>
          </a:prstGeom>
          <a:noFill/>
          <a:ln w="25400" algn="ctr">
            <a:solidFill>
              <a:schemeClr val="accent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77" name="Rectangle 5"/>
          <p:cNvSpPr>
            <a:spLocks noChangeArrowheads="1"/>
          </p:cNvSpPr>
          <p:nvPr/>
        </p:nvSpPr>
        <p:spPr bwMode="auto">
          <a:xfrm>
            <a:off x="7239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8" name="Rectangle 6"/>
          <p:cNvSpPr>
            <a:spLocks noChangeArrowheads="1"/>
          </p:cNvSpPr>
          <p:nvPr/>
        </p:nvSpPr>
        <p:spPr bwMode="auto">
          <a:xfrm>
            <a:off x="7620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79" name="Rectangle 7"/>
          <p:cNvSpPr>
            <a:spLocks noChangeArrowheads="1"/>
          </p:cNvSpPr>
          <p:nvPr/>
        </p:nvSpPr>
        <p:spPr bwMode="auto">
          <a:xfrm>
            <a:off x="8001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0" name="Rectangle 8"/>
          <p:cNvSpPr>
            <a:spLocks noChangeArrowheads="1"/>
          </p:cNvSpPr>
          <p:nvPr/>
        </p:nvSpPr>
        <p:spPr bwMode="auto">
          <a:xfrm>
            <a:off x="8382000" y="3429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1" name="Line 9"/>
          <p:cNvSpPr>
            <a:spLocks noChangeShapeType="1"/>
          </p:cNvSpPr>
          <p:nvPr/>
        </p:nvSpPr>
        <p:spPr bwMode="auto">
          <a:xfrm>
            <a:off x="7391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2" name="Line 10"/>
          <p:cNvSpPr>
            <a:spLocks noChangeShapeType="1"/>
          </p:cNvSpPr>
          <p:nvPr/>
        </p:nvSpPr>
        <p:spPr bwMode="auto">
          <a:xfrm>
            <a:off x="7772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3" name="Line 11"/>
          <p:cNvSpPr>
            <a:spLocks noChangeShapeType="1"/>
          </p:cNvSpPr>
          <p:nvPr/>
        </p:nvSpPr>
        <p:spPr bwMode="auto">
          <a:xfrm>
            <a:off x="8153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4" name="Line 12"/>
          <p:cNvSpPr>
            <a:spLocks noChangeShapeType="1"/>
          </p:cNvSpPr>
          <p:nvPr/>
        </p:nvSpPr>
        <p:spPr bwMode="auto">
          <a:xfrm>
            <a:off x="8534400" y="2362200"/>
            <a:ext cx="0" cy="4191000"/>
          </a:xfrm>
          <a:prstGeom prst="line">
            <a:avLst/>
          </a:prstGeom>
          <a:noFill/>
          <a:ln w="25400">
            <a:solidFill>
              <a:srgbClr val="CC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085" name="Rectangle 13"/>
          <p:cNvSpPr>
            <a:spLocks noChangeArrowheads="1"/>
          </p:cNvSpPr>
          <p:nvPr/>
        </p:nvSpPr>
        <p:spPr bwMode="auto">
          <a:xfrm>
            <a:off x="7239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6" name="Rectangle 14"/>
          <p:cNvSpPr>
            <a:spLocks noChangeArrowheads="1"/>
          </p:cNvSpPr>
          <p:nvPr/>
        </p:nvSpPr>
        <p:spPr bwMode="auto">
          <a:xfrm>
            <a:off x="7620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7" name="Rectangle 15"/>
          <p:cNvSpPr>
            <a:spLocks noChangeArrowheads="1"/>
          </p:cNvSpPr>
          <p:nvPr/>
        </p:nvSpPr>
        <p:spPr bwMode="auto">
          <a:xfrm>
            <a:off x="8001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8" name="Rectangle 16"/>
          <p:cNvSpPr>
            <a:spLocks noChangeArrowheads="1"/>
          </p:cNvSpPr>
          <p:nvPr/>
        </p:nvSpPr>
        <p:spPr bwMode="auto">
          <a:xfrm>
            <a:off x="8382000" y="3810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89" name="Rectangle 17"/>
          <p:cNvSpPr>
            <a:spLocks noChangeArrowheads="1"/>
          </p:cNvSpPr>
          <p:nvPr/>
        </p:nvSpPr>
        <p:spPr bwMode="auto">
          <a:xfrm>
            <a:off x="7239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0" name="Rectangle 18"/>
          <p:cNvSpPr>
            <a:spLocks noChangeArrowheads="1"/>
          </p:cNvSpPr>
          <p:nvPr/>
        </p:nvSpPr>
        <p:spPr bwMode="auto">
          <a:xfrm>
            <a:off x="7620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1" name="Rectangle 19"/>
          <p:cNvSpPr>
            <a:spLocks noChangeArrowheads="1"/>
          </p:cNvSpPr>
          <p:nvPr/>
        </p:nvSpPr>
        <p:spPr bwMode="auto">
          <a:xfrm>
            <a:off x="8001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2" name="Rectangle 20"/>
          <p:cNvSpPr>
            <a:spLocks noChangeArrowheads="1"/>
          </p:cNvSpPr>
          <p:nvPr/>
        </p:nvSpPr>
        <p:spPr bwMode="auto">
          <a:xfrm>
            <a:off x="8382000" y="4191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3" name="Rectangle 21"/>
          <p:cNvSpPr>
            <a:spLocks noChangeArrowheads="1"/>
          </p:cNvSpPr>
          <p:nvPr/>
        </p:nvSpPr>
        <p:spPr bwMode="auto">
          <a:xfrm>
            <a:off x="7239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4" name="Rectangle 22"/>
          <p:cNvSpPr>
            <a:spLocks noChangeArrowheads="1"/>
          </p:cNvSpPr>
          <p:nvPr/>
        </p:nvSpPr>
        <p:spPr bwMode="auto">
          <a:xfrm>
            <a:off x="7620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5" name="Rectangle 23"/>
          <p:cNvSpPr>
            <a:spLocks noChangeArrowheads="1"/>
          </p:cNvSpPr>
          <p:nvPr/>
        </p:nvSpPr>
        <p:spPr bwMode="auto">
          <a:xfrm>
            <a:off x="8001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6" name="Rectangle 24"/>
          <p:cNvSpPr>
            <a:spLocks noChangeArrowheads="1"/>
          </p:cNvSpPr>
          <p:nvPr/>
        </p:nvSpPr>
        <p:spPr bwMode="auto">
          <a:xfrm>
            <a:off x="8382000" y="4572000"/>
            <a:ext cx="228600" cy="228600"/>
          </a:xfrm>
          <a:prstGeom prst="rect">
            <a:avLst/>
          </a:prstGeom>
          <a:noFill/>
          <a:ln w="25400" algn="ctr">
            <a:solidFill>
              <a:srgbClr val="00B0F0"/>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7" name="Rectangle 25"/>
          <p:cNvSpPr>
            <a:spLocks noChangeArrowheads="1"/>
          </p:cNvSpPr>
          <p:nvPr/>
        </p:nvSpPr>
        <p:spPr bwMode="auto">
          <a:xfrm>
            <a:off x="7239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8" name="Rectangle 26"/>
          <p:cNvSpPr>
            <a:spLocks noChangeArrowheads="1"/>
          </p:cNvSpPr>
          <p:nvPr/>
        </p:nvSpPr>
        <p:spPr bwMode="auto">
          <a:xfrm>
            <a:off x="7620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099" name="Rectangle 27"/>
          <p:cNvSpPr>
            <a:spLocks noChangeArrowheads="1"/>
          </p:cNvSpPr>
          <p:nvPr/>
        </p:nvSpPr>
        <p:spPr bwMode="auto">
          <a:xfrm>
            <a:off x="8001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0" name="Rectangle 28"/>
          <p:cNvSpPr>
            <a:spLocks noChangeArrowheads="1"/>
          </p:cNvSpPr>
          <p:nvPr/>
        </p:nvSpPr>
        <p:spPr bwMode="auto">
          <a:xfrm>
            <a:off x="8382000" y="6172200"/>
            <a:ext cx="228600" cy="2286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1" name="Text Box 29"/>
          <p:cNvSpPr txBox="1">
            <a:spLocks noChangeArrowheads="1"/>
          </p:cNvSpPr>
          <p:nvPr/>
        </p:nvSpPr>
        <p:spPr bwMode="auto">
          <a:xfrm>
            <a:off x="7696200" y="2151062"/>
            <a:ext cx="828675"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Data</a:t>
            </a:r>
          </a:p>
        </p:txBody>
      </p:sp>
      <p:sp>
        <p:nvSpPr>
          <p:cNvPr id="259102" name="Text Box 30"/>
          <p:cNvSpPr txBox="1">
            <a:spLocks noChangeArrowheads="1"/>
          </p:cNvSpPr>
          <p:nvPr/>
        </p:nvSpPr>
        <p:spPr bwMode="auto">
          <a:xfrm rot="16200000">
            <a:off x="4864100" y="4584700"/>
            <a:ext cx="1303338"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Address</a:t>
            </a:r>
          </a:p>
        </p:txBody>
      </p:sp>
      <p:sp>
        <p:nvSpPr>
          <p:cNvPr id="259103" name="Line 31"/>
          <p:cNvSpPr>
            <a:spLocks noChangeShapeType="1"/>
          </p:cNvSpPr>
          <p:nvPr/>
        </p:nvSpPr>
        <p:spPr bwMode="auto">
          <a:xfrm>
            <a:off x="6934200" y="35052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4" name="Line 32"/>
          <p:cNvSpPr>
            <a:spLocks noChangeShapeType="1"/>
          </p:cNvSpPr>
          <p:nvPr/>
        </p:nvSpPr>
        <p:spPr bwMode="auto">
          <a:xfrm>
            <a:off x="6816725" y="3871913"/>
            <a:ext cx="1793875" cy="1428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05" name="Line 33"/>
          <p:cNvSpPr>
            <a:spLocks noChangeShapeType="1"/>
          </p:cNvSpPr>
          <p:nvPr/>
        </p:nvSpPr>
        <p:spPr bwMode="auto">
          <a:xfrm>
            <a:off x="6873875" y="4267200"/>
            <a:ext cx="17367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06" name="Line 34"/>
          <p:cNvSpPr>
            <a:spLocks noChangeShapeType="1"/>
          </p:cNvSpPr>
          <p:nvPr/>
        </p:nvSpPr>
        <p:spPr bwMode="auto">
          <a:xfrm>
            <a:off x="6934200" y="4648200"/>
            <a:ext cx="1676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7" name="Rectangle 35"/>
          <p:cNvSpPr>
            <a:spLocks noChangeArrowheads="1"/>
          </p:cNvSpPr>
          <p:nvPr/>
        </p:nvSpPr>
        <p:spPr bwMode="auto">
          <a:xfrm>
            <a:off x="6324600" y="4191000"/>
            <a:ext cx="457200" cy="1600200"/>
          </a:xfrm>
          <a:prstGeom prst="rect">
            <a:avLst/>
          </a:prstGeom>
          <a:noFill/>
          <a:ln w="25400" algn="ctr">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08" name="Text Box 36"/>
          <p:cNvSpPr txBox="1">
            <a:spLocks noChangeArrowheads="1"/>
          </p:cNvSpPr>
          <p:nvPr/>
        </p:nvSpPr>
        <p:spPr bwMode="auto">
          <a:xfrm rot="16200000">
            <a:off x="5837238" y="4711700"/>
            <a:ext cx="1338262" cy="515938"/>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25400"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Decoder</a:t>
            </a:r>
          </a:p>
        </p:txBody>
      </p:sp>
      <p:sp>
        <p:nvSpPr>
          <p:cNvPr id="259109" name="Line 37"/>
          <p:cNvSpPr>
            <a:spLocks noChangeShapeType="1"/>
          </p:cNvSpPr>
          <p:nvPr/>
        </p:nvSpPr>
        <p:spPr bwMode="auto">
          <a:xfrm flipH="1">
            <a:off x="5715000" y="4473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0" name="Line 38"/>
          <p:cNvSpPr>
            <a:spLocks noChangeShapeType="1"/>
          </p:cNvSpPr>
          <p:nvPr/>
        </p:nvSpPr>
        <p:spPr bwMode="auto">
          <a:xfrm flipH="1">
            <a:off x="5715000" y="47021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1" name="Line 39"/>
          <p:cNvSpPr>
            <a:spLocks noChangeShapeType="1"/>
          </p:cNvSpPr>
          <p:nvPr/>
        </p:nvSpPr>
        <p:spPr bwMode="auto">
          <a:xfrm flipH="1">
            <a:off x="5715000" y="49307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2" name="Line 40"/>
          <p:cNvSpPr>
            <a:spLocks noChangeShapeType="1"/>
          </p:cNvSpPr>
          <p:nvPr/>
        </p:nvSpPr>
        <p:spPr bwMode="auto">
          <a:xfrm flipH="1">
            <a:off x="5715000" y="51593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3" name="Line 41"/>
          <p:cNvSpPr>
            <a:spLocks noChangeShapeType="1"/>
          </p:cNvSpPr>
          <p:nvPr/>
        </p:nvSpPr>
        <p:spPr bwMode="auto">
          <a:xfrm flipH="1">
            <a:off x="5715000" y="5616575"/>
            <a:ext cx="609600" cy="0"/>
          </a:xfrm>
          <a:prstGeom prst="line">
            <a:avLst/>
          </a:prstGeom>
          <a:noFill/>
          <a:ln w="254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4" name="Line 42"/>
          <p:cNvSpPr>
            <a:spLocks noChangeShapeType="1"/>
          </p:cNvSpPr>
          <p:nvPr/>
        </p:nvSpPr>
        <p:spPr bwMode="auto">
          <a:xfrm>
            <a:off x="5715000" y="6172200"/>
            <a:ext cx="1143000" cy="0"/>
          </a:xfrm>
          <a:prstGeom prst="line">
            <a:avLst/>
          </a:prstGeom>
          <a:noFill/>
          <a:ln w="25400">
            <a:solidFill>
              <a:srgbClr val="66FF3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5" name="Line 43"/>
          <p:cNvSpPr>
            <a:spLocks noChangeShapeType="1"/>
          </p:cNvSpPr>
          <p:nvPr/>
        </p:nvSpPr>
        <p:spPr bwMode="auto">
          <a:xfrm>
            <a:off x="6934200" y="4648200"/>
            <a:ext cx="0" cy="60960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6" name="Line 44"/>
          <p:cNvSpPr>
            <a:spLocks noChangeShapeType="1"/>
          </p:cNvSpPr>
          <p:nvPr/>
        </p:nvSpPr>
        <p:spPr bwMode="auto">
          <a:xfrm flipH="1">
            <a:off x="6781800" y="5257800"/>
            <a:ext cx="228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59117" name="Line 45"/>
          <p:cNvSpPr>
            <a:spLocks noChangeShapeType="1"/>
          </p:cNvSpPr>
          <p:nvPr/>
        </p:nvSpPr>
        <p:spPr bwMode="auto">
          <a:xfrm flipH="1">
            <a:off x="6891338" y="4246563"/>
            <a:ext cx="3175" cy="1011237"/>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
        <p:nvSpPr>
          <p:cNvPr id="259118" name="Line 46"/>
          <p:cNvSpPr>
            <a:spLocks noChangeShapeType="1"/>
          </p:cNvSpPr>
          <p:nvPr/>
        </p:nvSpPr>
        <p:spPr bwMode="auto">
          <a:xfrm>
            <a:off x="6819900" y="3856038"/>
            <a:ext cx="23813" cy="1374775"/>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spTree>
    <p:extLst>
      <p:ext uri="{BB962C8B-B14F-4D97-AF65-F5344CB8AC3E}">
        <p14:creationId xmlns:p14="http://schemas.microsoft.com/office/powerpoint/2010/main" val="345080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07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907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907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907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908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90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908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908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90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590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590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5908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908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908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5909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909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909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909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90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5909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5909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5909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909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909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5910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910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5910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5910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59104"/>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59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59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59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59108"/>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59109"/>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59110"/>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911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5911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5911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259114"/>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259115"/>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59116"/>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259117"/>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59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6" grpId="0" animBg="1"/>
      <p:bldP spid="259077" grpId="0" animBg="1"/>
      <p:bldP spid="259078" grpId="0" animBg="1"/>
      <p:bldP spid="259079" grpId="0" animBg="1"/>
      <p:bldP spid="259080" grpId="0" animBg="1"/>
      <p:bldP spid="259081" grpId="0" animBg="1"/>
      <p:bldP spid="259082" grpId="0" animBg="1"/>
      <p:bldP spid="259083" grpId="0" animBg="1"/>
      <p:bldP spid="259084" grpId="0" animBg="1"/>
      <p:bldP spid="259085" grpId="0" animBg="1"/>
      <p:bldP spid="259086" grpId="0" animBg="1"/>
      <p:bldP spid="259087" grpId="0" animBg="1"/>
      <p:bldP spid="259088" grpId="0" animBg="1"/>
      <p:bldP spid="259089" grpId="0" animBg="1"/>
      <p:bldP spid="259090" grpId="0" animBg="1"/>
      <p:bldP spid="259091" grpId="0" animBg="1"/>
      <p:bldP spid="259092" grpId="0" animBg="1"/>
      <p:bldP spid="259093" grpId="0" animBg="1"/>
      <p:bldP spid="259094" grpId="0" animBg="1"/>
      <p:bldP spid="259095" grpId="0" animBg="1"/>
      <p:bldP spid="259096" grpId="0" animBg="1"/>
      <p:bldP spid="259097" grpId="0" animBg="1"/>
      <p:bldP spid="259098" grpId="0" animBg="1"/>
      <p:bldP spid="259099" grpId="0" animBg="1"/>
      <p:bldP spid="259100" grpId="0" animBg="1"/>
      <p:bldP spid="259101" grpId="0"/>
      <p:bldP spid="259102" grpId="0"/>
      <p:bldP spid="259103" grpId="0" animBg="1"/>
      <p:bldP spid="259104" grpId="0" animBg="1"/>
      <p:bldP spid="259105" grpId="0" animBg="1"/>
      <p:bldP spid="259106" grpId="0" animBg="1"/>
      <p:bldP spid="259107" grpId="0" animBg="1"/>
      <p:bldP spid="259108" grpId="0"/>
      <p:bldP spid="259109" grpId="0" animBg="1"/>
      <p:bldP spid="259110" grpId="0" animBg="1"/>
      <p:bldP spid="259111" grpId="0" animBg="1"/>
      <p:bldP spid="259112" grpId="0" animBg="1"/>
      <p:bldP spid="259113" grpId="0" animBg="1"/>
      <p:bldP spid="259114" grpId="0" animBg="1"/>
      <p:bldP spid="259115" grpId="0" animBg="1"/>
      <p:bldP spid="259116" grpId="0" animBg="1"/>
      <p:bldP spid="259117" grpId="0" animBg="1"/>
      <p:bldP spid="25911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915400" cy="5638800"/>
          </a:xfrm>
        </p:spPr>
        <p:txBody>
          <a:bodyPr/>
          <a:lstStyle/>
          <a:p>
            <a:r>
              <a:rPr lang="en-US" dirty="0" smtClean="0">
                <a:solidFill>
                  <a:schemeClr val="accent5">
                    <a:lumMod val="60000"/>
                    <a:lumOff val="40000"/>
                  </a:schemeClr>
                </a:solidFill>
              </a:rPr>
              <a:t>Static RAM (SRAM)—Static Random Access Memory</a:t>
            </a:r>
          </a:p>
          <a:p>
            <a:pPr lvl="1"/>
            <a:r>
              <a:rPr lang="en-US" dirty="0" smtClean="0"/>
              <a:t>Essentially just D-Latches plus Tri-State Buffers</a:t>
            </a:r>
          </a:p>
          <a:p>
            <a:pPr lvl="1"/>
            <a:r>
              <a:rPr lang="en-US" dirty="0" smtClean="0"/>
              <a:t>A </a:t>
            </a:r>
            <a:r>
              <a:rPr lang="en-US" dirty="0"/>
              <a:t>decoder selects which line of memory to </a:t>
            </a:r>
            <a:r>
              <a:rPr lang="en-US" dirty="0" smtClean="0"/>
              <a:t>access</a:t>
            </a:r>
          </a:p>
          <a:p>
            <a:pPr marL="457200" lvl="1" indent="0">
              <a:buNone/>
            </a:pPr>
            <a:r>
              <a:rPr lang="en-US" dirty="0"/>
              <a:t>	</a:t>
            </a:r>
            <a:r>
              <a:rPr lang="en-US" dirty="0" smtClean="0"/>
              <a:t>(i.e. word line)</a:t>
            </a:r>
            <a:endParaRPr lang="en-US" dirty="0"/>
          </a:p>
          <a:p>
            <a:pPr lvl="1"/>
            <a:r>
              <a:rPr lang="en-US" dirty="0"/>
              <a:t>A </a:t>
            </a:r>
            <a:r>
              <a:rPr lang="en-US" dirty="0" smtClean="0"/>
              <a:t>R/W </a:t>
            </a:r>
            <a:r>
              <a:rPr lang="en-US" dirty="0"/>
              <a:t>selector determines the </a:t>
            </a:r>
            <a:endParaRPr lang="en-US" dirty="0" smtClean="0"/>
          </a:p>
          <a:p>
            <a:pPr marL="457200" lvl="1" indent="0">
              <a:buNone/>
            </a:pPr>
            <a:r>
              <a:rPr lang="en-US" dirty="0"/>
              <a:t>	</a:t>
            </a:r>
            <a:r>
              <a:rPr lang="en-US" dirty="0" smtClean="0"/>
              <a:t>type </a:t>
            </a:r>
            <a:r>
              <a:rPr lang="en-US" dirty="0"/>
              <a:t>of access</a:t>
            </a:r>
          </a:p>
          <a:p>
            <a:pPr lvl="1"/>
            <a:r>
              <a:rPr lang="en-US" dirty="0"/>
              <a:t>That line is then coupled to </a:t>
            </a:r>
            <a:endParaRPr lang="en-US" dirty="0" smtClean="0"/>
          </a:p>
          <a:p>
            <a:pPr marL="457200" lvl="1" indent="0">
              <a:buNone/>
            </a:pPr>
            <a:r>
              <a:rPr lang="en-US" dirty="0"/>
              <a:t>	</a:t>
            </a:r>
            <a:r>
              <a:rPr lang="en-US" dirty="0" smtClean="0"/>
              <a:t>the </a:t>
            </a:r>
            <a:r>
              <a:rPr lang="en-US" dirty="0"/>
              <a:t>data lines</a:t>
            </a:r>
          </a:p>
          <a:p>
            <a:endParaRPr lang="en-US" dirty="0"/>
          </a:p>
          <a:p>
            <a:endParaRPr lang="en-US" dirty="0"/>
          </a:p>
        </p:txBody>
      </p:sp>
      <p:sp>
        <p:nvSpPr>
          <p:cNvPr id="259074" name="Rectangle 2"/>
          <p:cNvSpPr>
            <a:spLocks noGrp="1" noChangeArrowheads="1"/>
          </p:cNvSpPr>
          <p:nvPr>
            <p:ph type="title"/>
          </p:nvPr>
        </p:nvSpPr>
        <p:spPr/>
        <p:txBody>
          <a:bodyPr>
            <a:normAutofit fontScale="90000"/>
          </a:bodyPr>
          <a:lstStyle/>
          <a:p>
            <a:r>
              <a:rPr lang="en-US" dirty="0" smtClean="0"/>
              <a:t>SRAM</a:t>
            </a:r>
            <a:endParaRPr lang="en-US" dirty="0"/>
          </a:p>
        </p:txBody>
      </p:sp>
      <p:sp>
        <p:nvSpPr>
          <p:cNvPr id="47" name="Rectangle 46"/>
          <p:cNvSpPr/>
          <p:nvPr/>
        </p:nvSpPr>
        <p:spPr>
          <a:xfrm>
            <a:off x="6139837" y="2819400"/>
            <a:ext cx="1937363" cy="39624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Arrow Connector 47"/>
          <p:cNvCxnSpPr/>
          <p:nvPr/>
        </p:nvCxnSpPr>
        <p:spPr>
          <a:xfrm>
            <a:off x="5181600" y="35052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8109563" y="472440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181600" y="4674040"/>
            <a:ext cx="958237" cy="0"/>
          </a:xfrm>
          <a:prstGeom prst="straightConnector1">
            <a:avLst/>
          </a:prstGeom>
          <a:ln w="508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5181600" y="58038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a:off x="5181600" y="61086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5213963" y="6489616"/>
            <a:ext cx="958237"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486400" y="452164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5486400" y="33528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382000" y="4572000"/>
            <a:ext cx="174318" cy="304800"/>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sp>
        <p:nvSpPr>
          <p:cNvPr id="57" name="Text Box 108"/>
          <p:cNvSpPr txBox="1">
            <a:spLocks noChangeArrowheads="1"/>
          </p:cNvSpPr>
          <p:nvPr>
            <p:custDataLst>
              <p:tags r:id="rId1"/>
            </p:custDataLst>
          </p:nvPr>
        </p:nvSpPr>
        <p:spPr bwMode="auto">
          <a:xfrm>
            <a:off x="4653891" y="4381856"/>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sp>
        <p:nvSpPr>
          <p:cNvPr id="58" name="Text Box 108"/>
          <p:cNvSpPr txBox="1">
            <a:spLocks noChangeArrowheads="1"/>
          </p:cNvSpPr>
          <p:nvPr>
            <p:custDataLst>
              <p:tags r:id="rId2"/>
            </p:custDataLst>
          </p:nvPr>
        </p:nvSpPr>
        <p:spPr bwMode="auto">
          <a:xfrm>
            <a:off x="5281066" y="410289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endParaRPr lang="en-US" sz="2400" baseline="-25000" dirty="0">
              <a:solidFill>
                <a:srgbClr val="FFFFFF"/>
              </a:solidFill>
              <a:latin typeface="Calibri"/>
            </a:endParaRPr>
          </a:p>
        </p:txBody>
      </p:sp>
      <p:sp>
        <p:nvSpPr>
          <p:cNvPr id="59" name="Text Box 108"/>
          <p:cNvSpPr txBox="1">
            <a:spLocks noChangeArrowheads="1"/>
          </p:cNvSpPr>
          <p:nvPr>
            <p:custDataLst>
              <p:tags r:id="rId3"/>
            </p:custDataLst>
          </p:nvPr>
        </p:nvSpPr>
        <p:spPr bwMode="auto">
          <a:xfrm>
            <a:off x="8398169" y="4839056"/>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60" name="Text Box 108"/>
          <p:cNvSpPr txBox="1">
            <a:spLocks noChangeArrowheads="1"/>
          </p:cNvSpPr>
          <p:nvPr>
            <p:custDataLst>
              <p:tags r:id="rId4"/>
            </p:custDataLst>
          </p:nvPr>
        </p:nvSpPr>
        <p:spPr bwMode="auto">
          <a:xfrm>
            <a:off x="8231146" y="415325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endParaRPr lang="en-US" sz="2400" baseline="-25000" dirty="0">
              <a:solidFill>
                <a:srgbClr val="FFFFFF"/>
              </a:solidFill>
              <a:latin typeface="Calibri"/>
            </a:endParaRPr>
          </a:p>
        </p:txBody>
      </p:sp>
      <p:sp>
        <p:nvSpPr>
          <p:cNvPr id="61" name="Text Box 108"/>
          <p:cNvSpPr txBox="1">
            <a:spLocks noChangeArrowheads="1"/>
          </p:cNvSpPr>
          <p:nvPr>
            <p:custDataLst>
              <p:tags r:id="rId5"/>
            </p:custDataLst>
          </p:nvPr>
        </p:nvSpPr>
        <p:spPr bwMode="auto">
          <a:xfrm>
            <a:off x="5257800" y="2971800"/>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22</a:t>
            </a:r>
            <a:endParaRPr lang="en-US" sz="2400" baseline="-25000" dirty="0">
              <a:solidFill>
                <a:srgbClr val="FFFFFF"/>
              </a:solidFill>
              <a:latin typeface="Calibri"/>
            </a:endParaRPr>
          </a:p>
        </p:txBody>
      </p:sp>
      <p:sp>
        <p:nvSpPr>
          <p:cNvPr id="62" name="Text Box 108"/>
          <p:cNvSpPr txBox="1">
            <a:spLocks noChangeArrowheads="1"/>
          </p:cNvSpPr>
          <p:nvPr>
            <p:custDataLst>
              <p:tags r:id="rId6"/>
            </p:custDataLst>
          </p:nvPr>
        </p:nvSpPr>
        <p:spPr bwMode="auto">
          <a:xfrm>
            <a:off x="3962400" y="3238856"/>
            <a:ext cx="1184107"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63" name="Text Box 108"/>
          <p:cNvSpPr txBox="1">
            <a:spLocks noChangeArrowheads="1"/>
          </p:cNvSpPr>
          <p:nvPr>
            <p:custDataLst>
              <p:tags r:id="rId7"/>
            </p:custDataLst>
          </p:nvPr>
        </p:nvSpPr>
        <p:spPr bwMode="auto">
          <a:xfrm>
            <a:off x="3657600" y="5537472"/>
            <a:ext cx="156324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a:t>
            </a:r>
            <a:endParaRPr lang="en-US" sz="2400" baseline="-25000" dirty="0">
              <a:solidFill>
                <a:srgbClr val="FFFFFF"/>
              </a:solidFill>
              <a:latin typeface="Calibri"/>
            </a:endParaRPr>
          </a:p>
        </p:txBody>
      </p:sp>
      <p:sp>
        <p:nvSpPr>
          <p:cNvPr id="64" name="Text Box 108"/>
          <p:cNvSpPr txBox="1">
            <a:spLocks noChangeArrowheads="1"/>
          </p:cNvSpPr>
          <p:nvPr>
            <p:custDataLst>
              <p:tags r:id="rId8"/>
            </p:custDataLst>
          </p:nvPr>
        </p:nvSpPr>
        <p:spPr bwMode="auto">
          <a:xfrm>
            <a:off x="3429000" y="5880016"/>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sp>
        <p:nvSpPr>
          <p:cNvPr id="65" name="Text Box 108"/>
          <p:cNvSpPr txBox="1">
            <a:spLocks noChangeArrowheads="1"/>
          </p:cNvSpPr>
          <p:nvPr>
            <p:custDataLst>
              <p:tags r:id="rId9"/>
            </p:custDataLst>
          </p:nvPr>
        </p:nvSpPr>
        <p:spPr bwMode="auto">
          <a:xfrm>
            <a:off x="3276600" y="618481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66" name="Text Box 108"/>
          <p:cNvSpPr txBox="1">
            <a:spLocks noChangeArrowheads="1"/>
          </p:cNvSpPr>
          <p:nvPr>
            <p:custDataLst>
              <p:tags r:id="rId10"/>
            </p:custDataLst>
          </p:nvPr>
        </p:nvSpPr>
        <p:spPr bwMode="auto">
          <a:xfrm>
            <a:off x="6513222" y="3848456"/>
            <a:ext cx="1029449" cy="94923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SRAM</a:t>
            </a:r>
          </a:p>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4</a:t>
            </a:r>
            <a:r>
              <a:rPr lang="en-US" sz="2400" dirty="0" smtClean="0">
                <a:solidFill>
                  <a:srgbClr val="FFFFFF"/>
                </a:solidFill>
                <a:latin typeface="Calibri"/>
              </a:rPr>
              <a:t>M x 8</a:t>
            </a:r>
            <a:endParaRPr lang="en-US" sz="2400" baseline="-25000" dirty="0">
              <a:solidFill>
                <a:srgbClr val="FFFFFF"/>
              </a:solidFill>
              <a:latin typeface="Calibri"/>
            </a:endParaRPr>
          </a:p>
        </p:txBody>
      </p:sp>
    </p:spTree>
    <p:extLst>
      <p:ext uri="{BB962C8B-B14F-4D97-AF65-F5344CB8AC3E}">
        <p14:creationId xmlns:p14="http://schemas.microsoft.com/office/powerpoint/2010/main" val="3244443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60" grpId="0"/>
      <p:bldP spid="61"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SRAM Module?</a:t>
            </a:r>
          </a:p>
          <a:p>
            <a:endParaRPr lang="en-US" sz="2800" dirty="0">
              <a:solidFill>
                <a:schemeClr val="accent1"/>
              </a:solidFill>
            </a:endParaRPr>
          </a:p>
          <a:p>
            <a:r>
              <a:rPr lang="en-US" sz="2800" dirty="0"/>
              <a:t>(i.e. 4 word lines that </a:t>
            </a:r>
            <a:r>
              <a:rPr lang="en-US" sz="2800" dirty="0" smtClean="0"/>
              <a:t>are</a:t>
            </a:r>
          </a:p>
          <a:p>
            <a:r>
              <a:rPr lang="en-US" sz="2800" dirty="0" smtClean="0"/>
              <a:t> </a:t>
            </a:r>
            <a:r>
              <a:rPr lang="en-US" sz="2800" dirty="0"/>
              <a:t>each 2 bits wide)?</a:t>
            </a:r>
          </a:p>
          <a:p>
            <a:endParaRPr lang="en-US" sz="2800" dirty="0">
              <a:solidFill>
                <a:schemeClr val="accent1"/>
              </a:solidFill>
            </a:endParaRPr>
          </a:p>
        </p:txBody>
      </p:sp>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1200" y="1880088"/>
            <a:ext cx="4252" cy="40635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65640" y="3359395"/>
            <a:ext cx="1827744" cy="523220"/>
          </a:xfrm>
          <a:prstGeom prst="rect">
            <a:avLst/>
          </a:prstGeom>
          <a:noFill/>
        </p:spPr>
        <p:txBody>
          <a:bodyPr wrap="none" rtlCol="0">
            <a:spAutoFit/>
          </a:bodyPr>
          <a:lstStyle/>
          <a:p>
            <a:r>
              <a:rPr lang="en-US" sz="2800" dirty="0" smtClean="0">
                <a:solidFill>
                  <a:schemeClr val="bg1"/>
                </a:solidFill>
              </a:rPr>
              <a:t>4 x 2 SRAM</a:t>
            </a:r>
          </a:p>
        </p:txBody>
      </p:sp>
    </p:spTree>
    <p:extLst>
      <p:ext uri="{BB962C8B-B14F-4D97-AF65-F5344CB8AC3E}">
        <p14:creationId xmlns:p14="http://schemas.microsoft.com/office/powerpoint/2010/main" val="3188029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89"/>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0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0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0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0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1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113"/>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1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15"/>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17"/>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19"/>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12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122"/>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123"/>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2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26"/>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27"/>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129"/>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30"/>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131"/>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133"/>
                                        </p:tgtEl>
                                        <p:attrNameLst>
                                          <p:attrName>style.visibility</p:attrName>
                                        </p:attrNameLst>
                                      </p:cBhvr>
                                      <p:to>
                                        <p:strVal val="visible"/>
                                      </p:to>
                                    </p:set>
                                  </p:childTnLst>
                                </p:cTn>
                              </p:par>
                              <p:par>
                                <p:cTn id="107" presetID="1" presetClass="entr" presetSubtype="0" fill="hold" grpId="0" nodeType="withEffect">
                                  <p:stCondLst>
                                    <p:cond delay="0"/>
                                  </p:stCondLst>
                                  <p:childTnLst>
                                    <p:set>
                                      <p:cBhvr>
                                        <p:cTn id="108" dur="1" fill="hold">
                                          <p:stCondLst>
                                            <p:cond delay="0"/>
                                          </p:stCondLst>
                                        </p:cTn>
                                        <p:tgtEl>
                                          <p:spTgt spid="134"/>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35"/>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7"/>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13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39"/>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141"/>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14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43"/>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145"/>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4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49"/>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5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51"/>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5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5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55"/>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12"/>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8"/>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2"/>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4"/>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5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57"/>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58"/>
                                        </p:tgtEl>
                                        <p:attrNameLst>
                                          <p:attrName>style.visibility</p:attrName>
                                        </p:attrNameLst>
                                      </p:cBhvr>
                                      <p:to>
                                        <p:strVal val="visible"/>
                                      </p:to>
                                    </p:set>
                                  </p:childTnLst>
                                </p:cTn>
                              </p:par>
                              <p:par>
                                <p:cTn id="159" presetID="1" presetClass="entr" presetSubtype="0" fill="hold" nodeType="withEffect">
                                  <p:stCondLst>
                                    <p:cond delay="0"/>
                                  </p:stCondLst>
                                  <p:childTnLst>
                                    <p:set>
                                      <p:cBhvr>
                                        <p:cTn id="160" dur="1" fill="hold">
                                          <p:stCondLst>
                                            <p:cond delay="0"/>
                                          </p:stCondLst>
                                        </p:cTn>
                                        <p:tgtEl>
                                          <p:spTgt spid="159"/>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160"/>
                                        </p:tgtEl>
                                        <p:attrNameLst>
                                          <p:attrName>style.visibility</p:attrName>
                                        </p:attrNameLst>
                                      </p:cBhvr>
                                      <p:to>
                                        <p:strVal val="visible"/>
                                      </p:to>
                                    </p:set>
                                  </p:childTnLst>
                                </p:cTn>
                              </p:par>
                              <p:par>
                                <p:cTn id="163" presetID="1" presetClass="entr" presetSubtype="0" fill="hold" nodeType="withEffect">
                                  <p:stCondLst>
                                    <p:cond delay="0"/>
                                  </p:stCondLst>
                                  <p:childTnLst>
                                    <p:set>
                                      <p:cBhvr>
                                        <p:cTn id="164" dur="1" fill="hold">
                                          <p:stCondLst>
                                            <p:cond delay="0"/>
                                          </p:stCondLst>
                                        </p:cTn>
                                        <p:tgtEl>
                                          <p:spTgt spid="161"/>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62"/>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63"/>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64"/>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165"/>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166"/>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67"/>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68"/>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69"/>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8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86"/>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87"/>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8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73"/>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210"/>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211"/>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212"/>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childTnLst>
                                </p:cTn>
                              </p:par>
                              <p:par>
                                <p:cTn id="199" presetID="1" presetClass="entr" presetSubtype="0" fill="hold" grpId="0" nodeType="withEffect">
                                  <p:stCondLst>
                                    <p:cond delay="0"/>
                                  </p:stCondLst>
                                  <p:childTnLst>
                                    <p:set>
                                      <p:cBhvr>
                                        <p:cTn id="200" dur="1" fill="hold">
                                          <p:stCondLst>
                                            <p:cond delay="0"/>
                                          </p:stCondLst>
                                        </p:cTn>
                                        <p:tgtEl>
                                          <p:spTgt spid="214"/>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215"/>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216"/>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75"/>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219"/>
                                        </p:tgtEl>
                                        <p:attrNameLst>
                                          <p:attrName>style.visibility</p:attrName>
                                        </p:attrNameLst>
                                      </p:cBhvr>
                                      <p:to>
                                        <p:strVal val="visible"/>
                                      </p:to>
                                    </p:set>
                                  </p:childTnLst>
                                </p:cTn>
                              </p:par>
                              <p:par>
                                <p:cTn id="209" presetID="1" presetClass="entr" presetSubtype="0" fill="hold" nodeType="withEffect">
                                  <p:stCondLst>
                                    <p:cond delay="0"/>
                                  </p:stCondLst>
                                  <p:childTnLst>
                                    <p:set>
                                      <p:cBhvr>
                                        <p:cTn id="210" dur="1" fill="hold">
                                          <p:stCondLst>
                                            <p:cond delay="0"/>
                                          </p:stCondLst>
                                        </p:cTn>
                                        <p:tgtEl>
                                          <p:spTgt spid="177"/>
                                        </p:tgtEl>
                                        <p:attrNameLst>
                                          <p:attrName>style.visibility</p:attrName>
                                        </p:attrNameLst>
                                      </p:cBhvr>
                                      <p:to>
                                        <p:strVal val="visible"/>
                                      </p:to>
                                    </p:set>
                                  </p:childTnLst>
                                </p:cTn>
                              </p:par>
                              <p:par>
                                <p:cTn id="211" presetID="1" presetClass="entr" presetSubtype="0" fill="hold" nodeType="withEffect">
                                  <p:stCondLst>
                                    <p:cond delay="0"/>
                                  </p:stCondLst>
                                  <p:childTnLst>
                                    <p:set>
                                      <p:cBhvr>
                                        <p:cTn id="212" dur="1" fill="hold">
                                          <p:stCondLst>
                                            <p:cond delay="0"/>
                                          </p:stCondLst>
                                        </p:cTn>
                                        <p:tgtEl>
                                          <p:spTgt spid="183"/>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89"/>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92"/>
                                        </p:tgtEl>
                                        <p:attrNameLst>
                                          <p:attrName>style.visibility</p:attrName>
                                        </p:attrNameLst>
                                      </p:cBhvr>
                                      <p:to>
                                        <p:strVal val="visible"/>
                                      </p:to>
                                    </p:set>
                                  </p:childTnLst>
                                </p:cTn>
                              </p:par>
                              <p:par>
                                <p:cTn id="217" presetID="1" presetClass="entr" presetSubtype="0" fill="hold" nodeType="withEffect">
                                  <p:stCondLst>
                                    <p:cond delay="0"/>
                                  </p:stCondLst>
                                  <p:childTnLst>
                                    <p:set>
                                      <p:cBhvr>
                                        <p:cTn id="218" dur="1" fill="hold">
                                          <p:stCondLst>
                                            <p:cond delay="0"/>
                                          </p:stCondLst>
                                        </p:cTn>
                                        <p:tgtEl>
                                          <p:spTgt spid="195"/>
                                        </p:tgtEl>
                                        <p:attrNameLst>
                                          <p:attrName>style.visibility</p:attrName>
                                        </p:attrNameLst>
                                      </p:cBhvr>
                                      <p:to>
                                        <p:strVal val="visible"/>
                                      </p:to>
                                    </p:set>
                                  </p:childTnLst>
                                </p:cTn>
                              </p:par>
                              <p:par>
                                <p:cTn id="219" presetID="1" presetClass="entr" presetSubtype="0" fill="hold" nodeType="withEffect">
                                  <p:stCondLst>
                                    <p:cond delay="0"/>
                                  </p:stCondLst>
                                  <p:childTnLst>
                                    <p:set>
                                      <p:cBhvr>
                                        <p:cTn id="220" dur="1" fill="hold">
                                          <p:stCondLst>
                                            <p:cond delay="0"/>
                                          </p:stCondLst>
                                        </p:cTn>
                                        <p:tgtEl>
                                          <p:spTgt spid="197"/>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249"/>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251"/>
                                        </p:tgtEl>
                                        <p:attrNameLst>
                                          <p:attrName>style.visibility</p:attrName>
                                        </p:attrNameLst>
                                      </p:cBhvr>
                                      <p:to>
                                        <p:strVal val="visible"/>
                                      </p:to>
                                    </p:set>
                                  </p:childTnLst>
                                </p:cTn>
                              </p:par>
                              <p:par>
                                <p:cTn id="225" presetID="1" presetClass="entr" presetSubtype="0" fill="hold" nodeType="withEffect">
                                  <p:stCondLst>
                                    <p:cond delay="0"/>
                                  </p:stCondLst>
                                  <p:childTnLst>
                                    <p:set>
                                      <p:cBhvr>
                                        <p:cTn id="226" dur="1" fill="hold">
                                          <p:stCondLst>
                                            <p:cond delay="0"/>
                                          </p:stCondLst>
                                        </p:cTn>
                                        <p:tgtEl>
                                          <p:spTgt spid="252"/>
                                        </p:tgtEl>
                                        <p:attrNameLst>
                                          <p:attrName>style.visibility</p:attrName>
                                        </p:attrNameLst>
                                      </p:cBhvr>
                                      <p:to>
                                        <p:strVal val="visible"/>
                                      </p:to>
                                    </p:set>
                                  </p:childTnLst>
                                </p:cTn>
                              </p:par>
                              <p:par>
                                <p:cTn id="227" presetID="1" presetClass="entr" presetSubtype="0" fill="hold" nodeType="withEffect">
                                  <p:stCondLst>
                                    <p:cond delay="0"/>
                                  </p:stCondLst>
                                  <p:childTnLst>
                                    <p:set>
                                      <p:cBhvr>
                                        <p:cTn id="228" dur="1" fill="hold">
                                          <p:stCondLst>
                                            <p:cond delay="0"/>
                                          </p:stCondLst>
                                        </p:cTn>
                                        <p:tgtEl>
                                          <p:spTgt spid="253"/>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254"/>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255"/>
                                        </p:tgtEl>
                                        <p:attrNameLst>
                                          <p:attrName>style.visibility</p:attrName>
                                        </p:attrNameLst>
                                      </p:cBhvr>
                                      <p:to>
                                        <p:strVal val="visible"/>
                                      </p:to>
                                    </p:set>
                                  </p:childTnLst>
                                </p:cTn>
                              </p:par>
                              <p:par>
                                <p:cTn id="233" presetID="1" presetClass="entr" presetSubtype="0" fill="hold" nodeType="withEffect">
                                  <p:stCondLst>
                                    <p:cond delay="0"/>
                                  </p:stCondLst>
                                  <p:childTnLst>
                                    <p:set>
                                      <p:cBhvr>
                                        <p:cTn id="234" dur="1" fill="hold">
                                          <p:stCondLst>
                                            <p:cond delay="0"/>
                                          </p:stCondLst>
                                        </p:cTn>
                                        <p:tgtEl>
                                          <p:spTgt spid="256"/>
                                        </p:tgtEl>
                                        <p:attrNameLst>
                                          <p:attrName>style.visibility</p:attrName>
                                        </p:attrNameLst>
                                      </p:cBhvr>
                                      <p:to>
                                        <p:strVal val="visible"/>
                                      </p:to>
                                    </p:set>
                                  </p:childTnLst>
                                </p:cTn>
                              </p:par>
                              <p:par>
                                <p:cTn id="235" presetID="1" presetClass="entr" presetSubtype="0" fill="hold" nodeType="withEffect">
                                  <p:stCondLst>
                                    <p:cond delay="0"/>
                                  </p:stCondLst>
                                  <p:childTnLst>
                                    <p:set>
                                      <p:cBhvr>
                                        <p:cTn id="236" dur="1" fill="hold">
                                          <p:stCondLst>
                                            <p:cond delay="0"/>
                                          </p:stCondLst>
                                        </p:cTn>
                                        <p:tgtEl>
                                          <p:spTgt spid="257"/>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4"/>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8"/>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36"/>
                                        </p:tgtEl>
                                        <p:attrNameLst>
                                          <p:attrName>style.visibility</p:attrName>
                                        </p:attrNameLst>
                                      </p:cBhvr>
                                      <p:to>
                                        <p:strVal val="visible"/>
                                      </p:to>
                                    </p:set>
                                  </p:childTnLst>
                                </p:cTn>
                              </p:par>
                              <p:par>
                                <p:cTn id="243" presetID="1" presetClass="entr" presetSubtype="0" fill="hold" grpId="0" nodeType="withEffect">
                                  <p:stCondLst>
                                    <p:cond delay="0"/>
                                  </p:stCondLst>
                                  <p:childTnLst>
                                    <p:set>
                                      <p:cBhvr>
                                        <p:cTn id="244" dur="1" fill="hold">
                                          <p:stCondLst>
                                            <p:cond delay="0"/>
                                          </p:stCondLst>
                                        </p:cTn>
                                        <p:tgtEl>
                                          <p:spTgt spid="140"/>
                                        </p:tgtEl>
                                        <p:attrNameLst>
                                          <p:attrName>style.visibility</p:attrName>
                                        </p:attrNameLst>
                                      </p:cBhvr>
                                      <p:to>
                                        <p:strVal val="visible"/>
                                      </p:to>
                                    </p:set>
                                  </p:childTnLst>
                                </p:cTn>
                              </p:par>
                              <p:par>
                                <p:cTn id="245" presetID="1" presetClass="entr" presetSubtype="0" fill="hold" grpId="0" nodeType="withEffect">
                                  <p:stCondLst>
                                    <p:cond delay="0"/>
                                  </p:stCondLst>
                                  <p:childTnLst>
                                    <p:set>
                                      <p:cBhvr>
                                        <p:cTn id="246" dur="1" fill="hold">
                                          <p:stCondLst>
                                            <p:cond delay="0"/>
                                          </p:stCondLst>
                                        </p:cTn>
                                        <p:tgtEl>
                                          <p:spTgt spid="144"/>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48"/>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5"/>
                                        </p:tgtEl>
                                        <p:attrNameLst>
                                          <p:attrName>style.visibility</p:attrName>
                                        </p:attrNameLst>
                                      </p:cBhvr>
                                      <p:to>
                                        <p:strVal val="visible"/>
                                      </p:to>
                                    </p:set>
                                  </p:childTnLst>
                                </p:cTn>
                              </p:par>
                              <p:par>
                                <p:cTn id="251" presetID="1" presetClass="entr" presetSubtype="0" fill="hold" grpId="0" nodeType="withEffect">
                                  <p:stCondLst>
                                    <p:cond delay="0"/>
                                  </p:stCondLst>
                                  <p:childTnLst>
                                    <p:set>
                                      <p:cBhvr>
                                        <p:cTn id="252" dur="1" fill="hold">
                                          <p:stCondLst>
                                            <p:cond delay="0"/>
                                          </p:stCondLst>
                                        </p:cTn>
                                        <p:tgtEl>
                                          <p:spTgt spid="152"/>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28"/>
                                        </p:tgtEl>
                                        <p:attrNameLst>
                                          <p:attrName>style.visibility</p:attrName>
                                        </p:attrNameLst>
                                      </p:cBhvr>
                                      <p:to>
                                        <p:strVal val="visible"/>
                                      </p:to>
                                    </p:set>
                                  </p:childTnLst>
                                </p:cTn>
                              </p:par>
                              <p:par>
                                <p:cTn id="255" presetID="1" presetClass="entr" presetSubtype="0" fill="hold" grpId="0" nodeType="withEffect">
                                  <p:stCondLst>
                                    <p:cond delay="0"/>
                                  </p:stCondLst>
                                  <p:childTnLst>
                                    <p:set>
                                      <p:cBhvr>
                                        <p:cTn id="256" dur="1" fill="hold">
                                          <p:stCondLst>
                                            <p:cond delay="0"/>
                                          </p:stCondLst>
                                        </p:cTn>
                                        <p:tgtEl>
                                          <p:spTgt spid="190"/>
                                        </p:tgtEl>
                                        <p:attrNameLst>
                                          <p:attrName>style.visibility</p:attrName>
                                        </p:attrNameLst>
                                      </p:cBhvr>
                                      <p:to>
                                        <p:strVal val="visible"/>
                                      </p:to>
                                    </p:set>
                                  </p:childTnLst>
                                </p:cTn>
                              </p:par>
                              <p:par>
                                <p:cTn id="257" presetID="1" presetClass="entr" presetSubtype="0" fill="hold" grpId="0" nodeType="withEffect">
                                  <p:stCondLst>
                                    <p:cond delay="0"/>
                                  </p:stCondLst>
                                  <p:childTnLst>
                                    <p:set>
                                      <p:cBhvr>
                                        <p:cTn id="258" dur="1" fill="hold">
                                          <p:stCondLst>
                                            <p:cond delay="0"/>
                                          </p:stCondLst>
                                        </p:cTn>
                                        <p:tgtEl>
                                          <p:spTgt spid="198"/>
                                        </p:tgtEl>
                                        <p:attrNameLst>
                                          <p:attrName>style.visibility</p:attrName>
                                        </p:attrNameLst>
                                      </p:cBhvr>
                                      <p:to>
                                        <p:strVal val="visible"/>
                                      </p:to>
                                    </p:set>
                                  </p:childTnLst>
                                </p:cTn>
                              </p:par>
                              <p:par>
                                <p:cTn id="259" presetID="1" presetClass="entr" presetSubtype="0" fill="hold" grpId="0" nodeType="withEffect">
                                  <p:stCondLst>
                                    <p:cond delay="0"/>
                                  </p:stCondLst>
                                  <p:childTnLst>
                                    <p:set>
                                      <p:cBhvr>
                                        <p:cTn id="260" dur="1" fill="hold">
                                          <p:stCondLst>
                                            <p:cond delay="0"/>
                                          </p:stCondLst>
                                        </p:cTn>
                                        <p:tgtEl>
                                          <p:spTgt spid="199"/>
                                        </p:tgtEl>
                                        <p:attrNameLst>
                                          <p:attrName>style.visibility</p:attrName>
                                        </p:attrNameLst>
                                      </p:cBhvr>
                                      <p:to>
                                        <p:strVal val="visible"/>
                                      </p:to>
                                    </p:set>
                                  </p:childTnLst>
                                </p:cTn>
                              </p:par>
                              <p:par>
                                <p:cTn id="261" presetID="1" presetClass="entr" presetSubtype="0" fill="hold" grpId="0" nodeType="withEffect">
                                  <p:stCondLst>
                                    <p:cond delay="0"/>
                                  </p:stCondLst>
                                  <p:childTnLst>
                                    <p:set>
                                      <p:cBhvr>
                                        <p:cTn id="262" dur="1" fill="hold">
                                          <p:stCondLst>
                                            <p:cond delay="0"/>
                                          </p:stCondLst>
                                        </p:cTn>
                                        <p:tgtEl>
                                          <p:spTgt spid="200"/>
                                        </p:tgtEl>
                                        <p:attrNameLst>
                                          <p:attrName>style.visibility</p:attrName>
                                        </p:attrNameLst>
                                      </p:cBhvr>
                                      <p:to>
                                        <p:strVal val="visible"/>
                                      </p:to>
                                    </p:set>
                                  </p:childTnLst>
                                </p:cTn>
                              </p:par>
                              <p:par>
                                <p:cTn id="263" presetID="1" presetClass="entr" presetSubtype="0" fill="hold" grpId="0" nodeType="withEffect">
                                  <p:stCondLst>
                                    <p:cond delay="0"/>
                                  </p:stCondLst>
                                  <p:childTnLst>
                                    <p:set>
                                      <p:cBhvr>
                                        <p:cTn id="264" dur="1" fill="hold">
                                          <p:stCondLst>
                                            <p:cond delay="0"/>
                                          </p:stCondLst>
                                        </p:cTn>
                                        <p:tgtEl>
                                          <p:spTgt spid="201"/>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233"/>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202"/>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203"/>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204"/>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05"/>
                                        </p:tgtEl>
                                        <p:attrNameLst>
                                          <p:attrName>style.visibility</p:attrName>
                                        </p:attrNameLst>
                                      </p:cBhvr>
                                      <p:to>
                                        <p:strVal val="visible"/>
                                      </p:to>
                                    </p:set>
                                  </p:childTnLst>
                                </p:cTn>
                              </p:par>
                              <p:par>
                                <p:cTn id="275" presetID="1" presetClass="entr" presetSubtype="0" fill="hold" grpId="0" nodeType="withEffect">
                                  <p:stCondLst>
                                    <p:cond delay="0"/>
                                  </p:stCondLst>
                                  <p:childTnLst>
                                    <p:set>
                                      <p:cBhvr>
                                        <p:cTn id="276" dur="1" fill="hold">
                                          <p:stCondLst>
                                            <p:cond delay="0"/>
                                          </p:stCondLst>
                                        </p:cTn>
                                        <p:tgtEl>
                                          <p:spTgt spid="206"/>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3"/>
                                        </p:tgtEl>
                                        <p:attrNameLst>
                                          <p:attrName>style.visibility</p:attrName>
                                        </p:attrNameLst>
                                      </p:cBhvr>
                                      <p:to>
                                        <p:strVal val="visible"/>
                                      </p:to>
                                    </p:set>
                                  </p:childTnLst>
                                </p:cTn>
                              </p:par>
                            </p:childTnLst>
                          </p:cTn>
                        </p:par>
                      </p:childTnLst>
                    </p:cTn>
                  </p:par>
                  <p:par>
                    <p:cTn id="279" fill="hold">
                      <p:stCondLst>
                        <p:cond delay="indefinite"/>
                      </p:stCondLst>
                      <p:childTnLst>
                        <p:par>
                          <p:cTn id="280" fill="hold">
                            <p:stCondLst>
                              <p:cond delay="0"/>
                            </p:stCondLst>
                            <p:childTnLst>
                              <p:par>
                                <p:cTn id="281" presetID="1" presetClass="entr" presetSubtype="0" fill="hold" grpId="0" nodeType="clickEffect">
                                  <p:stCondLst>
                                    <p:cond delay="0"/>
                                  </p:stCondLst>
                                  <p:childTnLst>
                                    <p:set>
                                      <p:cBhvr>
                                        <p:cTn id="282"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6" grpId="0" animBg="1"/>
      <p:bldP spid="58" grpId="0" animBg="1"/>
      <p:bldP spid="60" grpId="0" animBg="1"/>
      <p:bldP spid="62" grpId="0" animBg="1"/>
      <p:bldP spid="63" grpId="0"/>
      <p:bldP spid="74" grpId="0"/>
      <p:bldP spid="75" grpId="0"/>
      <p:bldP spid="85" grpId="0" animBg="1"/>
      <p:bldP spid="86" grpId="0"/>
      <p:bldP spid="87" grpId="0"/>
      <p:bldP spid="89" grpId="0" animBg="1"/>
      <p:bldP spid="90" grpId="0" animBg="1"/>
      <p:bldP spid="91" grpId="0" animBg="1"/>
      <p:bldP spid="101" grpId="0" animBg="1"/>
      <p:bldP spid="102" grpId="0"/>
      <p:bldP spid="103" grpId="0"/>
      <p:bldP spid="105" grpId="0" animBg="1"/>
      <p:bldP spid="106" grpId="0" animBg="1"/>
      <p:bldP spid="107" grpId="0" animBg="1"/>
      <p:bldP spid="109" grpId="0" animBg="1"/>
      <p:bldP spid="110" grpId="0"/>
      <p:bldP spid="111" grpId="0"/>
      <p:bldP spid="113" grpId="0" animBg="1"/>
      <p:bldP spid="114" grpId="0" animBg="1"/>
      <p:bldP spid="115" grpId="0" animBg="1"/>
      <p:bldP spid="117" grpId="0" animBg="1"/>
      <p:bldP spid="118" grpId="0"/>
      <p:bldP spid="119" grpId="0"/>
      <p:bldP spid="121" grpId="0" animBg="1"/>
      <p:bldP spid="122" grpId="0" animBg="1"/>
      <p:bldP spid="123" grpId="0" animBg="1"/>
      <p:bldP spid="125" grpId="0" animBg="1"/>
      <p:bldP spid="126" grpId="0"/>
      <p:bldP spid="127" grpId="0"/>
      <p:bldP spid="129" grpId="0" animBg="1"/>
      <p:bldP spid="130" grpId="0" animBg="1"/>
      <p:bldP spid="131" grpId="0" animBg="1"/>
      <p:bldP spid="133" grpId="0" animBg="1"/>
      <p:bldP spid="134" grpId="0"/>
      <p:bldP spid="135" grpId="0"/>
      <p:bldP spid="137" grpId="0" animBg="1"/>
      <p:bldP spid="138" grpId="0" animBg="1"/>
      <p:bldP spid="139" grpId="0" animBg="1"/>
      <p:bldP spid="141" grpId="0" animBg="1"/>
      <p:bldP spid="142" grpId="0"/>
      <p:bldP spid="143" grpId="0"/>
      <p:bldP spid="145" grpId="0" animBg="1"/>
      <p:bldP spid="146" grpId="0" animBg="1"/>
      <p:bldP spid="147" grpId="0" animBg="1"/>
      <p:bldP spid="149" grpId="0" animBg="1"/>
      <p:bldP spid="150" grpId="0"/>
      <p:bldP spid="151" grpId="0"/>
      <p:bldP spid="153" grpId="0" animBg="1"/>
      <p:bldP spid="154" grpId="0" animBg="1"/>
      <p:bldP spid="155" grpId="0" animBg="1"/>
      <p:bldP spid="162" grpId="0" animBg="1"/>
      <p:bldP spid="163" grpId="0" animBg="1"/>
      <p:bldP spid="164" grpId="0" animBg="1"/>
      <p:bldP spid="165" grpId="0" animBg="1"/>
      <p:bldP spid="166" grpId="0" animBg="1"/>
      <p:bldP spid="167" grpId="0" animBg="1"/>
      <p:bldP spid="168" grpId="0" animBg="1"/>
      <p:bldP spid="169" grpId="0" animBg="1"/>
      <p:bldP spid="185" grpId="0"/>
      <p:bldP spid="186" grpId="0"/>
      <p:bldP spid="187" grpId="0"/>
      <p:bldP spid="188" grpId="0"/>
      <p:bldP spid="173" grpId="0"/>
      <p:bldP spid="210" grpId="0"/>
      <p:bldP spid="211" grpId="0"/>
      <p:bldP spid="212" grpId="0"/>
      <p:bldP spid="213" grpId="0"/>
      <p:bldP spid="214" grpId="0"/>
      <p:bldP spid="215" grpId="0"/>
      <p:bldP spid="216" grpId="0"/>
      <p:bldP spid="136" grpId="0"/>
      <p:bldP spid="140" grpId="0"/>
      <p:bldP spid="144" grpId="0"/>
      <p:bldP spid="148" grpId="0"/>
      <p:bldP spid="152" grpId="0"/>
      <p:bldP spid="190" grpId="0"/>
      <p:bldP spid="198" grpId="0" animBg="1"/>
      <p:bldP spid="199" grpId="0" animBg="1"/>
      <p:bldP spid="200" grpId="0" animBg="1"/>
      <p:bldP spid="201" grpId="0" animBg="1"/>
      <p:bldP spid="206" grpId="0" animBg="1"/>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TextBox 288"/>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37111258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16200000">
            <a:off x="4660658" y="3547187"/>
            <a:ext cx="5473471" cy="2620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57026" y="57090"/>
            <a:ext cx="909223" cy="400110"/>
          </a:xfrm>
          <a:prstGeom prst="rect">
            <a:avLst/>
          </a:prstGeom>
          <a:noFill/>
        </p:spPr>
        <p:txBody>
          <a:bodyPr wrap="none" rtlCol="0">
            <a:spAutoFit/>
          </a:bodyPr>
          <a:lstStyle/>
          <a:p>
            <a:r>
              <a:rPr lang="en-US" sz="2000" dirty="0" smtClean="0">
                <a:solidFill>
                  <a:schemeClr val="accent1"/>
                </a:solidFill>
              </a:rPr>
              <a:t>Bit line</a:t>
            </a:r>
            <a:endParaRPr lang="en-US" sz="2000" dirty="0">
              <a:solidFill>
                <a:schemeClr val="accent1"/>
              </a:solidFill>
            </a:endParaRPr>
          </a:p>
        </p:txBody>
      </p:sp>
      <p:cxnSp>
        <p:nvCxnSpPr>
          <p:cNvPr id="11" name="Straight Connector 10"/>
          <p:cNvCxnSpPr>
            <a:stCxn id="6" idx="2"/>
          </p:cNvCxnSpPr>
          <p:nvPr/>
        </p:nvCxnSpPr>
        <p:spPr>
          <a:xfrm>
            <a:off x="6611638" y="457200"/>
            <a:ext cx="754846" cy="692731"/>
          </a:xfrm>
          <a:prstGeom prst="line">
            <a:avLst/>
          </a:prstGeom>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6368133" y="1885186"/>
            <a:ext cx="2103994" cy="216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3442706" y="604940"/>
            <a:ext cx="1196290" cy="400110"/>
          </a:xfrm>
          <a:prstGeom prst="rect">
            <a:avLst/>
          </a:prstGeom>
          <a:noFill/>
        </p:spPr>
        <p:txBody>
          <a:bodyPr wrap="none" rtlCol="0">
            <a:spAutoFit/>
          </a:bodyPr>
          <a:lstStyle/>
          <a:p>
            <a:r>
              <a:rPr lang="en-US" sz="2000" dirty="0" smtClean="0">
                <a:solidFill>
                  <a:schemeClr val="accent1"/>
                </a:solidFill>
              </a:rPr>
              <a:t>Word line</a:t>
            </a:r>
            <a:endParaRPr lang="en-US" sz="2000" dirty="0">
              <a:solidFill>
                <a:schemeClr val="accent1"/>
              </a:solidFill>
            </a:endParaRPr>
          </a:p>
        </p:txBody>
      </p:sp>
      <p:cxnSp>
        <p:nvCxnSpPr>
          <p:cNvPr id="172" name="Straight Connector 171"/>
          <p:cNvCxnSpPr/>
          <p:nvPr/>
        </p:nvCxnSpPr>
        <p:spPr>
          <a:xfrm>
            <a:off x="4419600" y="941466"/>
            <a:ext cx="2029590" cy="9567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2698649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170" grpId="0" animBg="1"/>
      <p:bldP spid="17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custDataLst>
              <p:tags r:id="rId1"/>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2"/>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3"/>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4"/>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5"/>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6"/>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7"/>
            </p:custDataLst>
          </p:nvPr>
        </p:nvGrpSpPr>
        <p:grpSpPr>
          <a:xfrm flipH="1">
            <a:off x="3411244" y="3007312"/>
            <a:ext cx="1562100" cy="533400"/>
            <a:chOff x="3238500" y="3162300"/>
            <a:chExt cx="1562100" cy="533400"/>
          </a:xfrm>
        </p:grpSpPr>
        <p:sp>
          <p:nvSpPr>
            <p:cNvPr id="9" name="Isosceles Triangle 8"/>
            <p:cNvSpPr/>
            <p:nvPr>
              <p:custDataLst>
                <p:tags r:id="rId34"/>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35"/>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36"/>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37"/>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8"/>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9"/>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0"/>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1"/>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2"/>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3"/>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4"/>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5"/>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6"/>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7"/>
            </p:custDataLst>
          </p:nvPr>
        </p:nvCxnSpPr>
        <p:spPr>
          <a:xfrm rot="5400000" flipH="1" flipV="1">
            <a:off x="5255212"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8"/>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19"/>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0"/>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1"/>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2"/>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3"/>
            </p:custDataLst>
          </p:nvPr>
        </p:nvCxnSpPr>
        <p:spPr>
          <a:xfrm rot="5400000" flipH="1" flipV="1">
            <a:off x="2418056"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4"/>
            </p:custDataLst>
          </p:nvPr>
        </p:nvCxnSpPr>
        <p:spPr>
          <a:xfrm>
            <a:off x="2286000" y="1828800"/>
            <a:ext cx="3810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5"/>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6"/>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7"/>
            </p:custDataLst>
          </p:nvPr>
        </p:nvCxnSpPr>
        <p:spPr>
          <a:xfrm>
            <a:off x="6248400"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8"/>
            </p:custDataLst>
          </p:nvPr>
        </p:nvCxnSpPr>
        <p:spPr>
          <a:xfrm>
            <a:off x="582966" y="1828800"/>
            <a:ext cx="1524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29"/>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0"/>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40"/>
                </p:custDataLst>
              </p:nvPr>
            </p:nvSpPr>
            <p:spPr>
              <a:xfrm>
                <a:off x="2057400" y="3505200"/>
                <a:ext cx="457200" cy="523220"/>
              </a:xfrm>
              <a:prstGeom prst="rect">
                <a:avLst/>
              </a:prstGeom>
              <a:blipFill rotWithShape="1">
                <a:blip r:embed="rId41"/>
                <a:stretch>
                  <a:fillRect/>
                </a:stretch>
              </a:blipFill>
            </p:spPr>
            <p:txBody>
              <a:bodyPr/>
              <a:lstStyle/>
              <a:p>
                <a:r>
                  <a:rPr lang="en-US">
                    <a:noFill/>
                  </a:rPr>
                  <a:t> </a:t>
                </a:r>
              </a:p>
            </p:txBody>
          </p:sp>
        </mc:Fallback>
      </mc:AlternateContent>
      <p:sp>
        <p:nvSpPr>
          <p:cNvPr id="65" name="TextBox 64"/>
          <p:cNvSpPr txBox="1"/>
          <p:nvPr>
            <p:custDataLst>
              <p:tags r:id="rId31"/>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2"/>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sp>
        <p:nvSpPr>
          <p:cNvPr id="67" name="TextBox 66"/>
          <p:cNvSpPr txBox="1"/>
          <p:nvPr>
            <p:custDataLst>
              <p:tags r:id="rId33"/>
            </p:custDataLst>
          </p:nvPr>
        </p:nvSpPr>
        <p:spPr>
          <a:xfrm>
            <a:off x="228600" y="3810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p:txBody>
      </p:sp>
      <p:sp>
        <p:nvSpPr>
          <p:cNvPr id="2" name="Oval 1"/>
          <p:cNvSpPr/>
          <p:nvPr/>
        </p:nvSpPr>
        <p:spPr>
          <a:xfrm>
            <a:off x="2286001" y="2247900"/>
            <a:ext cx="887766" cy="94991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5132034" y="2249745"/>
            <a:ext cx="887766" cy="94991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393507" y="649545"/>
            <a:ext cx="1864293" cy="830997"/>
          </a:xfrm>
          <a:prstGeom prst="rect">
            <a:avLst/>
          </a:prstGeom>
          <a:noFill/>
        </p:spPr>
        <p:txBody>
          <a:bodyPr wrap="none" rtlCol="0">
            <a:spAutoFit/>
          </a:bodyPr>
          <a:lstStyle/>
          <a:p>
            <a:r>
              <a:rPr lang="en-US" sz="2400" dirty="0" smtClean="0">
                <a:solidFill>
                  <a:schemeClr val="accent5">
                    <a:lumMod val="60000"/>
                    <a:lumOff val="40000"/>
                  </a:schemeClr>
                </a:solidFill>
              </a:rPr>
              <a:t>Pass-Through</a:t>
            </a:r>
          </a:p>
          <a:p>
            <a:r>
              <a:rPr lang="en-US" sz="2400" dirty="0" smtClean="0">
                <a:solidFill>
                  <a:schemeClr val="accent5">
                    <a:lumMod val="60000"/>
                    <a:lumOff val="40000"/>
                  </a:schemeClr>
                </a:solidFill>
              </a:rPr>
              <a:t>Transistors</a:t>
            </a:r>
            <a:endParaRPr lang="en-US" sz="2400" dirty="0">
              <a:solidFill>
                <a:schemeClr val="accent5">
                  <a:lumMod val="60000"/>
                  <a:lumOff val="40000"/>
                </a:schemeClr>
              </a:solidFill>
            </a:endParaRPr>
          </a:p>
        </p:txBody>
      </p:sp>
      <p:sp>
        <p:nvSpPr>
          <p:cNvPr id="24" name="Oval 23"/>
          <p:cNvSpPr/>
          <p:nvPr/>
        </p:nvSpPr>
        <p:spPr>
          <a:xfrm>
            <a:off x="3173766" y="649545"/>
            <a:ext cx="2236434" cy="95065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2" idx="7"/>
            <a:endCxn id="24" idx="3"/>
          </p:cNvCxnSpPr>
          <p:nvPr/>
        </p:nvCxnSpPr>
        <p:spPr>
          <a:xfrm flipV="1">
            <a:off x="3043757" y="1460980"/>
            <a:ext cx="457527" cy="926031"/>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45" idx="1"/>
            <a:endCxn id="24" idx="5"/>
          </p:cNvCxnSpPr>
          <p:nvPr/>
        </p:nvCxnSpPr>
        <p:spPr>
          <a:xfrm flipH="1" flipV="1">
            <a:off x="5082682" y="1460980"/>
            <a:ext cx="179362" cy="927876"/>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834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5" grpId="0" animBg="1"/>
      <p:bldP spid="14" grpId="0"/>
      <p:bldP spid="2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custDataLst>
              <p:tags r:id="rId1"/>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p:sp>
        <p:nvSpPr>
          <p:cNvPr id="3" name="Title 2"/>
          <p:cNvSpPr>
            <a:spLocks noGrp="1"/>
          </p:cNvSpPr>
          <p:nvPr>
            <p:ph type="title"/>
            <p:custDataLst>
              <p:tags r:id="rId2"/>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3"/>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4"/>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5"/>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8"/>
            </p:custDataLst>
          </p:nvPr>
        </p:nvGrpSpPr>
        <p:grpSpPr>
          <a:xfrm flipH="1">
            <a:off x="3411244" y="3007312"/>
            <a:ext cx="1562100" cy="533400"/>
            <a:chOff x="3238500" y="3162300"/>
            <a:chExt cx="1562100" cy="533400"/>
          </a:xfrm>
        </p:grpSpPr>
        <p:sp>
          <p:nvSpPr>
            <p:cNvPr id="9" name="Isosceles Triangle 8"/>
            <p:cNvSpPr/>
            <p:nvPr>
              <p:custDataLst>
                <p:tags r:id="rId47"/>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48"/>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49"/>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50"/>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9"/>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3"/>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6"/>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rot="5400000" flipH="1" flipV="1">
            <a:off x="5255212"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9"/>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0"/>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1"/>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4"/>
            </p:custDataLst>
          </p:nvPr>
        </p:nvCxnSpPr>
        <p:spPr>
          <a:xfrm rot="5400000" flipH="1" flipV="1">
            <a:off x="2418056"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5"/>
            </p:custDataLst>
          </p:nvPr>
        </p:nvCxnSpPr>
        <p:spPr>
          <a:xfrm>
            <a:off x="2286000" y="1828800"/>
            <a:ext cx="3810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6"/>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7"/>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8"/>
            </p:custDataLst>
          </p:nvPr>
        </p:nvCxnSpPr>
        <p:spPr>
          <a:xfrm>
            <a:off x="6248400"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9"/>
            </p:custDataLst>
          </p:nvPr>
        </p:nvCxnSpPr>
        <p:spPr>
          <a:xfrm>
            <a:off x="582966" y="1828800"/>
            <a:ext cx="1524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30"/>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1"/>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53"/>
                </p:custDataLst>
              </p:nvPr>
            </p:nvSpPr>
            <p:spPr>
              <a:xfrm>
                <a:off x="2057400" y="3505200"/>
                <a:ext cx="457200" cy="523220"/>
              </a:xfrm>
              <a:prstGeom prst="rect">
                <a:avLst/>
              </a:prstGeom>
              <a:blipFill rotWithShape="1">
                <a:blip r:embed="rId54"/>
                <a:stretch>
                  <a:fillRect/>
                </a:stretch>
              </a:blipFill>
            </p:spPr>
            <p:txBody>
              <a:bodyPr/>
              <a:lstStyle/>
              <a:p>
                <a:r>
                  <a:rPr lang="en-US">
                    <a:noFill/>
                  </a:rPr>
                  <a:t> </a:t>
                </a:r>
              </a:p>
            </p:txBody>
          </p:sp>
        </mc:Fallback>
      </mc:AlternateContent>
      <p:sp>
        <p:nvSpPr>
          <p:cNvPr id="65" name="TextBox 64"/>
          <p:cNvSpPr txBox="1"/>
          <p:nvPr>
            <p:custDataLst>
              <p:tags r:id="rId32"/>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mc:AlternateContent xmlns:mc="http://schemas.openxmlformats.org/markup-compatibility/2006" xmlns:a14="http://schemas.microsoft.com/office/drawing/2010/main">
        <mc:Choice Requires="a14">
          <p:sp>
            <p:nvSpPr>
              <p:cNvPr id="67" name="TextBox 66"/>
              <p:cNvSpPr txBox="1"/>
              <p:nvPr>
                <p:custDataLst>
                  <p:tags r:id="rId34"/>
                </p:custDataLst>
              </p:nvPr>
            </p:nvSpPr>
            <p:spPr>
              <a:xfrm>
                <a:off x="228600" y="3810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p:txBody>
          </p:sp>
        </mc:Choice>
        <mc:Fallback xmlns="">
          <p:sp>
            <p:nvSpPr>
              <p:cNvPr id="67" name="TextBox 66"/>
              <p:cNvSpPr txBox="1">
                <a:spLocks noRot="1" noChangeAspect="1" noMove="1" noResize="1" noEditPoints="1" noAdjustHandles="1" noChangeArrowheads="1" noChangeShapeType="1" noTextEdit="1"/>
              </p:cNvSpPr>
              <p:nvPr>
                <p:custDataLst>
                  <p:tags r:id="rId55"/>
                </p:custDataLst>
              </p:nvPr>
            </p:nvSpPr>
            <p:spPr>
              <a:xfrm>
                <a:off x="228600" y="3810000"/>
                <a:ext cx="8763000" cy="1938992"/>
              </a:xfrm>
              <a:prstGeom prst="rect">
                <a:avLst/>
              </a:prstGeom>
              <a:blipFill rotWithShape="1">
                <a:blip r:embed="rId56"/>
                <a:stretch>
                  <a:fillRect l="-1113" t="-2516" b="-6289"/>
                </a:stretch>
              </a:blipFill>
            </p:spPr>
            <p:txBody>
              <a:bodyPr/>
              <a:lstStyle/>
              <a:p>
                <a:r>
                  <a:rPr lang="en-US">
                    <a:noFill/>
                  </a:rPr>
                  <a:t> </a:t>
                </a:r>
              </a:p>
            </p:txBody>
          </p:sp>
        </mc:Fallback>
      </mc:AlternateContent>
      <p:sp>
        <p:nvSpPr>
          <p:cNvPr id="46" name="TextBox 45"/>
          <p:cNvSpPr txBox="1"/>
          <p:nvPr>
            <p:custDataLst>
              <p:tags r:id="rId35"/>
            </p:custDataLst>
          </p:nvPr>
        </p:nvSpPr>
        <p:spPr>
          <a:xfrm>
            <a:off x="3124200" y="1828800"/>
            <a:ext cx="45720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48" name="TextBox 47"/>
          <p:cNvSpPr txBox="1"/>
          <p:nvPr>
            <p:custDataLst>
              <p:tags r:id="rId36"/>
            </p:custDataLst>
          </p:nvPr>
        </p:nvSpPr>
        <p:spPr>
          <a:xfrm>
            <a:off x="4495800" y="182880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49" name="TextBox 48"/>
          <p:cNvSpPr txBox="1"/>
          <p:nvPr>
            <p:custDataLst>
              <p:tags r:id="rId37"/>
            </p:custDataLst>
          </p:nvPr>
        </p:nvSpPr>
        <p:spPr>
          <a:xfrm>
            <a:off x="5334000" y="2747665"/>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1" name="TextBox 50"/>
          <p:cNvSpPr txBox="1"/>
          <p:nvPr>
            <p:custDataLst>
              <p:tags r:id="rId38"/>
            </p:custDataLst>
          </p:nvPr>
        </p:nvSpPr>
        <p:spPr>
          <a:xfrm>
            <a:off x="2590800" y="2743200"/>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2" name="TextBox 51"/>
          <p:cNvSpPr txBox="1"/>
          <p:nvPr>
            <p:custDataLst>
              <p:tags r:id="rId39"/>
            </p:custDataLst>
          </p:nvPr>
        </p:nvSpPr>
        <p:spPr>
          <a:xfrm>
            <a:off x="2514600" y="1290935"/>
            <a:ext cx="3180056" cy="461665"/>
          </a:xfrm>
          <a:prstGeom prst="rect">
            <a:avLst/>
          </a:prstGeom>
          <a:solidFill>
            <a:schemeClr val="bg2"/>
          </a:solidFill>
        </p:spPr>
        <p:txBody>
          <a:bodyPr wrap="square" rtlCol="0">
            <a:spAutoFit/>
          </a:bodyPr>
          <a:lstStyle/>
          <a:p>
            <a:r>
              <a:rPr lang="en-US" sz="2400" dirty="0" smtClean="0">
                <a:solidFill>
                  <a:schemeClr val="accent5">
                    <a:lumMod val="60000"/>
                    <a:lumOff val="40000"/>
                  </a:schemeClr>
                </a:solidFill>
              </a:rPr>
              <a:t>2)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sp>
        <p:nvSpPr>
          <p:cNvPr id="54" name="TextBox 53"/>
          <p:cNvSpPr txBox="1"/>
          <p:nvPr>
            <p:custDataLst>
              <p:tags r:id="rId40"/>
            </p:custDataLst>
          </p:nvPr>
        </p:nvSpPr>
        <p:spPr>
          <a:xfrm>
            <a:off x="6208873" y="2209800"/>
            <a:ext cx="2875256" cy="707886"/>
          </a:xfrm>
          <a:prstGeom prst="rect">
            <a:avLst/>
          </a:prstGeom>
          <a:noFill/>
        </p:spPr>
        <p:txBody>
          <a:bodyPr wrap="square" rtlCol="0">
            <a:spAutoFit/>
          </a:bodyPr>
          <a:lstStyle/>
          <a:p>
            <a:pPr marL="457200" indent="-457200">
              <a:buAutoNum type="arabicParenR"/>
            </a:pPr>
            <a:r>
              <a:rPr lang="en-US" sz="2000" dirty="0" smtClean="0">
                <a:solidFill>
                  <a:schemeClr val="accent5">
                    <a:lumMod val="60000"/>
                    <a:lumOff val="40000"/>
                  </a:schemeClr>
                </a:solidFill>
              </a:rPr>
              <a:t>Pre-charge</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B = </a:t>
            </a:r>
            <a:r>
              <a:rPr lang="en-US" sz="2000" dirty="0" err="1" smtClean="0">
                <a:solidFill>
                  <a:schemeClr val="accent5">
                    <a:lumMod val="60000"/>
                    <a:lumOff val="40000"/>
                  </a:schemeClr>
                </a:solidFill>
              </a:rPr>
              <a:t>V</a:t>
            </a:r>
            <a:r>
              <a:rPr lang="en-US" sz="2000" baseline="-25000" dirty="0" err="1" smtClean="0">
                <a:solidFill>
                  <a:schemeClr val="accent5">
                    <a:lumMod val="60000"/>
                    <a:lumOff val="40000"/>
                  </a:schemeClr>
                </a:solidFill>
              </a:rPr>
              <a:t>supply</a:t>
            </a:r>
            <a:r>
              <a:rPr lang="en-US" sz="2000" dirty="0" smtClean="0">
                <a:solidFill>
                  <a:schemeClr val="accent5">
                    <a:lumMod val="60000"/>
                    <a:lumOff val="40000"/>
                  </a:schemeClr>
                </a:solidFill>
              </a:rPr>
              <a:t>/2</a:t>
            </a:r>
          </a:p>
        </p:txBody>
      </p:sp>
      <p:cxnSp>
        <p:nvCxnSpPr>
          <p:cNvPr id="55" name="Straight Connector 54"/>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cxnSp>
        <p:nvCxnSpPr>
          <p:cNvPr id="58" name="Straight Connector 57"/>
          <p:cNvCxnSpPr/>
          <p:nvPr>
            <p:custDataLst>
              <p:tags r:id="rId41"/>
            </p:custDataLst>
          </p:nvPr>
        </p:nvCxnSpPr>
        <p:spPr>
          <a:xfrm rot="5400000" flipH="1" flipV="1">
            <a:off x="2500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2"/>
            </p:custDataLst>
          </p:nvPr>
        </p:nvCxnSpPr>
        <p:spPr>
          <a:xfrm>
            <a:off x="257639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3"/>
            </p:custDataLst>
          </p:nvPr>
        </p:nvCxnSpPr>
        <p:spPr>
          <a:xfrm rot="5400000">
            <a:off x="2881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24475"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52595"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14600"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69" name="TextBox 68"/>
          <p:cNvSpPr txBox="1"/>
          <p:nvPr>
            <p:custDataLst>
              <p:tags r:id="rId44"/>
            </p:custDataLst>
          </p:nvPr>
        </p:nvSpPr>
        <p:spPr>
          <a:xfrm>
            <a:off x="6172200" y="2782534"/>
            <a:ext cx="2875256" cy="707886"/>
          </a:xfrm>
          <a:prstGeom prst="rect">
            <a:avLst/>
          </a:prstGeom>
          <a:noFill/>
        </p:spPr>
        <p:txBody>
          <a:bodyPr wrap="square" rtlCol="0">
            <a:spAutoFit/>
          </a:bodyPr>
          <a:lstStyle/>
          <a:p>
            <a:r>
              <a:rPr lang="en-US" sz="2000" dirty="0">
                <a:solidFill>
                  <a:schemeClr val="accent5">
                    <a:lumMod val="60000"/>
                    <a:lumOff val="40000"/>
                  </a:schemeClr>
                </a:solidFill>
              </a:rPr>
              <a:t>3</a:t>
            </a:r>
            <a:r>
              <a:rPr lang="en-US" sz="2000" dirty="0" smtClean="0">
                <a:solidFill>
                  <a:schemeClr val="accent5">
                    <a:lumMod val="60000"/>
                    <a:lumOff val="40000"/>
                  </a:schemeClr>
                </a:solidFill>
              </a:rPr>
              <a:t>) Cell pulls B low</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0</a:t>
            </a:r>
          </a:p>
        </p:txBody>
      </p:sp>
      <mc:AlternateContent xmlns:mc="http://schemas.openxmlformats.org/markup-compatibility/2006" xmlns:a14="http://schemas.microsoft.com/office/drawing/2010/main">
        <mc:Choice Requires="a14">
          <p:sp>
            <p:nvSpPr>
              <p:cNvPr id="70" name="TextBox 69"/>
              <p:cNvSpPr txBox="1"/>
              <p:nvPr>
                <p:custDataLst>
                  <p:tags r:id="rId45"/>
                </p:custDataLst>
              </p:nvPr>
            </p:nvSpPr>
            <p:spPr>
              <a:xfrm>
                <a:off x="76200" y="2133600"/>
                <a:ext cx="2030766" cy="735138"/>
              </a:xfrm>
              <a:prstGeom prst="rect">
                <a:avLst/>
              </a:prstGeom>
              <a:noFill/>
            </p:spPr>
            <p:txBody>
              <a:bodyPr wrap="square" rtlCol="0">
                <a:spAutoFit/>
              </a:bodyPr>
              <a:lstStyle/>
              <a:p>
                <a:pPr marL="457200" indent="-457200">
                  <a:buAutoNum type="arabicParenR"/>
                </a:pPr>
                <a:r>
                  <a:rPr lang="en-US" sz="2000" dirty="0" smtClean="0">
                    <a:solidFill>
                      <a:schemeClr val="accent5">
                        <a:lumMod val="60000"/>
                        <a:lumOff val="40000"/>
                      </a:schemeClr>
                    </a:solidFill>
                  </a:rPr>
                  <a:t>Pre-charge </a:t>
                </a:r>
              </a:p>
              <a:p>
                <a:r>
                  <a:rPr lang="en-US" sz="2000" dirty="0" smtClean="0">
                    <a:solidFill>
                      <a:schemeClr val="accent5">
                        <a:lumMod val="60000"/>
                        <a:lumOff val="40000"/>
                      </a:schemeClr>
                    </a:solidFill>
                  </a:rPr>
                  <a:t>        </a:t>
                </a:r>
                <a14:m>
                  <m:oMath xmlns:m="http://schemas.openxmlformats.org/officeDocument/2006/math">
                    <m:acc>
                      <m:accPr>
                        <m:chr m:val="̅"/>
                        <m:ctrlPr>
                          <a:rPr lang="en-US" sz="2000" i="1" smtClean="0">
                            <a:solidFill>
                              <a:schemeClr val="accent5">
                                <a:lumMod val="60000"/>
                                <a:lumOff val="40000"/>
                              </a:schemeClr>
                            </a:solidFill>
                            <a:latin typeface="Cambria Math" panose="02040503050406030204" pitchFamily="18" charset="0"/>
                          </a:rPr>
                        </m:ctrlPr>
                      </m:accPr>
                      <m:e>
                        <m:r>
                          <m:rPr>
                            <m:sty m:val="p"/>
                          </m:rPr>
                          <a:rPr lang="en-US" sz="2000" b="0" i="0" smtClean="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 </a:t>
                </a:r>
                <a:r>
                  <a:rPr lang="en-US" sz="2000" dirty="0" err="1" smtClean="0">
                    <a:solidFill>
                      <a:schemeClr val="accent5">
                        <a:lumMod val="60000"/>
                        <a:lumOff val="40000"/>
                      </a:schemeClr>
                    </a:solidFill>
                  </a:rPr>
                  <a:t>V</a:t>
                </a:r>
                <a:r>
                  <a:rPr lang="en-US" sz="2000" baseline="-25000" dirty="0" err="1" smtClean="0">
                    <a:solidFill>
                      <a:schemeClr val="accent5">
                        <a:lumMod val="60000"/>
                        <a:lumOff val="40000"/>
                      </a:schemeClr>
                    </a:solidFill>
                  </a:rPr>
                  <a:t>supply</a:t>
                </a:r>
                <a:r>
                  <a:rPr lang="en-US" sz="2000" dirty="0" smtClean="0">
                    <a:solidFill>
                      <a:schemeClr val="accent5">
                        <a:lumMod val="60000"/>
                        <a:lumOff val="40000"/>
                      </a:schemeClr>
                    </a:solidFill>
                  </a:rPr>
                  <a:t>/2</a:t>
                </a:r>
              </a:p>
            </p:txBody>
          </p:sp>
        </mc:Choice>
        <mc:Fallback xmlns="">
          <p:sp>
            <p:nvSpPr>
              <p:cNvPr id="70" name="TextBox 69"/>
              <p:cNvSpPr txBox="1">
                <a:spLocks noRot="1" noChangeAspect="1" noMove="1" noResize="1" noEditPoints="1" noAdjustHandles="1" noChangeArrowheads="1" noChangeShapeType="1" noTextEdit="1"/>
              </p:cNvSpPr>
              <p:nvPr>
                <p:custDataLst>
                  <p:tags r:id="rId57"/>
                </p:custDataLst>
              </p:nvPr>
            </p:nvSpPr>
            <p:spPr>
              <a:xfrm>
                <a:off x="76200" y="2133600"/>
                <a:ext cx="2030766" cy="735138"/>
              </a:xfrm>
              <a:prstGeom prst="rect">
                <a:avLst/>
              </a:prstGeom>
              <a:blipFill rotWithShape="1">
                <a:blip r:embed="rId58"/>
                <a:stretch>
                  <a:fillRect l="-3303" t="-4959" b="-99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custDataLst>
                  <p:tags r:id="rId46"/>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5">
                        <a:lumMod val="60000"/>
                        <a:lumOff val="40000"/>
                      </a:schemeClr>
                    </a:solidFill>
                  </a:rPr>
                  <a:t>3) Cell pulls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high</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 1</a:t>
                </a:r>
              </a:p>
            </p:txBody>
          </p:sp>
        </mc:Choice>
        <mc:Fallback xmlns="">
          <p:sp>
            <p:nvSpPr>
              <p:cNvPr id="71" name="TextBox 70"/>
              <p:cNvSpPr txBox="1">
                <a:spLocks noRot="1" noChangeAspect="1" noMove="1" noResize="1" noEditPoints="1" noAdjustHandles="1" noChangeArrowheads="1" noChangeShapeType="1" noTextEdit="1"/>
              </p:cNvSpPr>
              <p:nvPr>
                <p:custDataLst>
                  <p:tags r:id="rId59"/>
                </p:custDataLst>
              </p:nvPr>
            </p:nvSpPr>
            <p:spPr>
              <a:xfrm>
                <a:off x="76200" y="2819400"/>
                <a:ext cx="2306344" cy="707886"/>
              </a:xfrm>
              <a:prstGeom prst="rect">
                <a:avLst/>
              </a:prstGeom>
              <a:blipFill rotWithShape="1">
                <a:blip r:embed="rId60"/>
                <a:stretch>
                  <a:fillRect l="-2910" t="-4310" b="-13793"/>
                </a:stretch>
              </a:blipFill>
            </p:spPr>
            <p:txBody>
              <a:bodyPr/>
              <a:lstStyle/>
              <a:p>
                <a:r>
                  <a:rPr lang="en-US">
                    <a:noFill/>
                  </a:rPr>
                  <a:t> </a:t>
                </a:r>
              </a:p>
            </p:txBody>
          </p:sp>
        </mc:Fallback>
      </mc:AlternateContent>
    </p:spTree>
    <p:extLst>
      <p:ext uri="{BB962C8B-B14F-4D97-AF65-F5344CB8AC3E}">
        <p14:creationId xmlns:p14="http://schemas.microsoft.com/office/powerpoint/2010/main" val="1140678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7">
                                            <p:txEl>
                                              <p:pRg st="3" end="3"/>
                                            </p:txEl>
                                          </p:spTgt>
                                        </p:tgtEl>
                                        <p:attrNameLst>
                                          <p:attrName>style.visibility</p:attrName>
                                        </p:attrNameLst>
                                      </p:cBhvr>
                                      <p:to>
                                        <p:strVal val="visible"/>
                                      </p:to>
                                    </p:set>
                                  </p:childTnLst>
                                </p:cTn>
                              </p:par>
                              <p:par>
                                <p:cTn id="23" presetID="1" presetClass="exit"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6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4"/>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6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57"/>
                                        </p:tgtEl>
                                        <p:attrNameLst>
                                          <p:attrName>style.visibility</p:attrName>
                                        </p:attrNameLst>
                                      </p:cBhvr>
                                      <p:to>
                                        <p:strVal val="hidden"/>
                                      </p:to>
                                    </p:set>
                                  </p:childTnLst>
                                </p:cTn>
                              </p:par>
                              <p:par>
                                <p:cTn id="35" presetID="1" presetClass="exit" presetSubtype="0" fill="hold" nodeType="withEffect">
                                  <p:stCondLst>
                                    <p:cond delay="0"/>
                                  </p:stCondLst>
                                  <p:childTnLst>
                                    <p:set>
                                      <p:cBhvr>
                                        <p:cTn id="36" dur="1" fill="hold">
                                          <p:stCondLst>
                                            <p:cond delay="0"/>
                                          </p:stCondLst>
                                        </p:cTn>
                                        <p:tgtEl>
                                          <p:spTgt spid="55"/>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56"/>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71"/>
                                        </p:tgtEl>
                                        <p:attrNameLst>
                                          <p:attrName>style.visibility</p:attrName>
                                        </p:attrNameLst>
                                      </p:cBhvr>
                                      <p:to>
                                        <p:strVal val="visible"/>
                                      </p:to>
                                    </p:set>
                                  </p:childTnLst>
                                </p:cTn>
                              </p:par>
                              <p:par>
                                <p:cTn id="49" presetID="1" presetClass="exit" presetSubtype="0" fill="hold" grpId="1" nodeType="withEffect">
                                  <p:stCondLst>
                                    <p:cond delay="0"/>
                                  </p:stCondLst>
                                  <p:childTnLst>
                                    <p:set>
                                      <p:cBhvr>
                                        <p:cTn id="50" dur="1" fill="hold">
                                          <p:stCondLst>
                                            <p:cond delay="0"/>
                                          </p:stCondLst>
                                        </p:cTn>
                                        <p:tgtEl>
                                          <p:spTgt spid="5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0"/>
                                        </p:tgtEl>
                                        <p:attrNameLst>
                                          <p:attrName>style.visibility</p:attrName>
                                        </p:attrNameLst>
                                      </p:cBhvr>
                                      <p:to>
                                        <p:strVal val="hidden"/>
                                      </p:to>
                                    </p:set>
                                  </p:childTnLst>
                                </p:cTn>
                              </p:par>
                              <p:par>
                                <p:cTn id="53" presetID="1" presetClass="entr" presetSubtype="0" fill="hold" nodeType="withEffect">
                                  <p:stCondLst>
                                    <p:cond delay="0"/>
                                  </p:stCondLst>
                                  <p:childTnLst>
                                    <p:set>
                                      <p:cBhvr>
                                        <p:cTn id="54" dur="1" fill="hold">
                                          <p:stCondLst>
                                            <p:cond delay="0"/>
                                          </p:stCondLst>
                                        </p:cTn>
                                        <p:tgtEl>
                                          <p:spTgt spid="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9" grpId="0"/>
      <p:bldP spid="51" grpId="0"/>
      <p:bldP spid="52" grpId="0" animBg="1"/>
      <p:bldP spid="54" grpId="0"/>
      <p:bldP spid="54" grpId="1"/>
      <p:bldP spid="57" grpId="0" animBg="1"/>
      <p:bldP spid="68" grpId="0" animBg="1"/>
      <p:bldP spid="69" grpId="0"/>
      <p:bldP spid="70" grpId="0"/>
      <p:bldP spid="70" grpId="1"/>
      <p:bldP spid="7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Box 71"/>
          <p:cNvSpPr txBox="1"/>
          <p:nvPr>
            <p:custDataLst>
              <p:tags r:id="rId1"/>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p:sp>
        <p:nvSpPr>
          <p:cNvPr id="3" name="Title 2"/>
          <p:cNvSpPr>
            <a:spLocks noGrp="1"/>
          </p:cNvSpPr>
          <p:nvPr>
            <p:ph type="title"/>
            <p:custDataLst>
              <p:tags r:id="rId2"/>
            </p:custDataLst>
          </p:nvPr>
        </p:nvSpPr>
        <p:spPr/>
        <p:txBody>
          <a:bodyPr>
            <a:normAutofit fontScale="90000"/>
          </a:bodyPr>
          <a:lstStyle/>
          <a:p>
            <a:r>
              <a:rPr lang="en-US" dirty="0" smtClean="0"/>
              <a:t>SRAM Cell</a:t>
            </a:r>
            <a:endParaRPr lang="en-US" dirty="0"/>
          </a:p>
        </p:txBody>
      </p:sp>
      <p:sp>
        <p:nvSpPr>
          <p:cNvPr id="4" name="Content Placeholder 3"/>
          <p:cNvSpPr>
            <a:spLocks noGrp="1"/>
          </p:cNvSpPr>
          <p:nvPr>
            <p:ph idx="1"/>
            <p:custDataLst>
              <p:tags r:id="rId3"/>
            </p:custDataLst>
          </p:nvPr>
        </p:nvSpPr>
        <p:spPr>
          <a:xfrm>
            <a:off x="228600" y="533400"/>
            <a:ext cx="8686800" cy="609600"/>
          </a:xfrm>
        </p:spPr>
        <p:txBody>
          <a:bodyPr/>
          <a:lstStyle/>
          <a:p>
            <a:r>
              <a:rPr lang="en-US" dirty="0" smtClean="0"/>
              <a:t>Typical SRAM Cell</a:t>
            </a:r>
            <a:endParaRPr lang="en-US" dirty="0"/>
          </a:p>
        </p:txBody>
      </p:sp>
      <p:sp>
        <p:nvSpPr>
          <p:cNvPr id="5" name="Isosceles Triangle 4"/>
          <p:cNvSpPr/>
          <p:nvPr>
            <p:custDataLst>
              <p:tags r:id="rId4"/>
            </p:custDataLst>
          </p:nvPr>
        </p:nvSpPr>
        <p:spPr>
          <a:xfrm rot="5400000">
            <a:off x="3829050" y="20002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custDataLst>
              <p:tags r:id="rId5"/>
            </p:custDataLst>
          </p:nvPr>
        </p:nvCxnSpPr>
        <p:spPr>
          <a:xfrm rot="10800000">
            <a:off x="33909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custDataLst>
              <p:tags r:id="rId6"/>
            </p:custDataLst>
          </p:nvPr>
        </p:nvCxnSpPr>
        <p:spPr>
          <a:xfrm rot="10800000">
            <a:off x="4495800" y="22479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Oval 7"/>
          <p:cNvSpPr/>
          <p:nvPr>
            <p:custDataLst>
              <p:tags r:id="rId7"/>
            </p:custDataLst>
          </p:nvPr>
        </p:nvSpPr>
        <p:spPr>
          <a:xfrm>
            <a:off x="4343400" y="21717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custDataLst>
              <p:tags r:id="rId8"/>
            </p:custDataLst>
          </p:nvPr>
        </p:nvGrpSpPr>
        <p:grpSpPr>
          <a:xfrm flipH="1">
            <a:off x="3411244" y="3007312"/>
            <a:ext cx="1562100" cy="533400"/>
            <a:chOff x="3238500" y="3162300"/>
            <a:chExt cx="1562100" cy="533400"/>
          </a:xfrm>
        </p:grpSpPr>
        <p:sp>
          <p:nvSpPr>
            <p:cNvPr id="9" name="Isosceles Triangle 8"/>
            <p:cNvSpPr/>
            <p:nvPr>
              <p:custDataLst>
                <p:tags r:id="rId49"/>
              </p:custDataLst>
            </p:nvPr>
          </p:nvSpPr>
          <p:spPr>
            <a:xfrm rot="5400000">
              <a:off x="3676650" y="3181350"/>
              <a:ext cx="533400" cy="495300"/>
            </a:xfrm>
            <a:prstGeom prst="triangl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custDataLst>
                <p:tags r:id="rId50"/>
              </p:custDataLst>
            </p:nvPr>
          </p:nvCxnSpPr>
          <p:spPr>
            <a:xfrm rot="10800000">
              <a:off x="32385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51"/>
              </p:custDataLst>
            </p:nvPr>
          </p:nvCxnSpPr>
          <p:spPr>
            <a:xfrm rot="10800000">
              <a:off x="4343400" y="3429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Oval 11"/>
            <p:cNvSpPr/>
            <p:nvPr>
              <p:custDataLst>
                <p:tags r:id="rId52"/>
              </p:custDataLst>
            </p:nvPr>
          </p:nvSpPr>
          <p:spPr>
            <a:xfrm>
              <a:off x="4191000" y="3352800"/>
              <a:ext cx="152400" cy="1524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5" name="Straight Connector 14"/>
          <p:cNvCxnSpPr/>
          <p:nvPr>
            <p:custDataLst>
              <p:tags r:id="rId9"/>
            </p:custDataLst>
          </p:nvPr>
        </p:nvCxnSpPr>
        <p:spPr>
          <a:xfrm rot="5400000">
            <a:off x="442847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10"/>
            </p:custDataLst>
          </p:nvPr>
        </p:nvCxnSpPr>
        <p:spPr>
          <a:xfrm rot="5400000">
            <a:off x="2872668" y="2760956"/>
            <a:ext cx="1066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custDataLst>
              <p:tags r:id="rId11"/>
            </p:custDataLst>
          </p:nvPr>
        </p:nvCxnSpPr>
        <p:spPr>
          <a:xfrm rot="10800000">
            <a:off x="4953000" y="2743200"/>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12"/>
            </p:custDataLst>
          </p:nvPr>
        </p:nvCxnSpPr>
        <p:spPr>
          <a:xfrm>
            <a:off x="2945166" y="2739498"/>
            <a:ext cx="4572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13"/>
            </p:custDataLst>
          </p:nvPr>
        </p:nvCxnSpPr>
        <p:spPr>
          <a:xfrm rot="5400000" flipH="1" flipV="1">
            <a:off x="5334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custDataLst>
              <p:tags r:id="rId14"/>
            </p:custDataLst>
          </p:nvPr>
        </p:nvCxnSpPr>
        <p:spPr>
          <a:xfrm>
            <a:off x="5410200"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custDataLst>
              <p:tags r:id="rId15"/>
            </p:custDataLst>
          </p:nvPr>
        </p:nvCxnSpPr>
        <p:spPr>
          <a:xfrm rot="5400000">
            <a:off x="5715000"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16"/>
            </p:custDataLst>
          </p:nvPr>
        </p:nvCxnSpPr>
        <p:spPr>
          <a:xfrm>
            <a:off x="5791200"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7"/>
            </p:custDataLst>
          </p:nvPr>
        </p:nvCxnSpPr>
        <p:spPr>
          <a:xfrm>
            <a:off x="5410200"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8"/>
            </p:custDataLst>
          </p:nvPr>
        </p:nvCxnSpPr>
        <p:spPr>
          <a:xfrm rot="5400000" flipH="1" flipV="1">
            <a:off x="5255212"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19"/>
            </p:custDataLst>
          </p:nvPr>
        </p:nvCxnSpPr>
        <p:spPr>
          <a:xfrm rot="5400000" flipH="1" flipV="1">
            <a:off x="2496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20"/>
            </p:custDataLst>
          </p:nvPr>
        </p:nvCxnSpPr>
        <p:spPr>
          <a:xfrm>
            <a:off x="2573044"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custDataLst>
              <p:tags r:id="rId21"/>
            </p:custDataLst>
          </p:nvPr>
        </p:nvCxnSpPr>
        <p:spPr>
          <a:xfrm rot="5400000">
            <a:off x="2877844"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custDataLst>
              <p:tags r:id="rId22"/>
            </p:custDataLst>
          </p:nvPr>
        </p:nvCxnSpPr>
        <p:spPr>
          <a:xfrm>
            <a:off x="2192044" y="2743200"/>
            <a:ext cx="381000" cy="0"/>
          </a:xfrm>
          <a:prstGeom prst="line">
            <a:avLst/>
          </a:prstGeom>
          <a:ln w="28575">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23"/>
            </p:custDataLst>
          </p:nvPr>
        </p:nvCxnSpPr>
        <p:spPr>
          <a:xfrm>
            <a:off x="2573044"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custDataLst>
              <p:tags r:id="rId24"/>
            </p:custDataLst>
          </p:nvPr>
        </p:nvCxnSpPr>
        <p:spPr>
          <a:xfrm rot="5400000" flipH="1" flipV="1">
            <a:off x="2418056"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25"/>
            </p:custDataLst>
          </p:nvPr>
        </p:nvCxnSpPr>
        <p:spPr>
          <a:xfrm>
            <a:off x="2286000" y="1828800"/>
            <a:ext cx="3810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custDataLst>
              <p:tags r:id="rId26"/>
            </p:custDataLst>
          </p:nvPr>
        </p:nvCxnSpPr>
        <p:spPr>
          <a:xfrm rot="5400000">
            <a:off x="4991100" y="2400300"/>
            <a:ext cx="2362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27"/>
            </p:custDataLst>
          </p:nvPr>
        </p:nvCxnSpPr>
        <p:spPr>
          <a:xfrm rot="16200000" flipH="1">
            <a:off x="1057922" y="2353322"/>
            <a:ext cx="2286000" cy="1775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28"/>
            </p:custDataLst>
          </p:nvPr>
        </p:nvCxnSpPr>
        <p:spPr>
          <a:xfrm>
            <a:off x="6248400"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29"/>
            </p:custDataLst>
          </p:nvPr>
        </p:nvCxnSpPr>
        <p:spPr>
          <a:xfrm>
            <a:off x="582966" y="1828800"/>
            <a:ext cx="15240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1" name="TextBox 60"/>
          <p:cNvSpPr txBox="1"/>
          <p:nvPr>
            <p:custDataLst>
              <p:tags r:id="rId30"/>
            </p:custDataLst>
          </p:nvPr>
        </p:nvSpPr>
        <p:spPr>
          <a:xfrm>
            <a:off x="6019800" y="3505200"/>
            <a:ext cx="457200" cy="523220"/>
          </a:xfrm>
          <a:prstGeom prst="rect">
            <a:avLst/>
          </a:prstGeom>
          <a:noFill/>
        </p:spPr>
        <p:txBody>
          <a:bodyPr wrap="square" rtlCol="0">
            <a:spAutoFit/>
          </a:bodyPr>
          <a:lstStyle/>
          <a:p>
            <a:r>
              <a:rPr lang="en-US" sz="2800" dirty="0" smtClean="0">
                <a:solidFill>
                  <a:schemeClr val="bg1"/>
                </a:solidFill>
              </a:rPr>
              <a:t>B</a:t>
            </a:r>
          </a:p>
        </p:txBody>
      </p:sp>
      <mc:AlternateContent xmlns:mc="http://schemas.openxmlformats.org/markup-compatibility/2006" xmlns:a14="http://schemas.microsoft.com/office/drawing/2010/main">
        <mc:Choice Requires="a14">
          <p:sp>
            <p:nvSpPr>
              <p:cNvPr id="62" name="TextBox 61"/>
              <p:cNvSpPr txBox="1"/>
              <p:nvPr>
                <p:custDataLst>
                  <p:tags r:id="rId31"/>
                </p:custDataLst>
              </p:nvPr>
            </p:nvSpPr>
            <p:spPr>
              <a:xfrm>
                <a:off x="2057400" y="3505200"/>
                <a:ext cx="457200"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US" sz="2800" i="1" smtClean="0">
                              <a:solidFill>
                                <a:schemeClr val="bg1"/>
                              </a:solidFill>
                              <a:latin typeface="Cambria Math" panose="02040503050406030204" pitchFamily="18" charset="0"/>
                            </a:rPr>
                          </m:ctrlPr>
                        </m:accPr>
                        <m:e>
                          <m:r>
                            <m:rPr>
                              <m:sty m:val="p"/>
                            </m:rPr>
                            <a:rPr lang="en-US" sz="2800" b="0" i="0" smtClean="0">
                              <a:solidFill>
                                <a:schemeClr val="bg1"/>
                              </a:solidFill>
                              <a:latin typeface="Cambria Math"/>
                            </a:rPr>
                            <m:t>B</m:t>
                          </m:r>
                        </m:e>
                      </m:acc>
                    </m:oMath>
                  </m:oMathPara>
                </a14:m>
                <a:endParaRPr lang="en-US" sz="2800" dirty="0" smtClean="0">
                  <a:solidFill>
                    <a:schemeClr val="bg1"/>
                  </a:solidFill>
                </a:endParaRPr>
              </a:p>
            </p:txBody>
          </p:sp>
        </mc:Choice>
        <mc:Fallback xmlns="">
          <p:sp>
            <p:nvSpPr>
              <p:cNvPr id="62" name="TextBox 61"/>
              <p:cNvSpPr txBox="1">
                <a:spLocks noRot="1" noChangeAspect="1" noMove="1" noResize="1" noEditPoints="1" noAdjustHandles="1" noChangeArrowheads="1" noChangeShapeType="1" noTextEdit="1"/>
              </p:cNvSpPr>
              <p:nvPr>
                <p:custDataLst>
                  <p:tags r:id="rId55"/>
                </p:custDataLst>
              </p:nvPr>
            </p:nvSpPr>
            <p:spPr>
              <a:xfrm>
                <a:off x="2057400" y="3505200"/>
                <a:ext cx="457200" cy="523220"/>
              </a:xfrm>
              <a:prstGeom prst="rect">
                <a:avLst/>
              </a:prstGeom>
              <a:blipFill rotWithShape="1">
                <a:blip r:embed="rId56"/>
                <a:stretch>
                  <a:fillRect/>
                </a:stretch>
              </a:blipFill>
            </p:spPr>
            <p:txBody>
              <a:bodyPr/>
              <a:lstStyle/>
              <a:p>
                <a:r>
                  <a:rPr lang="en-US">
                    <a:noFill/>
                  </a:rPr>
                  <a:t> </a:t>
                </a:r>
              </a:p>
            </p:txBody>
          </p:sp>
        </mc:Fallback>
      </mc:AlternateContent>
      <p:sp>
        <p:nvSpPr>
          <p:cNvPr id="65" name="TextBox 64"/>
          <p:cNvSpPr txBox="1"/>
          <p:nvPr>
            <p:custDataLst>
              <p:tags r:id="rId32"/>
            </p:custDataLst>
          </p:nvPr>
        </p:nvSpPr>
        <p:spPr>
          <a:xfrm>
            <a:off x="6858000" y="1381780"/>
            <a:ext cx="1548565" cy="523220"/>
          </a:xfrm>
          <a:prstGeom prst="rect">
            <a:avLst/>
          </a:prstGeom>
          <a:noFill/>
          <a:ln>
            <a:noFill/>
          </a:ln>
        </p:spPr>
        <p:txBody>
          <a:bodyPr wrap="none" rtlCol="0">
            <a:spAutoFit/>
          </a:bodyPr>
          <a:lstStyle/>
          <a:p>
            <a:r>
              <a:rPr lang="en-US" sz="2800" dirty="0" smtClean="0">
                <a:solidFill>
                  <a:schemeClr val="bg1"/>
                </a:solidFill>
              </a:rPr>
              <a:t>word line</a:t>
            </a:r>
          </a:p>
        </p:txBody>
      </p:sp>
      <p:sp>
        <p:nvSpPr>
          <p:cNvPr id="66" name="TextBox 65"/>
          <p:cNvSpPr txBox="1"/>
          <p:nvPr>
            <p:custDataLst>
              <p:tags r:id="rId33"/>
            </p:custDataLst>
          </p:nvPr>
        </p:nvSpPr>
        <p:spPr>
          <a:xfrm>
            <a:off x="56328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mc:AlternateContent xmlns:mc="http://schemas.openxmlformats.org/markup-compatibility/2006" xmlns:a14="http://schemas.microsoft.com/office/drawing/2010/main">
        <mc:Choice Requires="a14">
          <p:sp>
            <p:nvSpPr>
              <p:cNvPr id="67" name="TextBox 66"/>
              <p:cNvSpPr txBox="1"/>
              <p:nvPr>
                <p:custDataLst>
                  <p:tags r:id="rId34"/>
                </p:custDataLst>
              </p:nvPr>
            </p:nvSpPr>
            <p:spPr>
              <a:xfrm>
                <a:off x="228600" y="3810000"/>
                <a:ext cx="8763000" cy="3046988"/>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a:p>
                <a:pPr marL="230188" indent="-230188">
                  <a:buClr>
                    <a:schemeClr val="accent1"/>
                  </a:buClr>
                </a:pPr>
                <a:r>
                  <a:rPr lang="en-US" sz="2400" dirty="0" smtClean="0">
                    <a:solidFill>
                      <a:schemeClr val="accent5">
                        <a:lumMod val="60000"/>
                        <a:lumOff val="40000"/>
                      </a:schemeClr>
                    </a:solidFill>
                  </a:rPr>
                  <a:t>Write:</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drive B and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to flip cell</a:t>
                </a:r>
              </a:p>
            </p:txBody>
          </p:sp>
        </mc:Choice>
        <mc:Fallback xmlns="">
          <p:sp>
            <p:nvSpPr>
              <p:cNvPr id="67" name="TextBox 66"/>
              <p:cNvSpPr txBox="1">
                <a:spLocks noRot="1" noChangeAspect="1" noMove="1" noResize="1" noEditPoints="1" noAdjustHandles="1" noChangeArrowheads="1" noChangeShapeType="1" noTextEdit="1"/>
              </p:cNvSpPr>
              <p:nvPr>
                <p:custDataLst>
                  <p:tags r:id="rId57"/>
                </p:custDataLst>
              </p:nvPr>
            </p:nvSpPr>
            <p:spPr>
              <a:xfrm>
                <a:off x="228600" y="3810000"/>
                <a:ext cx="8763000" cy="3046988"/>
              </a:xfrm>
              <a:prstGeom prst="rect">
                <a:avLst/>
              </a:prstGeom>
              <a:blipFill rotWithShape="1">
                <a:blip r:embed="rId58"/>
                <a:stretch>
                  <a:fillRect l="-1113" t="-1600" b="-3600"/>
                </a:stretch>
              </a:blipFill>
            </p:spPr>
            <p:txBody>
              <a:bodyPr/>
              <a:lstStyle/>
              <a:p>
                <a:r>
                  <a:rPr lang="en-US">
                    <a:noFill/>
                  </a:rPr>
                  <a:t> </a:t>
                </a:r>
              </a:p>
            </p:txBody>
          </p:sp>
        </mc:Fallback>
      </mc:AlternateContent>
      <p:sp>
        <p:nvSpPr>
          <p:cNvPr id="46" name="TextBox 45"/>
          <p:cNvSpPr txBox="1"/>
          <p:nvPr>
            <p:custDataLst>
              <p:tags r:id="rId35"/>
            </p:custDataLst>
          </p:nvPr>
        </p:nvSpPr>
        <p:spPr>
          <a:xfrm>
            <a:off x="3124200" y="1828800"/>
            <a:ext cx="45720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48" name="TextBox 47"/>
          <p:cNvSpPr txBox="1"/>
          <p:nvPr>
            <p:custDataLst>
              <p:tags r:id="rId36"/>
            </p:custDataLst>
          </p:nvPr>
        </p:nvSpPr>
        <p:spPr>
          <a:xfrm>
            <a:off x="4495800" y="182880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49" name="TextBox 48"/>
          <p:cNvSpPr txBox="1"/>
          <p:nvPr>
            <p:custDataLst>
              <p:tags r:id="rId37"/>
            </p:custDataLst>
          </p:nvPr>
        </p:nvSpPr>
        <p:spPr>
          <a:xfrm>
            <a:off x="5334000" y="2747665"/>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1" name="TextBox 50"/>
          <p:cNvSpPr txBox="1"/>
          <p:nvPr>
            <p:custDataLst>
              <p:tags r:id="rId38"/>
            </p:custDataLst>
          </p:nvPr>
        </p:nvSpPr>
        <p:spPr>
          <a:xfrm>
            <a:off x="2590800" y="2743200"/>
            <a:ext cx="685800" cy="461665"/>
          </a:xfrm>
          <a:prstGeom prst="rect">
            <a:avLst/>
          </a:prstGeom>
          <a:noFill/>
        </p:spPr>
        <p:txBody>
          <a:bodyPr wrap="square" rtlCol="0">
            <a:spAutoFit/>
          </a:bodyPr>
          <a:lstStyle/>
          <a:p>
            <a:r>
              <a:rPr lang="en-US" sz="2400" dirty="0" smtClean="0">
                <a:solidFill>
                  <a:schemeClr val="accent5">
                    <a:lumMod val="60000"/>
                    <a:lumOff val="40000"/>
                  </a:schemeClr>
                </a:solidFill>
              </a:rPr>
              <a:t>on</a:t>
            </a:r>
          </a:p>
        </p:txBody>
      </p:sp>
      <p:sp>
        <p:nvSpPr>
          <p:cNvPr id="52" name="TextBox 51"/>
          <p:cNvSpPr txBox="1"/>
          <p:nvPr>
            <p:custDataLst>
              <p:tags r:id="rId39"/>
            </p:custDataLst>
          </p:nvPr>
        </p:nvSpPr>
        <p:spPr>
          <a:xfrm>
            <a:off x="2514600" y="1143000"/>
            <a:ext cx="3180056" cy="461665"/>
          </a:xfrm>
          <a:prstGeom prst="rect">
            <a:avLst/>
          </a:prstGeom>
          <a:solidFill>
            <a:schemeClr val="bg2"/>
          </a:solidFill>
        </p:spPr>
        <p:txBody>
          <a:bodyPr wrap="square" rtlCol="0">
            <a:spAutoFit/>
          </a:bodyPr>
          <a:lstStyle/>
          <a:p>
            <a:r>
              <a:rPr lang="en-US" sz="2400" dirty="0">
                <a:solidFill>
                  <a:schemeClr val="accent5">
                    <a:lumMod val="60000"/>
                    <a:lumOff val="40000"/>
                  </a:schemeClr>
                </a:solidFill>
              </a:rPr>
              <a:t>1</a:t>
            </a:r>
            <a:r>
              <a:rPr lang="en-US" sz="2400" dirty="0" smtClean="0">
                <a:solidFill>
                  <a:schemeClr val="accent5">
                    <a:lumMod val="60000"/>
                    <a:lumOff val="40000"/>
                  </a:schemeClr>
                </a:solidFill>
              </a:rPr>
              <a:t>)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cxnSp>
        <p:nvCxnSpPr>
          <p:cNvPr id="55" name="Straight Connector 54"/>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cxnSp>
        <p:nvCxnSpPr>
          <p:cNvPr id="58" name="Straight Connector 57"/>
          <p:cNvCxnSpPr/>
          <p:nvPr>
            <p:custDataLst>
              <p:tags r:id="rId40"/>
            </p:custDataLst>
          </p:nvPr>
        </p:nvCxnSpPr>
        <p:spPr>
          <a:xfrm rot="5400000" flipH="1" flipV="1">
            <a:off x="2500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custDataLst>
              <p:tags r:id="rId41"/>
            </p:custDataLst>
          </p:nvPr>
        </p:nvCxnSpPr>
        <p:spPr>
          <a:xfrm>
            <a:off x="257639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custDataLst>
              <p:tags r:id="rId42"/>
            </p:custDataLst>
          </p:nvPr>
        </p:nvCxnSpPr>
        <p:spPr>
          <a:xfrm rot="5400000">
            <a:off x="288119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624475"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V="1">
            <a:off x="2652595"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2514600"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69" name="TextBox 68"/>
          <p:cNvSpPr txBox="1"/>
          <p:nvPr>
            <p:custDataLst>
              <p:tags r:id="rId43"/>
            </p:custDataLst>
          </p:nvPr>
        </p:nvSpPr>
        <p:spPr>
          <a:xfrm>
            <a:off x="6172200" y="2782534"/>
            <a:ext cx="2875256" cy="707886"/>
          </a:xfrm>
          <a:prstGeom prst="rect">
            <a:avLst/>
          </a:prstGeom>
          <a:noFill/>
        </p:spPr>
        <p:txBody>
          <a:bodyPr wrap="square" rtlCol="0">
            <a:spAutoFit/>
          </a:bodyPr>
          <a:lstStyle/>
          <a:p>
            <a:r>
              <a:rPr lang="en-US" sz="2000" dirty="0" smtClean="0">
                <a:solidFill>
                  <a:schemeClr val="accent5">
                    <a:lumMod val="60000"/>
                    <a:lumOff val="40000"/>
                  </a:schemeClr>
                </a:solidFill>
              </a:rPr>
              <a:t>2) Drive B high</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1</a:t>
            </a:r>
          </a:p>
        </p:txBody>
      </p:sp>
      <mc:AlternateContent xmlns:mc="http://schemas.openxmlformats.org/markup-compatibility/2006" xmlns:a14="http://schemas.microsoft.com/office/drawing/2010/main">
        <mc:Choice Requires="a14">
          <p:sp>
            <p:nvSpPr>
              <p:cNvPr id="71" name="TextBox 70"/>
              <p:cNvSpPr txBox="1"/>
              <p:nvPr>
                <p:custDataLst>
                  <p:tags r:id="rId44"/>
                </p:custDataLst>
              </p:nvPr>
            </p:nvSpPr>
            <p:spPr>
              <a:xfrm>
                <a:off x="76200" y="2819400"/>
                <a:ext cx="2306344" cy="707886"/>
              </a:xfrm>
              <a:prstGeom prst="rect">
                <a:avLst/>
              </a:prstGeom>
              <a:noFill/>
            </p:spPr>
            <p:txBody>
              <a:bodyPr wrap="square" rtlCol="0">
                <a:spAutoFit/>
              </a:bodyPr>
              <a:lstStyle/>
              <a:p>
                <a:r>
                  <a:rPr lang="en-US" sz="2000" dirty="0" smtClean="0">
                    <a:solidFill>
                      <a:schemeClr val="accent5">
                        <a:lumMod val="60000"/>
                        <a:lumOff val="40000"/>
                      </a:schemeClr>
                    </a:solidFill>
                  </a:rPr>
                  <a:t>2) Drive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low</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a:t>
                </a:r>
                <a14:m>
                  <m:oMath xmlns:m="http://schemas.openxmlformats.org/officeDocument/2006/math">
                    <m:acc>
                      <m:accPr>
                        <m:chr m:val="̅"/>
                        <m:ctrlPr>
                          <a:rPr lang="en-US" sz="2000" i="1">
                            <a:solidFill>
                              <a:schemeClr val="accent5">
                                <a:lumMod val="60000"/>
                                <a:lumOff val="40000"/>
                              </a:schemeClr>
                            </a:solidFill>
                            <a:latin typeface="Cambria Math" panose="02040503050406030204" pitchFamily="18" charset="0"/>
                          </a:rPr>
                        </m:ctrlPr>
                      </m:accPr>
                      <m:e>
                        <m:r>
                          <m:rPr>
                            <m:sty m:val="p"/>
                          </m:rPr>
                          <a:rPr lang="en-US" sz="2000">
                            <a:solidFill>
                              <a:schemeClr val="accent5">
                                <a:lumMod val="60000"/>
                                <a:lumOff val="40000"/>
                              </a:schemeClr>
                            </a:solidFill>
                            <a:latin typeface="Cambria Math"/>
                          </a:rPr>
                          <m:t>B</m:t>
                        </m:r>
                      </m:e>
                    </m:acc>
                  </m:oMath>
                </a14:m>
                <a:r>
                  <a:rPr lang="en-US" sz="2000" dirty="0" smtClean="0">
                    <a:solidFill>
                      <a:schemeClr val="accent5">
                        <a:lumMod val="60000"/>
                        <a:lumOff val="40000"/>
                      </a:schemeClr>
                    </a:solidFill>
                  </a:rPr>
                  <a:t> = 0</a:t>
                </a:r>
              </a:p>
            </p:txBody>
          </p:sp>
        </mc:Choice>
        <mc:Fallback xmlns="">
          <p:sp>
            <p:nvSpPr>
              <p:cNvPr id="71" name="TextBox 70"/>
              <p:cNvSpPr txBox="1">
                <a:spLocks noRot="1" noChangeAspect="1" noMove="1" noResize="1" noEditPoints="1" noAdjustHandles="1" noChangeArrowheads="1" noChangeShapeType="1" noTextEdit="1"/>
              </p:cNvSpPr>
              <p:nvPr>
                <p:custDataLst>
                  <p:tags r:id="rId59"/>
                </p:custDataLst>
              </p:nvPr>
            </p:nvSpPr>
            <p:spPr>
              <a:xfrm>
                <a:off x="76200" y="2819400"/>
                <a:ext cx="2306344" cy="707886"/>
              </a:xfrm>
              <a:prstGeom prst="rect">
                <a:avLst/>
              </a:prstGeom>
              <a:blipFill rotWithShape="1">
                <a:blip r:embed="rId60"/>
                <a:stretch>
                  <a:fillRect l="-2910" t="-4310" b="-13793"/>
                </a:stretch>
              </a:blipFill>
            </p:spPr>
            <p:txBody>
              <a:bodyPr/>
              <a:lstStyle/>
              <a:p>
                <a:r>
                  <a:rPr lang="en-US">
                    <a:noFill/>
                  </a:rPr>
                  <a:t> </a:t>
                </a:r>
              </a:p>
            </p:txBody>
          </p:sp>
        </mc:Fallback>
      </mc:AlternateContent>
      <p:sp>
        <p:nvSpPr>
          <p:cNvPr id="73" name="TextBox 72"/>
          <p:cNvSpPr txBox="1"/>
          <p:nvPr>
            <p:custDataLst>
              <p:tags r:id="rId45"/>
            </p:custDataLst>
          </p:nvPr>
        </p:nvSpPr>
        <p:spPr>
          <a:xfrm>
            <a:off x="5001080" y="1828800"/>
            <a:ext cx="40912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74" name="TextBox 73"/>
          <p:cNvSpPr txBox="1"/>
          <p:nvPr>
            <p:custDataLst>
              <p:tags r:id="rId46"/>
            </p:custDataLst>
          </p:nvPr>
        </p:nvSpPr>
        <p:spPr>
          <a:xfrm>
            <a:off x="3505200" y="1828800"/>
            <a:ext cx="381000" cy="523220"/>
          </a:xfrm>
          <a:prstGeom prst="rect">
            <a:avLst/>
          </a:prstGeom>
          <a:noFill/>
        </p:spPr>
        <p:txBody>
          <a:bodyPr wrap="square" rtlCol="0">
            <a:spAutoFit/>
          </a:bodyPr>
          <a:lstStyle/>
          <a:p>
            <a:r>
              <a:rPr lang="en-US" sz="2800" dirty="0" smtClean="0">
                <a:solidFill>
                  <a:schemeClr val="accent5">
                    <a:lumMod val="60000"/>
                    <a:lumOff val="40000"/>
                  </a:schemeClr>
                </a:solidFill>
              </a:rPr>
              <a:t>0</a:t>
            </a:r>
          </a:p>
        </p:txBody>
      </p:sp>
      <p:sp>
        <p:nvSpPr>
          <p:cNvPr id="75" name="TextBox 74"/>
          <p:cNvSpPr txBox="1"/>
          <p:nvPr>
            <p:custDataLst>
              <p:tags r:id="rId47"/>
            </p:custDataLst>
          </p:nvPr>
        </p:nvSpPr>
        <p:spPr>
          <a:xfrm>
            <a:off x="3200400" y="1828800"/>
            <a:ext cx="485320" cy="523220"/>
          </a:xfrm>
          <a:prstGeom prst="rect">
            <a:avLst/>
          </a:prstGeom>
          <a:noFill/>
        </p:spPr>
        <p:txBody>
          <a:bodyPr wrap="square" rtlCol="0">
            <a:spAutoFit/>
          </a:bodyPr>
          <a:lstStyle/>
          <a:p>
            <a:r>
              <a:rPr lang="en-US" sz="2800" dirty="0" smtClean="0">
                <a:solidFill>
                  <a:schemeClr val="accent5">
                    <a:lumMod val="60000"/>
                    <a:lumOff val="40000"/>
                  </a:schemeClr>
                </a:solidFill>
              </a:rPr>
              <a:t>→</a:t>
            </a:r>
          </a:p>
        </p:txBody>
      </p:sp>
      <p:sp>
        <p:nvSpPr>
          <p:cNvPr id="76" name="TextBox 75"/>
          <p:cNvSpPr txBox="1"/>
          <p:nvPr>
            <p:custDataLst>
              <p:tags r:id="rId48"/>
            </p:custDataLst>
          </p:nvPr>
        </p:nvSpPr>
        <p:spPr>
          <a:xfrm>
            <a:off x="4696280" y="1828800"/>
            <a:ext cx="433160" cy="523220"/>
          </a:xfrm>
          <a:prstGeom prst="rect">
            <a:avLst/>
          </a:prstGeom>
          <a:noFill/>
        </p:spPr>
        <p:txBody>
          <a:bodyPr wrap="square" rtlCol="0">
            <a:spAutoFit/>
          </a:bodyPr>
          <a:lstStyle/>
          <a:p>
            <a:r>
              <a:rPr lang="en-US" sz="2800" dirty="0" smtClean="0">
                <a:solidFill>
                  <a:schemeClr val="accent5">
                    <a:lumMod val="60000"/>
                    <a:lumOff val="40000"/>
                  </a:schemeClr>
                </a:solidFill>
              </a:rPr>
              <a:t>→</a:t>
            </a:r>
          </a:p>
        </p:txBody>
      </p:sp>
    </p:spTree>
    <p:extLst>
      <p:ext uri="{BB962C8B-B14F-4D97-AF65-F5344CB8AC3E}">
        <p14:creationId xmlns:p14="http://schemas.microsoft.com/office/powerpoint/2010/main" val="92335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67">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6"/>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55"/>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64"/>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63"/>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68"/>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7">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7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75"/>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76"/>
                                        </p:tgtEl>
                                        <p:attrNameLst>
                                          <p:attrName>style.visibility</p:attrName>
                                        </p:attrNameLst>
                                      </p:cBhvr>
                                      <p:to>
                                        <p:strVal val="hidden"/>
                                      </p:to>
                                    </p:set>
                                  </p:childTnLst>
                                </p:cTn>
                              </p:par>
                              <p:par>
                                <p:cTn id="53" presetID="1" presetClass="exit" presetSubtype="0" fill="hold" grpId="0" nodeType="withEffect">
                                  <p:stCondLst>
                                    <p:cond delay="0"/>
                                  </p:stCondLst>
                                  <p:childTnLst>
                                    <p:set>
                                      <p:cBhvr>
                                        <p:cTn id="54" dur="1" fill="hold">
                                          <p:stCondLst>
                                            <p:cond delay="0"/>
                                          </p:stCondLst>
                                        </p:cTn>
                                        <p:tgtEl>
                                          <p:spTgt spid="48"/>
                                        </p:tgtEl>
                                        <p:attrNameLst>
                                          <p:attrName>style.visibility</p:attrName>
                                        </p:attrNameLst>
                                      </p:cBhvr>
                                      <p:to>
                                        <p:strVal val="hidden"/>
                                      </p:to>
                                    </p:set>
                                  </p:childTnLst>
                                </p:cTn>
                              </p:par>
                              <p:par>
                                <p:cTn id="55" presetID="1" presetClass="exit" presetSubtype="0" fill="hold" grpId="0" nodeType="withEffect">
                                  <p:stCondLst>
                                    <p:cond delay="0"/>
                                  </p:stCondLst>
                                  <p:childTnLst>
                                    <p:set>
                                      <p:cBhvr>
                                        <p:cTn id="56" dur="1" fill="hold">
                                          <p:stCondLst>
                                            <p:cond delay="0"/>
                                          </p:stCondLst>
                                        </p:cTn>
                                        <p:tgtEl>
                                          <p:spTgt spid="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46" grpId="0"/>
      <p:bldP spid="48" grpId="0"/>
      <p:bldP spid="49" grpId="0"/>
      <p:bldP spid="51" grpId="0"/>
      <p:bldP spid="52" grpId="0" animBg="1"/>
      <p:bldP spid="57" grpId="0" animBg="1"/>
      <p:bldP spid="68" grpId="0" animBg="1"/>
      <p:bldP spid="69" grpId="0"/>
      <p:bldP spid="71" grpId="0"/>
      <p:bldP spid="73" grpId="0"/>
      <p:bldP spid="74" grpId="0"/>
      <p:bldP spid="75" grpId="0"/>
      <p:bldP spid="75" grpId="1"/>
      <p:bldP spid="76" grpId="0"/>
      <p:bldP spid="7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Goals for today</a:t>
            </a:r>
            <a:endParaRPr lang="en-US" dirty="0"/>
          </a:p>
        </p:txBody>
      </p:sp>
      <p:sp>
        <p:nvSpPr>
          <p:cNvPr id="3" name="Content Placeholder 2"/>
          <p:cNvSpPr>
            <a:spLocks noGrp="1"/>
          </p:cNvSpPr>
          <p:nvPr>
            <p:ph idx="1"/>
          </p:nvPr>
        </p:nvSpPr>
        <p:spPr/>
        <p:txBody>
          <a:bodyPr/>
          <a:lstStyle/>
          <a:p>
            <a:pPr marL="0" indent="0">
              <a:buNone/>
            </a:pPr>
            <a:r>
              <a:rPr lang="en-US" dirty="0" smtClean="0"/>
              <a:t>Review</a:t>
            </a:r>
          </a:p>
          <a:p>
            <a:pPr lvl="1"/>
            <a:r>
              <a:rPr lang="en-US" dirty="0" smtClean="0"/>
              <a:t>Finite State Machines</a:t>
            </a:r>
          </a:p>
          <a:p>
            <a:pPr marL="0" indent="0">
              <a:buNone/>
            </a:pPr>
            <a:r>
              <a:rPr lang="en-US" dirty="0" smtClean="0"/>
              <a:t>Memory</a:t>
            </a:r>
          </a:p>
          <a:p>
            <a:pPr lvl="1"/>
            <a:r>
              <a:rPr lang="en-US" dirty="0" smtClean="0"/>
              <a:t>Register Files</a:t>
            </a:r>
          </a:p>
          <a:p>
            <a:pPr lvl="1"/>
            <a:r>
              <a:rPr lang="en-US" dirty="0" smtClean="0"/>
              <a:t>Tri-state devices</a:t>
            </a:r>
          </a:p>
          <a:p>
            <a:pPr lvl="1"/>
            <a:r>
              <a:rPr lang="en-US" dirty="0" smtClean="0"/>
              <a:t>SRAM (Static RAM—random access memory)</a:t>
            </a:r>
          </a:p>
          <a:p>
            <a:pPr lvl="1"/>
            <a:r>
              <a:rPr lang="en-US" dirty="0" smtClean="0"/>
              <a:t>DRAM (Dynamic RAM)</a:t>
            </a:r>
            <a:endParaRPr lang="en-US" dirty="0"/>
          </a:p>
        </p:txBody>
      </p:sp>
    </p:spTree>
    <p:extLst>
      <p:ext uri="{BB962C8B-B14F-4D97-AF65-F5344CB8AC3E}">
        <p14:creationId xmlns:p14="http://schemas.microsoft.com/office/powerpoint/2010/main" val="57190737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5452" y="1792869"/>
            <a:ext cx="0" cy="415073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p:cNvSpPr/>
          <p:nvPr/>
        </p:nvSpPr>
        <p:spPr>
          <a:xfrm rot="16200000">
            <a:off x="4660658" y="3547187"/>
            <a:ext cx="5473471" cy="2620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57026" y="57090"/>
            <a:ext cx="909223" cy="400110"/>
          </a:xfrm>
          <a:prstGeom prst="rect">
            <a:avLst/>
          </a:prstGeom>
          <a:noFill/>
        </p:spPr>
        <p:txBody>
          <a:bodyPr wrap="none" rtlCol="0">
            <a:spAutoFit/>
          </a:bodyPr>
          <a:lstStyle/>
          <a:p>
            <a:r>
              <a:rPr lang="en-US" sz="2000" dirty="0" smtClean="0">
                <a:solidFill>
                  <a:schemeClr val="accent1"/>
                </a:solidFill>
              </a:rPr>
              <a:t>Bit line</a:t>
            </a:r>
            <a:endParaRPr lang="en-US" sz="2000" dirty="0">
              <a:solidFill>
                <a:schemeClr val="accent1"/>
              </a:solidFill>
            </a:endParaRPr>
          </a:p>
        </p:txBody>
      </p:sp>
      <p:cxnSp>
        <p:nvCxnSpPr>
          <p:cNvPr id="11" name="Straight Connector 10"/>
          <p:cNvCxnSpPr>
            <a:stCxn id="6" idx="2"/>
          </p:cNvCxnSpPr>
          <p:nvPr/>
        </p:nvCxnSpPr>
        <p:spPr>
          <a:xfrm>
            <a:off x="6611638" y="457200"/>
            <a:ext cx="754846" cy="692731"/>
          </a:xfrm>
          <a:prstGeom prst="line">
            <a:avLst/>
          </a:prstGeom>
        </p:spPr>
        <p:style>
          <a:lnRef idx="1">
            <a:schemeClr val="accent1"/>
          </a:lnRef>
          <a:fillRef idx="0">
            <a:schemeClr val="accent1"/>
          </a:fillRef>
          <a:effectRef idx="0">
            <a:schemeClr val="accent1"/>
          </a:effectRef>
          <a:fontRef idx="minor">
            <a:schemeClr val="tx1"/>
          </a:fontRef>
        </p:style>
      </p:cxnSp>
      <p:sp>
        <p:nvSpPr>
          <p:cNvPr id="170" name="Oval 169"/>
          <p:cNvSpPr/>
          <p:nvPr/>
        </p:nvSpPr>
        <p:spPr>
          <a:xfrm>
            <a:off x="6368133" y="1885186"/>
            <a:ext cx="2103994" cy="21655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3442706" y="604940"/>
            <a:ext cx="1196290" cy="400110"/>
          </a:xfrm>
          <a:prstGeom prst="rect">
            <a:avLst/>
          </a:prstGeom>
          <a:noFill/>
        </p:spPr>
        <p:txBody>
          <a:bodyPr wrap="none" rtlCol="0">
            <a:spAutoFit/>
          </a:bodyPr>
          <a:lstStyle/>
          <a:p>
            <a:r>
              <a:rPr lang="en-US" sz="2000" dirty="0" smtClean="0">
                <a:solidFill>
                  <a:schemeClr val="accent1"/>
                </a:solidFill>
              </a:rPr>
              <a:t>Word line</a:t>
            </a:r>
            <a:endParaRPr lang="en-US" sz="2000" dirty="0">
              <a:solidFill>
                <a:schemeClr val="accent1"/>
              </a:solidFill>
            </a:endParaRPr>
          </a:p>
        </p:txBody>
      </p:sp>
      <p:cxnSp>
        <p:nvCxnSpPr>
          <p:cNvPr id="172" name="Straight Connector 171"/>
          <p:cNvCxnSpPr/>
          <p:nvPr/>
        </p:nvCxnSpPr>
        <p:spPr>
          <a:xfrm>
            <a:off x="4419600" y="941466"/>
            <a:ext cx="2029590" cy="956775"/>
          </a:xfrm>
          <a:prstGeom prst="line">
            <a:avLst/>
          </a:prstGeom>
        </p:spPr>
        <p:style>
          <a:lnRef idx="1">
            <a:schemeClr val="accent1"/>
          </a:lnRef>
          <a:fillRef idx="0">
            <a:schemeClr val="accent1"/>
          </a:fillRef>
          <a:effectRef idx="0">
            <a:schemeClr val="accent1"/>
          </a:effectRef>
          <a:fontRef idx="minor">
            <a:schemeClr val="tx1"/>
          </a:fontRef>
        </p:style>
      </p:cxnSp>
      <p:sp>
        <p:nvSpPr>
          <p:cNvPr id="174" name="TextBox 173"/>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127093624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50" name="AutoShape 5"/>
          <p:cNvSpPr>
            <a:spLocks noChangeArrowheads="1"/>
          </p:cNvSpPr>
          <p:nvPr/>
        </p:nvSpPr>
        <p:spPr bwMode="auto">
          <a:xfrm>
            <a:off x="5505450" y="2101741"/>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5" name="Straight Connector 54"/>
          <p:cNvCxnSpPr>
            <a:stCxn id="50" idx="3"/>
          </p:cNvCxnSpPr>
          <p:nvPr/>
        </p:nvCxnSpPr>
        <p:spPr>
          <a:xfrm flipV="1">
            <a:off x="5715000" y="2182788"/>
            <a:ext cx="2102896"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6" name="AutoShape 5"/>
          <p:cNvSpPr>
            <a:spLocks noChangeArrowheads="1"/>
          </p:cNvSpPr>
          <p:nvPr/>
        </p:nvSpPr>
        <p:spPr bwMode="auto">
          <a:xfrm>
            <a:off x="5505449" y="3251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7" name="Straight Connector 56"/>
          <p:cNvCxnSpPr>
            <a:stCxn id="56" idx="3"/>
          </p:cNvCxnSpPr>
          <p:nvPr/>
        </p:nvCxnSpPr>
        <p:spPr>
          <a:xfrm flipV="1">
            <a:off x="5714999" y="3326411"/>
            <a:ext cx="2100934" cy="3925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AutoShape 5"/>
          <p:cNvSpPr>
            <a:spLocks noChangeArrowheads="1"/>
          </p:cNvSpPr>
          <p:nvPr/>
        </p:nvSpPr>
        <p:spPr bwMode="auto">
          <a:xfrm>
            <a:off x="5482133" y="4406984"/>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59" name="Straight Connector 58"/>
          <p:cNvCxnSpPr>
            <a:stCxn id="58" idx="3"/>
          </p:cNvCxnSpPr>
          <p:nvPr/>
        </p:nvCxnSpPr>
        <p:spPr>
          <a:xfrm flipV="1">
            <a:off x="5691683" y="4488031"/>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0" name="AutoShape 5"/>
          <p:cNvSpPr>
            <a:spLocks noChangeArrowheads="1"/>
          </p:cNvSpPr>
          <p:nvPr/>
        </p:nvSpPr>
        <p:spPr bwMode="auto">
          <a:xfrm>
            <a:off x="5482133" y="5537368"/>
            <a:ext cx="209550" cy="228600"/>
          </a:xfrm>
          <a:prstGeom prst="flowChartDelay">
            <a:avLst/>
          </a:prstGeom>
          <a:noFill/>
          <a:ln w="25400">
            <a:solidFill>
              <a:schemeClr val="tx1"/>
            </a:solidFill>
            <a:miter lim="800000"/>
            <a:headEnd/>
            <a:tailEnd/>
          </a:ln>
          <a:effectLst/>
          <a:extLst>
            <a:ext uri="{909E8E84-426E-40DD-AFC4-6F175D3DCCD1}">
              <a14:hiddenFill xmlns:a14="http://schemas.microsoft.com/office/drawing/2010/main">
                <a:solidFill>
                  <a:srgbClr val="00B8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anchor="ctr">
            <a:spAutoFit/>
          </a:bodyPr>
          <a:lstStyle/>
          <a:p>
            <a:endParaRPr lang="en-US"/>
          </a:p>
        </p:txBody>
      </p:sp>
      <p:cxnSp>
        <p:nvCxnSpPr>
          <p:cNvPr id="61" name="Straight Connector 60"/>
          <p:cNvCxnSpPr>
            <a:stCxn id="60" idx="3"/>
          </p:cNvCxnSpPr>
          <p:nvPr/>
        </p:nvCxnSpPr>
        <p:spPr>
          <a:xfrm flipV="1">
            <a:off x="5691683" y="5618415"/>
            <a:ext cx="2124250" cy="3325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Rectangle 61"/>
          <p:cNvSpPr/>
          <p:nvPr/>
        </p:nvSpPr>
        <p:spPr>
          <a:xfrm>
            <a:off x="4310733" y="1792869"/>
            <a:ext cx="865769" cy="3769732"/>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4268140" y="2286000"/>
            <a:ext cx="956993" cy="646331"/>
          </a:xfrm>
          <a:prstGeom prst="rect">
            <a:avLst/>
          </a:prstGeom>
          <a:noFill/>
        </p:spPr>
        <p:txBody>
          <a:bodyPr wrap="none" rtlCol="0">
            <a:spAutoFit/>
          </a:bodyPr>
          <a:lstStyle/>
          <a:p>
            <a:r>
              <a:rPr lang="en-US" dirty="0" smtClean="0"/>
              <a:t>2-to-4</a:t>
            </a:r>
          </a:p>
          <a:p>
            <a:r>
              <a:rPr lang="en-US" dirty="0" smtClean="0"/>
              <a:t>decoder</a:t>
            </a:r>
            <a:endParaRPr lang="en-US" dirty="0"/>
          </a:p>
        </p:txBody>
      </p:sp>
      <p:cxnSp>
        <p:nvCxnSpPr>
          <p:cNvPr id="64" name="Straight Connector 63"/>
          <p:cNvCxnSpPr/>
          <p:nvPr/>
        </p:nvCxnSpPr>
        <p:spPr>
          <a:xfrm>
            <a:off x="5281102" y="2126989"/>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a:off x="5281102" y="3254370"/>
            <a:ext cx="224348"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5281102" y="4409986"/>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5281102" y="5537368"/>
            <a:ext cx="196779"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5393276" y="2273384"/>
            <a:ext cx="112174" cy="0"/>
          </a:xfrm>
          <a:prstGeom prst="line">
            <a:avLst/>
          </a:prstGeom>
          <a:ln w="28575">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405933" y="3403768"/>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369959" y="4559384"/>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5369959" y="57150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351477" y="2273384"/>
            <a:ext cx="0" cy="341638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74" name="Text Box 108"/>
          <p:cNvSpPr txBox="1">
            <a:spLocks noChangeArrowheads="1"/>
          </p:cNvSpPr>
          <p:nvPr>
            <p:custDataLst>
              <p:tags r:id="rId2"/>
            </p:custDataLst>
          </p:nvPr>
        </p:nvSpPr>
        <p:spPr bwMode="auto">
          <a:xfrm>
            <a:off x="3581400" y="3174747"/>
            <a:ext cx="34015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2</a:t>
            </a: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85" name="Rectangle 4"/>
          <p:cNvSpPr>
            <a:spLocks noChangeArrowheads="1"/>
          </p:cNvSpPr>
          <p:nvPr>
            <p:custDataLst>
              <p:tags r:id="rId4"/>
            </p:custDataLst>
          </p:nvPr>
        </p:nvSpPr>
        <p:spPr bwMode="auto">
          <a:xfrm>
            <a:off x="6492147" y="1176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dirty="0"/>
          </a:p>
        </p:txBody>
      </p:sp>
      <p:sp>
        <p:nvSpPr>
          <p:cNvPr id="86" name="Text Box 5"/>
          <p:cNvSpPr txBox="1">
            <a:spLocks noChangeArrowheads="1"/>
          </p:cNvSpPr>
          <p:nvPr>
            <p:custDataLst>
              <p:tags r:id="rId5"/>
            </p:custDataLst>
          </p:nvPr>
        </p:nvSpPr>
        <p:spPr bwMode="auto">
          <a:xfrm>
            <a:off x="6500965" y="1156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87" name="Text Box 6"/>
          <p:cNvSpPr txBox="1">
            <a:spLocks noChangeArrowheads="1"/>
          </p:cNvSpPr>
          <p:nvPr>
            <p:custDataLst>
              <p:tags r:id="rId6"/>
            </p:custDataLst>
          </p:nvPr>
        </p:nvSpPr>
        <p:spPr bwMode="auto">
          <a:xfrm>
            <a:off x="6873147" y="1156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89" name="Line 19"/>
          <p:cNvSpPr>
            <a:spLocks noChangeShapeType="1"/>
          </p:cNvSpPr>
          <p:nvPr>
            <p:custDataLst>
              <p:tags r:id="rId7"/>
            </p:custDataLst>
          </p:nvPr>
        </p:nvSpPr>
        <p:spPr bwMode="auto">
          <a:xfrm>
            <a:off x="6263547" y="1328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90" name="Line 19"/>
          <p:cNvSpPr>
            <a:spLocks noChangeShapeType="1"/>
          </p:cNvSpPr>
          <p:nvPr>
            <p:custDataLst>
              <p:tags r:id="rId8"/>
            </p:custDataLst>
          </p:nvPr>
        </p:nvSpPr>
        <p:spPr bwMode="auto">
          <a:xfrm>
            <a:off x="6377847" y="1613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91" name="Line 19"/>
          <p:cNvSpPr>
            <a:spLocks noChangeShapeType="1"/>
          </p:cNvSpPr>
          <p:nvPr>
            <p:custDataLst>
              <p:tags r:id="rId9"/>
            </p:custDataLst>
          </p:nvPr>
        </p:nvSpPr>
        <p:spPr bwMode="auto">
          <a:xfrm>
            <a:off x="7137884" y="132844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1" name="Rectangle 4"/>
          <p:cNvSpPr>
            <a:spLocks noChangeArrowheads="1"/>
          </p:cNvSpPr>
          <p:nvPr>
            <p:custDataLst>
              <p:tags r:id="rId10"/>
            </p:custDataLst>
          </p:nvPr>
        </p:nvSpPr>
        <p:spPr bwMode="auto">
          <a:xfrm>
            <a:off x="7918003" y="1149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02" name="Text Box 5"/>
          <p:cNvSpPr txBox="1">
            <a:spLocks noChangeArrowheads="1"/>
          </p:cNvSpPr>
          <p:nvPr>
            <p:custDataLst>
              <p:tags r:id="rId11"/>
            </p:custDataLst>
          </p:nvPr>
        </p:nvSpPr>
        <p:spPr bwMode="auto">
          <a:xfrm>
            <a:off x="7926821" y="1130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03" name="Text Box 6"/>
          <p:cNvSpPr txBox="1">
            <a:spLocks noChangeArrowheads="1"/>
          </p:cNvSpPr>
          <p:nvPr>
            <p:custDataLst>
              <p:tags r:id="rId12"/>
            </p:custDataLst>
          </p:nvPr>
        </p:nvSpPr>
        <p:spPr bwMode="auto">
          <a:xfrm>
            <a:off x="8299003" y="1130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05" name="Line 19"/>
          <p:cNvSpPr>
            <a:spLocks noChangeShapeType="1"/>
          </p:cNvSpPr>
          <p:nvPr>
            <p:custDataLst>
              <p:tags r:id="rId13"/>
            </p:custDataLst>
          </p:nvPr>
        </p:nvSpPr>
        <p:spPr bwMode="auto">
          <a:xfrm>
            <a:off x="7689403" y="1302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06" name="Line 19"/>
          <p:cNvSpPr>
            <a:spLocks noChangeShapeType="1"/>
          </p:cNvSpPr>
          <p:nvPr>
            <p:custDataLst>
              <p:tags r:id="rId14"/>
            </p:custDataLst>
          </p:nvPr>
        </p:nvSpPr>
        <p:spPr bwMode="auto">
          <a:xfrm>
            <a:off x="7803703" y="1587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07" name="Line 19"/>
          <p:cNvSpPr>
            <a:spLocks noChangeShapeType="1"/>
          </p:cNvSpPr>
          <p:nvPr>
            <p:custDataLst>
              <p:tags r:id="rId15"/>
            </p:custDataLst>
          </p:nvPr>
        </p:nvSpPr>
        <p:spPr bwMode="auto">
          <a:xfrm>
            <a:off x="8563739" y="1302331"/>
            <a:ext cx="275461" cy="0"/>
          </a:xfrm>
          <a:prstGeom prst="line">
            <a:avLst/>
          </a:prstGeom>
          <a:noFill/>
          <a:ln w="28575">
            <a:solidFill>
              <a:srgbClr val="FFFFFF"/>
            </a:solidFill>
            <a:round/>
            <a:headEnd/>
            <a:tailEnd/>
          </a:ln>
          <a:effectLst/>
        </p:spPr>
        <p:txBody>
          <a:bodyPr wrap="none" anchor="ctr">
            <a:noAutofit/>
          </a:bodyPr>
          <a:lstStyle/>
          <a:p>
            <a:endParaRPr lang="en-US"/>
          </a:p>
        </p:txBody>
      </p:sp>
      <p:sp>
        <p:nvSpPr>
          <p:cNvPr id="109" name="Rectangle 4"/>
          <p:cNvSpPr>
            <a:spLocks noChangeArrowheads="1"/>
          </p:cNvSpPr>
          <p:nvPr>
            <p:custDataLst>
              <p:tags r:id="rId16"/>
            </p:custDataLst>
          </p:nvPr>
        </p:nvSpPr>
        <p:spPr bwMode="auto">
          <a:xfrm>
            <a:off x="6506340" y="2319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0" name="Text Box 5"/>
          <p:cNvSpPr txBox="1">
            <a:spLocks noChangeArrowheads="1"/>
          </p:cNvSpPr>
          <p:nvPr>
            <p:custDataLst>
              <p:tags r:id="rId17"/>
            </p:custDataLst>
          </p:nvPr>
        </p:nvSpPr>
        <p:spPr bwMode="auto">
          <a:xfrm>
            <a:off x="6515158" y="2299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1" name="Text Box 6"/>
          <p:cNvSpPr txBox="1">
            <a:spLocks noChangeArrowheads="1"/>
          </p:cNvSpPr>
          <p:nvPr>
            <p:custDataLst>
              <p:tags r:id="rId18"/>
            </p:custDataLst>
          </p:nvPr>
        </p:nvSpPr>
        <p:spPr bwMode="auto">
          <a:xfrm>
            <a:off x="6887340" y="2299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13" name="Line 19"/>
          <p:cNvSpPr>
            <a:spLocks noChangeShapeType="1"/>
          </p:cNvSpPr>
          <p:nvPr>
            <p:custDataLst>
              <p:tags r:id="rId19"/>
            </p:custDataLst>
          </p:nvPr>
        </p:nvSpPr>
        <p:spPr bwMode="auto">
          <a:xfrm>
            <a:off x="6277740" y="2471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14" name="Line 19"/>
          <p:cNvSpPr>
            <a:spLocks noChangeShapeType="1"/>
          </p:cNvSpPr>
          <p:nvPr>
            <p:custDataLst>
              <p:tags r:id="rId20"/>
            </p:custDataLst>
          </p:nvPr>
        </p:nvSpPr>
        <p:spPr bwMode="auto">
          <a:xfrm>
            <a:off x="6392040" y="2756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15" name="Line 19"/>
          <p:cNvSpPr>
            <a:spLocks noChangeShapeType="1"/>
          </p:cNvSpPr>
          <p:nvPr>
            <p:custDataLst>
              <p:tags r:id="rId21"/>
            </p:custDataLst>
          </p:nvPr>
        </p:nvSpPr>
        <p:spPr bwMode="auto">
          <a:xfrm>
            <a:off x="7152077" y="2471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17" name="Rectangle 4"/>
          <p:cNvSpPr>
            <a:spLocks noChangeArrowheads="1"/>
          </p:cNvSpPr>
          <p:nvPr>
            <p:custDataLst>
              <p:tags r:id="rId22"/>
            </p:custDataLst>
          </p:nvPr>
        </p:nvSpPr>
        <p:spPr bwMode="auto">
          <a:xfrm>
            <a:off x="7932196" y="2292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18" name="Text Box 5"/>
          <p:cNvSpPr txBox="1">
            <a:spLocks noChangeArrowheads="1"/>
          </p:cNvSpPr>
          <p:nvPr>
            <p:custDataLst>
              <p:tags r:id="rId23"/>
            </p:custDataLst>
          </p:nvPr>
        </p:nvSpPr>
        <p:spPr bwMode="auto">
          <a:xfrm>
            <a:off x="7941014" y="2273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19" name="Text Box 6"/>
          <p:cNvSpPr txBox="1">
            <a:spLocks noChangeArrowheads="1"/>
          </p:cNvSpPr>
          <p:nvPr>
            <p:custDataLst>
              <p:tags r:id="rId24"/>
            </p:custDataLst>
          </p:nvPr>
        </p:nvSpPr>
        <p:spPr bwMode="auto">
          <a:xfrm>
            <a:off x="8313196" y="2273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1" name="Line 19"/>
          <p:cNvSpPr>
            <a:spLocks noChangeShapeType="1"/>
          </p:cNvSpPr>
          <p:nvPr>
            <p:custDataLst>
              <p:tags r:id="rId25"/>
            </p:custDataLst>
          </p:nvPr>
        </p:nvSpPr>
        <p:spPr bwMode="auto">
          <a:xfrm>
            <a:off x="7703596" y="2445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22" name="Line 19"/>
          <p:cNvSpPr>
            <a:spLocks noChangeShapeType="1"/>
          </p:cNvSpPr>
          <p:nvPr>
            <p:custDataLst>
              <p:tags r:id="rId26"/>
            </p:custDataLst>
          </p:nvPr>
        </p:nvSpPr>
        <p:spPr bwMode="auto">
          <a:xfrm>
            <a:off x="7817896" y="2730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23" name="Line 19"/>
          <p:cNvSpPr>
            <a:spLocks noChangeShapeType="1"/>
          </p:cNvSpPr>
          <p:nvPr>
            <p:custDataLst>
              <p:tags r:id="rId27"/>
            </p:custDataLst>
          </p:nvPr>
        </p:nvSpPr>
        <p:spPr bwMode="auto">
          <a:xfrm>
            <a:off x="8577933" y="2445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25" name="Rectangle 4"/>
          <p:cNvSpPr>
            <a:spLocks noChangeArrowheads="1"/>
          </p:cNvSpPr>
          <p:nvPr>
            <p:custDataLst>
              <p:tags r:id="rId28"/>
            </p:custDataLst>
          </p:nvPr>
        </p:nvSpPr>
        <p:spPr bwMode="auto">
          <a:xfrm>
            <a:off x="6506340" y="346204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26" name="Text Box 5"/>
          <p:cNvSpPr txBox="1">
            <a:spLocks noChangeArrowheads="1"/>
          </p:cNvSpPr>
          <p:nvPr>
            <p:custDataLst>
              <p:tags r:id="rId29"/>
            </p:custDataLst>
          </p:nvPr>
        </p:nvSpPr>
        <p:spPr bwMode="auto">
          <a:xfrm>
            <a:off x="6515158" y="344249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27" name="Text Box 6"/>
          <p:cNvSpPr txBox="1">
            <a:spLocks noChangeArrowheads="1"/>
          </p:cNvSpPr>
          <p:nvPr>
            <p:custDataLst>
              <p:tags r:id="rId30"/>
            </p:custDataLst>
          </p:nvPr>
        </p:nvSpPr>
        <p:spPr bwMode="auto">
          <a:xfrm>
            <a:off x="6887340" y="344249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29" name="Line 19"/>
          <p:cNvSpPr>
            <a:spLocks noChangeShapeType="1"/>
          </p:cNvSpPr>
          <p:nvPr>
            <p:custDataLst>
              <p:tags r:id="rId31"/>
            </p:custDataLst>
          </p:nvPr>
        </p:nvSpPr>
        <p:spPr bwMode="auto">
          <a:xfrm>
            <a:off x="6277740" y="3614442"/>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0" name="Line 19"/>
          <p:cNvSpPr>
            <a:spLocks noChangeShapeType="1"/>
          </p:cNvSpPr>
          <p:nvPr>
            <p:custDataLst>
              <p:tags r:id="rId32"/>
            </p:custDataLst>
          </p:nvPr>
        </p:nvSpPr>
        <p:spPr bwMode="auto">
          <a:xfrm>
            <a:off x="6392040" y="389969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1" name="Line 19"/>
          <p:cNvSpPr>
            <a:spLocks noChangeShapeType="1"/>
          </p:cNvSpPr>
          <p:nvPr>
            <p:custDataLst>
              <p:tags r:id="rId33"/>
            </p:custDataLst>
          </p:nvPr>
        </p:nvSpPr>
        <p:spPr bwMode="auto">
          <a:xfrm>
            <a:off x="7152077" y="361444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33" name="Rectangle 4"/>
          <p:cNvSpPr>
            <a:spLocks noChangeArrowheads="1"/>
          </p:cNvSpPr>
          <p:nvPr>
            <p:custDataLst>
              <p:tags r:id="rId34"/>
            </p:custDataLst>
          </p:nvPr>
        </p:nvSpPr>
        <p:spPr bwMode="auto">
          <a:xfrm>
            <a:off x="7932196" y="3435931"/>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34" name="Text Box 5"/>
          <p:cNvSpPr txBox="1">
            <a:spLocks noChangeArrowheads="1"/>
          </p:cNvSpPr>
          <p:nvPr>
            <p:custDataLst>
              <p:tags r:id="rId35"/>
            </p:custDataLst>
          </p:nvPr>
        </p:nvSpPr>
        <p:spPr bwMode="auto">
          <a:xfrm>
            <a:off x="7941014" y="3416384"/>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35" name="Text Box 6"/>
          <p:cNvSpPr txBox="1">
            <a:spLocks noChangeArrowheads="1"/>
          </p:cNvSpPr>
          <p:nvPr>
            <p:custDataLst>
              <p:tags r:id="rId36"/>
            </p:custDataLst>
          </p:nvPr>
        </p:nvSpPr>
        <p:spPr bwMode="auto">
          <a:xfrm>
            <a:off x="8313196" y="3416384"/>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37" name="Line 19"/>
          <p:cNvSpPr>
            <a:spLocks noChangeShapeType="1"/>
          </p:cNvSpPr>
          <p:nvPr>
            <p:custDataLst>
              <p:tags r:id="rId37"/>
            </p:custDataLst>
          </p:nvPr>
        </p:nvSpPr>
        <p:spPr bwMode="auto">
          <a:xfrm>
            <a:off x="7703596" y="3588331"/>
            <a:ext cx="228600" cy="0"/>
          </a:xfrm>
          <a:prstGeom prst="line">
            <a:avLst/>
          </a:prstGeom>
          <a:noFill/>
          <a:ln w="28575">
            <a:solidFill>
              <a:srgbClr val="FFFFFF"/>
            </a:solidFill>
            <a:round/>
            <a:headEnd type="oval"/>
            <a:tailEnd type="none"/>
          </a:ln>
          <a:effectLst/>
        </p:spPr>
        <p:txBody>
          <a:bodyPr wrap="none" anchor="ctr">
            <a:noAutofit/>
          </a:bodyPr>
          <a:lstStyle/>
          <a:p>
            <a:endParaRPr lang="en-US"/>
          </a:p>
        </p:txBody>
      </p:sp>
      <p:sp>
        <p:nvSpPr>
          <p:cNvPr id="138" name="Line 19"/>
          <p:cNvSpPr>
            <a:spLocks noChangeShapeType="1"/>
          </p:cNvSpPr>
          <p:nvPr>
            <p:custDataLst>
              <p:tags r:id="rId38"/>
            </p:custDataLst>
          </p:nvPr>
        </p:nvSpPr>
        <p:spPr bwMode="auto">
          <a:xfrm>
            <a:off x="7817896" y="3873584"/>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39" name="Line 19"/>
          <p:cNvSpPr>
            <a:spLocks noChangeShapeType="1"/>
          </p:cNvSpPr>
          <p:nvPr>
            <p:custDataLst>
              <p:tags r:id="rId39"/>
            </p:custDataLst>
          </p:nvPr>
        </p:nvSpPr>
        <p:spPr bwMode="auto">
          <a:xfrm>
            <a:off x="8577933" y="3588331"/>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1" name="Rectangle 4"/>
          <p:cNvSpPr>
            <a:spLocks noChangeArrowheads="1"/>
          </p:cNvSpPr>
          <p:nvPr>
            <p:custDataLst>
              <p:tags r:id="rId40"/>
            </p:custDataLst>
          </p:nvPr>
        </p:nvSpPr>
        <p:spPr bwMode="auto">
          <a:xfrm>
            <a:off x="6506340" y="4583363"/>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42" name="Text Box 5"/>
          <p:cNvSpPr txBox="1">
            <a:spLocks noChangeArrowheads="1"/>
          </p:cNvSpPr>
          <p:nvPr>
            <p:custDataLst>
              <p:tags r:id="rId41"/>
            </p:custDataLst>
          </p:nvPr>
        </p:nvSpPr>
        <p:spPr bwMode="auto">
          <a:xfrm>
            <a:off x="6515158" y="4563816"/>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43" name="Text Box 6"/>
          <p:cNvSpPr txBox="1">
            <a:spLocks noChangeArrowheads="1"/>
          </p:cNvSpPr>
          <p:nvPr>
            <p:custDataLst>
              <p:tags r:id="rId42"/>
            </p:custDataLst>
          </p:nvPr>
        </p:nvSpPr>
        <p:spPr bwMode="auto">
          <a:xfrm>
            <a:off x="6887340" y="4563816"/>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45" name="Line 19"/>
          <p:cNvSpPr>
            <a:spLocks noChangeShapeType="1"/>
          </p:cNvSpPr>
          <p:nvPr>
            <p:custDataLst>
              <p:tags r:id="rId43"/>
            </p:custDataLst>
          </p:nvPr>
        </p:nvSpPr>
        <p:spPr bwMode="auto">
          <a:xfrm>
            <a:off x="6277740" y="4735763"/>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6" name="Line 19"/>
          <p:cNvSpPr>
            <a:spLocks noChangeShapeType="1"/>
          </p:cNvSpPr>
          <p:nvPr>
            <p:custDataLst>
              <p:tags r:id="rId44"/>
            </p:custDataLst>
          </p:nvPr>
        </p:nvSpPr>
        <p:spPr bwMode="auto">
          <a:xfrm>
            <a:off x="6392040" y="5021016"/>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47" name="Line 19"/>
          <p:cNvSpPr>
            <a:spLocks noChangeShapeType="1"/>
          </p:cNvSpPr>
          <p:nvPr>
            <p:custDataLst>
              <p:tags r:id="rId45"/>
            </p:custDataLst>
          </p:nvPr>
        </p:nvSpPr>
        <p:spPr bwMode="auto">
          <a:xfrm>
            <a:off x="7152077" y="4735763"/>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sp>
        <p:nvSpPr>
          <p:cNvPr id="149" name="Rectangle 4"/>
          <p:cNvSpPr>
            <a:spLocks noChangeArrowheads="1"/>
          </p:cNvSpPr>
          <p:nvPr>
            <p:custDataLst>
              <p:tags r:id="rId46"/>
            </p:custDataLst>
          </p:nvPr>
        </p:nvSpPr>
        <p:spPr bwMode="auto">
          <a:xfrm>
            <a:off x="7932196" y="4557252"/>
            <a:ext cx="645737" cy="642938"/>
          </a:xfrm>
          <a:prstGeom prst="rect">
            <a:avLst/>
          </a:prstGeom>
          <a:noFill/>
          <a:ln w="38100" algn="ctr">
            <a:solidFill>
              <a:schemeClr val="accent4">
                <a:lumMod val="60000"/>
                <a:lumOff val="40000"/>
              </a:schemeClr>
            </a:solidFill>
            <a:miter lim="800000"/>
            <a:headEnd/>
            <a:tailEnd/>
          </a:ln>
          <a:effectLst/>
        </p:spPr>
        <p:txBody>
          <a:bodyPr anchor="ctr">
            <a:noAutofit/>
          </a:bodyPr>
          <a:lstStyle/>
          <a:p>
            <a:endParaRPr lang="en-US"/>
          </a:p>
        </p:txBody>
      </p:sp>
      <p:sp>
        <p:nvSpPr>
          <p:cNvPr id="150" name="Text Box 5"/>
          <p:cNvSpPr txBox="1">
            <a:spLocks noChangeArrowheads="1"/>
          </p:cNvSpPr>
          <p:nvPr>
            <p:custDataLst>
              <p:tags r:id="rId47"/>
            </p:custDataLst>
          </p:nvPr>
        </p:nvSpPr>
        <p:spPr bwMode="auto">
          <a:xfrm>
            <a:off x="7941014" y="4537705"/>
            <a:ext cx="15709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D</a:t>
            </a:r>
          </a:p>
        </p:txBody>
      </p:sp>
      <p:sp>
        <p:nvSpPr>
          <p:cNvPr id="151" name="Text Box 6"/>
          <p:cNvSpPr txBox="1">
            <a:spLocks noChangeArrowheads="1"/>
          </p:cNvSpPr>
          <p:nvPr>
            <p:custDataLst>
              <p:tags r:id="rId48"/>
            </p:custDataLst>
          </p:nvPr>
        </p:nvSpPr>
        <p:spPr bwMode="auto">
          <a:xfrm>
            <a:off x="8313196" y="4537705"/>
            <a:ext cx="173124" cy="357021"/>
          </a:xfrm>
          <a:prstGeom prst="rect">
            <a:avLst/>
          </a:prstGeom>
          <a:noFill/>
          <a:ln w="25400" algn="ctr">
            <a:noFill/>
            <a:miter lim="800000"/>
            <a:headEnd/>
            <a:tailEnd/>
          </a:ln>
          <a:effectLst/>
        </p:spPr>
        <p:txBody>
          <a:bodyPr wrap="none" lIns="0" tIns="0" rIns="0" bIns="0">
            <a:spAutoFit/>
          </a:bodyPr>
          <a:lstStyle/>
          <a:p>
            <a:pPr algn="ctr" eaLnBrk="1" hangingPunct="1">
              <a:lnSpc>
                <a:spcPct val="116000"/>
              </a:lnSpc>
              <a:buClr>
                <a:srgbClr val="40458C"/>
              </a:buClr>
              <a:buSzPct val="100000"/>
              <a:buFont typeface="Times New Roman" pitchFamily="18" charset="0"/>
              <a:buNone/>
            </a:pPr>
            <a:r>
              <a:rPr lang="en-US" sz="2000" dirty="0">
                <a:solidFill>
                  <a:srgbClr val="FFFFFF"/>
                </a:solidFill>
                <a:latin typeface="Calibri"/>
              </a:rPr>
              <a:t>Q</a:t>
            </a:r>
          </a:p>
        </p:txBody>
      </p:sp>
      <p:sp>
        <p:nvSpPr>
          <p:cNvPr id="153" name="Line 19"/>
          <p:cNvSpPr>
            <a:spLocks noChangeShapeType="1"/>
          </p:cNvSpPr>
          <p:nvPr>
            <p:custDataLst>
              <p:tags r:id="rId49"/>
            </p:custDataLst>
          </p:nvPr>
        </p:nvSpPr>
        <p:spPr bwMode="auto">
          <a:xfrm>
            <a:off x="7703596" y="4709652"/>
            <a:ext cx="2286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4" name="Line 19"/>
          <p:cNvSpPr>
            <a:spLocks noChangeShapeType="1"/>
          </p:cNvSpPr>
          <p:nvPr>
            <p:custDataLst>
              <p:tags r:id="rId50"/>
            </p:custDataLst>
          </p:nvPr>
        </p:nvSpPr>
        <p:spPr bwMode="auto">
          <a:xfrm>
            <a:off x="7817896" y="4994905"/>
            <a:ext cx="114300" cy="0"/>
          </a:xfrm>
          <a:prstGeom prst="line">
            <a:avLst/>
          </a:prstGeom>
          <a:noFill/>
          <a:ln w="28575">
            <a:solidFill>
              <a:srgbClr val="FFFFFF"/>
            </a:solidFill>
            <a:round/>
            <a:headEnd/>
            <a:tailEnd/>
          </a:ln>
          <a:effectLst/>
        </p:spPr>
        <p:txBody>
          <a:bodyPr wrap="none" anchor="ctr">
            <a:noAutofit/>
          </a:bodyPr>
          <a:lstStyle/>
          <a:p>
            <a:endParaRPr lang="en-US"/>
          </a:p>
        </p:txBody>
      </p:sp>
      <p:sp>
        <p:nvSpPr>
          <p:cNvPr id="155" name="Line 19"/>
          <p:cNvSpPr>
            <a:spLocks noChangeShapeType="1"/>
          </p:cNvSpPr>
          <p:nvPr>
            <p:custDataLst>
              <p:tags r:id="rId51"/>
            </p:custDataLst>
          </p:nvPr>
        </p:nvSpPr>
        <p:spPr bwMode="auto">
          <a:xfrm>
            <a:off x="8577933" y="4709652"/>
            <a:ext cx="228600" cy="0"/>
          </a:xfrm>
          <a:prstGeom prst="line">
            <a:avLst/>
          </a:prstGeom>
          <a:noFill/>
          <a:ln w="28575">
            <a:solidFill>
              <a:srgbClr val="FFFFFF"/>
            </a:solidFill>
            <a:round/>
            <a:headEnd/>
            <a:tailEnd type="oval"/>
          </a:ln>
          <a:effectLst/>
        </p:spPr>
        <p:txBody>
          <a:bodyPr wrap="none" anchor="ctr">
            <a:noAutofit/>
          </a:bodyPr>
          <a:lstStyle/>
          <a:p>
            <a:endParaRPr lang="en-US"/>
          </a:p>
        </p:txBody>
      </p:sp>
      <p:cxnSp>
        <p:nvCxnSpPr>
          <p:cNvPr id="10" name="Straight Connector 9"/>
          <p:cNvCxnSpPr/>
          <p:nvPr/>
        </p:nvCxnSpPr>
        <p:spPr>
          <a:xfrm flipH="1">
            <a:off x="8806533" y="1302332"/>
            <a:ext cx="32669" cy="511260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91" idx="1"/>
          </p:cNvCxnSpPr>
          <p:nvPr/>
        </p:nvCxnSpPr>
        <p:spPr>
          <a:xfrm>
            <a:off x="7366484" y="1328443"/>
            <a:ext cx="56416" cy="508649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45" idx="0"/>
          </p:cNvCxnSpPr>
          <p:nvPr/>
        </p:nvCxnSpPr>
        <p:spPr>
          <a:xfrm flipH="1" flipV="1">
            <a:off x="6263547" y="977984"/>
            <a:ext cx="14193" cy="375777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stCxn id="153" idx="0"/>
          </p:cNvCxnSpPr>
          <p:nvPr/>
        </p:nvCxnSpPr>
        <p:spPr>
          <a:xfrm flipH="1" flipV="1">
            <a:off x="7689403" y="977984"/>
            <a:ext cx="14193" cy="37316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06" idx="0"/>
          </p:cNvCxnSpPr>
          <p:nvPr/>
        </p:nvCxnSpPr>
        <p:spPr>
          <a:xfrm flipH="1">
            <a:off x="7793989" y="1587584"/>
            <a:ext cx="9714" cy="59520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90" idx="0"/>
          </p:cNvCxnSpPr>
          <p:nvPr/>
        </p:nvCxnSpPr>
        <p:spPr>
          <a:xfrm>
            <a:off x="6377847" y="1613695"/>
            <a:ext cx="0" cy="569093"/>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6" name="Straight Connector 155"/>
          <p:cNvCxnSpPr/>
          <p:nvPr/>
        </p:nvCxnSpPr>
        <p:spPr>
          <a:xfrm>
            <a:off x="7793989" y="2730584"/>
            <a:ext cx="0" cy="60183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a:stCxn id="114" idx="0"/>
          </p:cNvCxnSpPr>
          <p:nvPr/>
        </p:nvCxnSpPr>
        <p:spPr>
          <a:xfrm flipH="1">
            <a:off x="6377847" y="2756695"/>
            <a:ext cx="14193" cy="575720"/>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7815933" y="3873584"/>
            <a:ext cx="13077" cy="61444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6390077" y="3899695"/>
            <a:ext cx="13077" cy="588336"/>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7793989" y="5016584"/>
            <a:ext cx="0" cy="6096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6368133" y="5042695"/>
            <a:ext cx="0" cy="583489"/>
          </a:xfrm>
          <a:prstGeom prst="line">
            <a:avLst/>
          </a:prstGeom>
          <a:ln w="25400">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162" name="Isosceles Triangle 161"/>
          <p:cNvSpPr/>
          <p:nvPr/>
        </p:nvSpPr>
        <p:spPr>
          <a:xfrm rot="5400000">
            <a:off x="6533386"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Isosceles Triangle 162"/>
          <p:cNvSpPr/>
          <p:nvPr/>
        </p:nvSpPr>
        <p:spPr>
          <a:xfrm rot="5400000">
            <a:off x="7981185" y="1498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Isosceles Triangle 163"/>
          <p:cNvSpPr/>
          <p:nvPr/>
        </p:nvSpPr>
        <p:spPr>
          <a:xfrm rot="5400000">
            <a:off x="6533386"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Isosceles Triangle 164"/>
          <p:cNvSpPr/>
          <p:nvPr/>
        </p:nvSpPr>
        <p:spPr>
          <a:xfrm rot="5400000">
            <a:off x="7981185" y="2641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Isosceles Triangle 165"/>
          <p:cNvSpPr/>
          <p:nvPr/>
        </p:nvSpPr>
        <p:spPr>
          <a:xfrm rot="5400000">
            <a:off x="6533386"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Isosceles Triangle 166"/>
          <p:cNvSpPr/>
          <p:nvPr/>
        </p:nvSpPr>
        <p:spPr>
          <a:xfrm rot="5400000">
            <a:off x="7981185" y="3784532"/>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Isosceles Triangle 167"/>
          <p:cNvSpPr/>
          <p:nvPr/>
        </p:nvSpPr>
        <p:spPr>
          <a:xfrm rot="5400000">
            <a:off x="6533386"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Isosceles Triangle 168"/>
          <p:cNvSpPr/>
          <p:nvPr/>
        </p:nvSpPr>
        <p:spPr>
          <a:xfrm rot="5400000">
            <a:off x="7981185" y="4901828"/>
            <a:ext cx="126695" cy="152400"/>
          </a:xfrm>
          <a:prstGeom prst="triangl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 Box 108"/>
          <p:cNvSpPr txBox="1">
            <a:spLocks noChangeArrowheads="1"/>
          </p:cNvSpPr>
          <p:nvPr>
            <p:custDataLst>
              <p:tags r:id="rId52"/>
            </p:custDataLst>
          </p:nvPr>
        </p:nvSpPr>
        <p:spPr bwMode="auto">
          <a:xfrm>
            <a:off x="6921000" y="6210656"/>
            <a:ext cx="100380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6" name="Text Box 108"/>
          <p:cNvSpPr txBox="1">
            <a:spLocks noChangeArrowheads="1"/>
          </p:cNvSpPr>
          <p:nvPr>
            <p:custDataLst>
              <p:tags r:id="rId53"/>
            </p:custDataLst>
          </p:nvPr>
        </p:nvSpPr>
        <p:spPr bwMode="auto">
          <a:xfrm>
            <a:off x="8259932" y="6210656"/>
            <a:ext cx="1003801"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87" name="Text Box 108"/>
          <p:cNvSpPr txBox="1">
            <a:spLocks noChangeArrowheads="1"/>
          </p:cNvSpPr>
          <p:nvPr>
            <p:custDataLst>
              <p:tags r:id="rId54"/>
            </p:custDataLst>
          </p:nvPr>
        </p:nvSpPr>
        <p:spPr bwMode="auto">
          <a:xfrm>
            <a:off x="5757045"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[1]</a:t>
            </a:r>
            <a:endParaRPr lang="en-US" sz="2400" baseline="-25000" dirty="0">
              <a:solidFill>
                <a:srgbClr val="FFFFFF"/>
              </a:solidFill>
              <a:latin typeface="Calibri"/>
            </a:endParaRPr>
          </a:p>
        </p:txBody>
      </p:sp>
      <p:sp>
        <p:nvSpPr>
          <p:cNvPr id="188" name="Text Box 108"/>
          <p:cNvSpPr txBox="1">
            <a:spLocks noChangeArrowheads="1"/>
          </p:cNvSpPr>
          <p:nvPr>
            <p:custDataLst>
              <p:tags r:id="rId55"/>
            </p:custDataLst>
          </p:nvPr>
        </p:nvSpPr>
        <p:spPr bwMode="auto">
          <a:xfrm>
            <a:off x="7162800" y="457200"/>
            <a:ext cx="872355"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r>
              <a:rPr lang="en-US" sz="2400" dirty="0" smtClean="0">
                <a:solidFill>
                  <a:srgbClr val="FFFFFF"/>
                </a:solidFill>
                <a:latin typeface="Calibri"/>
              </a:rPr>
              <a:t>[2]</a:t>
            </a:r>
            <a:endParaRPr lang="en-US" sz="2400" baseline="-25000" dirty="0">
              <a:solidFill>
                <a:srgbClr val="FFFFFF"/>
              </a:solidFill>
              <a:latin typeface="Calibri"/>
            </a:endParaRPr>
          </a:p>
        </p:txBody>
      </p:sp>
      <p:sp>
        <p:nvSpPr>
          <p:cNvPr id="173" name="TextBox 172"/>
          <p:cNvSpPr txBox="1"/>
          <p:nvPr/>
        </p:nvSpPr>
        <p:spPr>
          <a:xfrm>
            <a:off x="6403154" y="1553830"/>
            <a:ext cx="748923" cy="338554"/>
          </a:xfrm>
          <a:prstGeom prst="rect">
            <a:avLst/>
          </a:prstGeom>
          <a:noFill/>
        </p:spPr>
        <p:txBody>
          <a:bodyPr wrap="none" rtlCol="0">
            <a:spAutoFit/>
          </a:bodyPr>
          <a:lstStyle/>
          <a:p>
            <a:r>
              <a:rPr lang="en-US" sz="1600" dirty="0" smtClean="0"/>
              <a:t>enable</a:t>
            </a:r>
            <a:endParaRPr lang="en-US" sz="1600" dirty="0"/>
          </a:p>
        </p:txBody>
      </p:sp>
      <p:sp>
        <p:nvSpPr>
          <p:cNvPr id="210" name="TextBox 209"/>
          <p:cNvSpPr txBox="1"/>
          <p:nvPr/>
        </p:nvSpPr>
        <p:spPr>
          <a:xfrm>
            <a:off x="7829010" y="1511384"/>
            <a:ext cx="748923" cy="338554"/>
          </a:xfrm>
          <a:prstGeom prst="rect">
            <a:avLst/>
          </a:prstGeom>
          <a:noFill/>
        </p:spPr>
        <p:txBody>
          <a:bodyPr wrap="none" rtlCol="0">
            <a:spAutoFit/>
          </a:bodyPr>
          <a:lstStyle/>
          <a:p>
            <a:r>
              <a:rPr lang="en-US" sz="1600" dirty="0" smtClean="0"/>
              <a:t>enable</a:t>
            </a:r>
            <a:endParaRPr lang="en-US" sz="1600" dirty="0"/>
          </a:p>
        </p:txBody>
      </p:sp>
      <p:sp>
        <p:nvSpPr>
          <p:cNvPr id="211" name="TextBox 210"/>
          <p:cNvSpPr txBox="1"/>
          <p:nvPr/>
        </p:nvSpPr>
        <p:spPr>
          <a:xfrm>
            <a:off x="6444333"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2" name="TextBox 211"/>
          <p:cNvSpPr txBox="1"/>
          <p:nvPr/>
        </p:nvSpPr>
        <p:spPr>
          <a:xfrm>
            <a:off x="7829010" y="2696830"/>
            <a:ext cx="748923" cy="338554"/>
          </a:xfrm>
          <a:prstGeom prst="rect">
            <a:avLst/>
          </a:prstGeom>
          <a:noFill/>
        </p:spPr>
        <p:txBody>
          <a:bodyPr wrap="none" rtlCol="0">
            <a:spAutoFit/>
          </a:bodyPr>
          <a:lstStyle/>
          <a:p>
            <a:r>
              <a:rPr lang="en-US" sz="1600" dirty="0" smtClean="0"/>
              <a:t>enable</a:t>
            </a:r>
            <a:endParaRPr lang="en-US" sz="1600" dirty="0"/>
          </a:p>
        </p:txBody>
      </p:sp>
      <p:sp>
        <p:nvSpPr>
          <p:cNvPr id="213" name="TextBox 212"/>
          <p:cNvSpPr txBox="1"/>
          <p:nvPr/>
        </p:nvSpPr>
        <p:spPr>
          <a:xfrm>
            <a:off x="6444333"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4" name="TextBox 213"/>
          <p:cNvSpPr txBox="1"/>
          <p:nvPr/>
        </p:nvSpPr>
        <p:spPr>
          <a:xfrm>
            <a:off x="7829010" y="3839830"/>
            <a:ext cx="748923" cy="338554"/>
          </a:xfrm>
          <a:prstGeom prst="rect">
            <a:avLst/>
          </a:prstGeom>
          <a:noFill/>
        </p:spPr>
        <p:txBody>
          <a:bodyPr wrap="none" rtlCol="0">
            <a:spAutoFit/>
          </a:bodyPr>
          <a:lstStyle/>
          <a:p>
            <a:r>
              <a:rPr lang="en-US" sz="1600" dirty="0" smtClean="0"/>
              <a:t>enable</a:t>
            </a:r>
            <a:endParaRPr lang="en-US" sz="1600" dirty="0"/>
          </a:p>
        </p:txBody>
      </p:sp>
      <p:sp>
        <p:nvSpPr>
          <p:cNvPr id="215" name="TextBox 214"/>
          <p:cNvSpPr txBox="1"/>
          <p:nvPr/>
        </p:nvSpPr>
        <p:spPr>
          <a:xfrm>
            <a:off x="6444333" y="4982830"/>
            <a:ext cx="748923" cy="338554"/>
          </a:xfrm>
          <a:prstGeom prst="rect">
            <a:avLst/>
          </a:prstGeom>
          <a:noFill/>
        </p:spPr>
        <p:txBody>
          <a:bodyPr wrap="none" rtlCol="0">
            <a:spAutoFit/>
          </a:bodyPr>
          <a:lstStyle/>
          <a:p>
            <a:r>
              <a:rPr lang="en-US" sz="1600" dirty="0" smtClean="0"/>
              <a:t>enable</a:t>
            </a:r>
            <a:endParaRPr lang="en-US" sz="1600" dirty="0"/>
          </a:p>
        </p:txBody>
      </p:sp>
      <p:sp>
        <p:nvSpPr>
          <p:cNvPr id="216" name="TextBox 215"/>
          <p:cNvSpPr txBox="1"/>
          <p:nvPr/>
        </p:nvSpPr>
        <p:spPr>
          <a:xfrm>
            <a:off x="7829010" y="4906630"/>
            <a:ext cx="748923" cy="338554"/>
          </a:xfrm>
          <a:prstGeom prst="rect">
            <a:avLst/>
          </a:prstGeom>
          <a:noFill/>
        </p:spPr>
        <p:txBody>
          <a:bodyPr wrap="none" rtlCol="0">
            <a:spAutoFit/>
          </a:bodyPr>
          <a:lstStyle/>
          <a:p>
            <a:r>
              <a:rPr lang="en-US" sz="1600" dirty="0" smtClean="0"/>
              <a:t>enable</a:t>
            </a:r>
            <a:endParaRPr lang="en-US" sz="1600" dirty="0"/>
          </a:p>
        </p:txBody>
      </p:sp>
      <p:cxnSp>
        <p:nvCxnSpPr>
          <p:cNvPr id="175" name="Straight Connector 174"/>
          <p:cNvCxnSpPr/>
          <p:nvPr/>
        </p:nvCxnSpPr>
        <p:spPr>
          <a:xfrm flipV="1">
            <a:off x="5281102" y="1955529"/>
            <a:ext cx="0" cy="17146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flipH="1" flipV="1">
            <a:off x="5281102" y="31115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flipV="1">
            <a:off x="5281102" y="4241842"/>
            <a:ext cx="0" cy="165142"/>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V="1">
            <a:off x="5281102" y="5397584"/>
            <a:ext cx="0" cy="114301"/>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5176502" y="1955529"/>
            <a:ext cx="3078562" cy="1305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flipV="1">
            <a:off x="5176502" y="3102413"/>
            <a:ext cx="3026970" cy="917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176502" y="4241842"/>
            <a:ext cx="3078562"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5191526" y="5397584"/>
            <a:ext cx="310747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flipH="1">
            <a:off x="6749133"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flipH="1">
            <a:off x="8267095" y="1816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flipH="1">
            <a:off x="6749133"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flipH="1">
            <a:off x="6749133"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flipH="1">
            <a:off x="8190895" y="2959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8267095" y="4102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6" name="Straight Connector 255"/>
          <p:cNvCxnSpPr/>
          <p:nvPr/>
        </p:nvCxnSpPr>
        <p:spPr>
          <a:xfrm flipH="1">
            <a:off x="6749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flipH="1">
            <a:off x="8273133" y="5245184"/>
            <a:ext cx="6038" cy="152400"/>
          </a:xfrm>
          <a:prstGeom prst="line">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4" name="Straight Connector 3"/>
          <p:cNvCxnSpPr>
            <a:endCxn id="62" idx="1"/>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4920333" y="1752600"/>
            <a:ext cx="314510" cy="400110"/>
          </a:xfrm>
          <a:prstGeom prst="rect">
            <a:avLst/>
          </a:prstGeom>
          <a:noFill/>
        </p:spPr>
        <p:txBody>
          <a:bodyPr wrap="none" rtlCol="0">
            <a:spAutoFit/>
          </a:bodyPr>
          <a:lstStyle/>
          <a:p>
            <a:r>
              <a:rPr lang="en-US" sz="2000" dirty="0"/>
              <a:t>0</a:t>
            </a:r>
            <a:endParaRPr lang="en-US" sz="2000" dirty="0" smtClean="0"/>
          </a:p>
        </p:txBody>
      </p:sp>
      <p:sp>
        <p:nvSpPr>
          <p:cNvPr id="140" name="TextBox 139"/>
          <p:cNvSpPr txBox="1"/>
          <p:nvPr/>
        </p:nvSpPr>
        <p:spPr>
          <a:xfrm>
            <a:off x="4920333" y="2876490"/>
            <a:ext cx="314510" cy="400110"/>
          </a:xfrm>
          <a:prstGeom prst="rect">
            <a:avLst/>
          </a:prstGeom>
          <a:noFill/>
        </p:spPr>
        <p:txBody>
          <a:bodyPr wrap="none" rtlCol="0">
            <a:spAutoFit/>
          </a:bodyPr>
          <a:lstStyle/>
          <a:p>
            <a:r>
              <a:rPr lang="en-US" sz="2000" dirty="0" smtClean="0"/>
              <a:t>1</a:t>
            </a:r>
          </a:p>
        </p:txBody>
      </p:sp>
      <p:sp>
        <p:nvSpPr>
          <p:cNvPr id="144" name="TextBox 143"/>
          <p:cNvSpPr txBox="1"/>
          <p:nvPr/>
        </p:nvSpPr>
        <p:spPr>
          <a:xfrm>
            <a:off x="4920333" y="4038600"/>
            <a:ext cx="314510" cy="400110"/>
          </a:xfrm>
          <a:prstGeom prst="rect">
            <a:avLst/>
          </a:prstGeom>
          <a:noFill/>
        </p:spPr>
        <p:txBody>
          <a:bodyPr wrap="none" rtlCol="0">
            <a:spAutoFit/>
          </a:bodyPr>
          <a:lstStyle/>
          <a:p>
            <a:r>
              <a:rPr lang="en-US" sz="2000" dirty="0" smtClean="0"/>
              <a:t>2</a:t>
            </a:r>
          </a:p>
        </p:txBody>
      </p:sp>
      <p:sp>
        <p:nvSpPr>
          <p:cNvPr id="148" name="TextBox 147"/>
          <p:cNvSpPr txBox="1"/>
          <p:nvPr/>
        </p:nvSpPr>
        <p:spPr>
          <a:xfrm>
            <a:off x="4920333" y="5162490"/>
            <a:ext cx="314510" cy="400110"/>
          </a:xfrm>
          <a:prstGeom prst="rect">
            <a:avLst/>
          </a:prstGeom>
          <a:noFill/>
        </p:spPr>
        <p:txBody>
          <a:bodyPr wrap="none" rtlCol="0">
            <a:spAutoFit/>
          </a:bodyPr>
          <a:lstStyle/>
          <a:p>
            <a:r>
              <a:rPr lang="en-US" sz="2000" dirty="0" smtClean="0"/>
              <a:t>3</a:t>
            </a:r>
          </a:p>
        </p:txBody>
      </p: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5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5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98" name="AutoShape 5"/>
          <p:cNvSpPr>
            <a:spLocks noChangeArrowheads="1"/>
          </p:cNvSpPr>
          <p:nvPr/>
        </p:nvSpPr>
        <p:spPr bwMode="auto">
          <a:xfrm>
            <a:off x="5962650" y="1822173"/>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199" name="AutoShape 5"/>
          <p:cNvSpPr>
            <a:spLocks noChangeArrowheads="1"/>
          </p:cNvSpPr>
          <p:nvPr/>
        </p:nvSpPr>
        <p:spPr bwMode="auto">
          <a:xfrm>
            <a:off x="5962649" y="2971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0" name="AutoShape 5"/>
          <p:cNvSpPr>
            <a:spLocks noChangeArrowheads="1"/>
          </p:cNvSpPr>
          <p:nvPr/>
        </p:nvSpPr>
        <p:spPr bwMode="auto">
          <a:xfrm>
            <a:off x="5939333" y="4127416"/>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sp>
        <p:nvSpPr>
          <p:cNvPr id="201" name="AutoShape 5"/>
          <p:cNvSpPr>
            <a:spLocks noChangeArrowheads="1"/>
          </p:cNvSpPr>
          <p:nvPr/>
        </p:nvSpPr>
        <p:spPr bwMode="auto">
          <a:xfrm>
            <a:off x="5939333" y="5257800"/>
            <a:ext cx="209550" cy="228600"/>
          </a:xfrm>
          <a:prstGeom prst="flowChartDelay">
            <a:avLst/>
          </a:prstGeom>
          <a:solidFill>
            <a:schemeClr val="bg2"/>
          </a:solidFill>
          <a:ln w="25400">
            <a:solidFill>
              <a:schemeClr val="tx1"/>
            </a:solidFill>
            <a:miter lim="800000"/>
            <a:headEnd/>
            <a:tailEnd/>
          </a:ln>
          <a:effectLst/>
          <a:extLst/>
        </p:spPr>
        <p:txBody>
          <a:bodyPr wrap="square" anchor="ctr">
            <a:spAutoFit/>
          </a:bodyPr>
          <a:lstStyle/>
          <a:p>
            <a:endParaRPr lang="en-US"/>
          </a:p>
        </p:txBody>
      </p:sp>
      <p:cxnSp>
        <p:nvCxnSpPr>
          <p:cNvPr id="233" name="Straight Connector 232"/>
          <p:cNvCxnSpPr/>
          <p:nvPr/>
        </p:nvCxnSpPr>
        <p:spPr>
          <a:xfrm>
            <a:off x="5791200" y="1880088"/>
            <a:ext cx="4252" cy="406351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5831426" y="1828800"/>
            <a:ext cx="112174"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a:stCxn id="199" idx="0"/>
          </p:cNvCxnSpPr>
          <p:nvPr/>
        </p:nvCxnSpPr>
        <p:spPr>
          <a:xfrm flipH="1">
            <a:off x="5795452" y="2971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flipH="1">
            <a:off x="5791200" y="4114800"/>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5791200" y="5245184"/>
            <a:ext cx="271972" cy="12616"/>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5665640" y="3359395"/>
            <a:ext cx="1827744" cy="523220"/>
          </a:xfrm>
          <a:prstGeom prst="rect">
            <a:avLst/>
          </a:prstGeom>
          <a:noFill/>
        </p:spPr>
        <p:txBody>
          <a:bodyPr wrap="none" rtlCol="0">
            <a:spAutoFit/>
          </a:bodyPr>
          <a:lstStyle/>
          <a:p>
            <a:r>
              <a:rPr lang="en-US" sz="2800" dirty="0" smtClean="0">
                <a:solidFill>
                  <a:schemeClr val="bg1"/>
                </a:solidFill>
              </a:rPr>
              <a:t>4 x 2 SRAM</a:t>
            </a:r>
          </a:p>
        </p:txBody>
      </p:sp>
      <p:sp>
        <p:nvSpPr>
          <p:cNvPr id="170" name="TextBox 169"/>
          <p:cNvSpPr txBox="1"/>
          <p:nvPr/>
        </p:nvSpPr>
        <p:spPr>
          <a:xfrm>
            <a:off x="186131" y="888321"/>
            <a:ext cx="3818353"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4 x 2 SRAM Module?</a:t>
            </a:r>
          </a:p>
          <a:p>
            <a:endParaRPr lang="en-US" sz="2800" dirty="0">
              <a:solidFill>
                <a:schemeClr val="accent1"/>
              </a:solidFill>
            </a:endParaRPr>
          </a:p>
          <a:p>
            <a:r>
              <a:rPr lang="en-US" sz="2800" dirty="0"/>
              <a:t>(i.e. 4 word lines that are</a:t>
            </a:r>
          </a:p>
          <a:p>
            <a:r>
              <a:rPr lang="en-US" sz="2800" dirty="0"/>
              <a:t> each 2 bits wide)?</a:t>
            </a:r>
          </a:p>
          <a:p>
            <a:endParaRPr lang="en-US" sz="2800" dirty="0">
              <a:solidFill>
                <a:schemeClr val="accent1"/>
              </a:solidFill>
            </a:endParaRPr>
          </a:p>
        </p:txBody>
      </p:sp>
    </p:spTree>
    <p:extLst>
      <p:ext uri="{BB962C8B-B14F-4D97-AF65-F5344CB8AC3E}">
        <p14:creationId xmlns:p14="http://schemas.microsoft.com/office/powerpoint/2010/main" val="209898619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3503654"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22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2549693" y="3403296"/>
            <a:ext cx="118410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endParaRPr lang="en-US" sz="2400" baseline="-25000" dirty="0">
              <a:solidFill>
                <a:srgbClr val="FFFFFF"/>
              </a:solidFill>
              <a:latin typeface="Calibri"/>
            </a:endParaRPr>
          </a:p>
        </p:txBody>
      </p:sp>
      <p:sp>
        <p:nvSpPr>
          <p:cNvPr id="185" name="Text Box 108"/>
          <p:cNvSpPr txBox="1">
            <a:spLocks noChangeArrowheads="1"/>
          </p:cNvSpPr>
          <p:nvPr>
            <p:custDataLst>
              <p:tags r:id="rId4"/>
            </p:custDataLst>
          </p:nvPr>
        </p:nvSpPr>
        <p:spPr bwMode="auto">
          <a:xfrm>
            <a:off x="5791200" y="6096000"/>
            <a:ext cx="659155"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err="1" smtClean="0">
                <a:solidFill>
                  <a:srgbClr val="FFFFFF"/>
                </a:solidFill>
                <a:latin typeface="Calibri"/>
              </a:rPr>
              <a:t>D</a:t>
            </a:r>
            <a:r>
              <a:rPr lang="en-US" sz="2400" baseline="-25000" dirty="0" err="1" smtClean="0">
                <a:solidFill>
                  <a:srgbClr val="FFFFFF"/>
                </a:solidFill>
                <a:latin typeface="Calibri"/>
              </a:rPr>
              <a:t>out</a:t>
            </a:r>
            <a:endParaRPr lang="en-US" sz="2400" baseline="-25000" dirty="0">
              <a:solidFill>
                <a:srgbClr val="FFFFFF"/>
              </a:solidFill>
              <a:latin typeface="Calibri"/>
            </a:endParaRPr>
          </a:p>
        </p:txBody>
      </p:sp>
      <p:sp>
        <p:nvSpPr>
          <p:cNvPr id="187" name="Text Box 108"/>
          <p:cNvSpPr txBox="1">
            <a:spLocks noChangeArrowheads="1"/>
          </p:cNvSpPr>
          <p:nvPr>
            <p:custDataLst>
              <p:tags r:id="rId5"/>
            </p:custDataLst>
          </p:nvPr>
        </p:nvSpPr>
        <p:spPr bwMode="auto">
          <a:xfrm>
            <a:off x="5873091" y="457200"/>
            <a:ext cx="527709"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D</a:t>
            </a:r>
            <a:r>
              <a:rPr lang="en-US" sz="2400" baseline="-25000" dirty="0" smtClean="0">
                <a:solidFill>
                  <a:srgbClr val="FFFFFF"/>
                </a:solidFill>
                <a:latin typeface="Calibri"/>
              </a:rPr>
              <a:t>in</a:t>
            </a:r>
            <a:endParaRPr lang="en-US" sz="2400" baseline="-25000" dirty="0">
              <a:solidFill>
                <a:srgbClr val="FFFFFF"/>
              </a:solidFill>
              <a:latin typeface="Calibri"/>
            </a:endParaRPr>
          </a:p>
        </p:txBody>
      </p:sp>
      <p:cxnSp>
        <p:nvCxnSpPr>
          <p:cNvPr id="4" name="Straight Connector 3"/>
          <p:cNvCxnSpPr/>
          <p:nvPr/>
        </p:nvCxnSpPr>
        <p:spPr>
          <a:xfrm flipV="1">
            <a:off x="3701133"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751479"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3827679" y="5689768"/>
            <a:ext cx="1621413" cy="25232"/>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2" name="Text Box 108"/>
          <p:cNvSpPr txBox="1">
            <a:spLocks noChangeArrowheads="1"/>
          </p:cNvSpPr>
          <p:nvPr>
            <p:custDataLst>
              <p:tags r:id="rId6"/>
            </p:custDataLst>
          </p:nvPr>
        </p:nvSpPr>
        <p:spPr bwMode="auto">
          <a:xfrm>
            <a:off x="2090067" y="5410200"/>
            <a:ext cx="1796133"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Write Enable</a:t>
            </a:r>
            <a:endParaRPr lang="en-US" sz="2400" baseline="-25000" dirty="0">
              <a:solidFill>
                <a:srgbClr val="FFFFFF"/>
              </a:solidFill>
              <a:latin typeface="Calibri"/>
            </a:endParaRPr>
          </a:p>
        </p:txBody>
      </p:sp>
      <p:cxnSp>
        <p:nvCxnSpPr>
          <p:cNvPr id="28" name="Straight Connector 27"/>
          <p:cNvCxnSpPr>
            <a:endCxn id="190" idx="3"/>
          </p:cNvCxnSpPr>
          <p:nvPr/>
        </p:nvCxnSpPr>
        <p:spPr>
          <a:xfrm flipH="1">
            <a:off x="3899457" y="5924728"/>
            <a:ext cx="1895995" cy="1292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0" name="Text Box 108"/>
          <p:cNvSpPr txBox="1">
            <a:spLocks noChangeArrowheads="1"/>
          </p:cNvSpPr>
          <p:nvPr>
            <p:custDataLst>
              <p:tags r:id="rId7"/>
            </p:custDataLst>
          </p:nvPr>
        </p:nvSpPr>
        <p:spPr bwMode="auto">
          <a:xfrm>
            <a:off x="1905000" y="5677256"/>
            <a:ext cx="199445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Output Enable</a:t>
            </a:r>
            <a:endParaRPr lang="en-US" sz="2400" baseline="-25000" dirty="0">
              <a:solidFill>
                <a:srgbClr val="FFFFFF"/>
              </a:solidFill>
              <a:latin typeface="Calibri"/>
            </a:endParaRPr>
          </a:p>
        </p:txBody>
      </p:sp>
      <p:sp>
        <p:nvSpPr>
          <p:cNvPr id="170" name="Rectangle 169"/>
          <p:cNvSpPr/>
          <p:nvPr/>
        </p:nvSpPr>
        <p:spPr>
          <a:xfrm>
            <a:off x="4051857" y="1066800"/>
            <a:ext cx="4939743" cy="502294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p:cNvSpPr txBox="1"/>
          <p:nvPr/>
        </p:nvSpPr>
        <p:spPr>
          <a:xfrm>
            <a:off x="5665640" y="3359395"/>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cxnSp>
        <p:nvCxnSpPr>
          <p:cNvPr id="6" name="Straight Connector 5"/>
          <p:cNvCxnSpPr>
            <a:stCxn id="170" idx="0"/>
          </p:cNvCxnSpPr>
          <p:nvPr/>
        </p:nvCxnSpPr>
        <p:spPr>
          <a:xfrm flipH="1" flipV="1">
            <a:off x="6521728" y="704672"/>
            <a:ext cx="1" cy="362128"/>
          </a:xfrm>
          <a:prstGeom prst="line">
            <a:avLst/>
          </a:prstGeom>
          <a:ln w="25400">
            <a:solidFill>
              <a:schemeClr val="bg1"/>
            </a:solidFill>
            <a:head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32271" y="733336"/>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2" name="Text Box 108"/>
          <p:cNvSpPr txBox="1">
            <a:spLocks noChangeArrowheads="1"/>
          </p:cNvSpPr>
          <p:nvPr>
            <p:custDataLst>
              <p:tags r:id="rId8"/>
            </p:custDataLst>
          </p:nvPr>
        </p:nvSpPr>
        <p:spPr bwMode="auto">
          <a:xfrm>
            <a:off x="6594042" y="571856"/>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cxnSp>
        <p:nvCxnSpPr>
          <p:cNvPr id="174" name="Straight Connector 173"/>
          <p:cNvCxnSpPr/>
          <p:nvPr/>
        </p:nvCxnSpPr>
        <p:spPr>
          <a:xfrm flipH="1" flipV="1">
            <a:off x="6520182" y="6076416"/>
            <a:ext cx="1" cy="362128"/>
          </a:xfrm>
          <a:prstGeom prst="line">
            <a:avLst/>
          </a:prstGeom>
          <a:ln w="25400">
            <a:solidFill>
              <a:schemeClr val="bg1"/>
            </a:solidFill>
            <a:headEnd type="arrow"/>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6430725" y="61050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Text Box 108"/>
          <p:cNvSpPr txBox="1">
            <a:spLocks noChangeArrowheads="1"/>
          </p:cNvSpPr>
          <p:nvPr>
            <p:custDataLst>
              <p:tags r:id="rId9"/>
            </p:custDataLst>
          </p:nvPr>
        </p:nvSpPr>
        <p:spPr bwMode="auto">
          <a:xfrm>
            <a:off x="6592496" y="59436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79" name="TextBox 178"/>
          <p:cNvSpPr txBox="1"/>
          <p:nvPr/>
        </p:nvSpPr>
        <p:spPr>
          <a:xfrm>
            <a:off x="186131" y="888321"/>
            <a:ext cx="3788217" cy="2677656"/>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a:t>
            </a:r>
            <a:r>
              <a:rPr lang="en-US" sz="2800" b="1" i="1" dirty="0" smtClean="0">
                <a:solidFill>
                  <a:schemeClr val="accent5">
                    <a:lumMod val="60000"/>
                    <a:lumOff val="40000"/>
                  </a:schemeClr>
                </a:solidFill>
              </a:rPr>
              <a:t>4M x 8</a:t>
            </a:r>
            <a:r>
              <a:rPr lang="en-US" sz="2800" dirty="0" smtClean="0">
                <a:solidFill>
                  <a:schemeClr val="accent5">
                    <a:lumMod val="60000"/>
                    <a:lumOff val="40000"/>
                  </a:schemeClr>
                </a:solidFill>
              </a:rPr>
              <a:t> SRAM Module?</a:t>
            </a:r>
          </a:p>
          <a:p>
            <a:endParaRPr lang="en-US" sz="2800" dirty="0">
              <a:solidFill>
                <a:schemeClr val="accent1"/>
              </a:solidFill>
            </a:endParaRPr>
          </a:p>
          <a:p>
            <a:r>
              <a:rPr lang="en-US" sz="2800" dirty="0"/>
              <a:t>(i.e. </a:t>
            </a:r>
            <a:r>
              <a:rPr lang="en-US" sz="2800" dirty="0" smtClean="0"/>
              <a:t>4M </a:t>
            </a:r>
            <a:r>
              <a:rPr lang="en-US" sz="2800" dirty="0"/>
              <a:t>word lines that </a:t>
            </a:r>
            <a:endParaRPr lang="en-US" sz="2800" dirty="0" smtClean="0"/>
          </a:p>
          <a:p>
            <a:r>
              <a:rPr lang="en-US" sz="2800" dirty="0" smtClean="0"/>
              <a:t>are each 8 </a:t>
            </a:r>
            <a:r>
              <a:rPr lang="en-US" sz="2800" dirty="0"/>
              <a:t>bits wide)?</a:t>
            </a:r>
          </a:p>
          <a:p>
            <a:endParaRPr lang="en-US" sz="2800" dirty="0">
              <a:solidFill>
                <a:schemeClr val="accent1"/>
              </a:solidFill>
            </a:endParaRPr>
          </a:p>
        </p:txBody>
      </p:sp>
      <p:sp>
        <p:nvSpPr>
          <p:cNvPr id="180" name="Text Box 108"/>
          <p:cNvSpPr txBox="1">
            <a:spLocks noChangeArrowheads="1"/>
          </p:cNvSpPr>
          <p:nvPr>
            <p:custDataLst>
              <p:tags r:id="rId10"/>
            </p:custDataLst>
          </p:nvPr>
        </p:nvSpPr>
        <p:spPr bwMode="auto">
          <a:xfrm>
            <a:off x="2173841" y="5029200"/>
            <a:ext cx="1563248"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a:t>
            </a:r>
            <a:endParaRPr lang="en-US" sz="2400" baseline="-25000" dirty="0">
              <a:solidFill>
                <a:srgbClr val="FFFFFF"/>
              </a:solidFill>
              <a:latin typeface="Calibri"/>
            </a:endParaRPr>
          </a:p>
        </p:txBody>
      </p:sp>
      <p:cxnSp>
        <p:nvCxnSpPr>
          <p:cNvPr id="23" name="Straight Connector 22"/>
          <p:cNvCxnSpPr/>
          <p:nvPr/>
        </p:nvCxnSpPr>
        <p:spPr>
          <a:xfrm flipH="1">
            <a:off x="3827679" y="5276672"/>
            <a:ext cx="178254"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93699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1790350"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15629" y="3403296"/>
            <a:ext cx="199682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[21-10]</a:t>
            </a:r>
            <a:endParaRPr lang="en-US" sz="2000" baseline="-25000" dirty="0">
              <a:solidFill>
                <a:srgbClr val="FFFFFF"/>
              </a:solidFill>
              <a:latin typeface="Calibri"/>
            </a:endParaRPr>
          </a:p>
        </p:txBody>
      </p:sp>
      <p:cxnSp>
        <p:nvCxnSpPr>
          <p:cNvPr id="4" name="Straight Connector 3"/>
          <p:cNvCxnSpPr/>
          <p:nvPr/>
        </p:nvCxnSpPr>
        <p:spPr>
          <a:xfrm flipV="1">
            <a:off x="1905000"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61975"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994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100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7" name="Rectangle 46"/>
          <p:cNvSpPr/>
          <p:nvPr/>
        </p:nvSpPr>
        <p:spPr>
          <a:xfrm>
            <a:off x="45429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4535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9" name="Rectangle 48"/>
          <p:cNvSpPr/>
          <p:nvPr/>
        </p:nvSpPr>
        <p:spPr>
          <a:xfrm>
            <a:off x="51454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559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1" name="Rectangle 50"/>
          <p:cNvSpPr/>
          <p:nvPr/>
        </p:nvSpPr>
        <p:spPr>
          <a:xfrm>
            <a:off x="57889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994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3" name="Rectangle 52"/>
          <p:cNvSpPr/>
          <p:nvPr/>
        </p:nvSpPr>
        <p:spPr>
          <a:xfrm>
            <a:off x="64140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5" name="Rectangle 54"/>
          <p:cNvSpPr/>
          <p:nvPr/>
        </p:nvSpPr>
        <p:spPr>
          <a:xfrm>
            <a:off x="70575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681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7" name="Rectangle 56"/>
          <p:cNvSpPr/>
          <p:nvPr/>
        </p:nvSpPr>
        <p:spPr>
          <a:xfrm>
            <a:off x="76600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705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9" name="Rectangle 58"/>
          <p:cNvSpPr/>
          <p:nvPr/>
        </p:nvSpPr>
        <p:spPr>
          <a:xfrm>
            <a:off x="83035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140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61" name="Rectangle 60"/>
          <p:cNvSpPr/>
          <p:nvPr/>
        </p:nvSpPr>
        <p:spPr>
          <a:xfrm>
            <a:off x="2493933" y="2514600"/>
            <a:ext cx="901460" cy="18269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438400" y="2590800"/>
            <a:ext cx="956993" cy="923330"/>
          </a:xfrm>
          <a:prstGeom prst="rect">
            <a:avLst/>
          </a:prstGeom>
          <a:noFill/>
        </p:spPr>
        <p:txBody>
          <a:bodyPr wrap="none" rtlCol="0">
            <a:spAutoFit/>
          </a:bodyPr>
          <a:lstStyle/>
          <a:p>
            <a:r>
              <a:rPr lang="en-US" dirty="0" smtClean="0">
                <a:solidFill>
                  <a:schemeClr val="bg1"/>
                </a:solidFill>
              </a:rPr>
              <a:t>12 x </a:t>
            </a:r>
          </a:p>
          <a:p>
            <a:r>
              <a:rPr lang="en-US" dirty="0">
                <a:solidFill>
                  <a:schemeClr val="bg1"/>
                </a:solidFill>
              </a:rPr>
              <a:t> </a:t>
            </a:r>
            <a:r>
              <a:rPr lang="en-US" dirty="0" smtClean="0">
                <a:solidFill>
                  <a:schemeClr val="bg1"/>
                </a:solidFill>
              </a:rPr>
              <a:t>4096</a:t>
            </a:r>
            <a:endParaRPr lang="en-US" dirty="0">
              <a:solidFill>
                <a:schemeClr val="bg1"/>
              </a:solidFill>
            </a:endParaRPr>
          </a:p>
          <a:p>
            <a:r>
              <a:rPr lang="en-US" dirty="0" smtClean="0">
                <a:solidFill>
                  <a:schemeClr val="bg1"/>
                </a:solidFill>
              </a:rPr>
              <a:t>decoder</a:t>
            </a:r>
          </a:p>
        </p:txBody>
      </p:sp>
      <p:sp>
        <p:nvSpPr>
          <p:cNvPr id="12" name="TextBox 11"/>
          <p:cNvSpPr txBox="1"/>
          <p:nvPr/>
        </p:nvSpPr>
        <p:spPr>
          <a:xfrm>
            <a:off x="3895363" y="4932029"/>
            <a:ext cx="589192" cy="369332"/>
          </a:xfrm>
          <a:prstGeom prst="rect">
            <a:avLst/>
          </a:prstGeom>
          <a:noFill/>
        </p:spPr>
        <p:txBody>
          <a:bodyPr wrap="none" rtlCol="0">
            <a:spAutoFit/>
          </a:bodyPr>
          <a:lstStyle/>
          <a:p>
            <a:r>
              <a:rPr lang="en-US" dirty="0" smtClean="0"/>
              <a:t>mux</a:t>
            </a:r>
            <a:endParaRPr lang="en-US" dirty="0"/>
          </a:p>
        </p:txBody>
      </p:sp>
      <p:sp>
        <p:nvSpPr>
          <p:cNvPr id="11" name="Trapezoid 10"/>
          <p:cNvSpPr/>
          <p:nvPr/>
        </p:nvSpPr>
        <p:spPr>
          <a:xfrm flipV="1">
            <a:off x="38862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a:stCxn id="39" idx="2"/>
            <a:endCxn id="12" idx="0"/>
          </p:cNvCxnSpPr>
          <p:nvPr/>
        </p:nvCxnSpPr>
        <p:spPr>
          <a:xfrm flipH="1">
            <a:off x="4189959"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81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4"/>
            </p:custDataLst>
          </p:nvPr>
        </p:nvSpPr>
        <p:spPr bwMode="auto">
          <a:xfrm>
            <a:off x="41910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94" name="TextBox 93"/>
          <p:cNvSpPr txBox="1"/>
          <p:nvPr/>
        </p:nvSpPr>
        <p:spPr>
          <a:xfrm>
            <a:off x="4513116" y="4932029"/>
            <a:ext cx="589192" cy="369332"/>
          </a:xfrm>
          <a:prstGeom prst="rect">
            <a:avLst/>
          </a:prstGeom>
          <a:noFill/>
        </p:spPr>
        <p:txBody>
          <a:bodyPr wrap="none" rtlCol="0">
            <a:spAutoFit/>
          </a:bodyPr>
          <a:lstStyle/>
          <a:p>
            <a:r>
              <a:rPr lang="en-US" dirty="0" smtClean="0"/>
              <a:t>mux</a:t>
            </a:r>
            <a:endParaRPr lang="en-US" dirty="0"/>
          </a:p>
        </p:txBody>
      </p:sp>
      <p:sp>
        <p:nvSpPr>
          <p:cNvPr id="93" name="Trapezoid 92"/>
          <p:cNvSpPr/>
          <p:nvPr/>
        </p:nvSpPr>
        <p:spPr>
          <a:xfrm flipV="1">
            <a:off x="45039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5" name="Straight Connector 94"/>
          <p:cNvCxnSpPr>
            <a:endCxn id="93" idx="2"/>
          </p:cNvCxnSpPr>
          <p:nvPr/>
        </p:nvCxnSpPr>
        <p:spPr>
          <a:xfrm flipH="1">
            <a:off x="4825716"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5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Text Box 108"/>
          <p:cNvSpPr txBox="1">
            <a:spLocks noChangeArrowheads="1"/>
          </p:cNvSpPr>
          <p:nvPr>
            <p:custDataLst>
              <p:tags r:id="rId5"/>
            </p:custDataLst>
          </p:nvPr>
        </p:nvSpPr>
        <p:spPr bwMode="auto">
          <a:xfrm>
            <a:off x="480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00" name="TextBox 99"/>
          <p:cNvSpPr txBox="1"/>
          <p:nvPr/>
        </p:nvSpPr>
        <p:spPr>
          <a:xfrm>
            <a:off x="5114563" y="4932029"/>
            <a:ext cx="589192" cy="369332"/>
          </a:xfrm>
          <a:prstGeom prst="rect">
            <a:avLst/>
          </a:prstGeom>
          <a:noFill/>
        </p:spPr>
        <p:txBody>
          <a:bodyPr wrap="none" rtlCol="0">
            <a:spAutoFit/>
          </a:bodyPr>
          <a:lstStyle/>
          <a:p>
            <a:r>
              <a:rPr lang="en-US" dirty="0" smtClean="0"/>
              <a:t>mux</a:t>
            </a:r>
            <a:endParaRPr lang="en-US" dirty="0"/>
          </a:p>
        </p:txBody>
      </p:sp>
      <p:sp>
        <p:nvSpPr>
          <p:cNvPr id="99" name="Trapezoid 98"/>
          <p:cNvSpPr/>
          <p:nvPr/>
        </p:nvSpPr>
        <p:spPr>
          <a:xfrm flipV="1">
            <a:off x="51054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1" name="Straight Connector 100"/>
          <p:cNvCxnSpPr>
            <a:endCxn id="99" idx="2"/>
          </p:cNvCxnSpPr>
          <p:nvPr/>
        </p:nvCxnSpPr>
        <p:spPr>
          <a:xfrm flipH="1">
            <a:off x="54271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573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Box 108"/>
          <p:cNvSpPr txBox="1">
            <a:spLocks noChangeArrowheads="1"/>
          </p:cNvSpPr>
          <p:nvPr>
            <p:custDataLst>
              <p:tags r:id="rId6"/>
            </p:custDataLst>
          </p:nvPr>
        </p:nvSpPr>
        <p:spPr bwMode="auto">
          <a:xfrm>
            <a:off x="54102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06" name="TextBox 105"/>
          <p:cNvSpPr txBox="1"/>
          <p:nvPr/>
        </p:nvSpPr>
        <p:spPr>
          <a:xfrm>
            <a:off x="5808516" y="4932029"/>
            <a:ext cx="589192" cy="369332"/>
          </a:xfrm>
          <a:prstGeom prst="rect">
            <a:avLst/>
          </a:prstGeom>
          <a:noFill/>
        </p:spPr>
        <p:txBody>
          <a:bodyPr wrap="none" rtlCol="0">
            <a:spAutoFit/>
          </a:bodyPr>
          <a:lstStyle/>
          <a:p>
            <a:r>
              <a:rPr lang="en-US" dirty="0" smtClean="0"/>
              <a:t>mux</a:t>
            </a:r>
            <a:endParaRPr lang="en-US" dirty="0"/>
          </a:p>
        </p:txBody>
      </p:sp>
      <p:sp>
        <p:nvSpPr>
          <p:cNvPr id="105" name="Trapezoid 104"/>
          <p:cNvSpPr/>
          <p:nvPr/>
        </p:nvSpPr>
        <p:spPr>
          <a:xfrm flipV="1">
            <a:off x="57993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07" name="Straight Connector 106"/>
          <p:cNvCxnSpPr>
            <a:endCxn id="106" idx="0"/>
          </p:cNvCxnSpPr>
          <p:nvPr/>
        </p:nvCxnSpPr>
        <p:spPr>
          <a:xfrm flipH="1">
            <a:off x="61031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512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 Box 108"/>
          <p:cNvSpPr txBox="1">
            <a:spLocks noChangeArrowheads="1"/>
          </p:cNvSpPr>
          <p:nvPr>
            <p:custDataLst>
              <p:tags r:id="rId7"/>
            </p:custDataLst>
          </p:nvPr>
        </p:nvSpPr>
        <p:spPr bwMode="auto">
          <a:xfrm>
            <a:off x="61041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12" name="TextBox 111"/>
          <p:cNvSpPr txBox="1"/>
          <p:nvPr/>
        </p:nvSpPr>
        <p:spPr>
          <a:xfrm>
            <a:off x="6409963" y="4932029"/>
            <a:ext cx="589192" cy="369332"/>
          </a:xfrm>
          <a:prstGeom prst="rect">
            <a:avLst/>
          </a:prstGeom>
          <a:noFill/>
        </p:spPr>
        <p:txBody>
          <a:bodyPr wrap="none" rtlCol="0">
            <a:spAutoFit/>
          </a:bodyPr>
          <a:lstStyle/>
          <a:p>
            <a:r>
              <a:rPr lang="en-US" dirty="0" smtClean="0"/>
              <a:t>mux</a:t>
            </a:r>
            <a:endParaRPr lang="en-US" dirty="0"/>
          </a:p>
        </p:txBody>
      </p:sp>
      <p:sp>
        <p:nvSpPr>
          <p:cNvPr id="111" name="Trapezoid 110"/>
          <p:cNvSpPr/>
          <p:nvPr/>
        </p:nvSpPr>
        <p:spPr>
          <a:xfrm flipV="1">
            <a:off x="6400800"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3" name="Straight Connector 112"/>
          <p:cNvCxnSpPr>
            <a:endCxn id="111" idx="2"/>
          </p:cNvCxnSpPr>
          <p:nvPr/>
        </p:nvCxnSpPr>
        <p:spPr>
          <a:xfrm flipH="1">
            <a:off x="67225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527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7027716" y="4932029"/>
            <a:ext cx="589192" cy="369332"/>
          </a:xfrm>
          <a:prstGeom prst="rect">
            <a:avLst/>
          </a:prstGeom>
          <a:noFill/>
        </p:spPr>
        <p:txBody>
          <a:bodyPr wrap="none" rtlCol="0">
            <a:spAutoFit/>
          </a:bodyPr>
          <a:lstStyle/>
          <a:p>
            <a:r>
              <a:rPr lang="en-US" dirty="0" smtClean="0"/>
              <a:t>mux</a:t>
            </a:r>
            <a:endParaRPr lang="en-US" dirty="0"/>
          </a:p>
        </p:txBody>
      </p:sp>
      <p:sp>
        <p:nvSpPr>
          <p:cNvPr id="115" name="Text Box 108"/>
          <p:cNvSpPr txBox="1">
            <a:spLocks noChangeArrowheads="1"/>
          </p:cNvSpPr>
          <p:nvPr>
            <p:custDataLst>
              <p:tags r:id="rId8"/>
            </p:custDataLst>
          </p:nvPr>
        </p:nvSpPr>
        <p:spPr bwMode="auto">
          <a:xfrm>
            <a:off x="67056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17" name="Trapezoid 116"/>
          <p:cNvSpPr/>
          <p:nvPr/>
        </p:nvSpPr>
        <p:spPr>
          <a:xfrm flipV="1">
            <a:off x="70185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9" name="Straight Connector 118"/>
          <p:cNvCxnSpPr>
            <a:endCxn id="118" idx="0"/>
          </p:cNvCxnSpPr>
          <p:nvPr/>
        </p:nvCxnSpPr>
        <p:spPr>
          <a:xfrm flipH="1">
            <a:off x="73223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704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 Box 108"/>
          <p:cNvSpPr txBox="1">
            <a:spLocks noChangeArrowheads="1"/>
          </p:cNvSpPr>
          <p:nvPr>
            <p:custDataLst>
              <p:tags r:id="rId9"/>
            </p:custDataLst>
          </p:nvPr>
        </p:nvSpPr>
        <p:spPr bwMode="auto">
          <a:xfrm>
            <a:off x="73233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24" name="TextBox 123"/>
          <p:cNvSpPr txBox="1"/>
          <p:nvPr/>
        </p:nvSpPr>
        <p:spPr>
          <a:xfrm>
            <a:off x="7637316" y="4932029"/>
            <a:ext cx="589192" cy="369332"/>
          </a:xfrm>
          <a:prstGeom prst="rect">
            <a:avLst/>
          </a:prstGeom>
          <a:noFill/>
        </p:spPr>
        <p:txBody>
          <a:bodyPr wrap="none" rtlCol="0">
            <a:spAutoFit/>
          </a:bodyPr>
          <a:lstStyle/>
          <a:p>
            <a:r>
              <a:rPr lang="en-US" dirty="0" smtClean="0"/>
              <a:t>mux</a:t>
            </a:r>
            <a:endParaRPr lang="en-US" dirty="0"/>
          </a:p>
        </p:txBody>
      </p:sp>
      <p:sp>
        <p:nvSpPr>
          <p:cNvPr id="123" name="Trapezoid 122"/>
          <p:cNvSpPr/>
          <p:nvPr/>
        </p:nvSpPr>
        <p:spPr>
          <a:xfrm flipV="1">
            <a:off x="76281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5" name="Straight Connector 124"/>
          <p:cNvCxnSpPr>
            <a:endCxn id="124" idx="0"/>
          </p:cNvCxnSpPr>
          <p:nvPr/>
        </p:nvCxnSpPr>
        <p:spPr>
          <a:xfrm flipH="1">
            <a:off x="79319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800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Box 108"/>
          <p:cNvSpPr txBox="1">
            <a:spLocks noChangeArrowheads="1"/>
          </p:cNvSpPr>
          <p:nvPr>
            <p:custDataLst>
              <p:tags r:id="rId10"/>
            </p:custDataLst>
          </p:nvPr>
        </p:nvSpPr>
        <p:spPr bwMode="auto">
          <a:xfrm>
            <a:off x="79329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29" name="Trapezoid 128"/>
          <p:cNvSpPr/>
          <p:nvPr/>
        </p:nvSpPr>
        <p:spPr>
          <a:xfrm flipV="1">
            <a:off x="8313953" y="4964295"/>
            <a:ext cx="643525" cy="304800"/>
          </a:xfrm>
          <a:prstGeom prst="trapezoi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Box 129"/>
          <p:cNvSpPr txBox="1"/>
          <p:nvPr/>
        </p:nvSpPr>
        <p:spPr>
          <a:xfrm>
            <a:off x="8323116" y="4932029"/>
            <a:ext cx="589192" cy="369332"/>
          </a:xfrm>
          <a:prstGeom prst="rect">
            <a:avLst/>
          </a:prstGeom>
          <a:noFill/>
        </p:spPr>
        <p:txBody>
          <a:bodyPr wrap="none" rtlCol="0">
            <a:spAutoFit/>
          </a:bodyPr>
          <a:lstStyle/>
          <a:p>
            <a:r>
              <a:rPr lang="en-US" dirty="0" smtClean="0"/>
              <a:t>mux</a:t>
            </a:r>
            <a:endParaRPr lang="en-US" dirty="0"/>
          </a:p>
        </p:txBody>
      </p:sp>
      <p:cxnSp>
        <p:nvCxnSpPr>
          <p:cNvPr id="131" name="Straight Connector 130"/>
          <p:cNvCxnSpPr>
            <a:endCxn id="130" idx="0"/>
          </p:cNvCxnSpPr>
          <p:nvPr/>
        </p:nvCxnSpPr>
        <p:spPr>
          <a:xfrm flipH="1">
            <a:off x="86177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6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11"/>
            </p:custDataLst>
          </p:nvPr>
        </p:nvSpPr>
        <p:spPr bwMode="auto">
          <a:xfrm>
            <a:off x="861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34" name="Text Box 108"/>
          <p:cNvSpPr txBox="1">
            <a:spLocks noChangeArrowheads="1"/>
          </p:cNvSpPr>
          <p:nvPr>
            <p:custDataLst>
              <p:tags r:id="rId12"/>
            </p:custDataLst>
          </p:nvPr>
        </p:nvSpPr>
        <p:spPr bwMode="auto">
          <a:xfrm>
            <a:off x="3815919" y="5529961"/>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[7]</a:t>
            </a:r>
            <a:endParaRPr lang="en-US" baseline="-25000" dirty="0">
              <a:solidFill>
                <a:srgbClr val="FFFFFF"/>
              </a:solidFill>
              <a:latin typeface="Calibri"/>
            </a:endParaRPr>
          </a:p>
        </p:txBody>
      </p:sp>
      <p:cxnSp>
        <p:nvCxnSpPr>
          <p:cNvPr id="135" name="Straight Connector 134"/>
          <p:cNvCxnSpPr/>
          <p:nvPr/>
        </p:nvCxnSpPr>
        <p:spPr>
          <a:xfrm>
            <a:off x="4214592" y="5301361"/>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4114800" y="5301361"/>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7" name="Text Box 108"/>
          <p:cNvSpPr txBox="1">
            <a:spLocks noChangeArrowheads="1"/>
          </p:cNvSpPr>
          <p:nvPr>
            <p:custDataLst>
              <p:tags r:id="rId13"/>
            </p:custDataLst>
          </p:nvPr>
        </p:nvSpPr>
        <p:spPr bwMode="auto">
          <a:xfrm>
            <a:off x="4191000" y="522823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38" name="Text Box 108"/>
          <p:cNvSpPr txBox="1">
            <a:spLocks noChangeArrowheads="1"/>
          </p:cNvSpPr>
          <p:nvPr>
            <p:custDataLst>
              <p:tags r:id="rId14"/>
            </p:custDataLst>
          </p:nvPr>
        </p:nvSpPr>
        <p:spPr bwMode="auto">
          <a:xfrm>
            <a:off x="4425519" y="5529961"/>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[6]</a:t>
            </a:r>
            <a:endParaRPr lang="en-US" baseline="-25000" dirty="0">
              <a:solidFill>
                <a:srgbClr val="FFFFFF"/>
              </a:solidFill>
              <a:latin typeface="Calibri"/>
            </a:endParaRPr>
          </a:p>
        </p:txBody>
      </p:sp>
      <p:cxnSp>
        <p:nvCxnSpPr>
          <p:cNvPr id="139" name="Straight Connector 138"/>
          <p:cNvCxnSpPr/>
          <p:nvPr/>
        </p:nvCxnSpPr>
        <p:spPr>
          <a:xfrm>
            <a:off x="4824192"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a:off x="4724400"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1" name="Text Box 108"/>
          <p:cNvSpPr txBox="1">
            <a:spLocks noChangeArrowheads="1"/>
          </p:cNvSpPr>
          <p:nvPr>
            <p:custDataLst>
              <p:tags r:id="rId15"/>
            </p:custDataLst>
          </p:nvPr>
        </p:nvSpPr>
        <p:spPr bwMode="auto">
          <a:xfrm>
            <a:off x="4800600" y="5273423"/>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42" name="Text Box 108"/>
          <p:cNvSpPr txBox="1">
            <a:spLocks noChangeArrowheads="1"/>
          </p:cNvSpPr>
          <p:nvPr>
            <p:custDataLst>
              <p:tags r:id="rId16"/>
            </p:custDataLst>
          </p:nvPr>
        </p:nvSpPr>
        <p:spPr bwMode="auto">
          <a:xfrm>
            <a:off x="5068783" y="5526885"/>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[5]</a:t>
            </a:r>
            <a:endParaRPr lang="en-US" baseline="-25000" dirty="0">
              <a:solidFill>
                <a:srgbClr val="FFFFFF"/>
              </a:solidFill>
              <a:latin typeface="Calibri"/>
            </a:endParaRPr>
          </a:p>
        </p:txBody>
      </p:sp>
      <p:cxnSp>
        <p:nvCxnSpPr>
          <p:cNvPr id="143" name="Straight Connector 142"/>
          <p:cNvCxnSpPr/>
          <p:nvPr/>
        </p:nvCxnSpPr>
        <p:spPr>
          <a:xfrm>
            <a:off x="5467456"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a:off x="5367664"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5" name="Text Box 108"/>
          <p:cNvSpPr txBox="1">
            <a:spLocks noChangeArrowheads="1"/>
          </p:cNvSpPr>
          <p:nvPr>
            <p:custDataLst>
              <p:tags r:id="rId17"/>
            </p:custDataLst>
          </p:nvPr>
        </p:nvSpPr>
        <p:spPr bwMode="auto">
          <a:xfrm>
            <a:off x="5443864" y="5225161"/>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46" name="Text Box 108"/>
          <p:cNvSpPr txBox="1">
            <a:spLocks noChangeArrowheads="1"/>
          </p:cNvSpPr>
          <p:nvPr>
            <p:custDataLst>
              <p:tags r:id="rId18"/>
            </p:custDataLst>
          </p:nvPr>
        </p:nvSpPr>
        <p:spPr bwMode="auto">
          <a:xfrm>
            <a:off x="5678383" y="5526885"/>
            <a:ext cx="798617" cy="413639"/>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[4]</a:t>
            </a:r>
            <a:endParaRPr lang="en-US" baseline="-25000" dirty="0">
              <a:solidFill>
                <a:srgbClr val="FFFFFF"/>
              </a:solidFill>
              <a:latin typeface="Calibri"/>
            </a:endParaRPr>
          </a:p>
        </p:txBody>
      </p:sp>
      <p:cxnSp>
        <p:nvCxnSpPr>
          <p:cNvPr id="147" name="Straight Connector 146"/>
          <p:cNvCxnSpPr/>
          <p:nvPr/>
        </p:nvCxnSpPr>
        <p:spPr>
          <a:xfrm>
            <a:off x="6077056" y="5295209"/>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a:off x="5977264" y="5295209"/>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49" name="Text Box 108"/>
          <p:cNvSpPr txBox="1">
            <a:spLocks noChangeArrowheads="1"/>
          </p:cNvSpPr>
          <p:nvPr>
            <p:custDataLst>
              <p:tags r:id="rId19"/>
            </p:custDataLst>
          </p:nvPr>
        </p:nvSpPr>
        <p:spPr bwMode="auto">
          <a:xfrm>
            <a:off x="6053464" y="527034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0" name="Text Box 108"/>
          <p:cNvSpPr txBox="1">
            <a:spLocks noChangeArrowheads="1"/>
          </p:cNvSpPr>
          <p:nvPr>
            <p:custDataLst>
              <p:tags r:id="rId20"/>
            </p:custDataLst>
          </p:nvPr>
        </p:nvSpPr>
        <p:spPr bwMode="auto">
          <a:xfrm>
            <a:off x="6330519" y="5529961"/>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[3]</a:t>
            </a:r>
            <a:endParaRPr lang="en-US" baseline="-25000" dirty="0">
              <a:solidFill>
                <a:srgbClr val="FFFFFF"/>
              </a:solidFill>
              <a:latin typeface="Calibri"/>
            </a:endParaRPr>
          </a:p>
        </p:txBody>
      </p:sp>
      <p:cxnSp>
        <p:nvCxnSpPr>
          <p:cNvPr id="151" name="Straight Connector 150"/>
          <p:cNvCxnSpPr/>
          <p:nvPr/>
        </p:nvCxnSpPr>
        <p:spPr>
          <a:xfrm>
            <a:off x="6729192" y="5301361"/>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nvCxnSpPr>
        <p:spPr>
          <a:xfrm>
            <a:off x="6629400" y="5301361"/>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4" name="Text Box 108"/>
          <p:cNvSpPr txBox="1">
            <a:spLocks noChangeArrowheads="1"/>
          </p:cNvSpPr>
          <p:nvPr>
            <p:custDataLst>
              <p:tags r:id="rId21"/>
            </p:custDataLst>
          </p:nvPr>
        </p:nvSpPr>
        <p:spPr bwMode="auto">
          <a:xfrm>
            <a:off x="6705600" y="522823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5" name="Text Box 108"/>
          <p:cNvSpPr txBox="1">
            <a:spLocks noChangeArrowheads="1"/>
          </p:cNvSpPr>
          <p:nvPr>
            <p:custDataLst>
              <p:tags r:id="rId22"/>
            </p:custDataLst>
          </p:nvPr>
        </p:nvSpPr>
        <p:spPr bwMode="auto">
          <a:xfrm>
            <a:off x="6940119" y="5529961"/>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a:t>
            </a:r>
            <a:r>
              <a:rPr lang="en-US" dirty="0">
                <a:solidFill>
                  <a:srgbClr val="FFFFFF"/>
                </a:solidFill>
                <a:latin typeface="Calibri"/>
              </a:rPr>
              <a:t>2</a:t>
            </a:r>
            <a:r>
              <a:rPr lang="en-US" dirty="0" smtClean="0">
                <a:solidFill>
                  <a:srgbClr val="FFFFFF"/>
                </a:solidFill>
                <a:latin typeface="Calibri"/>
              </a:rPr>
              <a:t>]</a:t>
            </a:r>
            <a:endParaRPr lang="en-US" baseline="-25000" dirty="0">
              <a:solidFill>
                <a:srgbClr val="FFFFFF"/>
              </a:solidFill>
              <a:latin typeface="Calibri"/>
            </a:endParaRPr>
          </a:p>
        </p:txBody>
      </p:sp>
      <p:cxnSp>
        <p:nvCxnSpPr>
          <p:cNvPr id="156" name="Straight Connector 155"/>
          <p:cNvCxnSpPr/>
          <p:nvPr/>
        </p:nvCxnSpPr>
        <p:spPr>
          <a:xfrm>
            <a:off x="7338792"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57" name="Straight Connector 156"/>
          <p:cNvCxnSpPr/>
          <p:nvPr/>
        </p:nvCxnSpPr>
        <p:spPr>
          <a:xfrm>
            <a:off x="7239000"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58" name="Text Box 108"/>
          <p:cNvSpPr txBox="1">
            <a:spLocks noChangeArrowheads="1"/>
          </p:cNvSpPr>
          <p:nvPr>
            <p:custDataLst>
              <p:tags r:id="rId23"/>
            </p:custDataLst>
          </p:nvPr>
        </p:nvSpPr>
        <p:spPr bwMode="auto">
          <a:xfrm>
            <a:off x="7315200" y="5273423"/>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59" name="Text Box 108"/>
          <p:cNvSpPr txBox="1">
            <a:spLocks noChangeArrowheads="1"/>
          </p:cNvSpPr>
          <p:nvPr>
            <p:custDataLst>
              <p:tags r:id="rId24"/>
            </p:custDataLst>
          </p:nvPr>
        </p:nvSpPr>
        <p:spPr bwMode="auto">
          <a:xfrm>
            <a:off x="7583383" y="5526885"/>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[1]</a:t>
            </a:r>
            <a:endParaRPr lang="en-US" baseline="-25000" dirty="0">
              <a:solidFill>
                <a:srgbClr val="FFFFFF"/>
              </a:solidFill>
              <a:latin typeface="Calibri"/>
            </a:endParaRPr>
          </a:p>
        </p:txBody>
      </p:sp>
      <p:cxnSp>
        <p:nvCxnSpPr>
          <p:cNvPr id="160" name="Straight Connector 159"/>
          <p:cNvCxnSpPr/>
          <p:nvPr/>
        </p:nvCxnSpPr>
        <p:spPr>
          <a:xfrm>
            <a:off x="7982056" y="5298285"/>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882264" y="5298285"/>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2" name="Text Box 108"/>
          <p:cNvSpPr txBox="1">
            <a:spLocks noChangeArrowheads="1"/>
          </p:cNvSpPr>
          <p:nvPr>
            <p:custDataLst>
              <p:tags r:id="rId25"/>
            </p:custDataLst>
          </p:nvPr>
        </p:nvSpPr>
        <p:spPr bwMode="auto">
          <a:xfrm>
            <a:off x="7958464" y="5225161"/>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63" name="Text Box 108"/>
          <p:cNvSpPr txBox="1">
            <a:spLocks noChangeArrowheads="1"/>
          </p:cNvSpPr>
          <p:nvPr>
            <p:custDataLst>
              <p:tags r:id="rId26"/>
            </p:custDataLst>
          </p:nvPr>
        </p:nvSpPr>
        <p:spPr bwMode="auto">
          <a:xfrm>
            <a:off x="8192983" y="5526885"/>
            <a:ext cx="798617" cy="394275"/>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dirty="0" err="1" smtClean="0">
                <a:solidFill>
                  <a:srgbClr val="FFFFFF"/>
                </a:solidFill>
                <a:latin typeface="Calibri"/>
              </a:rPr>
              <a:t>D</a:t>
            </a:r>
            <a:r>
              <a:rPr lang="en-US" baseline="-25000" dirty="0" err="1" smtClean="0">
                <a:solidFill>
                  <a:srgbClr val="FFFFFF"/>
                </a:solidFill>
                <a:latin typeface="Calibri"/>
              </a:rPr>
              <a:t>out</a:t>
            </a:r>
            <a:r>
              <a:rPr lang="en-US" dirty="0" smtClean="0">
                <a:solidFill>
                  <a:srgbClr val="FFFFFF"/>
                </a:solidFill>
                <a:latin typeface="Calibri"/>
              </a:rPr>
              <a:t>[0]</a:t>
            </a:r>
            <a:endParaRPr lang="en-US" baseline="-25000" dirty="0">
              <a:solidFill>
                <a:srgbClr val="FFFFFF"/>
              </a:solidFill>
              <a:latin typeface="Calibri"/>
            </a:endParaRPr>
          </a:p>
        </p:txBody>
      </p:sp>
      <p:cxnSp>
        <p:nvCxnSpPr>
          <p:cNvPr id="164" name="Straight Connector 163"/>
          <p:cNvCxnSpPr/>
          <p:nvPr/>
        </p:nvCxnSpPr>
        <p:spPr>
          <a:xfrm>
            <a:off x="8591656" y="5295209"/>
            <a:ext cx="1128" cy="316468"/>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a:off x="8491864" y="5295209"/>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66" name="Text Box 108"/>
          <p:cNvSpPr txBox="1">
            <a:spLocks noChangeArrowheads="1"/>
          </p:cNvSpPr>
          <p:nvPr>
            <p:custDataLst>
              <p:tags r:id="rId27"/>
            </p:custDataLst>
          </p:nvPr>
        </p:nvSpPr>
        <p:spPr bwMode="auto">
          <a:xfrm>
            <a:off x="8568064" y="5270347"/>
            <a:ext cx="288861" cy="360676"/>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a:t>
            </a:r>
            <a:endParaRPr lang="en-US" sz="1600" dirty="0">
              <a:solidFill>
                <a:srgbClr val="FFFFFF"/>
              </a:solidFill>
              <a:latin typeface="Calibri"/>
            </a:endParaRPr>
          </a:p>
        </p:txBody>
      </p:sp>
      <p:sp>
        <p:nvSpPr>
          <p:cNvPr id="175" name="Text Box 108"/>
          <p:cNvSpPr txBox="1">
            <a:spLocks noChangeArrowheads="1"/>
          </p:cNvSpPr>
          <p:nvPr>
            <p:custDataLst>
              <p:tags r:id="rId28"/>
            </p:custDataLst>
          </p:nvPr>
        </p:nvSpPr>
        <p:spPr bwMode="auto">
          <a:xfrm>
            <a:off x="129842" y="4508416"/>
            <a:ext cx="1737143"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[9-0]</a:t>
            </a:r>
            <a:endParaRPr lang="en-US" sz="2000" baseline="-25000" dirty="0">
              <a:solidFill>
                <a:srgbClr val="FFFFFF"/>
              </a:solidFill>
              <a:latin typeface="Calibri"/>
            </a:endParaRPr>
          </a:p>
        </p:txBody>
      </p:sp>
      <p:cxnSp>
        <p:nvCxnSpPr>
          <p:cNvPr id="177" name="Straight Connector 176"/>
          <p:cNvCxnSpPr/>
          <p:nvPr/>
        </p:nvCxnSpPr>
        <p:spPr>
          <a:xfrm>
            <a:off x="1920629" y="4807145"/>
            <a:ext cx="6393324" cy="0"/>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38862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17" name="Straight Connector 2006016"/>
          <p:cNvCxnSpPr/>
          <p:nvPr/>
        </p:nvCxnSpPr>
        <p:spPr>
          <a:xfrm>
            <a:off x="38862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44958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1" name="Straight Connector 190"/>
          <p:cNvCxnSpPr/>
          <p:nvPr/>
        </p:nvCxnSpPr>
        <p:spPr>
          <a:xfrm>
            <a:off x="4495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a:xfrm>
            <a:off x="51054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a:off x="51054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a:xfrm>
            <a:off x="57912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a:off x="57912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a:off x="64008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6400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70104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a:off x="70104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a:off x="7620000" y="4800600"/>
            <a:ext cx="0" cy="381000"/>
          </a:xfrm>
          <a:prstGeom prst="line">
            <a:avLst/>
          </a:prstGeom>
          <a:ln w="381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6200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a:off x="8305800" y="4800600"/>
            <a:ext cx="0" cy="381000"/>
          </a:xfrm>
          <a:prstGeom prst="line">
            <a:avLst/>
          </a:prstGeom>
          <a:ln w="381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a:off x="8305800" y="5181600"/>
            <a:ext cx="762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204" name="Text Box 108"/>
          <p:cNvSpPr txBox="1">
            <a:spLocks noChangeArrowheads="1"/>
          </p:cNvSpPr>
          <p:nvPr>
            <p:custDataLst>
              <p:tags r:id="rId29"/>
            </p:custDataLst>
          </p:nvPr>
        </p:nvSpPr>
        <p:spPr bwMode="auto">
          <a:xfrm>
            <a:off x="1752600" y="4337077"/>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10</a:t>
            </a:r>
            <a:endParaRPr lang="en-US" sz="2400" dirty="0">
              <a:solidFill>
                <a:srgbClr val="FFFFFF"/>
              </a:solidFill>
              <a:latin typeface="Calibri"/>
            </a:endParaRPr>
          </a:p>
        </p:txBody>
      </p:sp>
      <p:cxnSp>
        <p:nvCxnSpPr>
          <p:cNvPr id="205" name="Straight Connector 204"/>
          <p:cNvCxnSpPr/>
          <p:nvPr/>
        </p:nvCxnSpPr>
        <p:spPr>
          <a:xfrm>
            <a:off x="2076625" y="474373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5" name="Straight Connector 2006024"/>
          <p:cNvCxnSpPr/>
          <p:nvPr/>
        </p:nvCxnSpPr>
        <p:spPr>
          <a:xfrm>
            <a:off x="3395393" y="3790670"/>
            <a:ext cx="4605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7" name="Straight Connector 2006026"/>
          <p:cNvCxnSpPr/>
          <p:nvPr/>
        </p:nvCxnSpPr>
        <p:spPr>
          <a:xfrm>
            <a:off x="8003193" y="379067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3914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705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96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4102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0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91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29" name="Straight Arrow Connector 2006028"/>
          <p:cNvCxnSpPr/>
          <p:nvPr/>
        </p:nvCxnSpPr>
        <p:spPr>
          <a:xfrm>
            <a:off x="7983184" y="392408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3914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721906"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6096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4102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8006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191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77609"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657600" y="394341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665640" y="1915180"/>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sp>
        <p:nvSpPr>
          <p:cNvPr id="229" name="TextBox 228"/>
          <p:cNvSpPr txBox="1"/>
          <p:nvPr/>
        </p:nvSpPr>
        <p:spPr>
          <a:xfrm>
            <a:off x="186131" y="888321"/>
            <a:ext cx="3788217" cy="1384995"/>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a:t>
            </a:r>
            <a:r>
              <a:rPr lang="en-US" sz="2800" b="1" i="1" dirty="0" smtClean="0">
                <a:solidFill>
                  <a:schemeClr val="accent5">
                    <a:lumMod val="60000"/>
                    <a:lumOff val="40000"/>
                  </a:schemeClr>
                </a:solidFill>
              </a:rPr>
              <a:t>4M x 8</a:t>
            </a:r>
            <a:r>
              <a:rPr lang="en-US" sz="2800" dirty="0" smtClean="0">
                <a:solidFill>
                  <a:schemeClr val="accent5">
                    <a:lumMod val="60000"/>
                    <a:lumOff val="40000"/>
                  </a:schemeClr>
                </a:solidFill>
              </a:rPr>
              <a:t> SRAM Module?</a:t>
            </a:r>
          </a:p>
          <a:p>
            <a:endParaRPr lang="en-US" sz="2800" dirty="0">
              <a:solidFill>
                <a:schemeClr val="accent1"/>
              </a:solidFill>
            </a:endParaRPr>
          </a:p>
        </p:txBody>
      </p:sp>
    </p:spTree>
    <p:extLst>
      <p:ext uri="{BB962C8B-B14F-4D97-AF65-F5344CB8AC3E}">
        <p14:creationId xmlns:p14="http://schemas.microsoft.com/office/powerpoint/2010/main" val="3170957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060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0602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060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3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100"/>
                                  </p:stCondLst>
                                  <p:childTnLst>
                                    <p:set>
                                      <p:cBhvr>
                                        <p:cTn id="46" dur="1" fill="hold">
                                          <p:stCondLst>
                                            <p:cond delay="0"/>
                                          </p:stCondLst>
                                        </p:cTn>
                                        <p:tgtEl>
                                          <p:spTgt spid="1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6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5"/>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6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7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05"/>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7"/>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4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4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5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5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55"/>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6"/>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7"/>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90"/>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9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9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9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9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101"/>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102"/>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103"/>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7"/>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8"/>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9"/>
                                        </p:tgtEl>
                                        <p:attrNameLst>
                                          <p:attrName>style.visibility</p:attrName>
                                        </p:attrNameLst>
                                      </p:cBhvr>
                                      <p:to>
                                        <p:strVal val="visible"/>
                                      </p:to>
                                    </p:set>
                                  </p:childTnLst>
                                </p:cTn>
                              </p:par>
                              <p:par>
                                <p:cTn id="117" presetID="1" presetClass="entr" presetSubtype="0" fill="hold" nodeType="withEffect">
                                  <p:stCondLst>
                                    <p:cond delay="0"/>
                                  </p:stCondLst>
                                  <p:childTnLst>
                                    <p:set>
                                      <p:cBhvr>
                                        <p:cTn id="118" dur="1" fill="hold">
                                          <p:stCondLst>
                                            <p:cond delay="0"/>
                                          </p:stCondLst>
                                        </p:cTn>
                                        <p:tgtEl>
                                          <p:spTgt spid="113"/>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114"/>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15"/>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19"/>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20"/>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210"/>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211"/>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212"/>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213"/>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214"/>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215"/>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219"/>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220"/>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221"/>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222"/>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223"/>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224"/>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225"/>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226"/>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26"/>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121"/>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27"/>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58"/>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57"/>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125"/>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12"/>
                                        </p:tgtEl>
                                        <p:attrNameLst>
                                          <p:attrName>style.visibility</p:attrName>
                                        </p:attrNameLst>
                                      </p:cBhvr>
                                      <p:to>
                                        <p:strVal val="visible"/>
                                      </p:to>
                                    </p:set>
                                  </p:childTnLst>
                                </p:cTn>
                              </p:par>
                              <p:par>
                                <p:cTn id="169" presetID="1" presetClass="entr" presetSubtype="0" fill="hold" grpId="0" nodeType="withEffect">
                                  <p:stCondLst>
                                    <p:cond delay="0"/>
                                  </p:stCondLst>
                                  <p:childTnLst>
                                    <p:set>
                                      <p:cBhvr>
                                        <p:cTn id="170" dur="1" fill="hold">
                                          <p:stCondLst>
                                            <p:cond delay="0"/>
                                          </p:stCondLst>
                                        </p:cTn>
                                        <p:tgtEl>
                                          <p:spTgt spid="11"/>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94"/>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93"/>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00"/>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99"/>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106"/>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5"/>
                                        </p:tgtEl>
                                        <p:attrNameLst>
                                          <p:attrName>style.visibility</p:attrName>
                                        </p:attrNameLst>
                                      </p:cBhvr>
                                      <p:to>
                                        <p:strVal val="visible"/>
                                      </p:to>
                                    </p:set>
                                  </p:childTnLst>
                                </p:cTn>
                              </p:par>
                              <p:par>
                                <p:cTn id="183" presetID="1" presetClass="entr" presetSubtype="0" fill="hold" grpId="0" nodeType="withEffect">
                                  <p:stCondLst>
                                    <p:cond delay="0"/>
                                  </p:stCondLst>
                                  <p:childTnLst>
                                    <p:set>
                                      <p:cBhvr>
                                        <p:cTn id="184" dur="1" fill="hold">
                                          <p:stCondLst>
                                            <p:cond delay="0"/>
                                          </p:stCondLst>
                                        </p:cTn>
                                        <p:tgtEl>
                                          <p:spTgt spid="112"/>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111"/>
                                        </p:tgtEl>
                                        <p:attrNameLst>
                                          <p:attrName>style.visibility</p:attrName>
                                        </p:attrNameLst>
                                      </p:cBhvr>
                                      <p:to>
                                        <p:strVal val="visible"/>
                                      </p:to>
                                    </p:set>
                                  </p:childTnLst>
                                </p:cTn>
                              </p:par>
                              <p:par>
                                <p:cTn id="187" presetID="1" presetClass="entr" presetSubtype="0" fill="hold" grpId="0" nodeType="withEffect">
                                  <p:stCondLst>
                                    <p:cond delay="0"/>
                                  </p:stCondLst>
                                  <p:childTnLst>
                                    <p:set>
                                      <p:cBhvr>
                                        <p:cTn id="188" dur="1" fill="hold">
                                          <p:stCondLst>
                                            <p:cond delay="0"/>
                                          </p:stCondLst>
                                        </p:cTn>
                                        <p:tgtEl>
                                          <p:spTgt spid="11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17"/>
                                        </p:tgtEl>
                                        <p:attrNameLst>
                                          <p:attrName>style.visibility</p:attrName>
                                        </p:attrNameLst>
                                      </p:cBhvr>
                                      <p:to>
                                        <p:strVal val="visible"/>
                                      </p:to>
                                    </p:set>
                                  </p:childTnLst>
                                </p:cTn>
                              </p:par>
                              <p:par>
                                <p:cTn id="191" presetID="1" presetClass="entr" presetSubtype="0" fill="hold" grpId="0" nodeType="withEffect">
                                  <p:stCondLst>
                                    <p:cond delay="0"/>
                                  </p:stCondLst>
                                  <p:childTnLst>
                                    <p:set>
                                      <p:cBhvr>
                                        <p:cTn id="192" dur="1" fill="hold">
                                          <p:stCondLst>
                                            <p:cond delay="0"/>
                                          </p:stCondLst>
                                        </p:cTn>
                                        <p:tgtEl>
                                          <p:spTgt spid="124"/>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23"/>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childTnLst>
                                </p:cTn>
                              </p:par>
                              <p:par>
                                <p:cTn id="197" presetID="1" presetClass="entr" presetSubtype="0" fill="hold" nodeType="withEffect">
                                  <p:stCondLst>
                                    <p:cond delay="0"/>
                                  </p:stCondLst>
                                  <p:childTnLst>
                                    <p:set>
                                      <p:cBhvr>
                                        <p:cTn id="198" dur="1" fill="hold">
                                          <p:stCondLst>
                                            <p:cond delay="0"/>
                                          </p:stCondLst>
                                        </p:cTn>
                                        <p:tgtEl>
                                          <p:spTgt spid="135"/>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136"/>
                                        </p:tgtEl>
                                        <p:attrNameLst>
                                          <p:attrName>style.visibility</p:attrName>
                                        </p:attrNameLst>
                                      </p:cBhvr>
                                      <p:to>
                                        <p:strVal val="visible"/>
                                      </p:to>
                                    </p:set>
                                  </p:childTnLst>
                                </p:cTn>
                              </p:par>
                              <p:par>
                                <p:cTn id="201" presetID="1" presetClass="entr" presetSubtype="0" fill="hold" grpId="0" nodeType="withEffect">
                                  <p:stCondLst>
                                    <p:cond delay="0"/>
                                  </p:stCondLst>
                                  <p:childTnLst>
                                    <p:set>
                                      <p:cBhvr>
                                        <p:cTn id="202" dur="1" fill="hold">
                                          <p:stCondLst>
                                            <p:cond delay="0"/>
                                          </p:stCondLst>
                                        </p:cTn>
                                        <p:tgtEl>
                                          <p:spTgt spid="13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38"/>
                                        </p:tgtEl>
                                        <p:attrNameLst>
                                          <p:attrName>style.visibility</p:attrName>
                                        </p:attrNameLst>
                                      </p:cBhvr>
                                      <p:to>
                                        <p:strVal val="visible"/>
                                      </p:to>
                                    </p:set>
                                  </p:childTnLst>
                                </p:cTn>
                              </p:par>
                              <p:par>
                                <p:cTn id="205" presetID="1" presetClass="entr" presetSubtype="0" fill="hold" nodeType="withEffect">
                                  <p:stCondLst>
                                    <p:cond delay="0"/>
                                  </p:stCondLst>
                                  <p:childTnLst>
                                    <p:set>
                                      <p:cBhvr>
                                        <p:cTn id="206" dur="1" fill="hold">
                                          <p:stCondLst>
                                            <p:cond delay="0"/>
                                          </p:stCondLst>
                                        </p:cTn>
                                        <p:tgtEl>
                                          <p:spTgt spid="139"/>
                                        </p:tgtEl>
                                        <p:attrNameLst>
                                          <p:attrName>style.visibility</p:attrName>
                                        </p:attrNameLst>
                                      </p:cBhvr>
                                      <p:to>
                                        <p:strVal val="visible"/>
                                      </p:to>
                                    </p:set>
                                  </p:childTnLst>
                                </p:cTn>
                              </p:par>
                              <p:par>
                                <p:cTn id="207" presetID="1" presetClass="entr" presetSubtype="0" fill="hold" nodeType="withEffect">
                                  <p:stCondLst>
                                    <p:cond delay="0"/>
                                  </p:stCondLst>
                                  <p:childTnLst>
                                    <p:set>
                                      <p:cBhvr>
                                        <p:cTn id="208" dur="1" fill="hold">
                                          <p:stCondLst>
                                            <p:cond delay="0"/>
                                          </p:stCondLst>
                                        </p:cTn>
                                        <p:tgtEl>
                                          <p:spTgt spid="140"/>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14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42"/>
                                        </p:tgtEl>
                                        <p:attrNameLst>
                                          <p:attrName>style.visibility</p:attrName>
                                        </p:attrNameLst>
                                      </p:cBhvr>
                                      <p:to>
                                        <p:strVal val="visible"/>
                                      </p:to>
                                    </p:set>
                                  </p:childTnLst>
                                </p:cTn>
                              </p:par>
                              <p:par>
                                <p:cTn id="213" presetID="1" presetClass="entr" presetSubtype="0" fill="hold" nodeType="withEffect">
                                  <p:stCondLst>
                                    <p:cond delay="0"/>
                                  </p:stCondLst>
                                  <p:childTnLst>
                                    <p:set>
                                      <p:cBhvr>
                                        <p:cTn id="214" dur="1" fill="hold">
                                          <p:stCondLst>
                                            <p:cond delay="0"/>
                                          </p:stCondLst>
                                        </p:cTn>
                                        <p:tgtEl>
                                          <p:spTgt spid="143"/>
                                        </p:tgtEl>
                                        <p:attrNameLst>
                                          <p:attrName>style.visibility</p:attrName>
                                        </p:attrNameLst>
                                      </p:cBhvr>
                                      <p:to>
                                        <p:strVal val="visible"/>
                                      </p:to>
                                    </p:set>
                                  </p:childTnLst>
                                </p:cTn>
                              </p:par>
                              <p:par>
                                <p:cTn id="215" presetID="1" presetClass="entr" presetSubtype="0" fill="hold" nodeType="withEffect">
                                  <p:stCondLst>
                                    <p:cond delay="0"/>
                                  </p:stCondLst>
                                  <p:childTnLst>
                                    <p:set>
                                      <p:cBhvr>
                                        <p:cTn id="216" dur="1" fill="hold">
                                          <p:stCondLst>
                                            <p:cond delay="0"/>
                                          </p:stCondLst>
                                        </p:cTn>
                                        <p:tgtEl>
                                          <p:spTgt spid="144"/>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145"/>
                                        </p:tgtEl>
                                        <p:attrNameLst>
                                          <p:attrName>style.visibility</p:attrName>
                                        </p:attrNameLst>
                                      </p:cBhvr>
                                      <p:to>
                                        <p:strVal val="visible"/>
                                      </p:to>
                                    </p:set>
                                  </p:childTnLst>
                                </p:cTn>
                              </p:par>
                              <p:par>
                                <p:cTn id="219" presetID="1" presetClass="entr" presetSubtype="0" fill="hold" grpId="0" nodeType="withEffect">
                                  <p:stCondLst>
                                    <p:cond delay="0"/>
                                  </p:stCondLst>
                                  <p:childTnLst>
                                    <p:set>
                                      <p:cBhvr>
                                        <p:cTn id="220" dur="1" fill="hold">
                                          <p:stCondLst>
                                            <p:cond delay="0"/>
                                          </p:stCondLst>
                                        </p:cTn>
                                        <p:tgtEl>
                                          <p:spTgt spid="146"/>
                                        </p:tgtEl>
                                        <p:attrNameLst>
                                          <p:attrName>style.visibility</p:attrName>
                                        </p:attrNameLst>
                                      </p:cBhvr>
                                      <p:to>
                                        <p:strVal val="visible"/>
                                      </p:to>
                                    </p:set>
                                  </p:childTnLst>
                                </p:cTn>
                              </p:par>
                              <p:par>
                                <p:cTn id="221" presetID="1" presetClass="entr" presetSubtype="0" fill="hold" nodeType="withEffect">
                                  <p:stCondLst>
                                    <p:cond delay="0"/>
                                  </p:stCondLst>
                                  <p:childTnLst>
                                    <p:set>
                                      <p:cBhvr>
                                        <p:cTn id="222" dur="1" fill="hold">
                                          <p:stCondLst>
                                            <p:cond delay="0"/>
                                          </p:stCondLst>
                                        </p:cTn>
                                        <p:tgtEl>
                                          <p:spTgt spid="147"/>
                                        </p:tgtEl>
                                        <p:attrNameLst>
                                          <p:attrName>style.visibility</p:attrName>
                                        </p:attrNameLst>
                                      </p:cBhvr>
                                      <p:to>
                                        <p:strVal val="visible"/>
                                      </p:to>
                                    </p:set>
                                  </p:childTnLst>
                                </p:cTn>
                              </p:par>
                              <p:par>
                                <p:cTn id="223" presetID="1" presetClass="entr" presetSubtype="0" fill="hold" nodeType="withEffect">
                                  <p:stCondLst>
                                    <p:cond delay="0"/>
                                  </p:stCondLst>
                                  <p:childTnLst>
                                    <p:set>
                                      <p:cBhvr>
                                        <p:cTn id="224" dur="1" fill="hold">
                                          <p:stCondLst>
                                            <p:cond delay="0"/>
                                          </p:stCondLst>
                                        </p:cTn>
                                        <p:tgtEl>
                                          <p:spTgt spid="148"/>
                                        </p:tgtEl>
                                        <p:attrNameLst>
                                          <p:attrName>style.visibility</p:attrName>
                                        </p:attrNameLst>
                                      </p:cBhvr>
                                      <p:to>
                                        <p:strVal val="visible"/>
                                      </p:to>
                                    </p:set>
                                  </p:childTnLst>
                                </p:cTn>
                              </p:par>
                              <p:par>
                                <p:cTn id="225" presetID="1" presetClass="entr" presetSubtype="0" fill="hold" grpId="0" nodeType="withEffect">
                                  <p:stCondLst>
                                    <p:cond delay="0"/>
                                  </p:stCondLst>
                                  <p:childTnLst>
                                    <p:set>
                                      <p:cBhvr>
                                        <p:cTn id="226" dur="1" fill="hold">
                                          <p:stCondLst>
                                            <p:cond delay="0"/>
                                          </p:stCondLst>
                                        </p:cTn>
                                        <p:tgtEl>
                                          <p:spTgt spid="149"/>
                                        </p:tgtEl>
                                        <p:attrNameLst>
                                          <p:attrName>style.visibility</p:attrName>
                                        </p:attrNameLst>
                                      </p:cBhvr>
                                      <p:to>
                                        <p:strVal val="visible"/>
                                      </p:to>
                                    </p:set>
                                  </p:childTnLst>
                                </p:cTn>
                              </p:par>
                              <p:par>
                                <p:cTn id="227" presetID="1" presetClass="entr" presetSubtype="0" fill="hold" grpId="0" nodeType="withEffect">
                                  <p:stCondLst>
                                    <p:cond delay="0"/>
                                  </p:stCondLst>
                                  <p:childTnLst>
                                    <p:set>
                                      <p:cBhvr>
                                        <p:cTn id="228" dur="1" fill="hold">
                                          <p:stCondLst>
                                            <p:cond delay="0"/>
                                          </p:stCondLst>
                                        </p:cTn>
                                        <p:tgtEl>
                                          <p:spTgt spid="150"/>
                                        </p:tgtEl>
                                        <p:attrNameLst>
                                          <p:attrName>style.visibility</p:attrName>
                                        </p:attrNameLst>
                                      </p:cBhvr>
                                      <p:to>
                                        <p:strVal val="visible"/>
                                      </p:to>
                                    </p:set>
                                  </p:childTnLst>
                                </p:cTn>
                              </p:par>
                              <p:par>
                                <p:cTn id="229" presetID="1" presetClass="entr" presetSubtype="0" fill="hold" nodeType="withEffect">
                                  <p:stCondLst>
                                    <p:cond delay="0"/>
                                  </p:stCondLst>
                                  <p:childTnLst>
                                    <p:set>
                                      <p:cBhvr>
                                        <p:cTn id="230" dur="1" fill="hold">
                                          <p:stCondLst>
                                            <p:cond delay="0"/>
                                          </p:stCondLst>
                                        </p:cTn>
                                        <p:tgtEl>
                                          <p:spTgt spid="151"/>
                                        </p:tgtEl>
                                        <p:attrNameLst>
                                          <p:attrName>style.visibility</p:attrName>
                                        </p:attrNameLst>
                                      </p:cBhvr>
                                      <p:to>
                                        <p:strVal val="visible"/>
                                      </p:to>
                                    </p:set>
                                  </p:childTnLst>
                                </p:cTn>
                              </p:par>
                              <p:par>
                                <p:cTn id="231" presetID="1" presetClass="entr" presetSubtype="0" fill="hold" nodeType="withEffect">
                                  <p:stCondLst>
                                    <p:cond delay="0"/>
                                  </p:stCondLst>
                                  <p:childTnLst>
                                    <p:set>
                                      <p:cBhvr>
                                        <p:cTn id="232" dur="1" fill="hold">
                                          <p:stCondLst>
                                            <p:cond delay="0"/>
                                          </p:stCondLst>
                                        </p:cTn>
                                        <p:tgtEl>
                                          <p:spTgt spid="153"/>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54"/>
                                        </p:tgtEl>
                                        <p:attrNameLst>
                                          <p:attrName>style.visibility</p:attrName>
                                        </p:attrNameLst>
                                      </p:cBhvr>
                                      <p:to>
                                        <p:strVal val="visible"/>
                                      </p:to>
                                    </p:set>
                                  </p:childTnLst>
                                </p:cTn>
                              </p:par>
                              <p:par>
                                <p:cTn id="235" presetID="1" presetClass="entr" presetSubtype="0" fill="hold" grpId="0" nodeType="withEffect">
                                  <p:stCondLst>
                                    <p:cond delay="0"/>
                                  </p:stCondLst>
                                  <p:childTnLst>
                                    <p:set>
                                      <p:cBhvr>
                                        <p:cTn id="236" dur="1" fill="hold">
                                          <p:stCondLst>
                                            <p:cond delay="0"/>
                                          </p:stCondLst>
                                        </p:cTn>
                                        <p:tgtEl>
                                          <p:spTgt spid="155"/>
                                        </p:tgtEl>
                                        <p:attrNameLst>
                                          <p:attrName>style.visibility</p:attrName>
                                        </p:attrNameLst>
                                      </p:cBhvr>
                                      <p:to>
                                        <p:strVal val="visible"/>
                                      </p:to>
                                    </p:set>
                                  </p:childTnLst>
                                </p:cTn>
                              </p:par>
                              <p:par>
                                <p:cTn id="237" presetID="1" presetClass="entr" presetSubtype="0" fill="hold" nodeType="withEffect">
                                  <p:stCondLst>
                                    <p:cond delay="0"/>
                                  </p:stCondLst>
                                  <p:childTnLst>
                                    <p:set>
                                      <p:cBhvr>
                                        <p:cTn id="238" dur="1" fill="hold">
                                          <p:stCondLst>
                                            <p:cond delay="0"/>
                                          </p:stCondLst>
                                        </p:cTn>
                                        <p:tgtEl>
                                          <p:spTgt spid="156"/>
                                        </p:tgtEl>
                                        <p:attrNameLst>
                                          <p:attrName>style.visibility</p:attrName>
                                        </p:attrNameLst>
                                      </p:cBhvr>
                                      <p:to>
                                        <p:strVal val="visible"/>
                                      </p:to>
                                    </p:set>
                                  </p:childTnLst>
                                </p:cTn>
                              </p:par>
                              <p:par>
                                <p:cTn id="239" presetID="1" presetClass="entr" presetSubtype="0" fill="hold" nodeType="withEffect">
                                  <p:stCondLst>
                                    <p:cond delay="0"/>
                                  </p:stCondLst>
                                  <p:childTnLst>
                                    <p:set>
                                      <p:cBhvr>
                                        <p:cTn id="240" dur="1" fill="hold">
                                          <p:stCondLst>
                                            <p:cond delay="0"/>
                                          </p:stCondLst>
                                        </p:cTn>
                                        <p:tgtEl>
                                          <p:spTgt spid="157"/>
                                        </p:tgtEl>
                                        <p:attrNameLst>
                                          <p:attrName>style.visibility</p:attrName>
                                        </p:attrNameLst>
                                      </p:cBhvr>
                                      <p:to>
                                        <p:strVal val="visible"/>
                                      </p:to>
                                    </p:set>
                                  </p:childTnLst>
                                </p:cTn>
                              </p:par>
                              <p:par>
                                <p:cTn id="241" presetID="1" presetClass="entr" presetSubtype="0" fill="hold" grpId="0" nodeType="withEffect">
                                  <p:stCondLst>
                                    <p:cond delay="0"/>
                                  </p:stCondLst>
                                  <p:childTnLst>
                                    <p:set>
                                      <p:cBhvr>
                                        <p:cTn id="242" dur="1" fill="hold">
                                          <p:stCondLst>
                                            <p:cond delay="0"/>
                                          </p:stCondLst>
                                        </p:cTn>
                                        <p:tgtEl>
                                          <p:spTgt spid="158"/>
                                        </p:tgtEl>
                                        <p:attrNameLst>
                                          <p:attrName>style.visibility</p:attrName>
                                        </p:attrNameLst>
                                      </p:cBhvr>
                                      <p:to>
                                        <p:strVal val="visible"/>
                                      </p:to>
                                    </p:set>
                                  </p:childTnLst>
                                </p:cTn>
                              </p:par>
                              <p:par>
                                <p:cTn id="243" presetID="1" presetClass="entr" presetSubtype="0" fill="hold" nodeType="withEffect">
                                  <p:stCondLst>
                                    <p:cond delay="0"/>
                                  </p:stCondLst>
                                  <p:childTnLst>
                                    <p:set>
                                      <p:cBhvr>
                                        <p:cTn id="244" dur="1" fill="hold">
                                          <p:stCondLst>
                                            <p:cond delay="0"/>
                                          </p:stCondLst>
                                        </p:cTn>
                                        <p:tgtEl>
                                          <p:spTgt spid="160"/>
                                        </p:tgtEl>
                                        <p:attrNameLst>
                                          <p:attrName>style.visibility</p:attrName>
                                        </p:attrNameLst>
                                      </p:cBhvr>
                                      <p:to>
                                        <p:strVal val="visible"/>
                                      </p:to>
                                    </p:set>
                                  </p:childTnLst>
                                </p:cTn>
                              </p:par>
                              <p:par>
                                <p:cTn id="245" presetID="1" presetClass="entr" presetSubtype="0" fill="hold" nodeType="withEffect">
                                  <p:stCondLst>
                                    <p:cond delay="0"/>
                                  </p:stCondLst>
                                  <p:childTnLst>
                                    <p:set>
                                      <p:cBhvr>
                                        <p:cTn id="246" dur="1" fill="hold">
                                          <p:stCondLst>
                                            <p:cond delay="0"/>
                                          </p:stCondLst>
                                        </p:cTn>
                                        <p:tgtEl>
                                          <p:spTgt spid="161"/>
                                        </p:tgtEl>
                                        <p:attrNameLst>
                                          <p:attrName>style.visibility</p:attrName>
                                        </p:attrNameLst>
                                      </p:cBhvr>
                                      <p:to>
                                        <p:strVal val="visible"/>
                                      </p:to>
                                    </p:set>
                                  </p:childTnLst>
                                </p:cTn>
                              </p:par>
                              <p:par>
                                <p:cTn id="247" presetID="1" presetClass="entr" presetSubtype="0" fill="hold" grpId="0" nodeType="withEffect">
                                  <p:stCondLst>
                                    <p:cond delay="0"/>
                                  </p:stCondLst>
                                  <p:childTnLst>
                                    <p:set>
                                      <p:cBhvr>
                                        <p:cTn id="248" dur="1" fill="hold">
                                          <p:stCondLst>
                                            <p:cond delay="0"/>
                                          </p:stCondLst>
                                        </p:cTn>
                                        <p:tgtEl>
                                          <p:spTgt spid="162"/>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89"/>
                                        </p:tgtEl>
                                        <p:attrNameLst>
                                          <p:attrName>style.visibility</p:attrName>
                                        </p:attrNameLst>
                                      </p:cBhvr>
                                      <p:to>
                                        <p:strVal val="visible"/>
                                      </p:to>
                                    </p:set>
                                  </p:childTnLst>
                                </p:cTn>
                              </p:par>
                              <p:par>
                                <p:cTn id="251" presetID="1" presetClass="entr" presetSubtype="0" fill="hold" nodeType="withEffect">
                                  <p:stCondLst>
                                    <p:cond delay="0"/>
                                  </p:stCondLst>
                                  <p:childTnLst>
                                    <p:set>
                                      <p:cBhvr>
                                        <p:cTn id="252" dur="1" fill="hold">
                                          <p:stCondLst>
                                            <p:cond delay="0"/>
                                          </p:stCondLst>
                                        </p:cTn>
                                        <p:tgtEl>
                                          <p:spTgt spid="2006017"/>
                                        </p:tgtEl>
                                        <p:attrNameLst>
                                          <p:attrName>style.visibility</p:attrName>
                                        </p:attrNameLst>
                                      </p:cBhvr>
                                      <p:to>
                                        <p:strVal val="visible"/>
                                      </p:to>
                                    </p:set>
                                  </p:childTnLst>
                                </p:cTn>
                              </p:par>
                              <p:par>
                                <p:cTn id="253" presetID="1" presetClass="entr" presetSubtype="0" fill="hold" nodeType="withEffect">
                                  <p:stCondLst>
                                    <p:cond delay="0"/>
                                  </p:stCondLst>
                                  <p:childTnLst>
                                    <p:set>
                                      <p:cBhvr>
                                        <p:cTn id="254" dur="1" fill="hold">
                                          <p:stCondLst>
                                            <p:cond delay="0"/>
                                          </p:stCondLst>
                                        </p:cTn>
                                        <p:tgtEl>
                                          <p:spTgt spid="189"/>
                                        </p:tgtEl>
                                        <p:attrNameLst>
                                          <p:attrName>style.visibility</p:attrName>
                                        </p:attrNameLst>
                                      </p:cBhvr>
                                      <p:to>
                                        <p:strVal val="visible"/>
                                      </p:to>
                                    </p:set>
                                  </p:childTnLst>
                                </p:cTn>
                              </p:par>
                              <p:par>
                                <p:cTn id="255" presetID="1" presetClass="entr" presetSubtype="0" fill="hold" nodeType="withEffect">
                                  <p:stCondLst>
                                    <p:cond delay="0"/>
                                  </p:stCondLst>
                                  <p:childTnLst>
                                    <p:set>
                                      <p:cBhvr>
                                        <p:cTn id="256" dur="1" fill="hold">
                                          <p:stCondLst>
                                            <p:cond delay="0"/>
                                          </p:stCondLst>
                                        </p:cTn>
                                        <p:tgtEl>
                                          <p:spTgt spid="191"/>
                                        </p:tgtEl>
                                        <p:attrNameLst>
                                          <p:attrName>style.visibility</p:attrName>
                                        </p:attrNameLst>
                                      </p:cBhvr>
                                      <p:to>
                                        <p:strVal val="visible"/>
                                      </p:to>
                                    </p:set>
                                  </p:childTnLst>
                                </p:cTn>
                              </p:par>
                              <p:par>
                                <p:cTn id="257" presetID="1" presetClass="entr" presetSubtype="0" fill="hold" nodeType="withEffect">
                                  <p:stCondLst>
                                    <p:cond delay="0"/>
                                  </p:stCondLst>
                                  <p:childTnLst>
                                    <p:set>
                                      <p:cBhvr>
                                        <p:cTn id="258" dur="1" fill="hold">
                                          <p:stCondLst>
                                            <p:cond delay="0"/>
                                          </p:stCondLst>
                                        </p:cTn>
                                        <p:tgtEl>
                                          <p:spTgt spid="192"/>
                                        </p:tgtEl>
                                        <p:attrNameLst>
                                          <p:attrName>style.visibility</p:attrName>
                                        </p:attrNameLst>
                                      </p:cBhvr>
                                      <p:to>
                                        <p:strVal val="visible"/>
                                      </p:to>
                                    </p:set>
                                  </p:childTnLst>
                                </p:cTn>
                              </p:par>
                              <p:par>
                                <p:cTn id="259" presetID="1" presetClass="entr" presetSubtype="0" fill="hold" nodeType="withEffect">
                                  <p:stCondLst>
                                    <p:cond delay="0"/>
                                  </p:stCondLst>
                                  <p:childTnLst>
                                    <p:set>
                                      <p:cBhvr>
                                        <p:cTn id="260" dur="1" fill="hold">
                                          <p:stCondLst>
                                            <p:cond delay="0"/>
                                          </p:stCondLst>
                                        </p:cTn>
                                        <p:tgtEl>
                                          <p:spTgt spid="193"/>
                                        </p:tgtEl>
                                        <p:attrNameLst>
                                          <p:attrName>style.visibility</p:attrName>
                                        </p:attrNameLst>
                                      </p:cBhvr>
                                      <p:to>
                                        <p:strVal val="visible"/>
                                      </p:to>
                                    </p:set>
                                  </p:childTnLst>
                                </p:cTn>
                              </p:par>
                              <p:par>
                                <p:cTn id="261" presetID="1" presetClass="entr" presetSubtype="0" fill="hold" nodeType="withEffect">
                                  <p:stCondLst>
                                    <p:cond delay="0"/>
                                  </p:stCondLst>
                                  <p:childTnLst>
                                    <p:set>
                                      <p:cBhvr>
                                        <p:cTn id="262" dur="1" fill="hold">
                                          <p:stCondLst>
                                            <p:cond delay="0"/>
                                          </p:stCondLst>
                                        </p:cTn>
                                        <p:tgtEl>
                                          <p:spTgt spid="194"/>
                                        </p:tgtEl>
                                        <p:attrNameLst>
                                          <p:attrName>style.visibility</p:attrName>
                                        </p:attrNameLst>
                                      </p:cBhvr>
                                      <p:to>
                                        <p:strVal val="visible"/>
                                      </p:to>
                                    </p:set>
                                  </p:childTnLst>
                                </p:cTn>
                              </p:par>
                              <p:par>
                                <p:cTn id="263" presetID="1" presetClass="entr" presetSubtype="0" fill="hold" nodeType="withEffect">
                                  <p:stCondLst>
                                    <p:cond delay="0"/>
                                  </p:stCondLst>
                                  <p:childTnLst>
                                    <p:set>
                                      <p:cBhvr>
                                        <p:cTn id="264" dur="1" fill="hold">
                                          <p:stCondLst>
                                            <p:cond delay="0"/>
                                          </p:stCondLst>
                                        </p:cTn>
                                        <p:tgtEl>
                                          <p:spTgt spid="195"/>
                                        </p:tgtEl>
                                        <p:attrNameLst>
                                          <p:attrName>style.visibility</p:attrName>
                                        </p:attrNameLst>
                                      </p:cBhvr>
                                      <p:to>
                                        <p:strVal val="visible"/>
                                      </p:to>
                                    </p:set>
                                  </p:childTnLst>
                                </p:cTn>
                              </p:par>
                              <p:par>
                                <p:cTn id="265" presetID="1" presetClass="entr" presetSubtype="0" fill="hold" nodeType="withEffect">
                                  <p:stCondLst>
                                    <p:cond delay="0"/>
                                  </p:stCondLst>
                                  <p:childTnLst>
                                    <p:set>
                                      <p:cBhvr>
                                        <p:cTn id="266" dur="1" fill="hold">
                                          <p:stCondLst>
                                            <p:cond delay="0"/>
                                          </p:stCondLst>
                                        </p:cTn>
                                        <p:tgtEl>
                                          <p:spTgt spid="196"/>
                                        </p:tgtEl>
                                        <p:attrNameLst>
                                          <p:attrName>style.visibility</p:attrName>
                                        </p:attrNameLst>
                                      </p:cBhvr>
                                      <p:to>
                                        <p:strVal val="visible"/>
                                      </p:to>
                                    </p:set>
                                  </p:childTnLst>
                                </p:cTn>
                              </p:par>
                              <p:par>
                                <p:cTn id="267" presetID="1" presetClass="entr" presetSubtype="0" fill="hold" nodeType="withEffect">
                                  <p:stCondLst>
                                    <p:cond delay="0"/>
                                  </p:stCondLst>
                                  <p:childTnLst>
                                    <p:set>
                                      <p:cBhvr>
                                        <p:cTn id="268" dur="1" fill="hold">
                                          <p:stCondLst>
                                            <p:cond delay="0"/>
                                          </p:stCondLst>
                                        </p:cTn>
                                        <p:tgtEl>
                                          <p:spTgt spid="197"/>
                                        </p:tgtEl>
                                        <p:attrNameLst>
                                          <p:attrName>style.visibility</p:attrName>
                                        </p:attrNameLst>
                                      </p:cBhvr>
                                      <p:to>
                                        <p:strVal val="visible"/>
                                      </p:to>
                                    </p:set>
                                  </p:childTnLst>
                                </p:cTn>
                              </p:par>
                              <p:par>
                                <p:cTn id="269" presetID="1" presetClass="entr" presetSubtype="0" fill="hold" nodeType="withEffect">
                                  <p:stCondLst>
                                    <p:cond delay="0"/>
                                  </p:stCondLst>
                                  <p:childTnLst>
                                    <p:set>
                                      <p:cBhvr>
                                        <p:cTn id="270" dur="1" fill="hold">
                                          <p:stCondLst>
                                            <p:cond delay="0"/>
                                          </p:stCondLst>
                                        </p:cTn>
                                        <p:tgtEl>
                                          <p:spTgt spid="198"/>
                                        </p:tgtEl>
                                        <p:attrNameLst>
                                          <p:attrName>style.visibility</p:attrName>
                                        </p:attrNameLst>
                                      </p:cBhvr>
                                      <p:to>
                                        <p:strVal val="visible"/>
                                      </p:to>
                                    </p:set>
                                  </p:childTnLst>
                                </p:cTn>
                              </p:par>
                              <p:par>
                                <p:cTn id="271" presetID="1" presetClass="entr" presetSubtype="0" fill="hold" nodeType="withEffect">
                                  <p:stCondLst>
                                    <p:cond delay="0"/>
                                  </p:stCondLst>
                                  <p:childTnLst>
                                    <p:set>
                                      <p:cBhvr>
                                        <p:cTn id="272" dur="1" fill="hold">
                                          <p:stCondLst>
                                            <p:cond delay="0"/>
                                          </p:stCondLst>
                                        </p:cTn>
                                        <p:tgtEl>
                                          <p:spTgt spid="199"/>
                                        </p:tgtEl>
                                        <p:attrNameLst>
                                          <p:attrName>style.visibility</p:attrName>
                                        </p:attrNameLst>
                                      </p:cBhvr>
                                      <p:to>
                                        <p:strVal val="visible"/>
                                      </p:to>
                                    </p:set>
                                  </p:childTnLst>
                                </p:cTn>
                              </p:par>
                              <p:par>
                                <p:cTn id="273" presetID="1" presetClass="entr" presetSubtype="0" fill="hold" nodeType="withEffect">
                                  <p:stCondLst>
                                    <p:cond delay="0"/>
                                  </p:stCondLst>
                                  <p:childTnLst>
                                    <p:set>
                                      <p:cBhvr>
                                        <p:cTn id="274" dur="1" fill="hold">
                                          <p:stCondLst>
                                            <p:cond delay="0"/>
                                          </p:stCondLst>
                                        </p:cTn>
                                        <p:tgtEl>
                                          <p:spTgt spid="200"/>
                                        </p:tgtEl>
                                        <p:attrNameLst>
                                          <p:attrName>style.visibility</p:attrName>
                                        </p:attrNameLst>
                                      </p:cBhvr>
                                      <p:to>
                                        <p:strVal val="visible"/>
                                      </p:to>
                                    </p:set>
                                  </p:childTnLst>
                                </p:cTn>
                              </p:par>
                              <p:par>
                                <p:cTn id="275" presetID="1" presetClass="entr" presetSubtype="0" fill="hold" nodeType="withEffect">
                                  <p:stCondLst>
                                    <p:cond delay="0"/>
                                  </p:stCondLst>
                                  <p:childTnLst>
                                    <p:set>
                                      <p:cBhvr>
                                        <p:cTn id="276" dur="1" fill="hold">
                                          <p:stCondLst>
                                            <p:cond delay="0"/>
                                          </p:stCondLst>
                                        </p:cTn>
                                        <p:tgtEl>
                                          <p:spTgt spid="201"/>
                                        </p:tgtEl>
                                        <p:attrNameLst>
                                          <p:attrName>style.visibility</p:attrName>
                                        </p:attrNameLst>
                                      </p:cBhvr>
                                      <p:to>
                                        <p:strVal val="visible"/>
                                      </p:to>
                                    </p:set>
                                  </p:childTnLst>
                                </p:cTn>
                              </p:par>
                              <p:par>
                                <p:cTn id="277" presetID="1" presetClass="entr" presetSubtype="0" fill="hold" grpId="0" nodeType="withEffect">
                                  <p:stCondLst>
                                    <p:cond delay="0"/>
                                  </p:stCondLst>
                                  <p:childTnLst>
                                    <p:set>
                                      <p:cBhvr>
                                        <p:cTn id="278" dur="1" fill="hold">
                                          <p:stCondLst>
                                            <p:cond delay="0"/>
                                          </p:stCondLst>
                                        </p:cTn>
                                        <p:tgtEl>
                                          <p:spTgt spid="1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75" grpId="0"/>
      <p:bldP spid="39" grpId="0" animBg="1"/>
      <p:bldP spid="40" grpId="0"/>
      <p:bldP spid="47" grpId="0" animBg="1"/>
      <p:bldP spid="48" grpId="0"/>
      <p:bldP spid="49" grpId="0" animBg="1"/>
      <p:bldP spid="50" grpId="0"/>
      <p:bldP spid="51" grpId="0" animBg="1"/>
      <p:bldP spid="52" grpId="0"/>
      <p:bldP spid="53" grpId="0" animBg="1"/>
      <p:bldP spid="54" grpId="0"/>
      <p:bldP spid="55" grpId="0" animBg="1"/>
      <p:bldP spid="56" grpId="0"/>
      <p:bldP spid="57" grpId="0" animBg="1"/>
      <p:bldP spid="58" grpId="0"/>
      <p:bldP spid="59" grpId="0" animBg="1"/>
      <p:bldP spid="60" grpId="0"/>
      <p:bldP spid="61" grpId="0" animBg="1"/>
      <p:bldP spid="62" grpId="0"/>
      <p:bldP spid="12" grpId="0"/>
      <p:bldP spid="11" grpId="0" animBg="1"/>
      <p:bldP spid="91" grpId="0"/>
      <p:bldP spid="94" grpId="0"/>
      <p:bldP spid="93" grpId="0" animBg="1"/>
      <p:bldP spid="97" grpId="0"/>
      <p:bldP spid="100" grpId="0"/>
      <p:bldP spid="99" grpId="0" animBg="1"/>
      <p:bldP spid="103" grpId="0"/>
      <p:bldP spid="106" grpId="0"/>
      <p:bldP spid="105" grpId="0" animBg="1"/>
      <p:bldP spid="109" grpId="0"/>
      <p:bldP spid="112" grpId="0"/>
      <p:bldP spid="111" grpId="0" animBg="1"/>
      <p:bldP spid="118" grpId="0"/>
      <p:bldP spid="115" grpId="0"/>
      <p:bldP spid="117" grpId="0" animBg="1"/>
      <p:bldP spid="121" grpId="0"/>
      <p:bldP spid="124" grpId="0"/>
      <p:bldP spid="123" grpId="0" animBg="1"/>
      <p:bldP spid="127" grpId="0"/>
      <p:bldP spid="129" grpId="0" animBg="1"/>
      <p:bldP spid="130" grpId="0"/>
      <p:bldP spid="133" grpId="0"/>
      <p:bldP spid="134" grpId="0"/>
      <p:bldP spid="137" grpId="0"/>
      <p:bldP spid="138" grpId="0"/>
      <p:bldP spid="141" grpId="0"/>
      <p:bldP spid="142" grpId="0"/>
      <p:bldP spid="145" grpId="0"/>
      <p:bldP spid="146" grpId="0"/>
      <p:bldP spid="149" grpId="0"/>
      <p:bldP spid="150" grpId="0"/>
      <p:bldP spid="154" grpId="0"/>
      <p:bldP spid="155" grpId="0"/>
      <p:bldP spid="158" grpId="0"/>
      <p:bldP spid="159" grpId="0"/>
      <p:bldP spid="162" grpId="0"/>
      <p:bldP spid="163" grpId="0"/>
      <p:bldP spid="166" grpId="0"/>
      <p:bldP spid="175" grpId="0"/>
      <p:bldP spid="20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SRAM</a:t>
            </a:r>
            <a:endParaRPr lang="en-US" dirty="0"/>
          </a:p>
        </p:txBody>
      </p:sp>
      <p:sp>
        <p:nvSpPr>
          <p:cNvPr id="74" name="Text Box 108"/>
          <p:cNvSpPr txBox="1">
            <a:spLocks noChangeArrowheads="1"/>
          </p:cNvSpPr>
          <p:nvPr>
            <p:custDataLst>
              <p:tags r:id="rId2"/>
            </p:custDataLst>
          </p:nvPr>
        </p:nvSpPr>
        <p:spPr bwMode="auto">
          <a:xfrm>
            <a:off x="1790350" y="3174747"/>
            <a:ext cx="495650"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12</a:t>
            </a:r>
            <a:endParaRPr lang="en-US" sz="2400" dirty="0">
              <a:solidFill>
                <a:srgbClr val="FFFFFF"/>
              </a:solidFill>
              <a:latin typeface="Calibri"/>
            </a:endParaRPr>
          </a:p>
        </p:txBody>
      </p:sp>
      <p:sp>
        <p:nvSpPr>
          <p:cNvPr id="75" name="Text Box 108"/>
          <p:cNvSpPr txBox="1">
            <a:spLocks noChangeArrowheads="1"/>
          </p:cNvSpPr>
          <p:nvPr>
            <p:custDataLst>
              <p:tags r:id="rId3"/>
            </p:custDataLst>
          </p:nvPr>
        </p:nvSpPr>
        <p:spPr bwMode="auto">
          <a:xfrm>
            <a:off x="-15629" y="3403296"/>
            <a:ext cx="1996829"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[21-10]</a:t>
            </a:r>
            <a:endParaRPr lang="en-US" sz="2000" baseline="-25000" dirty="0">
              <a:solidFill>
                <a:srgbClr val="FFFFFF"/>
              </a:solidFill>
              <a:latin typeface="Calibri"/>
            </a:endParaRPr>
          </a:p>
        </p:txBody>
      </p:sp>
      <p:cxnSp>
        <p:nvCxnSpPr>
          <p:cNvPr id="4" name="Straight Connector 3"/>
          <p:cNvCxnSpPr/>
          <p:nvPr/>
        </p:nvCxnSpPr>
        <p:spPr>
          <a:xfrm flipV="1">
            <a:off x="1905000" y="3677735"/>
            <a:ext cx="609600" cy="24290"/>
          </a:xfrm>
          <a:prstGeom prst="line">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961975" y="358140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38994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8100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7" name="Rectangle 46"/>
          <p:cNvSpPr/>
          <p:nvPr/>
        </p:nvSpPr>
        <p:spPr>
          <a:xfrm>
            <a:off x="45429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44535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49" name="Rectangle 48"/>
          <p:cNvSpPr/>
          <p:nvPr/>
        </p:nvSpPr>
        <p:spPr>
          <a:xfrm>
            <a:off x="51454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p:cNvSpPr txBox="1"/>
          <p:nvPr/>
        </p:nvSpPr>
        <p:spPr>
          <a:xfrm>
            <a:off x="50559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1" name="Rectangle 50"/>
          <p:cNvSpPr/>
          <p:nvPr/>
        </p:nvSpPr>
        <p:spPr>
          <a:xfrm>
            <a:off x="57889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56994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3" name="Rectangle 52"/>
          <p:cNvSpPr/>
          <p:nvPr/>
        </p:nvSpPr>
        <p:spPr>
          <a:xfrm>
            <a:off x="6414058"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6324600"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5" name="Rectangle 54"/>
          <p:cNvSpPr/>
          <p:nvPr/>
        </p:nvSpPr>
        <p:spPr>
          <a:xfrm>
            <a:off x="7057583"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6968125"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7" name="Rectangle 56"/>
          <p:cNvSpPr/>
          <p:nvPr/>
        </p:nvSpPr>
        <p:spPr>
          <a:xfrm>
            <a:off x="7660017" y="2516446"/>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7570559" y="2590800"/>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59" name="Rectangle 58"/>
          <p:cNvSpPr/>
          <p:nvPr/>
        </p:nvSpPr>
        <p:spPr>
          <a:xfrm>
            <a:off x="8303542" y="2514600"/>
            <a:ext cx="630267" cy="1826954"/>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8214084" y="2588954"/>
            <a:ext cx="811441" cy="1015663"/>
          </a:xfrm>
          <a:prstGeom prst="rect">
            <a:avLst/>
          </a:prstGeom>
          <a:noFill/>
        </p:spPr>
        <p:txBody>
          <a:bodyPr wrap="none" rtlCol="0">
            <a:spAutoFit/>
          </a:bodyPr>
          <a:lstStyle/>
          <a:p>
            <a:r>
              <a:rPr lang="en-US" sz="2000" dirty="0" smtClean="0">
                <a:solidFill>
                  <a:schemeClr val="bg1"/>
                </a:solidFill>
              </a:rPr>
              <a:t>4k x </a:t>
            </a:r>
          </a:p>
          <a:p>
            <a:r>
              <a:rPr lang="en-US" sz="2000" dirty="0">
                <a:solidFill>
                  <a:schemeClr val="bg1"/>
                </a:solidFill>
              </a:rPr>
              <a:t> </a:t>
            </a:r>
            <a:r>
              <a:rPr lang="en-US" sz="2000" dirty="0" smtClean="0">
                <a:solidFill>
                  <a:schemeClr val="bg1"/>
                </a:solidFill>
              </a:rPr>
              <a:t>1024</a:t>
            </a:r>
            <a:endParaRPr lang="en-US" sz="2000" dirty="0">
              <a:solidFill>
                <a:schemeClr val="bg1"/>
              </a:solidFill>
            </a:endParaRPr>
          </a:p>
          <a:p>
            <a:r>
              <a:rPr lang="en-US" sz="2000" dirty="0" smtClean="0">
                <a:solidFill>
                  <a:schemeClr val="bg1"/>
                </a:solidFill>
              </a:rPr>
              <a:t>SRAM</a:t>
            </a:r>
          </a:p>
        </p:txBody>
      </p:sp>
      <p:sp>
        <p:nvSpPr>
          <p:cNvPr id="61" name="Rectangle 60"/>
          <p:cNvSpPr/>
          <p:nvPr/>
        </p:nvSpPr>
        <p:spPr>
          <a:xfrm>
            <a:off x="2493933" y="2514600"/>
            <a:ext cx="901460" cy="18269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2438400" y="2590800"/>
            <a:ext cx="956993" cy="646331"/>
          </a:xfrm>
          <a:prstGeom prst="rect">
            <a:avLst/>
          </a:prstGeom>
          <a:noFill/>
        </p:spPr>
        <p:txBody>
          <a:bodyPr wrap="none" rtlCol="0">
            <a:spAutoFit/>
          </a:bodyPr>
          <a:lstStyle/>
          <a:p>
            <a:r>
              <a:rPr lang="en-US" dirty="0" smtClean="0">
                <a:solidFill>
                  <a:schemeClr val="bg1"/>
                </a:solidFill>
              </a:rPr>
              <a:t>Row </a:t>
            </a:r>
          </a:p>
          <a:p>
            <a:r>
              <a:rPr lang="en-US" dirty="0" smtClean="0">
                <a:solidFill>
                  <a:schemeClr val="bg1"/>
                </a:solidFill>
              </a:rPr>
              <a:t>decoder</a:t>
            </a:r>
          </a:p>
        </p:txBody>
      </p:sp>
      <p:cxnSp>
        <p:nvCxnSpPr>
          <p:cNvPr id="17" name="Straight Connector 16"/>
          <p:cNvCxnSpPr>
            <a:stCxn id="39" idx="2"/>
          </p:cNvCxnSpPr>
          <p:nvPr/>
        </p:nvCxnSpPr>
        <p:spPr>
          <a:xfrm flipH="1">
            <a:off x="4189959"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41381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1" name="Text Box 108"/>
          <p:cNvSpPr txBox="1">
            <a:spLocks noChangeArrowheads="1"/>
          </p:cNvSpPr>
          <p:nvPr>
            <p:custDataLst>
              <p:tags r:id="rId4"/>
            </p:custDataLst>
          </p:nvPr>
        </p:nvSpPr>
        <p:spPr bwMode="auto">
          <a:xfrm>
            <a:off x="41910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95" name="Straight Connector 94"/>
          <p:cNvCxnSpPr/>
          <p:nvPr/>
        </p:nvCxnSpPr>
        <p:spPr>
          <a:xfrm flipH="1">
            <a:off x="4825716"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475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7" name="Text Box 108"/>
          <p:cNvSpPr txBox="1">
            <a:spLocks noChangeArrowheads="1"/>
          </p:cNvSpPr>
          <p:nvPr>
            <p:custDataLst>
              <p:tags r:id="rId5"/>
            </p:custDataLst>
          </p:nvPr>
        </p:nvSpPr>
        <p:spPr bwMode="auto">
          <a:xfrm>
            <a:off x="480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01" name="Straight Connector 100"/>
          <p:cNvCxnSpPr/>
          <p:nvPr/>
        </p:nvCxnSpPr>
        <p:spPr>
          <a:xfrm flipH="1">
            <a:off x="54271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a:off x="53573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3" name="Text Box 108"/>
          <p:cNvSpPr txBox="1">
            <a:spLocks noChangeArrowheads="1"/>
          </p:cNvSpPr>
          <p:nvPr>
            <p:custDataLst>
              <p:tags r:id="rId6"/>
            </p:custDataLst>
          </p:nvPr>
        </p:nvSpPr>
        <p:spPr bwMode="auto">
          <a:xfrm>
            <a:off x="54102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07" name="Straight Connector 106"/>
          <p:cNvCxnSpPr/>
          <p:nvPr/>
        </p:nvCxnSpPr>
        <p:spPr>
          <a:xfrm flipH="1">
            <a:off x="61031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60512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 Box 108"/>
          <p:cNvSpPr txBox="1">
            <a:spLocks noChangeArrowheads="1"/>
          </p:cNvSpPr>
          <p:nvPr>
            <p:custDataLst>
              <p:tags r:id="rId7"/>
            </p:custDataLst>
          </p:nvPr>
        </p:nvSpPr>
        <p:spPr bwMode="auto">
          <a:xfrm>
            <a:off x="61041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13" name="Straight Connector 112"/>
          <p:cNvCxnSpPr/>
          <p:nvPr/>
        </p:nvCxnSpPr>
        <p:spPr>
          <a:xfrm flipH="1">
            <a:off x="6722563" y="4343400"/>
            <a:ext cx="6629" cy="620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6652718"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15" name="Text Box 108"/>
          <p:cNvSpPr txBox="1">
            <a:spLocks noChangeArrowheads="1"/>
          </p:cNvSpPr>
          <p:nvPr>
            <p:custDataLst>
              <p:tags r:id="rId8"/>
            </p:custDataLst>
          </p:nvPr>
        </p:nvSpPr>
        <p:spPr bwMode="auto">
          <a:xfrm>
            <a:off x="6705600"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19" name="Straight Connector 118"/>
          <p:cNvCxnSpPr/>
          <p:nvPr/>
        </p:nvCxnSpPr>
        <p:spPr>
          <a:xfrm flipH="1">
            <a:off x="73223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a:off x="72704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1" name="Text Box 108"/>
          <p:cNvSpPr txBox="1">
            <a:spLocks noChangeArrowheads="1"/>
          </p:cNvSpPr>
          <p:nvPr>
            <p:custDataLst>
              <p:tags r:id="rId9"/>
            </p:custDataLst>
          </p:nvPr>
        </p:nvSpPr>
        <p:spPr bwMode="auto">
          <a:xfrm>
            <a:off x="73233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25" name="Straight Connector 124"/>
          <p:cNvCxnSpPr/>
          <p:nvPr/>
        </p:nvCxnSpPr>
        <p:spPr>
          <a:xfrm flipH="1">
            <a:off x="79319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a:off x="78800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27" name="Text Box 108"/>
          <p:cNvSpPr txBox="1">
            <a:spLocks noChangeArrowheads="1"/>
          </p:cNvSpPr>
          <p:nvPr>
            <p:custDataLst>
              <p:tags r:id="rId10"/>
            </p:custDataLst>
          </p:nvPr>
        </p:nvSpPr>
        <p:spPr bwMode="auto">
          <a:xfrm>
            <a:off x="79329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cxnSp>
        <p:nvCxnSpPr>
          <p:cNvPr id="131" name="Straight Connector 130"/>
          <p:cNvCxnSpPr/>
          <p:nvPr/>
        </p:nvCxnSpPr>
        <p:spPr>
          <a:xfrm flipH="1">
            <a:off x="8617712" y="4343400"/>
            <a:ext cx="24633" cy="58862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a:off x="8565871" y="442868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33" name="Text Box 108"/>
          <p:cNvSpPr txBox="1">
            <a:spLocks noChangeArrowheads="1"/>
          </p:cNvSpPr>
          <p:nvPr>
            <p:custDataLst>
              <p:tags r:id="rId11"/>
            </p:custDataLst>
          </p:nvPr>
        </p:nvSpPr>
        <p:spPr bwMode="auto">
          <a:xfrm>
            <a:off x="8618753" y="4346476"/>
            <a:ext cx="601447" cy="37792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1600" dirty="0" smtClean="0">
                <a:solidFill>
                  <a:srgbClr val="FFFFFF"/>
                </a:solidFill>
                <a:latin typeface="Calibri"/>
              </a:rPr>
              <a:t>1024</a:t>
            </a:r>
            <a:endParaRPr lang="en-US" sz="1600" dirty="0">
              <a:solidFill>
                <a:srgbClr val="FFFFFF"/>
              </a:solidFill>
              <a:latin typeface="Calibri"/>
            </a:endParaRPr>
          </a:p>
        </p:txBody>
      </p:sp>
      <p:sp>
        <p:nvSpPr>
          <p:cNvPr id="175" name="Text Box 108"/>
          <p:cNvSpPr txBox="1">
            <a:spLocks noChangeArrowheads="1"/>
          </p:cNvSpPr>
          <p:nvPr>
            <p:custDataLst>
              <p:tags r:id="rId12"/>
            </p:custDataLst>
          </p:nvPr>
        </p:nvSpPr>
        <p:spPr bwMode="auto">
          <a:xfrm>
            <a:off x="129842" y="4508416"/>
            <a:ext cx="1737143"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Address</a:t>
            </a:r>
            <a:r>
              <a:rPr lang="en-US" sz="2000" dirty="0" smtClean="0">
                <a:solidFill>
                  <a:srgbClr val="FFFFFF"/>
                </a:solidFill>
                <a:latin typeface="Calibri"/>
              </a:rPr>
              <a:t> [9-0]</a:t>
            </a:r>
            <a:endParaRPr lang="en-US" sz="2000" baseline="-25000" dirty="0">
              <a:solidFill>
                <a:srgbClr val="FFFFFF"/>
              </a:solidFill>
              <a:latin typeface="Calibri"/>
            </a:endParaRPr>
          </a:p>
        </p:txBody>
      </p:sp>
      <p:cxnSp>
        <p:nvCxnSpPr>
          <p:cNvPr id="177" name="Straight Connector 176"/>
          <p:cNvCxnSpPr/>
          <p:nvPr/>
        </p:nvCxnSpPr>
        <p:spPr>
          <a:xfrm>
            <a:off x="1920629" y="4807145"/>
            <a:ext cx="1604580" cy="0"/>
          </a:xfrm>
          <a:prstGeom prst="line">
            <a:avLst/>
          </a:prstGeom>
          <a:ln w="25400">
            <a:solidFill>
              <a:schemeClr val="bg1"/>
            </a:solidFill>
            <a:tailEnd type="none"/>
          </a:ln>
        </p:spPr>
        <p:style>
          <a:lnRef idx="1">
            <a:schemeClr val="accent1"/>
          </a:lnRef>
          <a:fillRef idx="0">
            <a:schemeClr val="accent1"/>
          </a:fillRef>
          <a:effectRef idx="0">
            <a:schemeClr val="accent1"/>
          </a:effectRef>
          <a:fontRef idx="minor">
            <a:schemeClr val="tx1"/>
          </a:fontRef>
        </p:style>
      </p:cxnSp>
      <p:sp>
        <p:nvSpPr>
          <p:cNvPr id="204" name="Text Box 108"/>
          <p:cNvSpPr txBox="1">
            <a:spLocks noChangeArrowheads="1"/>
          </p:cNvSpPr>
          <p:nvPr>
            <p:custDataLst>
              <p:tags r:id="rId13"/>
            </p:custDataLst>
          </p:nvPr>
        </p:nvSpPr>
        <p:spPr bwMode="auto">
          <a:xfrm>
            <a:off x="1752600" y="4337077"/>
            <a:ext cx="49565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10</a:t>
            </a:r>
            <a:endParaRPr lang="en-US" sz="2400" dirty="0">
              <a:solidFill>
                <a:srgbClr val="FFFFFF"/>
              </a:solidFill>
              <a:latin typeface="Calibri"/>
            </a:endParaRPr>
          </a:p>
        </p:txBody>
      </p:sp>
      <p:cxnSp>
        <p:nvCxnSpPr>
          <p:cNvPr id="205" name="Straight Connector 204"/>
          <p:cNvCxnSpPr/>
          <p:nvPr/>
        </p:nvCxnSpPr>
        <p:spPr>
          <a:xfrm>
            <a:off x="2076625" y="4743730"/>
            <a:ext cx="76200" cy="20927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5" name="Straight Connector 2006024"/>
          <p:cNvCxnSpPr/>
          <p:nvPr/>
        </p:nvCxnSpPr>
        <p:spPr>
          <a:xfrm>
            <a:off x="3395393" y="3790670"/>
            <a:ext cx="460560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06027" name="Straight Connector 2006026"/>
          <p:cNvCxnSpPr/>
          <p:nvPr/>
        </p:nvCxnSpPr>
        <p:spPr>
          <a:xfrm>
            <a:off x="8003193" y="379067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73914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705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6096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a:off x="54102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a:off x="48006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a:off x="4191000"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006029" name="Straight Arrow Connector 2006028"/>
          <p:cNvCxnSpPr/>
          <p:nvPr/>
        </p:nvCxnSpPr>
        <p:spPr>
          <a:xfrm>
            <a:off x="7983184" y="392408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a:off x="73914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6721906"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a:off x="6096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2" name="Straight Arrow Connector 221"/>
          <p:cNvCxnSpPr/>
          <p:nvPr/>
        </p:nvCxnSpPr>
        <p:spPr>
          <a:xfrm>
            <a:off x="54102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a:off x="48006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4191000" y="39624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a:off x="3677609" y="3810000"/>
            <a:ext cx="0" cy="133410"/>
          </a:xfrm>
          <a:prstGeom prst="line">
            <a:avLst/>
          </a:prstGeom>
          <a:ln w="25400">
            <a:solidFill>
              <a:schemeClr val="bg1"/>
            </a:solidFill>
            <a:headEnd type="oval"/>
          </a:ln>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3657600" y="394341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227" name="TextBox 226"/>
          <p:cNvSpPr txBox="1"/>
          <p:nvPr/>
        </p:nvSpPr>
        <p:spPr>
          <a:xfrm>
            <a:off x="5665640" y="1915180"/>
            <a:ext cx="2135521" cy="523220"/>
          </a:xfrm>
          <a:prstGeom prst="rect">
            <a:avLst/>
          </a:prstGeom>
          <a:noFill/>
        </p:spPr>
        <p:txBody>
          <a:bodyPr wrap="none" rtlCol="0">
            <a:spAutoFit/>
          </a:bodyPr>
          <a:lstStyle/>
          <a:p>
            <a:r>
              <a:rPr lang="en-US" sz="2800" dirty="0" smtClean="0">
                <a:solidFill>
                  <a:schemeClr val="bg1"/>
                </a:solidFill>
              </a:rPr>
              <a:t>4M x </a:t>
            </a:r>
            <a:r>
              <a:rPr lang="en-US" sz="2800" dirty="0">
                <a:solidFill>
                  <a:schemeClr val="bg1"/>
                </a:solidFill>
              </a:rPr>
              <a:t>8</a:t>
            </a:r>
            <a:r>
              <a:rPr lang="en-US" sz="2800" dirty="0" smtClean="0">
                <a:solidFill>
                  <a:schemeClr val="bg1"/>
                </a:solidFill>
              </a:rPr>
              <a:t> SRAM</a:t>
            </a:r>
          </a:p>
        </p:txBody>
      </p:sp>
      <p:sp>
        <p:nvSpPr>
          <p:cNvPr id="167" name="Rectangle 166"/>
          <p:cNvSpPr/>
          <p:nvPr>
            <p:custDataLst>
              <p:tags r:id="rId14"/>
            </p:custDataLst>
          </p:nvPr>
        </p:nvSpPr>
        <p:spPr>
          <a:xfrm>
            <a:off x="3810000" y="4876800"/>
            <a:ext cx="4953000" cy="685800"/>
          </a:xfrm>
          <a:prstGeom prst="rect">
            <a:avLst/>
          </a:prstGeom>
          <a:solidFill>
            <a:schemeClr val="bg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column selector, sense amp, and I/O circuits</a:t>
            </a:r>
            <a:endParaRPr lang="en-US" sz="2000" dirty="0"/>
          </a:p>
        </p:txBody>
      </p:sp>
      <p:cxnSp>
        <p:nvCxnSpPr>
          <p:cNvPr id="168" name="Straight Connector 167"/>
          <p:cNvCxnSpPr/>
          <p:nvPr/>
        </p:nvCxnSpPr>
        <p:spPr>
          <a:xfrm>
            <a:off x="3525209" y="4819590"/>
            <a:ext cx="0" cy="133410"/>
          </a:xfrm>
          <a:prstGeom prst="line">
            <a:avLst/>
          </a:prstGeom>
          <a:ln w="25400">
            <a:solidFill>
              <a:schemeClr val="bg1"/>
            </a:solidFill>
            <a:headEnd type="none"/>
          </a:ln>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a:off x="3505200" y="4953000"/>
            <a:ext cx="288494"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0" name="TextBox 169"/>
          <p:cNvSpPr txBox="1"/>
          <p:nvPr>
            <p:custDataLst>
              <p:tags r:id="rId15"/>
            </p:custDataLst>
          </p:nvPr>
        </p:nvSpPr>
        <p:spPr>
          <a:xfrm>
            <a:off x="4495800" y="6106180"/>
            <a:ext cx="3200400" cy="523220"/>
          </a:xfrm>
          <a:prstGeom prst="rect">
            <a:avLst/>
          </a:prstGeom>
          <a:noFill/>
        </p:spPr>
        <p:txBody>
          <a:bodyPr wrap="square" rtlCol="0">
            <a:spAutoFit/>
          </a:bodyPr>
          <a:lstStyle/>
          <a:p>
            <a:pPr algn="ctr"/>
            <a:r>
              <a:rPr lang="en-US" sz="2800" dirty="0" smtClean="0">
                <a:solidFill>
                  <a:schemeClr val="bg1"/>
                </a:solidFill>
              </a:rPr>
              <a:t>Shared Data Bus</a:t>
            </a:r>
          </a:p>
        </p:txBody>
      </p:sp>
      <p:cxnSp>
        <p:nvCxnSpPr>
          <p:cNvPr id="171" name="Straight Arrow Connector 170"/>
          <p:cNvCxnSpPr/>
          <p:nvPr>
            <p:custDataLst>
              <p:tags r:id="rId16"/>
            </p:custDataLst>
          </p:nvPr>
        </p:nvCxnSpPr>
        <p:spPr>
          <a:xfrm flipV="1">
            <a:off x="6096000" y="5562600"/>
            <a:ext cx="795" cy="685800"/>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2286000" y="1915180"/>
            <a:ext cx="6858000" cy="387602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a:off x="1981200" y="5334000"/>
            <a:ext cx="304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a:off x="1981200" y="5638800"/>
            <a:ext cx="304800" cy="0"/>
          </a:xfrm>
          <a:prstGeom prst="straightConnector1">
            <a:avLst/>
          </a:prstGeom>
          <a:ln w="254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73" name="Text Box 108"/>
          <p:cNvSpPr txBox="1">
            <a:spLocks noChangeArrowheads="1"/>
          </p:cNvSpPr>
          <p:nvPr>
            <p:custDataLst>
              <p:tags r:id="rId17"/>
            </p:custDataLst>
          </p:nvPr>
        </p:nvSpPr>
        <p:spPr bwMode="auto">
          <a:xfrm>
            <a:off x="-76200" y="5029200"/>
            <a:ext cx="2122697"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Chip Select (CS)</a:t>
            </a:r>
            <a:endParaRPr lang="en-US" sz="2000" baseline="-25000" dirty="0">
              <a:solidFill>
                <a:srgbClr val="FFFFFF"/>
              </a:solidFill>
              <a:latin typeface="Calibri"/>
            </a:endParaRPr>
          </a:p>
        </p:txBody>
      </p:sp>
      <p:sp>
        <p:nvSpPr>
          <p:cNvPr id="174" name="Text Box 108"/>
          <p:cNvSpPr txBox="1">
            <a:spLocks noChangeArrowheads="1"/>
          </p:cNvSpPr>
          <p:nvPr>
            <p:custDataLst>
              <p:tags r:id="rId18"/>
            </p:custDataLst>
          </p:nvPr>
        </p:nvSpPr>
        <p:spPr bwMode="auto">
          <a:xfrm>
            <a:off x="231630" y="5372456"/>
            <a:ext cx="1659430" cy="49494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smtClean="0">
                <a:solidFill>
                  <a:srgbClr val="FFFFFF"/>
                </a:solidFill>
                <a:latin typeface="Calibri"/>
              </a:rPr>
              <a:t>R/W Enable</a:t>
            </a:r>
            <a:endParaRPr lang="en-US" sz="2000" baseline="-25000" dirty="0">
              <a:solidFill>
                <a:srgbClr val="FFFFFF"/>
              </a:solidFill>
              <a:latin typeface="Calibri"/>
            </a:endParaRPr>
          </a:p>
        </p:txBody>
      </p:sp>
      <p:cxnSp>
        <p:nvCxnSpPr>
          <p:cNvPr id="176" name="Straight Connector 175"/>
          <p:cNvCxnSpPr/>
          <p:nvPr/>
        </p:nvCxnSpPr>
        <p:spPr>
          <a:xfrm>
            <a:off x="6019800" y="5867400"/>
            <a:ext cx="120929" cy="152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8" name="Text Box 108"/>
          <p:cNvSpPr txBox="1">
            <a:spLocks noChangeArrowheads="1"/>
          </p:cNvSpPr>
          <p:nvPr>
            <p:custDataLst>
              <p:tags r:id="rId19"/>
            </p:custDataLst>
          </p:nvPr>
        </p:nvSpPr>
        <p:spPr bwMode="auto">
          <a:xfrm>
            <a:off x="6096000" y="5715000"/>
            <a:ext cx="340158" cy="520784"/>
          </a:xfrm>
          <a:prstGeom prst="rect">
            <a:avLst/>
          </a:prstGeom>
          <a:noFill/>
          <a:ln w="25400" algn="ctr">
            <a:noFill/>
            <a:miter lim="800000"/>
            <a:headEnd/>
            <a:tailEnd/>
          </a:ln>
          <a:effectLst/>
        </p:spPr>
        <p:txBody>
          <a:bodyPr wrap="none">
            <a:spAutoFit/>
          </a:bodyPr>
          <a:lstStyle/>
          <a:p>
            <a:pPr algn="ctr" eaLnBrk="1" hangingPunct="1">
              <a:lnSpc>
                <a:spcPct val="116000"/>
              </a:lnSpc>
              <a:buClr>
                <a:srgbClr val="40458C"/>
              </a:buClr>
              <a:buSzPct val="100000"/>
              <a:buFont typeface="Times New Roman" pitchFamily="18" charset="0"/>
              <a:buNone/>
            </a:pPr>
            <a:r>
              <a:rPr lang="en-US" sz="2400" dirty="0">
                <a:solidFill>
                  <a:srgbClr val="FFFFFF"/>
                </a:solidFill>
                <a:latin typeface="Calibri"/>
              </a:rPr>
              <a:t>8</a:t>
            </a:r>
          </a:p>
        </p:txBody>
      </p:sp>
      <p:sp>
        <p:nvSpPr>
          <p:cNvPr id="179" name="TextBox 178"/>
          <p:cNvSpPr txBox="1"/>
          <p:nvPr/>
        </p:nvSpPr>
        <p:spPr>
          <a:xfrm>
            <a:off x="186131" y="888321"/>
            <a:ext cx="3788217" cy="1384995"/>
          </a:xfrm>
          <a:prstGeom prst="rect">
            <a:avLst/>
          </a:prstGeom>
          <a:noFill/>
        </p:spPr>
        <p:txBody>
          <a:bodyPr wrap="none" rtlCol="0">
            <a:spAutoFit/>
          </a:bodyPr>
          <a:lstStyle/>
          <a:p>
            <a:r>
              <a:rPr lang="en-US" sz="2800" dirty="0" smtClean="0">
                <a:solidFill>
                  <a:schemeClr val="accent5">
                    <a:lumMod val="60000"/>
                    <a:lumOff val="40000"/>
                  </a:schemeClr>
                </a:solidFill>
              </a:rPr>
              <a:t>E.g. How do we design </a:t>
            </a:r>
          </a:p>
          <a:p>
            <a:r>
              <a:rPr lang="en-US" sz="2800" dirty="0" smtClean="0">
                <a:solidFill>
                  <a:schemeClr val="accent5">
                    <a:lumMod val="60000"/>
                    <a:lumOff val="40000"/>
                  </a:schemeClr>
                </a:solidFill>
              </a:rPr>
              <a:t>a </a:t>
            </a:r>
            <a:r>
              <a:rPr lang="en-US" sz="2800" b="1" i="1" dirty="0" smtClean="0">
                <a:solidFill>
                  <a:schemeClr val="accent5">
                    <a:lumMod val="60000"/>
                    <a:lumOff val="40000"/>
                  </a:schemeClr>
                </a:solidFill>
              </a:rPr>
              <a:t>4M x 8</a:t>
            </a:r>
            <a:r>
              <a:rPr lang="en-US" sz="2800" dirty="0" smtClean="0">
                <a:solidFill>
                  <a:schemeClr val="accent5">
                    <a:lumMod val="60000"/>
                    <a:lumOff val="40000"/>
                  </a:schemeClr>
                </a:solidFill>
              </a:rPr>
              <a:t> SRAM Module?</a:t>
            </a:r>
          </a:p>
          <a:p>
            <a:endParaRPr lang="en-US" sz="2800" dirty="0">
              <a:solidFill>
                <a:schemeClr val="accent1"/>
              </a:solidFill>
            </a:endParaRPr>
          </a:p>
        </p:txBody>
      </p:sp>
    </p:spTree>
    <p:extLst>
      <p:ext uri="{BB962C8B-B14F-4D97-AF65-F5344CB8AC3E}">
        <p14:creationId xmlns:p14="http://schemas.microsoft.com/office/powerpoint/2010/main" val="217292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p:bldP spid="6" grpId="0" animBg="1"/>
      <p:bldP spid="173" grpId="0"/>
      <p:bldP spid="174" grpId="0"/>
      <p:bldP spid="17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Rectangle 74"/>
          <p:cNvSpPr/>
          <p:nvPr>
            <p:custDataLst>
              <p:tags r:id="rId1"/>
            </p:custDataLst>
          </p:nvPr>
        </p:nvSpPr>
        <p:spPr>
          <a:xfrm>
            <a:off x="9144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custDataLst>
              <p:tags r:id="rId2"/>
            </p:custDataLst>
          </p:nvPr>
        </p:nvSpPr>
        <p:spPr/>
        <p:txBody>
          <a:bodyPr>
            <a:normAutofit fontScale="90000"/>
          </a:bodyPr>
          <a:lstStyle/>
          <a:p>
            <a:r>
              <a:rPr lang="en-US" dirty="0" smtClean="0"/>
              <a:t>SRAM Modules and Arrays</a:t>
            </a:r>
            <a:endParaRPr lang="en-US" dirty="0"/>
          </a:p>
        </p:txBody>
      </p:sp>
      <p:sp>
        <p:nvSpPr>
          <p:cNvPr id="57" name="Rectangle 56"/>
          <p:cNvSpPr/>
          <p:nvPr>
            <p:custDataLst>
              <p:tags r:id="rId3"/>
            </p:custDataLst>
          </p:nvPr>
        </p:nvSpPr>
        <p:spPr>
          <a:xfrm>
            <a:off x="6096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Oval 60"/>
          <p:cNvSpPr/>
          <p:nvPr>
            <p:custDataLst>
              <p:tags r:id="rId4"/>
            </p:custDataLst>
          </p:nvPr>
        </p:nvSpPr>
        <p:spPr>
          <a:xfrm>
            <a:off x="46482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custDataLst>
              <p:tags r:id="rId5"/>
            </p:custDataLst>
          </p:nvPr>
        </p:nvSpPr>
        <p:spPr>
          <a:xfrm>
            <a:off x="48006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p:cNvSpPr/>
          <p:nvPr>
            <p:custDataLst>
              <p:tags r:id="rId6"/>
            </p:custDataLst>
          </p:nvPr>
        </p:nvSpPr>
        <p:spPr>
          <a:xfrm>
            <a:off x="4953000" y="1295400"/>
            <a:ext cx="76200" cy="76200"/>
          </a:xfrm>
          <a:prstGeom prst="ellipse">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custDataLst>
              <p:tags r:id="rId7"/>
            </p:custDataLst>
          </p:nvPr>
        </p:nvSpPr>
        <p:spPr>
          <a:xfrm>
            <a:off x="6400800" y="990600"/>
            <a:ext cx="675185" cy="461665"/>
          </a:xfrm>
          <a:prstGeom prst="rect">
            <a:avLst/>
          </a:prstGeom>
          <a:noFill/>
        </p:spPr>
        <p:txBody>
          <a:bodyPr wrap="none" rtlCol="0">
            <a:spAutoFit/>
          </a:bodyPr>
          <a:lstStyle/>
          <a:p>
            <a:r>
              <a:rPr lang="en-US" sz="2400" dirty="0" smtClean="0">
                <a:solidFill>
                  <a:schemeClr val="bg1"/>
                </a:solidFill>
              </a:rPr>
              <a:t>A</a:t>
            </a:r>
            <a:r>
              <a:rPr lang="en-US" sz="2000" baseline="-25000" dirty="0" smtClean="0">
                <a:solidFill>
                  <a:schemeClr val="bg1"/>
                </a:solidFill>
              </a:rPr>
              <a:t>21-0</a:t>
            </a:r>
            <a:endParaRPr lang="en-US" sz="2400" baseline="-25000" dirty="0" smtClean="0">
              <a:solidFill>
                <a:schemeClr val="bg1"/>
              </a:solidFill>
            </a:endParaRPr>
          </a:p>
        </p:txBody>
      </p:sp>
      <p:sp>
        <p:nvSpPr>
          <p:cNvPr id="138" name="Rectangle 137"/>
          <p:cNvSpPr/>
          <p:nvPr>
            <p:custDataLst>
              <p:tags r:id="rId8"/>
            </p:custDataLst>
          </p:nvPr>
        </p:nvSpPr>
        <p:spPr>
          <a:xfrm>
            <a:off x="457200" y="685800"/>
            <a:ext cx="6629400" cy="21336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4" name="Straight Connector 143"/>
          <p:cNvCxnSpPr/>
          <p:nvPr>
            <p:custDataLst>
              <p:tags r:id="rId9"/>
            </p:custDataLst>
          </p:nvPr>
        </p:nvCxnSpPr>
        <p:spPr>
          <a:xfrm rot="5400000">
            <a:off x="12954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custDataLst>
              <p:tags r:id="rId10"/>
            </p:custDataLst>
          </p:nvPr>
        </p:nvCxnSpPr>
        <p:spPr>
          <a:xfrm rot="16200000" flipH="1">
            <a:off x="13716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custDataLst>
              <p:tags r:id="rId11"/>
            </p:custDataLst>
          </p:nvPr>
        </p:nvCxnSpPr>
        <p:spPr>
          <a:xfrm>
            <a:off x="1524000" y="2362200"/>
            <a:ext cx="55626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custDataLst>
              <p:tags r:id="rId12"/>
            </p:custDataLst>
          </p:nvPr>
        </p:nvCxnSpPr>
        <p:spPr>
          <a:xfrm rot="5400000">
            <a:off x="25908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custDataLst>
              <p:tags r:id="rId13"/>
            </p:custDataLst>
          </p:nvPr>
        </p:nvCxnSpPr>
        <p:spPr>
          <a:xfrm rot="16200000" flipH="1">
            <a:off x="26670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p:cNvCxnSpPr/>
          <p:nvPr>
            <p:custDataLst>
              <p:tags r:id="rId14"/>
            </p:custDataLst>
          </p:nvPr>
        </p:nvCxnSpPr>
        <p:spPr>
          <a:xfrm rot="5400000">
            <a:off x="40386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custDataLst>
              <p:tags r:id="rId15"/>
            </p:custDataLst>
          </p:nvPr>
        </p:nvCxnSpPr>
        <p:spPr>
          <a:xfrm rot="16200000" flipH="1">
            <a:off x="41148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p:cNvCxnSpPr/>
          <p:nvPr>
            <p:custDataLst>
              <p:tags r:id="rId16"/>
            </p:custDataLst>
          </p:nvPr>
        </p:nvCxnSpPr>
        <p:spPr>
          <a:xfrm rot="5400000">
            <a:off x="5791200" y="21336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p:cNvCxnSpPr/>
          <p:nvPr>
            <p:custDataLst>
              <p:tags r:id="rId17"/>
            </p:custDataLst>
          </p:nvPr>
        </p:nvCxnSpPr>
        <p:spPr>
          <a:xfrm rot="16200000" flipH="1">
            <a:off x="5867400" y="2209800"/>
            <a:ext cx="152400" cy="1524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60" name="Rectangle 159"/>
          <p:cNvSpPr/>
          <p:nvPr>
            <p:custDataLst>
              <p:tags r:id="rId18"/>
            </p:custDataLst>
          </p:nvPr>
        </p:nvSpPr>
        <p:spPr>
          <a:xfrm>
            <a:off x="457200" y="30480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2</a:t>
            </a:r>
            <a:endParaRPr lang="en-US" sz="3200" dirty="0"/>
          </a:p>
        </p:txBody>
      </p:sp>
      <p:sp>
        <p:nvSpPr>
          <p:cNvPr id="161" name="Rectangle 160"/>
          <p:cNvSpPr/>
          <p:nvPr>
            <p:custDataLst>
              <p:tags r:id="rId19"/>
            </p:custDataLst>
          </p:nvPr>
        </p:nvSpPr>
        <p:spPr>
          <a:xfrm>
            <a:off x="457200" y="41148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3</a:t>
            </a:r>
            <a:endParaRPr lang="en-US" sz="3200" dirty="0"/>
          </a:p>
        </p:txBody>
      </p:sp>
      <p:sp>
        <p:nvSpPr>
          <p:cNvPr id="162" name="Rectangle 161"/>
          <p:cNvSpPr/>
          <p:nvPr>
            <p:custDataLst>
              <p:tags r:id="rId20"/>
            </p:custDataLst>
          </p:nvPr>
        </p:nvSpPr>
        <p:spPr>
          <a:xfrm>
            <a:off x="457200" y="5181600"/>
            <a:ext cx="6629400" cy="762000"/>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t>Bank 4</a:t>
            </a:r>
            <a:endParaRPr lang="en-US" sz="3200" dirty="0"/>
          </a:p>
        </p:txBody>
      </p:sp>
      <p:sp>
        <p:nvSpPr>
          <p:cNvPr id="90" name="Rectangle 89"/>
          <p:cNvSpPr/>
          <p:nvPr>
            <p:custDataLst>
              <p:tags r:id="rId21"/>
            </p:custDataLst>
          </p:nvPr>
        </p:nvSpPr>
        <p:spPr>
          <a:xfrm>
            <a:off x="9144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p:cNvSpPr/>
          <p:nvPr>
            <p:custDataLst>
              <p:tags r:id="rId22"/>
            </p:custDataLst>
          </p:nvPr>
        </p:nvSpPr>
        <p:spPr>
          <a:xfrm>
            <a:off x="6858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custDataLst>
              <p:tags r:id="rId23"/>
            </p:custDataLst>
          </p:nvPr>
        </p:nvSpPr>
        <p:spPr>
          <a:xfrm>
            <a:off x="9144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77" name="Rectangle 76"/>
          <p:cNvSpPr/>
          <p:nvPr>
            <p:custDataLst>
              <p:tags r:id="rId24"/>
            </p:custDataLst>
          </p:nvPr>
        </p:nvSpPr>
        <p:spPr>
          <a:xfrm>
            <a:off x="22860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custDataLst>
              <p:tags r:id="rId25"/>
            </p:custDataLst>
          </p:nvPr>
        </p:nvSpPr>
        <p:spPr>
          <a:xfrm>
            <a:off x="19812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Rectangle 91"/>
          <p:cNvSpPr/>
          <p:nvPr>
            <p:custDataLst>
              <p:tags r:id="rId26"/>
            </p:custDataLst>
          </p:nvPr>
        </p:nvSpPr>
        <p:spPr>
          <a:xfrm>
            <a:off x="22860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custDataLst>
              <p:tags r:id="rId27"/>
            </p:custDataLst>
          </p:nvPr>
        </p:nvSpPr>
        <p:spPr>
          <a:xfrm>
            <a:off x="20574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custDataLst>
              <p:tags r:id="rId28"/>
            </p:custDataLst>
          </p:nvPr>
        </p:nvSpPr>
        <p:spPr>
          <a:xfrm>
            <a:off x="22860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16" name="Rectangle 115"/>
          <p:cNvSpPr/>
          <p:nvPr>
            <p:custDataLst>
              <p:tags r:id="rId29"/>
            </p:custDataLst>
          </p:nvPr>
        </p:nvSpPr>
        <p:spPr>
          <a:xfrm>
            <a:off x="36576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custDataLst>
              <p:tags r:id="rId30"/>
            </p:custDataLst>
          </p:nvPr>
        </p:nvSpPr>
        <p:spPr>
          <a:xfrm>
            <a:off x="33528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Rectangle 117"/>
          <p:cNvSpPr/>
          <p:nvPr>
            <p:custDataLst>
              <p:tags r:id="rId31"/>
            </p:custDataLst>
          </p:nvPr>
        </p:nvSpPr>
        <p:spPr>
          <a:xfrm>
            <a:off x="36576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custDataLst>
              <p:tags r:id="rId32"/>
            </p:custDataLst>
          </p:nvPr>
        </p:nvSpPr>
        <p:spPr>
          <a:xfrm>
            <a:off x="34290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p:cNvSpPr/>
          <p:nvPr>
            <p:custDataLst>
              <p:tags r:id="rId33"/>
            </p:custDataLst>
          </p:nvPr>
        </p:nvSpPr>
        <p:spPr>
          <a:xfrm>
            <a:off x="36576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25" name="Rectangle 124"/>
          <p:cNvSpPr/>
          <p:nvPr>
            <p:custDataLst>
              <p:tags r:id="rId34"/>
            </p:custDataLst>
          </p:nvPr>
        </p:nvSpPr>
        <p:spPr>
          <a:xfrm>
            <a:off x="5410200" y="914400"/>
            <a:ext cx="838200" cy="914400"/>
          </a:xfrm>
          <a:prstGeom prst="rect">
            <a:avLst/>
          </a:prstGeom>
          <a:solidFill>
            <a:schemeClr val="bg2">
              <a:lumMod val="65000"/>
              <a:lumOff val="35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p:cNvSpPr/>
          <p:nvPr>
            <p:custDataLst>
              <p:tags r:id="rId35"/>
            </p:custDataLst>
          </p:nvPr>
        </p:nvSpPr>
        <p:spPr>
          <a:xfrm>
            <a:off x="5105400" y="838200"/>
            <a:ext cx="1219200" cy="1295400"/>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Rectangle 126"/>
          <p:cNvSpPr/>
          <p:nvPr>
            <p:custDataLst>
              <p:tags r:id="rId36"/>
            </p:custDataLst>
          </p:nvPr>
        </p:nvSpPr>
        <p:spPr>
          <a:xfrm>
            <a:off x="5410200" y="1905000"/>
            <a:ext cx="838200" cy="152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p:cNvSpPr/>
          <p:nvPr>
            <p:custDataLst>
              <p:tags r:id="rId37"/>
            </p:custDataLst>
          </p:nvPr>
        </p:nvSpPr>
        <p:spPr>
          <a:xfrm>
            <a:off x="5181600" y="914400"/>
            <a:ext cx="152400" cy="914400"/>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p:cNvSpPr/>
          <p:nvPr>
            <p:custDataLst>
              <p:tags r:id="rId38"/>
            </p:custDataLst>
          </p:nvPr>
        </p:nvSpPr>
        <p:spPr>
          <a:xfrm>
            <a:off x="5410200" y="953869"/>
            <a:ext cx="838200" cy="646331"/>
          </a:xfrm>
          <a:prstGeom prst="rect">
            <a:avLst/>
          </a:prstGeom>
        </p:spPr>
        <p:txBody>
          <a:bodyPr wrap="none" lIns="0" tIns="0" rIns="0" bIns="0">
            <a:noAutofit/>
          </a:bodyPr>
          <a:lstStyle/>
          <a:p>
            <a:pPr algn="ctr"/>
            <a:r>
              <a:rPr lang="en-US" sz="2000" b="1" dirty="0">
                <a:solidFill>
                  <a:schemeClr val="bg1"/>
                </a:solidFill>
              </a:rPr>
              <a:t>4</a:t>
            </a:r>
            <a:r>
              <a:rPr lang="en-US" sz="2000" b="1" dirty="0" smtClean="0">
                <a:solidFill>
                  <a:schemeClr val="bg1"/>
                </a:solidFill>
              </a:rPr>
              <a:t>M x 8</a:t>
            </a:r>
            <a:br>
              <a:rPr lang="en-US" sz="2000" b="1" dirty="0" smtClean="0">
                <a:solidFill>
                  <a:schemeClr val="bg1"/>
                </a:solidFill>
              </a:rPr>
            </a:br>
            <a:r>
              <a:rPr lang="en-US" sz="2000" b="1" dirty="0" smtClean="0">
                <a:solidFill>
                  <a:schemeClr val="bg1"/>
                </a:solidFill>
              </a:rPr>
              <a:t>SRAM</a:t>
            </a:r>
            <a:endParaRPr lang="en-US" sz="2000" b="1" dirty="0">
              <a:solidFill>
                <a:schemeClr val="bg1"/>
              </a:solidFill>
            </a:endParaRPr>
          </a:p>
        </p:txBody>
      </p:sp>
      <p:sp>
        <p:nvSpPr>
          <p:cNvPr id="189" name="TextBox 188"/>
          <p:cNvSpPr txBox="1"/>
          <p:nvPr>
            <p:custDataLst>
              <p:tags r:id="rId39"/>
            </p:custDataLst>
          </p:nvPr>
        </p:nvSpPr>
        <p:spPr>
          <a:xfrm>
            <a:off x="6435460" y="762000"/>
            <a:ext cx="651140" cy="400110"/>
          </a:xfrm>
          <a:prstGeom prst="rect">
            <a:avLst/>
          </a:prstGeom>
          <a:noFill/>
        </p:spPr>
        <p:txBody>
          <a:bodyPr wrap="none" rtlCol="0">
            <a:spAutoFit/>
          </a:bodyPr>
          <a:lstStyle/>
          <a:p>
            <a:r>
              <a:rPr lang="en-US" sz="2000" dirty="0" smtClean="0">
                <a:solidFill>
                  <a:schemeClr val="bg1"/>
                </a:solidFill>
              </a:rPr>
              <a:t>R/W</a:t>
            </a:r>
          </a:p>
        </p:txBody>
      </p:sp>
      <p:cxnSp>
        <p:nvCxnSpPr>
          <p:cNvPr id="198" name="Straight Arrow Connector 197"/>
          <p:cNvCxnSpPr/>
          <p:nvPr>
            <p:custDataLst>
              <p:tags r:id="rId40"/>
            </p:custDataLst>
          </p:nvPr>
        </p:nvCxnSpPr>
        <p:spPr>
          <a:xfrm>
            <a:off x="7924800" y="1293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202" name="TextBox 201"/>
          <p:cNvSpPr txBox="1"/>
          <p:nvPr>
            <p:custDataLst>
              <p:tags r:id="rId41"/>
            </p:custDataLst>
          </p:nvPr>
        </p:nvSpPr>
        <p:spPr>
          <a:xfrm>
            <a:off x="1127108" y="2343090"/>
            <a:ext cx="712054" cy="461665"/>
          </a:xfrm>
          <a:prstGeom prst="rect">
            <a:avLst/>
          </a:prstGeom>
          <a:noFill/>
        </p:spPr>
        <p:txBody>
          <a:bodyPr wrap="none" rtlCol="0">
            <a:spAutoFit/>
          </a:bodyPr>
          <a:lstStyle/>
          <a:p>
            <a:r>
              <a:rPr lang="en-US" sz="2400" dirty="0" err="1" smtClean="0">
                <a:solidFill>
                  <a:schemeClr val="bg1"/>
                </a:solidFill>
              </a:rPr>
              <a:t>msb</a:t>
            </a:r>
            <a:endParaRPr lang="en-US" sz="2400" dirty="0" smtClean="0">
              <a:solidFill>
                <a:schemeClr val="bg1"/>
              </a:solidFill>
            </a:endParaRPr>
          </a:p>
        </p:txBody>
      </p:sp>
      <p:sp>
        <p:nvSpPr>
          <p:cNvPr id="203" name="TextBox 202"/>
          <p:cNvSpPr txBox="1"/>
          <p:nvPr>
            <p:custDataLst>
              <p:tags r:id="rId42"/>
            </p:custDataLst>
          </p:nvPr>
        </p:nvSpPr>
        <p:spPr>
          <a:xfrm>
            <a:off x="5715000" y="2362200"/>
            <a:ext cx="537327" cy="461665"/>
          </a:xfrm>
          <a:prstGeom prst="rect">
            <a:avLst/>
          </a:prstGeom>
          <a:noFill/>
        </p:spPr>
        <p:txBody>
          <a:bodyPr wrap="none" rtlCol="0">
            <a:spAutoFit/>
          </a:bodyPr>
          <a:lstStyle/>
          <a:p>
            <a:r>
              <a:rPr lang="en-US" sz="2400" dirty="0" err="1" smtClean="0">
                <a:solidFill>
                  <a:schemeClr val="bg1"/>
                </a:solidFill>
              </a:rPr>
              <a:t>lsb</a:t>
            </a:r>
            <a:endParaRPr lang="en-US" sz="2400" dirty="0" smtClean="0">
              <a:solidFill>
                <a:schemeClr val="bg1"/>
              </a:solidFill>
            </a:endParaRPr>
          </a:p>
        </p:txBody>
      </p:sp>
      <p:cxnSp>
        <p:nvCxnSpPr>
          <p:cNvPr id="211" name="Straight Connector 210"/>
          <p:cNvCxnSpPr/>
          <p:nvPr>
            <p:custDataLst>
              <p:tags r:id="rId43"/>
            </p:custDataLst>
          </p:nvPr>
        </p:nvCxnSpPr>
        <p:spPr>
          <a:xfrm rot="5400000">
            <a:off x="5638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custDataLst>
              <p:tags r:id="rId44"/>
            </p:custDataLst>
          </p:nvPr>
        </p:nvCxnSpPr>
        <p:spPr>
          <a:xfrm rot="5400000">
            <a:off x="6019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custDataLst>
              <p:tags r:id="rId45"/>
            </p:custDataLst>
          </p:nvPr>
        </p:nvCxnSpPr>
        <p:spPr>
          <a:xfrm rot="5400000">
            <a:off x="5257800" y="3657600"/>
            <a:ext cx="5638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custDataLst>
              <p:tags r:id="rId46"/>
            </p:custDataLst>
          </p:nvPr>
        </p:nvCxnSpPr>
        <p:spPr>
          <a:xfrm rot="5400000">
            <a:off x="8838406" y="236220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custDataLst>
              <p:tags r:id="rId47"/>
            </p:custDataLst>
          </p:nvPr>
        </p:nvCxnSpPr>
        <p:spPr>
          <a:xfrm>
            <a:off x="7086600" y="1295400"/>
            <a:ext cx="838200" cy="1588"/>
          </a:xfrm>
          <a:prstGeom prst="straightConnector1">
            <a:avLst/>
          </a:prstGeom>
          <a:ln w="28575" cap="sq">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custDataLst>
              <p:tags r:id="rId48"/>
            </p:custDataLst>
          </p:nvPr>
        </p:nvCxnSpPr>
        <p:spPr>
          <a:xfrm rot="5400000">
            <a:off x="8838406" y="47990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76" name="Straight Arrow Connector 275"/>
          <p:cNvCxnSpPr/>
          <p:nvPr>
            <p:custDataLst>
              <p:tags r:id="rId49"/>
            </p:custDataLst>
          </p:nvPr>
        </p:nvCxnSpPr>
        <p:spPr>
          <a:xfrm rot="5400000">
            <a:off x="8838406" y="3714690"/>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90" name="Straight Arrow Connector 289"/>
          <p:cNvCxnSpPr/>
          <p:nvPr>
            <p:custDataLst>
              <p:tags r:id="rId50"/>
            </p:custDataLst>
          </p:nvPr>
        </p:nvCxnSpPr>
        <p:spPr>
          <a:xfrm rot="5400000">
            <a:off x="8838406" y="5865812"/>
            <a:ext cx="1588" cy="1588"/>
          </a:xfrm>
          <a:prstGeom prst="straightConnector1">
            <a:avLst/>
          </a:prstGeom>
          <a:ln w="28575">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26" name="Straight Connector 325"/>
          <p:cNvCxnSpPr/>
          <p:nvPr>
            <p:custDataLst>
              <p:tags r:id="rId51"/>
            </p:custDataLst>
          </p:nvPr>
        </p:nvCxnSpPr>
        <p:spPr>
          <a:xfrm>
            <a:off x="7924800" y="58674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7" name="Straight Connector 326"/>
          <p:cNvCxnSpPr/>
          <p:nvPr>
            <p:custDataLst>
              <p:tags r:id="rId52"/>
            </p:custDataLst>
          </p:nvPr>
        </p:nvCxnSpPr>
        <p:spPr>
          <a:xfrm>
            <a:off x="7924800" y="48006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8" name="Straight Connector 327"/>
          <p:cNvCxnSpPr/>
          <p:nvPr>
            <p:custDataLst>
              <p:tags r:id="rId53"/>
            </p:custDataLst>
          </p:nvPr>
        </p:nvCxnSpPr>
        <p:spPr>
          <a:xfrm>
            <a:off x="7924800" y="37338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29" name="Straight Connector 328"/>
          <p:cNvCxnSpPr/>
          <p:nvPr>
            <p:custDataLst>
              <p:tags r:id="rId54"/>
            </p:custDataLst>
          </p:nvPr>
        </p:nvCxnSpPr>
        <p:spPr>
          <a:xfrm>
            <a:off x="7924800" y="23622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0" name="Straight Arrow Connector 329"/>
          <p:cNvCxnSpPr/>
          <p:nvPr>
            <p:custDataLst>
              <p:tags r:id="rId55"/>
            </p:custDataLst>
          </p:nvPr>
        </p:nvCxnSpPr>
        <p:spPr>
          <a:xfrm>
            <a:off x="7086600" y="236220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custDataLst>
              <p:tags r:id="rId56"/>
            </p:custDataLst>
          </p:nvPr>
        </p:nvCxnSpPr>
        <p:spPr>
          <a:xfrm>
            <a:off x="7086600" y="47990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2" name="Straight Arrow Connector 331"/>
          <p:cNvCxnSpPr/>
          <p:nvPr>
            <p:custDataLst>
              <p:tags r:id="rId57"/>
            </p:custDataLst>
          </p:nvPr>
        </p:nvCxnSpPr>
        <p:spPr>
          <a:xfrm>
            <a:off x="7086600" y="3714690"/>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custDataLst>
              <p:tags r:id="rId58"/>
            </p:custDataLst>
          </p:nvPr>
        </p:nvCxnSpPr>
        <p:spPr>
          <a:xfrm>
            <a:off x="7086600" y="5865812"/>
            <a:ext cx="1752600" cy="1588"/>
          </a:xfrm>
          <a:prstGeom prst="straightConnector1">
            <a:avLst/>
          </a:prstGeom>
          <a:ln w="28575">
            <a:solidFill>
              <a:schemeClr val="bg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38" name="Straight Connector 337"/>
          <p:cNvCxnSpPr/>
          <p:nvPr>
            <p:custDataLst>
              <p:tags r:id="rId59"/>
            </p:custDataLst>
          </p:nvPr>
        </p:nvCxnSpPr>
        <p:spPr>
          <a:xfrm>
            <a:off x="7620000" y="990600"/>
            <a:ext cx="685800" cy="0"/>
          </a:xfrm>
          <a:prstGeom prst="line">
            <a:avLst/>
          </a:prstGeom>
          <a:ln w="76200">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p:nvPr>
            <p:custDataLst>
              <p:tags r:id="rId60"/>
            </p:custDataLst>
          </p:nvPr>
        </p:nvCxnSpPr>
        <p:spPr>
          <a:xfrm>
            <a:off x="7086600" y="990600"/>
            <a:ext cx="1371600" cy="1588"/>
          </a:xfrm>
          <a:prstGeom prst="straightConnector1">
            <a:avLst/>
          </a:prstGeom>
          <a:ln w="28575">
            <a:solidFill>
              <a:schemeClr val="bg1"/>
            </a:solidFill>
            <a:headEnd type="arrow" w="med" len="med"/>
            <a:tailEnd type="oval" w="med" len="med"/>
          </a:ln>
        </p:spPr>
        <p:style>
          <a:lnRef idx="1">
            <a:schemeClr val="accent1"/>
          </a:lnRef>
          <a:fillRef idx="0">
            <a:schemeClr val="accent1"/>
          </a:fillRef>
          <a:effectRef idx="0">
            <a:schemeClr val="accent1"/>
          </a:effectRef>
          <a:fontRef idx="minor">
            <a:schemeClr val="tx1"/>
          </a:fontRef>
        </p:style>
      </p:cxnSp>
      <p:sp>
        <p:nvSpPr>
          <p:cNvPr id="352" name="TextBox 351"/>
          <p:cNvSpPr txBox="1"/>
          <p:nvPr>
            <p:custDataLst>
              <p:tags r:id="rId61"/>
            </p:custDataLst>
          </p:nvPr>
        </p:nvSpPr>
        <p:spPr>
          <a:xfrm>
            <a:off x="6629400" y="40941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53" name="Straight Arrow Connector 352"/>
          <p:cNvCxnSpPr/>
          <p:nvPr>
            <p:custDataLst>
              <p:tags r:id="rId62"/>
            </p:custDataLst>
          </p:nvPr>
        </p:nvCxnSpPr>
        <p:spPr>
          <a:xfrm>
            <a:off x="7086600" y="43418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54" name="Flowchart: Delay 353"/>
          <p:cNvSpPr/>
          <p:nvPr>
            <p:custDataLst>
              <p:tags r:id="rId63"/>
            </p:custDataLst>
          </p:nvPr>
        </p:nvSpPr>
        <p:spPr>
          <a:xfrm rot="10800000">
            <a:off x="7315200" y="40561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5" name="Straight Arrow Connector 354"/>
          <p:cNvCxnSpPr/>
          <p:nvPr>
            <p:custDataLst>
              <p:tags r:id="rId64"/>
            </p:custDataLst>
          </p:nvPr>
        </p:nvCxnSpPr>
        <p:spPr>
          <a:xfrm>
            <a:off x="7924800" y="41323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custDataLst>
              <p:tags r:id="rId65"/>
            </p:custDataLst>
          </p:nvPr>
        </p:nvCxnSpPr>
        <p:spPr>
          <a:xfrm>
            <a:off x="7924800" y="43593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custDataLst>
              <p:tags r:id="rId66"/>
            </p:custDataLst>
          </p:nvPr>
        </p:nvCxnSpPr>
        <p:spPr>
          <a:xfrm>
            <a:off x="7924800" y="45879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58" name="Flowchart: Connector 357"/>
          <p:cNvSpPr/>
          <p:nvPr>
            <p:custDataLst>
              <p:tags r:id="rId67"/>
            </p:custDataLst>
          </p:nvPr>
        </p:nvSpPr>
        <p:spPr>
          <a:xfrm>
            <a:off x="7620000" y="4056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9" name="Flowchart: Connector 358"/>
          <p:cNvSpPr/>
          <p:nvPr>
            <p:custDataLst>
              <p:tags r:id="rId68"/>
            </p:custDataLst>
          </p:nvPr>
        </p:nvSpPr>
        <p:spPr>
          <a:xfrm>
            <a:off x="7620000" y="45133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0" name="Straight Connector 359"/>
          <p:cNvCxnSpPr/>
          <p:nvPr>
            <p:custDataLst>
              <p:tags r:id="rId69"/>
            </p:custDataLst>
          </p:nvPr>
        </p:nvCxnSpPr>
        <p:spPr>
          <a:xfrm>
            <a:off x="7772400" y="413232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1" name="Straight Connector 360"/>
          <p:cNvCxnSpPr>
            <a:stCxn id="354" idx="1"/>
          </p:cNvCxnSpPr>
          <p:nvPr>
            <p:custDataLst>
              <p:tags r:id="rId70"/>
            </p:custDataLst>
          </p:nvPr>
        </p:nvCxnSpPr>
        <p:spPr>
          <a:xfrm flipV="1">
            <a:off x="7620000" y="43593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p:nvPr>
            <p:custDataLst>
              <p:tags r:id="rId71"/>
            </p:custDataLst>
          </p:nvPr>
        </p:nvCxnSpPr>
        <p:spPr>
          <a:xfrm>
            <a:off x="7772400" y="45879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63" name="TextBox 362"/>
          <p:cNvSpPr txBox="1"/>
          <p:nvPr>
            <p:custDataLst>
              <p:tags r:id="rId72"/>
            </p:custDataLst>
          </p:nvPr>
        </p:nvSpPr>
        <p:spPr>
          <a:xfrm>
            <a:off x="6629400" y="300978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64" name="Straight Arrow Connector 363"/>
          <p:cNvCxnSpPr/>
          <p:nvPr>
            <p:custDataLst>
              <p:tags r:id="rId73"/>
            </p:custDataLst>
          </p:nvPr>
        </p:nvCxnSpPr>
        <p:spPr>
          <a:xfrm>
            <a:off x="7086600" y="3257490"/>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65" name="Flowchart: Delay 364"/>
          <p:cNvSpPr/>
          <p:nvPr>
            <p:custDataLst>
              <p:tags r:id="rId74"/>
            </p:custDataLst>
          </p:nvPr>
        </p:nvSpPr>
        <p:spPr>
          <a:xfrm rot="10800000">
            <a:off x="7315200" y="29718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6" name="Straight Arrow Connector 365"/>
          <p:cNvCxnSpPr/>
          <p:nvPr>
            <p:custDataLst>
              <p:tags r:id="rId75"/>
            </p:custDataLst>
          </p:nvPr>
        </p:nvCxnSpPr>
        <p:spPr>
          <a:xfrm>
            <a:off x="7924800" y="30480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7" name="Straight Arrow Connector 366"/>
          <p:cNvCxnSpPr/>
          <p:nvPr>
            <p:custDataLst>
              <p:tags r:id="rId76"/>
            </p:custDataLst>
          </p:nvPr>
        </p:nvCxnSpPr>
        <p:spPr>
          <a:xfrm>
            <a:off x="7924800" y="32750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68" name="Straight Arrow Connector 367"/>
          <p:cNvCxnSpPr/>
          <p:nvPr>
            <p:custDataLst>
              <p:tags r:id="rId77"/>
            </p:custDataLst>
          </p:nvPr>
        </p:nvCxnSpPr>
        <p:spPr>
          <a:xfrm>
            <a:off x="7924800" y="35036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69" name="Flowchart: Connector 368"/>
          <p:cNvSpPr/>
          <p:nvPr>
            <p:custDataLst>
              <p:tags r:id="rId78"/>
            </p:custDataLst>
          </p:nvPr>
        </p:nvSpPr>
        <p:spPr>
          <a:xfrm>
            <a:off x="7620000" y="32004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0" name="Flowchart: Connector 369"/>
          <p:cNvSpPr/>
          <p:nvPr>
            <p:custDataLst>
              <p:tags r:id="rId79"/>
            </p:custDataLst>
          </p:nvPr>
        </p:nvSpPr>
        <p:spPr>
          <a:xfrm>
            <a:off x="7620000" y="3429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1" name="Straight Connector 370"/>
          <p:cNvCxnSpPr/>
          <p:nvPr>
            <p:custDataLst>
              <p:tags r:id="rId80"/>
            </p:custDataLst>
          </p:nvPr>
        </p:nvCxnSpPr>
        <p:spPr>
          <a:xfrm>
            <a:off x="7620000" y="30480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2" name="Straight Connector 371"/>
          <p:cNvCxnSpPr/>
          <p:nvPr>
            <p:custDataLst>
              <p:tags r:id="rId81"/>
            </p:custDataLst>
          </p:nvPr>
        </p:nvCxnSpPr>
        <p:spPr>
          <a:xfrm>
            <a:off x="7772400" y="32750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3" name="Straight Connector 372"/>
          <p:cNvCxnSpPr/>
          <p:nvPr>
            <p:custDataLst>
              <p:tags r:id="rId82"/>
            </p:custDataLst>
          </p:nvPr>
        </p:nvCxnSpPr>
        <p:spPr>
          <a:xfrm>
            <a:off x="7772400" y="35036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74" name="TextBox 373"/>
          <p:cNvSpPr txBox="1"/>
          <p:nvPr>
            <p:custDataLst>
              <p:tags r:id="rId83"/>
            </p:custDataLst>
          </p:nvPr>
        </p:nvSpPr>
        <p:spPr>
          <a:xfrm>
            <a:off x="6629400" y="5160902"/>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75" name="Straight Arrow Connector 374"/>
          <p:cNvCxnSpPr/>
          <p:nvPr>
            <p:custDataLst>
              <p:tags r:id="rId84"/>
            </p:custDataLst>
          </p:nvPr>
        </p:nvCxnSpPr>
        <p:spPr>
          <a:xfrm>
            <a:off x="7086600" y="54086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6" name="Flowchart: Delay 375"/>
          <p:cNvSpPr/>
          <p:nvPr>
            <p:custDataLst>
              <p:tags r:id="rId85"/>
            </p:custDataLst>
          </p:nvPr>
        </p:nvSpPr>
        <p:spPr>
          <a:xfrm rot="10800000">
            <a:off x="7315200" y="5122922"/>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7" name="Straight Arrow Connector 376"/>
          <p:cNvCxnSpPr/>
          <p:nvPr>
            <p:custDataLst>
              <p:tags r:id="rId86"/>
            </p:custDataLst>
          </p:nvPr>
        </p:nvCxnSpPr>
        <p:spPr>
          <a:xfrm>
            <a:off x="7924800" y="519912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custDataLst>
              <p:tags r:id="rId87"/>
            </p:custDataLst>
          </p:nvPr>
        </p:nvCxnSpPr>
        <p:spPr>
          <a:xfrm>
            <a:off x="7924800" y="54261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custDataLst>
              <p:tags r:id="rId88"/>
            </p:custDataLst>
          </p:nvPr>
        </p:nvCxnSpPr>
        <p:spPr>
          <a:xfrm>
            <a:off x="7924800" y="5654734"/>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80" name="Flowchart: Connector 379"/>
          <p:cNvSpPr/>
          <p:nvPr>
            <p:custDataLst>
              <p:tags r:id="rId89"/>
            </p:custDataLst>
          </p:nvPr>
        </p:nvSpPr>
        <p:spPr>
          <a:xfrm>
            <a:off x="7620000" y="5580122"/>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1" name="Straight Connector 380"/>
          <p:cNvCxnSpPr/>
          <p:nvPr>
            <p:custDataLst>
              <p:tags r:id="rId90"/>
            </p:custDataLst>
          </p:nvPr>
        </p:nvCxnSpPr>
        <p:spPr>
          <a:xfrm>
            <a:off x="7620000" y="5181600"/>
            <a:ext cx="304800" cy="1752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2" name="Straight Connector 381"/>
          <p:cNvCxnSpPr>
            <a:stCxn id="376" idx="1"/>
          </p:cNvCxnSpPr>
          <p:nvPr>
            <p:custDataLst>
              <p:tags r:id="rId91"/>
            </p:custDataLst>
          </p:nvPr>
        </p:nvCxnSpPr>
        <p:spPr>
          <a:xfrm flipV="1">
            <a:off x="7620000" y="5426134"/>
            <a:ext cx="304800" cy="15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3" name="Straight Connector 382"/>
          <p:cNvCxnSpPr/>
          <p:nvPr>
            <p:custDataLst>
              <p:tags r:id="rId92"/>
            </p:custDataLst>
          </p:nvPr>
        </p:nvCxnSpPr>
        <p:spPr>
          <a:xfrm>
            <a:off x="7772400" y="5654734"/>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4" name="TextBox 383"/>
          <p:cNvSpPr txBox="1"/>
          <p:nvPr>
            <p:custDataLst>
              <p:tags r:id="rId93"/>
            </p:custDataLst>
          </p:nvPr>
        </p:nvSpPr>
        <p:spPr>
          <a:xfrm>
            <a:off x="6629400" y="1581090"/>
            <a:ext cx="489236" cy="461665"/>
          </a:xfrm>
          <a:prstGeom prst="rect">
            <a:avLst/>
          </a:prstGeom>
          <a:noFill/>
        </p:spPr>
        <p:txBody>
          <a:bodyPr wrap="none" rtlCol="0">
            <a:spAutoFit/>
          </a:bodyPr>
          <a:lstStyle/>
          <a:p>
            <a:r>
              <a:rPr lang="en-US" sz="2400" dirty="0" smtClean="0">
                <a:solidFill>
                  <a:schemeClr val="bg1"/>
                </a:solidFill>
              </a:rPr>
              <a:t>CS</a:t>
            </a:r>
          </a:p>
        </p:txBody>
      </p:sp>
      <p:cxnSp>
        <p:nvCxnSpPr>
          <p:cNvPr id="385" name="Straight Arrow Connector 384"/>
          <p:cNvCxnSpPr/>
          <p:nvPr>
            <p:custDataLst>
              <p:tags r:id="rId94"/>
            </p:custDataLst>
          </p:nvPr>
        </p:nvCxnSpPr>
        <p:spPr>
          <a:xfrm>
            <a:off x="7086600" y="1827212"/>
            <a:ext cx="228600" cy="1588"/>
          </a:xfrm>
          <a:prstGeom prst="straightConnector1">
            <a:avLst/>
          </a:prstGeom>
          <a:ln w="28575">
            <a:solidFill>
              <a:schemeClr val="bg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86" name="Flowchart: Delay 385"/>
          <p:cNvSpPr/>
          <p:nvPr>
            <p:custDataLst>
              <p:tags r:id="rId95"/>
            </p:custDataLst>
          </p:nvPr>
        </p:nvSpPr>
        <p:spPr>
          <a:xfrm rot="10800000">
            <a:off x="7315200" y="1524000"/>
            <a:ext cx="304800" cy="609600"/>
          </a:xfrm>
          <a:prstGeom prst="flowChartDelay">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7" name="Straight Arrow Connector 386"/>
          <p:cNvCxnSpPr/>
          <p:nvPr>
            <p:custDataLst>
              <p:tags r:id="rId96"/>
            </p:custDataLst>
          </p:nvPr>
        </p:nvCxnSpPr>
        <p:spPr>
          <a:xfrm>
            <a:off x="7924800" y="1600200"/>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8" name="Straight Arrow Connector 387"/>
          <p:cNvCxnSpPr/>
          <p:nvPr>
            <p:custDataLst>
              <p:tags r:id="rId97"/>
            </p:custDataLst>
          </p:nvPr>
        </p:nvCxnSpPr>
        <p:spPr>
          <a:xfrm>
            <a:off x="7924800" y="18272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89" name="Straight Arrow Connector 388"/>
          <p:cNvCxnSpPr/>
          <p:nvPr>
            <p:custDataLst>
              <p:tags r:id="rId98"/>
            </p:custDataLst>
          </p:nvPr>
        </p:nvCxnSpPr>
        <p:spPr>
          <a:xfrm>
            <a:off x="7924800" y="2055812"/>
            <a:ext cx="152400" cy="77788"/>
          </a:xfrm>
          <a:prstGeom prst="straightConnector1">
            <a:avLst/>
          </a:prstGeom>
          <a:ln w="28575" cap="sq">
            <a:solidFill>
              <a:schemeClr val="bg1"/>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390" name="Flowchart: Connector 389"/>
          <p:cNvSpPr/>
          <p:nvPr>
            <p:custDataLst>
              <p:tags r:id="rId99"/>
            </p:custDataLst>
          </p:nvPr>
        </p:nvSpPr>
        <p:spPr>
          <a:xfrm>
            <a:off x="7620000" y="15240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1" name="Flowchart: Connector 390"/>
          <p:cNvSpPr/>
          <p:nvPr>
            <p:custDataLst>
              <p:tags r:id="rId100"/>
            </p:custDataLst>
          </p:nvPr>
        </p:nvSpPr>
        <p:spPr>
          <a:xfrm>
            <a:off x="7620000" y="17526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2" name="Flowchart: Connector 391"/>
          <p:cNvSpPr/>
          <p:nvPr>
            <p:custDataLst>
              <p:tags r:id="rId101"/>
            </p:custDataLst>
          </p:nvPr>
        </p:nvSpPr>
        <p:spPr>
          <a:xfrm>
            <a:off x="7620000" y="1981200"/>
            <a:ext cx="152400" cy="152400"/>
          </a:xfrm>
          <a:prstGeom prst="flowChartConnector">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3" name="Straight Connector 392"/>
          <p:cNvCxnSpPr/>
          <p:nvPr>
            <p:custDataLst>
              <p:tags r:id="rId102"/>
            </p:custDataLst>
          </p:nvPr>
        </p:nvCxnSpPr>
        <p:spPr>
          <a:xfrm>
            <a:off x="7772400" y="16002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4" name="Straight Connector 393"/>
          <p:cNvCxnSpPr/>
          <p:nvPr>
            <p:custDataLst>
              <p:tags r:id="rId103"/>
            </p:custDataLst>
          </p:nvPr>
        </p:nvCxnSpPr>
        <p:spPr>
          <a:xfrm>
            <a:off x="7772400" y="18272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5" name="Straight Connector 394"/>
          <p:cNvCxnSpPr/>
          <p:nvPr>
            <p:custDataLst>
              <p:tags r:id="rId104"/>
            </p:custDataLst>
          </p:nvPr>
        </p:nvCxnSpPr>
        <p:spPr>
          <a:xfrm>
            <a:off x="7772400" y="2055812"/>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584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7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7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9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0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2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3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0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0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48"/>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64"/>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8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98"/>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22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38"/>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29"/>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330"/>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33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339"/>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212"/>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213"/>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11"/>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6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16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62"/>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262"/>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7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290"/>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26"/>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7"/>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328"/>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331"/>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33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333"/>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352"/>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353"/>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54"/>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355"/>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356"/>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357"/>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358"/>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35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360"/>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361"/>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362"/>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363"/>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364"/>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366"/>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36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368"/>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369"/>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370"/>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371"/>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37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373"/>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374"/>
                                        </p:tgtEl>
                                        <p:attrNameLst>
                                          <p:attrName>style.visibility</p:attrName>
                                        </p:attrNameLst>
                                      </p:cBhvr>
                                      <p:to>
                                        <p:strVal val="visible"/>
                                      </p:to>
                                    </p:set>
                                  </p:childTnLst>
                                </p:cTn>
                              </p:par>
                              <p:par>
                                <p:cTn id="161" presetID="1" presetClass="entr" presetSubtype="0" fill="hold" nodeType="withEffect">
                                  <p:stCondLst>
                                    <p:cond delay="0"/>
                                  </p:stCondLst>
                                  <p:childTnLst>
                                    <p:set>
                                      <p:cBhvr>
                                        <p:cTn id="162" dur="1" fill="hold">
                                          <p:stCondLst>
                                            <p:cond delay="0"/>
                                          </p:stCondLst>
                                        </p:cTn>
                                        <p:tgtEl>
                                          <p:spTgt spid="375"/>
                                        </p:tgtEl>
                                        <p:attrNameLst>
                                          <p:attrName>style.visibility</p:attrName>
                                        </p:attrNameLst>
                                      </p:cBhvr>
                                      <p:to>
                                        <p:strVal val="visible"/>
                                      </p:to>
                                    </p:set>
                                  </p:childTnLst>
                                </p:cTn>
                              </p:par>
                              <p:par>
                                <p:cTn id="163" presetID="1" presetClass="entr" presetSubtype="0" fill="hold" grpId="0" nodeType="withEffect">
                                  <p:stCondLst>
                                    <p:cond delay="0"/>
                                  </p:stCondLst>
                                  <p:childTnLst>
                                    <p:set>
                                      <p:cBhvr>
                                        <p:cTn id="164" dur="1" fill="hold">
                                          <p:stCondLst>
                                            <p:cond delay="0"/>
                                          </p:stCondLst>
                                        </p:cTn>
                                        <p:tgtEl>
                                          <p:spTgt spid="37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377"/>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378"/>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379"/>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380"/>
                                        </p:tgtEl>
                                        <p:attrNameLst>
                                          <p:attrName>style.visibility</p:attrName>
                                        </p:attrNameLst>
                                      </p:cBhvr>
                                      <p:to>
                                        <p:strVal val="visible"/>
                                      </p:to>
                                    </p:set>
                                  </p:childTnLst>
                                </p:cTn>
                              </p:par>
                              <p:par>
                                <p:cTn id="173" presetID="1" presetClass="entr" presetSubtype="0" fill="hold" nodeType="withEffect">
                                  <p:stCondLst>
                                    <p:cond delay="0"/>
                                  </p:stCondLst>
                                  <p:childTnLst>
                                    <p:set>
                                      <p:cBhvr>
                                        <p:cTn id="174" dur="1" fill="hold">
                                          <p:stCondLst>
                                            <p:cond delay="0"/>
                                          </p:stCondLst>
                                        </p:cTn>
                                        <p:tgtEl>
                                          <p:spTgt spid="381"/>
                                        </p:tgtEl>
                                        <p:attrNameLst>
                                          <p:attrName>style.visibility</p:attrName>
                                        </p:attrNameLst>
                                      </p:cBhvr>
                                      <p:to>
                                        <p:strVal val="visible"/>
                                      </p:to>
                                    </p:set>
                                  </p:childTnLst>
                                </p:cTn>
                              </p:par>
                              <p:par>
                                <p:cTn id="175" presetID="1" presetClass="entr" presetSubtype="0" fill="hold" nodeType="withEffect">
                                  <p:stCondLst>
                                    <p:cond delay="0"/>
                                  </p:stCondLst>
                                  <p:childTnLst>
                                    <p:set>
                                      <p:cBhvr>
                                        <p:cTn id="176" dur="1" fill="hold">
                                          <p:stCondLst>
                                            <p:cond delay="0"/>
                                          </p:stCondLst>
                                        </p:cTn>
                                        <p:tgtEl>
                                          <p:spTgt spid="382"/>
                                        </p:tgtEl>
                                        <p:attrNameLst>
                                          <p:attrName>style.visibility</p:attrName>
                                        </p:attrNameLst>
                                      </p:cBhvr>
                                      <p:to>
                                        <p:strVal val="visible"/>
                                      </p:to>
                                    </p:set>
                                  </p:childTnLst>
                                </p:cTn>
                              </p:par>
                              <p:par>
                                <p:cTn id="177" presetID="1" presetClass="entr" presetSubtype="0" fill="hold" nodeType="withEffect">
                                  <p:stCondLst>
                                    <p:cond delay="0"/>
                                  </p:stCondLst>
                                  <p:childTnLst>
                                    <p:set>
                                      <p:cBhvr>
                                        <p:cTn id="178" dur="1" fill="hold">
                                          <p:stCondLst>
                                            <p:cond delay="0"/>
                                          </p:stCondLst>
                                        </p:cTn>
                                        <p:tgtEl>
                                          <p:spTgt spid="383"/>
                                        </p:tgtEl>
                                        <p:attrNameLst>
                                          <p:attrName>style.visibility</p:attrName>
                                        </p:attrNameLst>
                                      </p:cBhvr>
                                      <p:to>
                                        <p:strVal val="visible"/>
                                      </p:to>
                                    </p:set>
                                  </p:childTnLst>
                                </p:cTn>
                              </p:par>
                              <p:par>
                                <p:cTn id="179" presetID="1" presetClass="entr" presetSubtype="0" fill="hold" grpId="0" nodeType="withEffect">
                                  <p:stCondLst>
                                    <p:cond delay="0"/>
                                  </p:stCondLst>
                                  <p:childTnLst>
                                    <p:set>
                                      <p:cBhvr>
                                        <p:cTn id="180" dur="1" fill="hold">
                                          <p:stCondLst>
                                            <p:cond delay="0"/>
                                          </p:stCondLst>
                                        </p:cTn>
                                        <p:tgtEl>
                                          <p:spTgt spid="365"/>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384"/>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385"/>
                                        </p:tgtEl>
                                        <p:attrNameLst>
                                          <p:attrName>style.visibility</p:attrName>
                                        </p:attrNameLst>
                                      </p:cBhvr>
                                      <p:to>
                                        <p:strVal val="visible"/>
                                      </p:to>
                                    </p:set>
                                  </p:childTnLst>
                                </p:cTn>
                              </p:par>
                              <p:par>
                                <p:cTn id="185" presetID="1" presetClass="entr" presetSubtype="0" fill="hold" grpId="0" nodeType="withEffect">
                                  <p:stCondLst>
                                    <p:cond delay="0"/>
                                  </p:stCondLst>
                                  <p:childTnLst>
                                    <p:set>
                                      <p:cBhvr>
                                        <p:cTn id="186" dur="1" fill="hold">
                                          <p:stCondLst>
                                            <p:cond delay="0"/>
                                          </p:stCondLst>
                                        </p:cTn>
                                        <p:tgtEl>
                                          <p:spTgt spid="386"/>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387"/>
                                        </p:tgtEl>
                                        <p:attrNameLst>
                                          <p:attrName>style.visibility</p:attrName>
                                        </p:attrNameLst>
                                      </p:cBhvr>
                                      <p:to>
                                        <p:strVal val="visible"/>
                                      </p:to>
                                    </p:set>
                                  </p:childTnLst>
                                </p:cTn>
                              </p:par>
                              <p:par>
                                <p:cTn id="189" presetID="1" presetClass="entr" presetSubtype="0" fill="hold" nodeType="withEffect">
                                  <p:stCondLst>
                                    <p:cond delay="0"/>
                                  </p:stCondLst>
                                  <p:childTnLst>
                                    <p:set>
                                      <p:cBhvr>
                                        <p:cTn id="190" dur="1" fill="hold">
                                          <p:stCondLst>
                                            <p:cond delay="0"/>
                                          </p:stCondLst>
                                        </p:cTn>
                                        <p:tgtEl>
                                          <p:spTgt spid="388"/>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389"/>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390"/>
                                        </p:tgtEl>
                                        <p:attrNameLst>
                                          <p:attrName>style.visibility</p:attrName>
                                        </p:attrNameLst>
                                      </p:cBhvr>
                                      <p:to>
                                        <p:strVal val="visible"/>
                                      </p:to>
                                    </p:set>
                                  </p:childTnLst>
                                </p:cTn>
                              </p:par>
                              <p:par>
                                <p:cTn id="195" presetID="1" presetClass="entr" presetSubtype="0" fill="hold" grpId="0" nodeType="withEffect">
                                  <p:stCondLst>
                                    <p:cond delay="0"/>
                                  </p:stCondLst>
                                  <p:childTnLst>
                                    <p:set>
                                      <p:cBhvr>
                                        <p:cTn id="196" dur="1" fill="hold">
                                          <p:stCondLst>
                                            <p:cond delay="0"/>
                                          </p:stCondLst>
                                        </p:cTn>
                                        <p:tgtEl>
                                          <p:spTgt spid="391"/>
                                        </p:tgtEl>
                                        <p:attrNameLst>
                                          <p:attrName>style.visibility</p:attrName>
                                        </p:attrNameLst>
                                      </p:cBhvr>
                                      <p:to>
                                        <p:strVal val="visible"/>
                                      </p:to>
                                    </p:set>
                                  </p:childTnLst>
                                </p:cTn>
                              </p:par>
                              <p:par>
                                <p:cTn id="197" presetID="1" presetClass="entr" presetSubtype="0" fill="hold" grpId="0" nodeType="withEffect">
                                  <p:stCondLst>
                                    <p:cond delay="0"/>
                                  </p:stCondLst>
                                  <p:childTnLst>
                                    <p:set>
                                      <p:cBhvr>
                                        <p:cTn id="198" dur="1" fill="hold">
                                          <p:stCondLst>
                                            <p:cond delay="0"/>
                                          </p:stCondLst>
                                        </p:cTn>
                                        <p:tgtEl>
                                          <p:spTgt spid="392"/>
                                        </p:tgtEl>
                                        <p:attrNameLst>
                                          <p:attrName>style.visibility</p:attrName>
                                        </p:attrNameLst>
                                      </p:cBhvr>
                                      <p:to>
                                        <p:strVal val="visible"/>
                                      </p:to>
                                    </p:set>
                                  </p:childTnLst>
                                </p:cTn>
                              </p:par>
                              <p:par>
                                <p:cTn id="199" presetID="1" presetClass="entr" presetSubtype="0" fill="hold" nodeType="withEffect">
                                  <p:stCondLst>
                                    <p:cond delay="0"/>
                                  </p:stCondLst>
                                  <p:childTnLst>
                                    <p:set>
                                      <p:cBhvr>
                                        <p:cTn id="200" dur="1" fill="hold">
                                          <p:stCondLst>
                                            <p:cond delay="0"/>
                                          </p:stCondLst>
                                        </p:cTn>
                                        <p:tgtEl>
                                          <p:spTgt spid="393"/>
                                        </p:tgtEl>
                                        <p:attrNameLst>
                                          <p:attrName>style.visibility</p:attrName>
                                        </p:attrNameLst>
                                      </p:cBhvr>
                                      <p:to>
                                        <p:strVal val="visible"/>
                                      </p:to>
                                    </p:set>
                                  </p:childTnLst>
                                </p:cTn>
                              </p:par>
                              <p:par>
                                <p:cTn id="201" presetID="1" presetClass="entr" presetSubtype="0" fill="hold" nodeType="withEffect">
                                  <p:stCondLst>
                                    <p:cond delay="0"/>
                                  </p:stCondLst>
                                  <p:childTnLst>
                                    <p:set>
                                      <p:cBhvr>
                                        <p:cTn id="202" dur="1" fill="hold">
                                          <p:stCondLst>
                                            <p:cond delay="0"/>
                                          </p:stCondLst>
                                        </p:cTn>
                                        <p:tgtEl>
                                          <p:spTgt spid="394"/>
                                        </p:tgtEl>
                                        <p:attrNameLst>
                                          <p:attrName>style.visibility</p:attrName>
                                        </p:attrNameLst>
                                      </p:cBhvr>
                                      <p:to>
                                        <p:strVal val="visible"/>
                                      </p:to>
                                    </p:set>
                                  </p:childTnLst>
                                </p:cTn>
                              </p:par>
                              <p:par>
                                <p:cTn id="203" presetID="1" presetClass="entr" presetSubtype="0" fill="hold" nodeType="withEffect">
                                  <p:stCondLst>
                                    <p:cond delay="0"/>
                                  </p:stCondLst>
                                  <p:childTnLst>
                                    <p:set>
                                      <p:cBhvr>
                                        <p:cTn id="204" dur="1" fill="hold">
                                          <p:stCondLst>
                                            <p:cond delay="0"/>
                                          </p:stCondLst>
                                        </p:cTn>
                                        <p:tgtEl>
                                          <p:spTgt spid="3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61" grpId="0" animBg="1"/>
      <p:bldP spid="62" grpId="0" animBg="1"/>
      <p:bldP spid="63" grpId="0" animBg="1"/>
      <p:bldP spid="64" grpId="0"/>
      <p:bldP spid="138" grpId="0" animBg="1"/>
      <p:bldP spid="160" grpId="0" animBg="1"/>
      <p:bldP spid="161" grpId="0" animBg="1"/>
      <p:bldP spid="162" grpId="0" animBg="1"/>
      <p:bldP spid="90" grpId="0" animBg="1"/>
      <p:bldP spid="74" grpId="0" animBg="1"/>
      <p:bldP spid="76" grpId="0"/>
      <p:bldP spid="77" grpId="0" animBg="1"/>
      <p:bldP spid="79" grpId="0" animBg="1"/>
      <p:bldP spid="92" grpId="0" animBg="1"/>
      <p:bldP spid="94" grpId="0" animBg="1"/>
      <p:bldP spid="106" grpId="0"/>
      <p:bldP spid="125" grpId="0" animBg="1"/>
      <p:bldP spid="126" grpId="0" animBg="1"/>
      <p:bldP spid="127" grpId="0" animBg="1"/>
      <p:bldP spid="128" grpId="0" animBg="1"/>
      <p:bldP spid="131" grpId="0"/>
      <p:bldP spid="189" grpId="0"/>
      <p:bldP spid="202" grpId="0"/>
      <p:bldP spid="203" grpId="0"/>
      <p:bldP spid="352" grpId="0"/>
      <p:bldP spid="354" grpId="0" animBg="1"/>
      <p:bldP spid="358" grpId="0" animBg="1"/>
      <p:bldP spid="359" grpId="0" animBg="1"/>
      <p:bldP spid="363" grpId="0"/>
      <p:bldP spid="365" grpId="0" animBg="1"/>
      <p:bldP spid="369" grpId="0" animBg="1"/>
      <p:bldP spid="370" grpId="0" animBg="1"/>
      <p:bldP spid="374" grpId="0"/>
      <p:bldP spid="376" grpId="0" animBg="1"/>
      <p:bldP spid="380" grpId="0" animBg="1"/>
      <p:bldP spid="384" grpId="0"/>
      <p:bldP spid="386" grpId="0" animBg="1"/>
      <p:bldP spid="390" grpId="0" animBg="1"/>
      <p:bldP spid="391" grpId="0" animBg="1"/>
      <p:bldP spid="39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8307" name="Rectangle 3"/>
          <p:cNvSpPr>
            <a:spLocks noGrp="1" noChangeArrowheads="1"/>
          </p:cNvSpPr>
          <p:nvPr>
            <p:ph idx="1"/>
            <p:custDataLst>
              <p:tags r:id="rId1"/>
            </p:custDataLst>
          </p:nvPr>
        </p:nvSpPr>
        <p:spPr/>
        <p:txBody>
          <a:bodyPr/>
          <a:lstStyle/>
          <a:p>
            <a:r>
              <a:rPr lang="en-US" dirty="0" smtClean="0">
                <a:solidFill>
                  <a:schemeClr val="accent5">
                    <a:lumMod val="60000"/>
                    <a:lumOff val="40000"/>
                  </a:schemeClr>
                </a:solidFill>
              </a:rPr>
              <a:t>SRAM</a:t>
            </a:r>
          </a:p>
          <a:p>
            <a:pPr>
              <a:buClr>
                <a:schemeClr val="accent5">
                  <a:lumMod val="60000"/>
                  <a:lumOff val="40000"/>
                </a:schemeClr>
              </a:buClr>
              <a:buFont typeface="Arial" pitchFamily="34" charset="0"/>
              <a:buChar char="•"/>
            </a:pPr>
            <a:r>
              <a:rPr lang="en-US" dirty="0" smtClean="0"/>
              <a:t>A </a:t>
            </a:r>
            <a:r>
              <a:rPr lang="en-US" dirty="0"/>
              <a:t>few </a:t>
            </a:r>
            <a:r>
              <a:rPr lang="en-US" dirty="0" smtClean="0"/>
              <a:t>transistors (~6) per cell</a:t>
            </a:r>
            <a:endParaRPr lang="en-US" dirty="0"/>
          </a:p>
          <a:p>
            <a:pPr>
              <a:buClr>
                <a:schemeClr val="accent5">
                  <a:lumMod val="60000"/>
                  <a:lumOff val="40000"/>
                </a:schemeClr>
              </a:buClr>
              <a:buFont typeface="Arial" pitchFamily="34" charset="0"/>
              <a:buChar char="•"/>
            </a:pPr>
            <a:r>
              <a:rPr lang="en-US" dirty="0"/>
              <a:t>Used for </a:t>
            </a:r>
            <a:r>
              <a:rPr lang="en-US" dirty="0" smtClean="0"/>
              <a:t>working memory</a:t>
            </a:r>
            <a:r>
              <a:rPr lang="en-US" dirty="0"/>
              <a:t> </a:t>
            </a:r>
            <a:r>
              <a:rPr lang="en-US" dirty="0" smtClean="0"/>
              <a:t>(caches)</a:t>
            </a:r>
          </a:p>
          <a:p>
            <a:pPr>
              <a:buClr>
                <a:schemeClr val="accent5">
                  <a:lumMod val="60000"/>
                  <a:lumOff val="40000"/>
                </a:schemeClr>
              </a:buClr>
              <a:buFont typeface="Arial" pitchFamily="34" charset="0"/>
              <a:buChar char="•"/>
            </a:pPr>
            <a:endParaRPr lang="en-US" dirty="0"/>
          </a:p>
          <a:p>
            <a:pPr>
              <a:buClr>
                <a:schemeClr val="accent5">
                  <a:lumMod val="60000"/>
                  <a:lumOff val="40000"/>
                </a:schemeClr>
              </a:buClr>
              <a:buFont typeface="Arial" pitchFamily="34" charset="0"/>
              <a:buChar char="•"/>
            </a:pPr>
            <a:r>
              <a:rPr lang="en-US" dirty="0" smtClean="0"/>
              <a:t>But for even higher density…</a:t>
            </a:r>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SRAM Summary</a:t>
            </a:r>
            <a:endParaRPr lang="en-US" dirty="0"/>
          </a:p>
        </p:txBody>
      </p:sp>
    </p:spTree>
    <p:extLst>
      <p:ext uri="{BB962C8B-B14F-4D97-AF65-F5344CB8AC3E}">
        <p14:creationId xmlns:p14="http://schemas.microsoft.com/office/powerpoint/2010/main" val="1222558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1830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endParaRPr lang="en-US" dirty="0">
              <a:solidFill>
                <a:schemeClr val="accent5">
                  <a:lumMod val="60000"/>
                  <a:lumOff val="40000"/>
                </a:schemeClr>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6" name="TextBox 25"/>
          <p:cNvSpPr txBox="1"/>
          <p:nvPr>
            <p:custDataLst>
              <p:tags r:id="rId24"/>
            </p:custDataLst>
          </p:nvPr>
        </p:nvSpPr>
        <p:spPr>
          <a:xfrm>
            <a:off x="228600" y="4191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p:txBody>
      </p:sp>
    </p:spTree>
    <p:extLst>
      <p:ext uri="{BB962C8B-B14F-4D97-AF65-F5344CB8AC3E}">
        <p14:creationId xmlns:p14="http://schemas.microsoft.com/office/powerpoint/2010/main" val="773005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2035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endParaRPr lang="en-US" dirty="0">
              <a:solidFill>
                <a:schemeClr val="accent5">
                  <a:lumMod val="60000"/>
                  <a:lumOff val="40000"/>
                </a:schemeClr>
              </a:solidFill>
            </a:endParaRPr>
          </a:p>
          <a:p>
            <a:pPr lvl="1">
              <a:lnSpc>
                <a:spcPct val="82000"/>
              </a:lnSpc>
            </a:pPr>
            <a:r>
              <a:rPr lang="en-US" dirty="0"/>
              <a:t>Data values require constant </a:t>
            </a:r>
            <a:r>
              <a:rPr lang="en-US" dirty="0" smtClean="0"/>
              <a:t>refresh</a:t>
            </a:r>
          </a:p>
          <a:p>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10"/>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11"/>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2"/>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3"/>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4"/>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5"/>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6"/>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7"/>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8"/>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9"/>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20"/>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21"/>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2"/>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3"/>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5" name="Oval 24"/>
          <p:cNvSpPr/>
          <p:nvPr/>
        </p:nvSpPr>
        <p:spPr>
          <a:xfrm>
            <a:off x="5234868" y="2209800"/>
            <a:ext cx="887766" cy="949912"/>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4231707" y="609600"/>
            <a:ext cx="1864293" cy="830997"/>
          </a:xfrm>
          <a:prstGeom prst="rect">
            <a:avLst/>
          </a:prstGeom>
          <a:noFill/>
        </p:spPr>
        <p:txBody>
          <a:bodyPr wrap="none" rtlCol="0">
            <a:spAutoFit/>
          </a:bodyPr>
          <a:lstStyle/>
          <a:p>
            <a:r>
              <a:rPr lang="en-US" sz="2400" dirty="0" smtClean="0">
                <a:solidFill>
                  <a:schemeClr val="accent5">
                    <a:lumMod val="60000"/>
                    <a:lumOff val="40000"/>
                  </a:schemeClr>
                </a:solidFill>
              </a:rPr>
              <a:t>Pass-Through</a:t>
            </a:r>
          </a:p>
          <a:p>
            <a:r>
              <a:rPr lang="en-US" sz="2400" dirty="0" smtClean="0">
                <a:solidFill>
                  <a:schemeClr val="accent5">
                    <a:lumMod val="60000"/>
                    <a:lumOff val="40000"/>
                  </a:schemeClr>
                </a:solidFill>
              </a:rPr>
              <a:t>Transistors</a:t>
            </a:r>
            <a:endParaRPr lang="en-US" sz="2400" dirty="0">
              <a:solidFill>
                <a:schemeClr val="accent5">
                  <a:lumMod val="60000"/>
                  <a:lumOff val="40000"/>
                </a:schemeClr>
              </a:solidFill>
            </a:endParaRPr>
          </a:p>
        </p:txBody>
      </p:sp>
      <p:sp>
        <p:nvSpPr>
          <p:cNvPr id="27" name="Oval 26"/>
          <p:cNvSpPr/>
          <p:nvPr/>
        </p:nvSpPr>
        <p:spPr>
          <a:xfrm>
            <a:off x="4011966" y="609600"/>
            <a:ext cx="2236434" cy="950655"/>
          </a:xfrm>
          <a:prstGeom prst="ellipse">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a:stCxn id="25" idx="0"/>
            <a:endCxn id="27" idx="5"/>
          </p:cNvCxnSpPr>
          <p:nvPr/>
        </p:nvCxnSpPr>
        <p:spPr>
          <a:xfrm flipV="1">
            <a:off x="5678751" y="1421035"/>
            <a:ext cx="242131" cy="788765"/>
          </a:xfrm>
          <a:prstGeom prst="line">
            <a:avLst/>
          </a:prstGeom>
          <a:ln>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custDataLst>
              <p:tags r:id="rId24"/>
            </p:custDataLst>
          </p:nvPr>
        </p:nvSpPr>
        <p:spPr>
          <a:xfrm>
            <a:off x="228600" y="4191000"/>
            <a:ext cx="8763000" cy="461665"/>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p:txBody>
      </p:sp>
    </p:spTree>
    <p:extLst>
      <p:ext uri="{BB962C8B-B14F-4D97-AF65-F5344CB8AC3E}">
        <p14:creationId xmlns:p14="http://schemas.microsoft.com/office/powerpoint/2010/main" val="1675713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TextBox 37"/>
          <p:cNvSpPr txBox="1"/>
          <p:nvPr/>
        </p:nvSpPr>
        <p:spPr>
          <a:xfrm>
            <a:off x="5334000" y="2895600"/>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5" name="Title 4"/>
          <p:cNvSpPr>
            <a:spLocks noGrp="1"/>
          </p:cNvSpPr>
          <p:nvPr>
            <p:ph type="title"/>
            <p:custDataLst>
              <p:tags r:id="rId1"/>
            </p:custDataLst>
          </p:nvPr>
        </p:nvSpPr>
        <p:spPr/>
        <p:txBody>
          <a:bodyPr>
            <a:normAutofit fontScale="90000"/>
          </a:bodyPr>
          <a:lstStyle/>
          <a:p>
            <a:r>
              <a:rPr lang="en-US" dirty="0" smtClean="0"/>
              <a:t>Dynamic RAM: DRAM</a:t>
            </a:r>
            <a:endParaRPr lang="en-US" dirty="0"/>
          </a:p>
        </p:txBody>
      </p:sp>
      <p:sp>
        <p:nvSpPr>
          <p:cNvPr id="2020355" name="Rectangle 3"/>
          <p:cNvSpPr>
            <a:spLocks noGrp="1" noChangeArrowheads="1"/>
          </p:cNvSpPr>
          <p:nvPr>
            <p:ph idx="1"/>
            <p:custDataLst>
              <p:tags r:id="rId2"/>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endParaRPr lang="en-US" dirty="0">
              <a:solidFill>
                <a:schemeClr val="accent5">
                  <a:lumMod val="60000"/>
                  <a:lumOff val="40000"/>
                </a:schemeClr>
              </a:solidFill>
            </a:endParaRPr>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2"/>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3"/>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4"/>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5"/>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8"/>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9"/>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0"/>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1"/>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5" name="TextBox 24"/>
          <p:cNvSpPr txBox="1"/>
          <p:nvPr>
            <p:custDataLst>
              <p:tags r:id="rId22"/>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mc:AlternateContent xmlns:mc="http://schemas.openxmlformats.org/markup-compatibility/2006" xmlns:a14="http://schemas.microsoft.com/office/drawing/2010/main">
        <mc:Choice Requires="a14">
          <p:sp>
            <p:nvSpPr>
              <p:cNvPr id="26" name="TextBox 25"/>
              <p:cNvSpPr txBox="1"/>
              <p:nvPr>
                <p:custDataLst>
                  <p:tags r:id="rId23"/>
                </p:custDataLst>
              </p:nvPr>
            </p:nvSpPr>
            <p:spPr>
              <a:xfrm>
                <a:off x="228600" y="4191000"/>
                <a:ext cx="8763000" cy="1938992"/>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a:t>
                </a:r>
                <a:r>
                  <a:rPr lang="en-US" sz="2400" dirty="0">
                    <a:solidFill>
                      <a:schemeClr val="bg1"/>
                    </a:solidFill>
                  </a:rPr>
                  <a:t>1</a:t>
                </a:r>
                <a:r>
                  <a:rPr lang="en-US" sz="2400" dirty="0" smtClean="0">
                    <a:solidFill>
                      <a:schemeClr val="bg1"/>
                    </a:solidFill>
                  </a:rPr>
                  <a:t> transistors</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low, sense amp detects voltage difference</a:t>
                </a:r>
              </a:p>
            </p:txBody>
          </p:sp>
        </mc:Choice>
        <mc:Fallback xmlns="">
          <p:sp>
            <p:nvSpPr>
              <p:cNvPr id="26" name="TextBox 25"/>
              <p:cNvSpPr txBox="1">
                <a:spLocks noRot="1" noChangeAspect="1" noMove="1" noResize="1" noEditPoints="1" noAdjustHandles="1" noChangeArrowheads="1" noChangeShapeType="1" noTextEdit="1"/>
              </p:cNvSpPr>
              <p:nvPr>
                <p:custDataLst>
                  <p:tags r:id="rId32"/>
                </p:custDataLst>
              </p:nvPr>
            </p:nvSpPr>
            <p:spPr>
              <a:xfrm>
                <a:off x="228600" y="4191000"/>
                <a:ext cx="8763000" cy="1938992"/>
              </a:xfrm>
              <a:prstGeom prst="rect">
                <a:avLst/>
              </a:prstGeom>
              <a:blipFill rotWithShape="1">
                <a:blip r:embed="rId33"/>
                <a:stretch>
                  <a:fillRect l="-1113" t="-2516" b="-5975"/>
                </a:stretch>
              </a:blipFill>
            </p:spPr>
            <p:txBody>
              <a:bodyPr/>
              <a:lstStyle/>
              <a:p>
                <a:r>
                  <a:rPr lang="en-US">
                    <a:noFill/>
                  </a:rPr>
                  <a:t> </a:t>
                </a:r>
              </a:p>
            </p:txBody>
          </p:sp>
        </mc:Fallback>
      </mc:AlternateContent>
      <p:sp>
        <p:nvSpPr>
          <p:cNvPr id="27" name="TextBox 26"/>
          <p:cNvSpPr txBox="1"/>
          <p:nvPr>
            <p:custDataLst>
              <p:tags r:id="rId24"/>
            </p:custDataLst>
          </p:nvPr>
        </p:nvSpPr>
        <p:spPr>
          <a:xfrm>
            <a:off x="4572000" y="214378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28" name="TextBox 27"/>
          <p:cNvSpPr txBox="1"/>
          <p:nvPr>
            <p:custDataLst>
              <p:tags r:id="rId25"/>
            </p:custDataLst>
          </p:nvPr>
        </p:nvSpPr>
        <p:spPr>
          <a:xfrm>
            <a:off x="2514600" y="1367135"/>
            <a:ext cx="3180056" cy="461665"/>
          </a:xfrm>
          <a:prstGeom prst="rect">
            <a:avLst/>
          </a:prstGeom>
          <a:solidFill>
            <a:schemeClr val="bg2"/>
          </a:solidFill>
        </p:spPr>
        <p:txBody>
          <a:bodyPr wrap="square" rtlCol="0">
            <a:spAutoFit/>
          </a:bodyPr>
          <a:lstStyle/>
          <a:p>
            <a:r>
              <a:rPr lang="en-US" sz="2400" dirty="0" smtClean="0">
                <a:solidFill>
                  <a:schemeClr val="accent5">
                    <a:lumMod val="60000"/>
                    <a:lumOff val="40000"/>
                  </a:schemeClr>
                </a:solidFill>
              </a:rPr>
              <a:t>2)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sp>
        <p:nvSpPr>
          <p:cNvPr id="29" name="TextBox 28"/>
          <p:cNvSpPr txBox="1"/>
          <p:nvPr>
            <p:custDataLst>
              <p:tags r:id="rId26"/>
            </p:custDataLst>
          </p:nvPr>
        </p:nvSpPr>
        <p:spPr>
          <a:xfrm>
            <a:off x="6208873" y="2209800"/>
            <a:ext cx="2875256" cy="707886"/>
          </a:xfrm>
          <a:prstGeom prst="rect">
            <a:avLst/>
          </a:prstGeom>
          <a:noFill/>
        </p:spPr>
        <p:txBody>
          <a:bodyPr wrap="square" rtlCol="0">
            <a:spAutoFit/>
          </a:bodyPr>
          <a:lstStyle/>
          <a:p>
            <a:pPr marL="457200" indent="-457200">
              <a:buAutoNum type="arabicParenR"/>
            </a:pPr>
            <a:r>
              <a:rPr lang="en-US" sz="2000" dirty="0" smtClean="0">
                <a:solidFill>
                  <a:schemeClr val="accent5">
                    <a:lumMod val="60000"/>
                    <a:lumOff val="40000"/>
                  </a:schemeClr>
                </a:solidFill>
              </a:rPr>
              <a:t>Pre-charge</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B = </a:t>
            </a:r>
            <a:r>
              <a:rPr lang="en-US" sz="2000" dirty="0" err="1" smtClean="0">
                <a:solidFill>
                  <a:schemeClr val="accent5">
                    <a:lumMod val="60000"/>
                    <a:lumOff val="40000"/>
                  </a:schemeClr>
                </a:solidFill>
              </a:rPr>
              <a:t>V</a:t>
            </a:r>
            <a:r>
              <a:rPr lang="en-US" sz="2000" baseline="-25000" dirty="0" err="1" smtClean="0">
                <a:solidFill>
                  <a:schemeClr val="accent5">
                    <a:lumMod val="60000"/>
                    <a:lumOff val="40000"/>
                  </a:schemeClr>
                </a:solidFill>
              </a:rPr>
              <a:t>supply</a:t>
            </a:r>
            <a:r>
              <a:rPr lang="en-US" sz="2000" dirty="0" smtClean="0">
                <a:solidFill>
                  <a:schemeClr val="accent5">
                    <a:lumMod val="60000"/>
                    <a:lumOff val="40000"/>
                  </a:schemeClr>
                </a:solidFill>
              </a:rPr>
              <a:t>/2</a:t>
            </a:r>
          </a:p>
        </p:txBody>
      </p:sp>
      <p:cxnSp>
        <p:nvCxnSpPr>
          <p:cNvPr id="30" name="Straight Connector 29"/>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36" name="TextBox 35"/>
          <p:cNvSpPr txBox="1"/>
          <p:nvPr>
            <p:custDataLst>
              <p:tags r:id="rId27"/>
            </p:custDataLst>
          </p:nvPr>
        </p:nvSpPr>
        <p:spPr>
          <a:xfrm>
            <a:off x="6172200" y="2782534"/>
            <a:ext cx="2875256" cy="707886"/>
          </a:xfrm>
          <a:prstGeom prst="rect">
            <a:avLst/>
          </a:prstGeom>
          <a:noFill/>
        </p:spPr>
        <p:txBody>
          <a:bodyPr wrap="square" rtlCol="0">
            <a:spAutoFit/>
          </a:bodyPr>
          <a:lstStyle/>
          <a:p>
            <a:r>
              <a:rPr lang="en-US" sz="2000" dirty="0">
                <a:solidFill>
                  <a:schemeClr val="accent5">
                    <a:lumMod val="60000"/>
                    <a:lumOff val="40000"/>
                  </a:schemeClr>
                </a:solidFill>
              </a:rPr>
              <a:t>3</a:t>
            </a:r>
            <a:r>
              <a:rPr lang="en-US" sz="2000" dirty="0" smtClean="0">
                <a:solidFill>
                  <a:schemeClr val="accent5">
                    <a:lumMod val="60000"/>
                    <a:lumOff val="40000"/>
                  </a:schemeClr>
                </a:solidFill>
              </a:rPr>
              <a:t>) Cell pulls B low</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0</a:t>
            </a:r>
          </a:p>
        </p:txBody>
      </p:sp>
      <p:cxnSp>
        <p:nvCxnSpPr>
          <p:cNvPr id="31" name="Straight Connector 30"/>
          <p:cNvCxnSpPr/>
          <p:nvPr>
            <p:custDataLst>
              <p:tags r:id="rId28"/>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29"/>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99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6">
                                            <p:txEl>
                                              <p:pRg st="3" end="3"/>
                                            </p:txEl>
                                          </p:spTgt>
                                        </p:tgtEl>
                                        <p:attrNameLst>
                                          <p:attrName>style.visibility</p:attrName>
                                        </p:attrNameLst>
                                      </p:cBhvr>
                                      <p:to>
                                        <p:strVal val="visible"/>
                                      </p:to>
                                    </p:set>
                                  </p:childTnLst>
                                </p:cTn>
                              </p:par>
                              <p:par>
                                <p:cTn id="19" presetID="1" presetClass="exit"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hidden"/>
                                      </p:to>
                                    </p:set>
                                  </p:childTnLst>
                                </p:cTn>
                              </p:par>
                              <p:par>
                                <p:cTn id="21" presetID="1" presetClass="exit"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0"/>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3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29"/>
                                        </p:tgtEl>
                                        <p:attrNameLst>
                                          <p:attrName>style.visibility</p:attrName>
                                        </p:attrNameLst>
                                      </p:cBhvr>
                                      <p:to>
                                        <p:strVal val="hidden"/>
                                      </p:to>
                                    </p:set>
                                  </p:childTnLst>
                                </p:cTn>
                              </p:par>
                              <p:par>
                                <p:cTn id="33" presetID="1" presetClass="entr" presetSubtype="0" fill="hold" nodeType="withEffect">
                                  <p:stCondLst>
                                    <p:cond delay="0"/>
                                  </p:stCondLst>
                                  <p:childTnLst>
                                    <p:set>
                                      <p:cBhvr>
                                        <p:cTn id="34" dur="1" fill="hold">
                                          <p:stCondLst>
                                            <p:cond delay="0"/>
                                          </p:stCondLst>
                                        </p:cTn>
                                        <p:tgtEl>
                                          <p:spTgt spid="26">
                                            <p:txEl>
                                              <p:pRg st="4" end="4"/>
                                            </p:txEl>
                                          </p:spTgt>
                                        </p:tgtEl>
                                        <p:attrNameLst>
                                          <p:attrName>style.visibility</p:attrName>
                                        </p:attrNameLst>
                                      </p:cBhvr>
                                      <p:to>
                                        <p:strVal val="visible"/>
                                      </p:to>
                                    </p:set>
                                  </p:childTnLst>
                                </p:cTn>
                              </p:par>
                              <p:par>
                                <p:cTn id="35" presetID="1" presetClass="exit" presetSubtype="0" fill="hold" grpId="0" nodeType="withEffect">
                                  <p:stCondLst>
                                    <p:cond delay="0"/>
                                  </p:stCondLst>
                                  <p:childTnLst>
                                    <p:set>
                                      <p:cBhvr>
                                        <p:cTn id="36"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25" grpId="0"/>
      <p:bldP spid="28" grpId="0" animBg="1"/>
      <p:bldP spid="29" grpId="0"/>
      <p:bldP spid="29" grpId="1"/>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statement(s) is true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In </a:t>
            </a:r>
            <a:r>
              <a:rPr lang="en-US" dirty="0"/>
              <a:t>a Moore Machine output depends on </a:t>
            </a:r>
            <a:r>
              <a:rPr lang="en-US" dirty="0" smtClean="0"/>
              <a:t>both current state and input</a:t>
            </a:r>
            <a:endParaRPr lang="en-US" dirty="0"/>
          </a:p>
          <a:p>
            <a:pPr marL="0" indent="0">
              <a:buNone/>
            </a:pPr>
            <a:r>
              <a:rPr lang="en-US" dirty="0" smtClean="0"/>
              <a:t>(B) In a Mealy Machine output depends on both current state and  input</a:t>
            </a:r>
          </a:p>
          <a:p>
            <a:pPr marL="0" indent="0">
              <a:buNone/>
            </a:pPr>
            <a:r>
              <a:rPr lang="en-US" dirty="0" smtClean="0"/>
              <a:t>(C) In a Mealy Machine output depends on next state and input</a:t>
            </a:r>
            <a:br>
              <a:rPr lang="en-US" dirty="0" smtClean="0"/>
            </a:br>
            <a:r>
              <a:rPr lang="en-US" dirty="0" smtClean="0"/>
              <a:t>(D) All the above are true</a:t>
            </a:r>
          </a:p>
          <a:p>
            <a:pPr marL="0" indent="0">
              <a:buNone/>
            </a:pPr>
            <a:r>
              <a:rPr lang="en-US" dirty="0" smtClean="0"/>
              <a:t>(E) None are true</a:t>
            </a:r>
          </a:p>
        </p:txBody>
      </p:sp>
    </p:spTree>
    <p:extLst>
      <p:ext uri="{BB962C8B-B14F-4D97-AF65-F5344CB8AC3E}">
        <p14:creationId xmlns:p14="http://schemas.microsoft.com/office/powerpoint/2010/main" val="1433128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0355" name="Rectangle 3"/>
          <p:cNvSpPr>
            <a:spLocks noGrp="1" noChangeArrowheads="1"/>
          </p:cNvSpPr>
          <p:nvPr>
            <p:ph idx="1"/>
            <p:custDataLst>
              <p:tags r:id="rId1"/>
            </p:custDataLst>
          </p:nvPr>
        </p:nvSpPr>
        <p:spPr>
          <a:xfrm>
            <a:off x="228600" y="990600"/>
            <a:ext cx="8686800" cy="5791200"/>
          </a:xfrm>
        </p:spPr>
        <p:txBody>
          <a:bodyPr/>
          <a:lstStyle/>
          <a:p>
            <a:pPr>
              <a:lnSpc>
                <a:spcPct val="82000"/>
              </a:lnSpc>
            </a:pPr>
            <a:r>
              <a:rPr lang="en-US" dirty="0" smtClean="0">
                <a:solidFill>
                  <a:schemeClr val="accent5">
                    <a:lumMod val="60000"/>
                    <a:lumOff val="40000"/>
                  </a:schemeClr>
                </a:solidFill>
              </a:rPr>
              <a:t>Dynamic-RAM (DRAM)</a:t>
            </a:r>
          </a:p>
          <a:p>
            <a:endParaRPr lang="en-US" dirty="0"/>
          </a:p>
        </p:txBody>
      </p:sp>
      <p:sp>
        <p:nvSpPr>
          <p:cNvPr id="43" name="TextBox 42"/>
          <p:cNvSpPr txBox="1"/>
          <p:nvPr/>
        </p:nvSpPr>
        <p:spPr>
          <a:xfrm>
            <a:off x="5334000" y="2895600"/>
            <a:ext cx="508473" cy="461665"/>
          </a:xfrm>
          <a:prstGeom prst="rect">
            <a:avLst/>
          </a:prstGeom>
          <a:noFill/>
        </p:spPr>
        <p:txBody>
          <a:bodyPr wrap="none" rtlCol="0">
            <a:spAutoFit/>
          </a:bodyPr>
          <a:lstStyle/>
          <a:p>
            <a:r>
              <a:rPr lang="en-US" sz="2400" dirty="0" smtClean="0">
                <a:solidFill>
                  <a:schemeClr val="accent5">
                    <a:lumMod val="60000"/>
                    <a:lumOff val="40000"/>
                  </a:schemeClr>
                </a:solidFill>
              </a:rPr>
              <a:t>on</a:t>
            </a:r>
            <a:endParaRPr lang="en-US" sz="2400" dirty="0">
              <a:solidFill>
                <a:schemeClr val="accent5">
                  <a:lumMod val="60000"/>
                  <a:lumOff val="40000"/>
                </a:schemeClr>
              </a:solidFill>
            </a:endParaRPr>
          </a:p>
        </p:txBody>
      </p:sp>
      <p:sp>
        <p:nvSpPr>
          <p:cNvPr id="5" name="Title 4"/>
          <p:cNvSpPr>
            <a:spLocks noGrp="1"/>
          </p:cNvSpPr>
          <p:nvPr>
            <p:ph type="title"/>
            <p:custDataLst>
              <p:tags r:id="rId2"/>
            </p:custDataLst>
          </p:nvPr>
        </p:nvSpPr>
        <p:spPr/>
        <p:txBody>
          <a:bodyPr>
            <a:normAutofit fontScale="90000"/>
          </a:bodyPr>
          <a:lstStyle/>
          <a:p>
            <a:r>
              <a:rPr lang="en-US" dirty="0" smtClean="0"/>
              <a:t>Dynamic RAM: DRAM</a:t>
            </a:r>
            <a:endParaRPr lang="en-US" dirty="0"/>
          </a:p>
        </p:txBody>
      </p:sp>
      <p:cxnSp>
        <p:nvCxnSpPr>
          <p:cNvPr id="15" name="Straight Connector 14"/>
          <p:cNvCxnSpPr/>
          <p:nvPr>
            <p:custDataLst>
              <p:tags r:id="rId3"/>
            </p:custDataLst>
          </p:nvPr>
        </p:nvCxnSpPr>
        <p:spPr>
          <a:xfrm rot="5400000">
            <a:off x="4572000" y="28956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4"/>
            </p:custDataLst>
          </p:nvPr>
        </p:nvCxnSpPr>
        <p:spPr>
          <a:xfrm rot="10800000">
            <a:off x="4724401" y="2743200"/>
            <a:ext cx="737435" cy="0"/>
          </a:xfrm>
          <a:prstGeom prst="line">
            <a:avLst/>
          </a:prstGeom>
          <a:ln w="28575">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5"/>
            </p:custDataLst>
          </p:nvPr>
        </p:nvCxnSpPr>
        <p:spPr>
          <a:xfrm rot="5400000" flipH="1" flipV="1">
            <a:off x="5385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6"/>
            </p:custDataLst>
          </p:nvPr>
        </p:nvCxnSpPr>
        <p:spPr>
          <a:xfrm>
            <a:off x="5461835" y="25908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custDataLst>
              <p:tags r:id="rId7"/>
            </p:custDataLst>
          </p:nvPr>
        </p:nvCxnSpPr>
        <p:spPr>
          <a:xfrm rot="5400000">
            <a:off x="5766635" y="26670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8"/>
            </p:custDataLst>
          </p:nvPr>
        </p:nvCxnSpPr>
        <p:spPr>
          <a:xfrm>
            <a:off x="5842835" y="2743200"/>
            <a:ext cx="381000" cy="0"/>
          </a:xfrm>
          <a:prstGeom prst="line">
            <a:avLst/>
          </a:prstGeom>
          <a:ln w="28575">
            <a:solidFill>
              <a:schemeClr val="bg1"/>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9"/>
            </p:custDataLst>
          </p:nvPr>
        </p:nvCxnSpPr>
        <p:spPr>
          <a:xfrm>
            <a:off x="5461835" y="2514600"/>
            <a:ext cx="3810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10"/>
            </p:custDataLst>
          </p:nvPr>
        </p:nvCxnSpPr>
        <p:spPr>
          <a:xfrm rot="5400000">
            <a:off x="4661735" y="2781300"/>
            <a:ext cx="3124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custDataLst>
              <p:tags r:id="rId11"/>
            </p:custDataLst>
          </p:nvPr>
        </p:nvCxnSpPr>
        <p:spPr>
          <a:xfrm>
            <a:off x="6300035" y="1828800"/>
            <a:ext cx="2057400"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custDataLst>
              <p:tags r:id="rId12"/>
            </p:custDataLst>
          </p:nvPr>
        </p:nvSpPr>
        <p:spPr>
          <a:xfrm>
            <a:off x="3581400" y="3581400"/>
            <a:ext cx="938965" cy="523221"/>
          </a:xfrm>
          <a:prstGeom prst="rect">
            <a:avLst/>
          </a:prstGeom>
          <a:noFill/>
        </p:spPr>
        <p:txBody>
          <a:bodyPr wrap="square" rtlCol="0">
            <a:spAutoFit/>
          </a:bodyPr>
          <a:lstStyle/>
          <a:p>
            <a:r>
              <a:rPr lang="en-US" sz="2800" dirty="0" err="1" smtClean="0">
                <a:solidFill>
                  <a:schemeClr val="bg1"/>
                </a:solidFill>
              </a:rPr>
              <a:t>Gnd</a:t>
            </a:r>
            <a:endParaRPr lang="en-US" sz="2800" dirty="0" smtClean="0">
              <a:solidFill>
                <a:schemeClr val="bg1"/>
              </a:solidFill>
            </a:endParaRPr>
          </a:p>
        </p:txBody>
      </p:sp>
      <p:sp>
        <p:nvSpPr>
          <p:cNvPr id="39" name="TextBox 38"/>
          <p:cNvSpPr txBox="1"/>
          <p:nvPr>
            <p:custDataLst>
              <p:tags r:id="rId13"/>
            </p:custDataLst>
          </p:nvPr>
        </p:nvSpPr>
        <p:spPr>
          <a:xfrm>
            <a:off x="6909635" y="1381780"/>
            <a:ext cx="1548565" cy="523221"/>
          </a:xfrm>
          <a:prstGeom prst="rect">
            <a:avLst/>
          </a:prstGeom>
          <a:noFill/>
          <a:ln>
            <a:noFill/>
          </a:ln>
        </p:spPr>
        <p:txBody>
          <a:bodyPr wrap="none" rtlCol="0">
            <a:spAutoFit/>
          </a:bodyPr>
          <a:lstStyle/>
          <a:p>
            <a:r>
              <a:rPr lang="en-US" sz="2800" dirty="0" smtClean="0">
                <a:solidFill>
                  <a:schemeClr val="bg1"/>
                </a:solidFill>
              </a:rPr>
              <a:t>word line</a:t>
            </a:r>
          </a:p>
        </p:txBody>
      </p:sp>
      <p:sp>
        <p:nvSpPr>
          <p:cNvPr id="40" name="TextBox 39"/>
          <p:cNvSpPr txBox="1"/>
          <p:nvPr>
            <p:custDataLst>
              <p:tags r:id="rId14"/>
            </p:custDataLst>
          </p:nvPr>
        </p:nvSpPr>
        <p:spPr>
          <a:xfrm>
            <a:off x="6166247" y="609600"/>
            <a:ext cx="615553" cy="1095813"/>
          </a:xfrm>
          <a:prstGeom prst="rect">
            <a:avLst/>
          </a:prstGeom>
          <a:noFill/>
        </p:spPr>
        <p:txBody>
          <a:bodyPr vert="vert270" wrap="none" rtlCol="0">
            <a:spAutoFit/>
          </a:bodyPr>
          <a:lstStyle/>
          <a:p>
            <a:r>
              <a:rPr lang="en-US" sz="2800" dirty="0" smtClean="0">
                <a:solidFill>
                  <a:schemeClr val="bg1"/>
                </a:solidFill>
              </a:rPr>
              <a:t>bit line</a:t>
            </a:r>
          </a:p>
        </p:txBody>
      </p:sp>
      <p:cxnSp>
        <p:nvCxnSpPr>
          <p:cNvPr id="44" name="Straight Connector 43"/>
          <p:cNvCxnSpPr/>
          <p:nvPr>
            <p:custDataLst>
              <p:tags r:id="rId15"/>
            </p:custDataLst>
          </p:nvPr>
        </p:nvCxnSpPr>
        <p:spPr>
          <a:xfrm>
            <a:off x="4419600" y="30480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custDataLst>
              <p:tags r:id="rId16"/>
            </p:custDataLst>
          </p:nvPr>
        </p:nvCxnSpPr>
        <p:spPr>
          <a:xfrm>
            <a:off x="4419600" y="32004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17"/>
            </p:custDataLst>
          </p:nvPr>
        </p:nvCxnSpPr>
        <p:spPr>
          <a:xfrm rot="5400000">
            <a:off x="4419600" y="3505200"/>
            <a:ext cx="6096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18"/>
            </p:custDataLst>
          </p:nvPr>
        </p:nvCxnSpPr>
        <p:spPr>
          <a:xfrm>
            <a:off x="4495800" y="3810000"/>
            <a:ext cx="457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19"/>
            </p:custDataLst>
          </p:nvPr>
        </p:nvCxnSpPr>
        <p:spPr>
          <a:xfrm>
            <a:off x="4572000" y="3886200"/>
            <a:ext cx="3048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custDataLst>
              <p:tags r:id="rId20"/>
            </p:custDataLst>
          </p:nvPr>
        </p:nvCxnSpPr>
        <p:spPr>
          <a:xfrm>
            <a:off x="4648200" y="3962400"/>
            <a:ext cx="1524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custDataLst>
              <p:tags r:id="rId21"/>
            </p:custDataLst>
          </p:nvPr>
        </p:nvSpPr>
        <p:spPr>
          <a:xfrm>
            <a:off x="2794835" y="2819400"/>
            <a:ext cx="1777165" cy="523221"/>
          </a:xfrm>
          <a:prstGeom prst="rect">
            <a:avLst/>
          </a:prstGeom>
          <a:noFill/>
        </p:spPr>
        <p:txBody>
          <a:bodyPr wrap="square" rtlCol="0">
            <a:spAutoFit/>
          </a:bodyPr>
          <a:lstStyle/>
          <a:p>
            <a:r>
              <a:rPr lang="en-US" sz="2800" dirty="0" smtClean="0">
                <a:solidFill>
                  <a:schemeClr val="bg1"/>
                </a:solidFill>
              </a:rPr>
              <a:t>Capacitor</a:t>
            </a:r>
          </a:p>
        </p:txBody>
      </p:sp>
      <p:sp>
        <p:nvSpPr>
          <p:cNvPr id="27" name="TextBox 26"/>
          <p:cNvSpPr txBox="1"/>
          <p:nvPr>
            <p:custDataLst>
              <p:tags r:id="rId22"/>
            </p:custDataLst>
          </p:nvPr>
        </p:nvSpPr>
        <p:spPr>
          <a:xfrm>
            <a:off x="2514600" y="1295400"/>
            <a:ext cx="3180056" cy="461665"/>
          </a:xfrm>
          <a:prstGeom prst="rect">
            <a:avLst/>
          </a:prstGeom>
          <a:noFill/>
        </p:spPr>
        <p:txBody>
          <a:bodyPr wrap="square" rtlCol="0">
            <a:spAutoFit/>
          </a:bodyPr>
          <a:lstStyle/>
          <a:p>
            <a:r>
              <a:rPr lang="en-US" sz="2400" dirty="0" smtClean="0">
                <a:solidFill>
                  <a:schemeClr val="accent5">
                    <a:lumMod val="60000"/>
                    <a:lumOff val="40000"/>
                  </a:schemeClr>
                </a:solidFill>
              </a:rPr>
              <a:t>Disabled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0)</a:t>
            </a:r>
          </a:p>
        </p:txBody>
      </p:sp>
      <mc:AlternateContent xmlns:mc="http://schemas.openxmlformats.org/markup-compatibility/2006" xmlns:a14="http://schemas.microsoft.com/office/drawing/2010/main">
        <mc:Choice Requires="a14">
          <p:sp>
            <p:nvSpPr>
              <p:cNvPr id="28" name="TextBox 27"/>
              <p:cNvSpPr txBox="1"/>
              <p:nvPr>
                <p:custDataLst>
                  <p:tags r:id="rId23"/>
                </p:custDataLst>
              </p:nvPr>
            </p:nvSpPr>
            <p:spPr>
              <a:xfrm>
                <a:off x="228600" y="3887212"/>
                <a:ext cx="8763000" cy="3046988"/>
              </a:xfrm>
              <a:prstGeom prst="rect">
                <a:avLst/>
              </a:prstGeom>
              <a:noFill/>
            </p:spPr>
            <p:txBody>
              <a:bodyPr wrap="square" rtlCol="0">
                <a:spAutoFit/>
              </a:bodyPr>
              <a:lstStyle/>
              <a:p>
                <a:pPr marL="230188" indent="-230188">
                  <a:buClr>
                    <a:schemeClr val="accent1"/>
                  </a:buClr>
                </a:pPr>
                <a:r>
                  <a:rPr lang="en-US" sz="2400" dirty="0" smtClean="0">
                    <a:solidFill>
                      <a:schemeClr val="bg1"/>
                    </a:solidFill>
                  </a:rPr>
                  <a:t>Each cell stores one bit, and requires 4 – 8 transistors (6 is typical)</a:t>
                </a:r>
              </a:p>
              <a:p>
                <a:pPr marL="230188" indent="-230188">
                  <a:buClr>
                    <a:schemeClr val="accent1"/>
                  </a:buClr>
                </a:pPr>
                <a:r>
                  <a:rPr lang="en-US" sz="2400" dirty="0" smtClean="0">
                    <a:solidFill>
                      <a:schemeClr val="accent5">
                        <a:lumMod val="60000"/>
                        <a:lumOff val="40000"/>
                      </a:schemeClr>
                    </a:solidFill>
                  </a:rPr>
                  <a:t>Read:</a:t>
                </a:r>
              </a:p>
              <a:p>
                <a:pPr marL="230188" indent="-230188">
                  <a:buClr>
                    <a:schemeClr val="accent5">
                      <a:lumMod val="60000"/>
                      <a:lumOff val="40000"/>
                    </a:schemeClr>
                  </a:buClr>
                  <a:buFont typeface="Arial" pitchFamily="34" charset="0"/>
                  <a:buChar char="•"/>
                </a:pPr>
                <a:r>
                  <a:rPr lang="en-US" sz="2400" dirty="0" smtClean="0">
                    <a:solidFill>
                      <a:schemeClr val="bg1"/>
                    </a:solidFill>
                  </a:rPr>
                  <a:t>pre-charge B and </a:t>
                </a:r>
                <a14:m>
                  <m:oMath xmlns:m="http://schemas.openxmlformats.org/officeDocument/2006/math">
                    <m:acc>
                      <m:accPr>
                        <m:chr m:val="̅"/>
                        <m:ctrlPr>
                          <a:rPr lang="en-US" sz="2400" i="1" smtClean="0">
                            <a:solidFill>
                              <a:schemeClr val="bg1"/>
                            </a:solidFill>
                            <a:latin typeface="Cambria Math" panose="02040503050406030204" pitchFamily="18" charset="0"/>
                          </a:rPr>
                        </m:ctrlPr>
                      </m:accPr>
                      <m:e>
                        <m:r>
                          <m:rPr>
                            <m:sty m:val="p"/>
                          </m:rPr>
                          <a:rPr lang="en-US" sz="2400" b="0" i="0" smtClean="0">
                            <a:solidFill>
                              <a:schemeClr val="bg1"/>
                            </a:solidFill>
                            <a:latin typeface="Cambria Math"/>
                          </a:rPr>
                          <m:t>B</m:t>
                        </m:r>
                      </m:e>
                    </m:acc>
                  </m:oMath>
                </a14:m>
                <a:r>
                  <a:rPr lang="en-US" sz="2400" dirty="0" smtClean="0">
                    <a:solidFill>
                      <a:schemeClr val="bg1"/>
                    </a:solidFill>
                  </a:rPr>
                  <a:t> to </a:t>
                </a:r>
                <a:r>
                  <a:rPr lang="en-US" sz="2400" dirty="0" err="1" smtClean="0">
                    <a:solidFill>
                      <a:schemeClr val="bg1"/>
                    </a:solidFill>
                  </a:rPr>
                  <a:t>V</a:t>
                </a:r>
                <a:r>
                  <a:rPr lang="en-US" sz="2400" baseline="-25000" dirty="0" err="1" smtClean="0">
                    <a:solidFill>
                      <a:schemeClr val="bg1"/>
                    </a:solidFill>
                  </a:rPr>
                  <a:t>supply</a:t>
                </a:r>
                <a:r>
                  <a:rPr lang="en-US" sz="2400" dirty="0" smtClean="0">
                    <a:solidFill>
                      <a:schemeClr val="bg1"/>
                    </a:solidFill>
                  </a:rPr>
                  <a:t>/2</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cell pulls B or </a:t>
                </a:r>
                <a14:m>
                  <m:oMath xmlns:m="http://schemas.openxmlformats.org/officeDocument/2006/math">
                    <m:acc>
                      <m:accPr>
                        <m:chr m:val="̅"/>
                        <m:ctrlPr>
                          <a:rPr lang="en-US" sz="2400" i="1">
                            <a:solidFill>
                              <a:schemeClr val="bg1"/>
                            </a:solidFill>
                            <a:latin typeface="Cambria Math" panose="02040503050406030204" pitchFamily="18" charset="0"/>
                          </a:rPr>
                        </m:ctrlPr>
                      </m:accPr>
                      <m:e>
                        <m:r>
                          <m:rPr>
                            <m:sty m:val="p"/>
                          </m:rPr>
                          <a:rPr lang="en-US" sz="2400">
                            <a:solidFill>
                              <a:schemeClr val="bg1"/>
                            </a:solidFill>
                            <a:latin typeface="Cambria Math"/>
                          </a:rPr>
                          <m:t>B</m:t>
                        </m:r>
                      </m:e>
                    </m:acc>
                  </m:oMath>
                </a14:m>
                <a:r>
                  <a:rPr lang="en-US" sz="2400" dirty="0" smtClean="0">
                    <a:solidFill>
                      <a:schemeClr val="bg1"/>
                    </a:solidFill>
                  </a:rPr>
                  <a:t> low, sense amp detects voltage difference</a:t>
                </a:r>
              </a:p>
              <a:p>
                <a:pPr marL="230188" indent="-230188">
                  <a:buClr>
                    <a:schemeClr val="accent1"/>
                  </a:buClr>
                </a:pPr>
                <a:r>
                  <a:rPr lang="en-US" sz="2400" dirty="0" smtClean="0">
                    <a:solidFill>
                      <a:schemeClr val="accent5">
                        <a:lumMod val="60000"/>
                        <a:lumOff val="40000"/>
                      </a:schemeClr>
                    </a:solidFill>
                  </a:rPr>
                  <a:t>Write:</a:t>
                </a:r>
              </a:p>
              <a:p>
                <a:pPr marL="230188" indent="-230188">
                  <a:buClr>
                    <a:schemeClr val="accent5">
                      <a:lumMod val="60000"/>
                      <a:lumOff val="40000"/>
                    </a:schemeClr>
                  </a:buClr>
                  <a:buFont typeface="Arial" pitchFamily="34" charset="0"/>
                  <a:buChar char="•"/>
                </a:pPr>
                <a:r>
                  <a:rPr lang="en-US" sz="2400" dirty="0" smtClean="0">
                    <a:solidFill>
                      <a:schemeClr val="bg1"/>
                    </a:solidFill>
                  </a:rPr>
                  <a:t>pull word line high</a:t>
                </a:r>
              </a:p>
              <a:p>
                <a:pPr marL="230188" indent="-230188">
                  <a:buClr>
                    <a:schemeClr val="accent5">
                      <a:lumMod val="60000"/>
                      <a:lumOff val="40000"/>
                    </a:schemeClr>
                  </a:buClr>
                  <a:buFont typeface="Arial" pitchFamily="34" charset="0"/>
                  <a:buChar char="•"/>
                </a:pPr>
                <a:r>
                  <a:rPr lang="en-US" sz="2400" dirty="0" smtClean="0">
                    <a:solidFill>
                      <a:schemeClr val="bg1"/>
                    </a:solidFill>
                  </a:rPr>
                  <a:t>drive B charges capacitor</a:t>
                </a:r>
              </a:p>
            </p:txBody>
          </p:sp>
        </mc:Choice>
        <mc:Fallback xmlns="">
          <p:sp>
            <p:nvSpPr>
              <p:cNvPr id="28" name="TextBox 27"/>
              <p:cNvSpPr txBox="1">
                <a:spLocks noRot="1" noChangeAspect="1" noMove="1" noResize="1" noEditPoints="1" noAdjustHandles="1" noChangeArrowheads="1" noChangeShapeType="1" noTextEdit="1"/>
              </p:cNvSpPr>
              <p:nvPr>
                <p:custDataLst>
                  <p:tags r:id="rId33"/>
                </p:custDataLst>
              </p:nvPr>
            </p:nvSpPr>
            <p:spPr>
              <a:xfrm>
                <a:off x="228600" y="3887212"/>
                <a:ext cx="8763000" cy="3046988"/>
              </a:xfrm>
              <a:prstGeom prst="rect">
                <a:avLst/>
              </a:prstGeom>
              <a:blipFill rotWithShape="1">
                <a:blip r:embed="rId34"/>
                <a:stretch>
                  <a:fillRect l="-1113" t="-1600" b="-3600"/>
                </a:stretch>
              </a:blipFill>
            </p:spPr>
            <p:txBody>
              <a:bodyPr/>
              <a:lstStyle/>
              <a:p>
                <a:r>
                  <a:rPr lang="en-US">
                    <a:noFill/>
                  </a:rPr>
                  <a:t> </a:t>
                </a:r>
              </a:p>
            </p:txBody>
          </p:sp>
        </mc:Fallback>
      </mc:AlternateContent>
      <p:sp>
        <p:nvSpPr>
          <p:cNvPr id="29" name="TextBox 28"/>
          <p:cNvSpPr txBox="1"/>
          <p:nvPr>
            <p:custDataLst>
              <p:tags r:id="rId24"/>
            </p:custDataLst>
          </p:nvPr>
        </p:nvSpPr>
        <p:spPr>
          <a:xfrm>
            <a:off x="4495800" y="2143780"/>
            <a:ext cx="457200" cy="523220"/>
          </a:xfrm>
          <a:prstGeom prst="rect">
            <a:avLst/>
          </a:prstGeom>
          <a:noFill/>
        </p:spPr>
        <p:txBody>
          <a:bodyPr wrap="square" rtlCol="0">
            <a:spAutoFit/>
          </a:bodyPr>
          <a:lstStyle/>
          <a:p>
            <a:r>
              <a:rPr lang="en-US" sz="2800" dirty="0">
                <a:solidFill>
                  <a:schemeClr val="accent5">
                    <a:lumMod val="60000"/>
                    <a:lumOff val="40000"/>
                  </a:schemeClr>
                </a:solidFill>
              </a:rPr>
              <a:t>0</a:t>
            </a:r>
            <a:endParaRPr lang="en-US" sz="2800" dirty="0" smtClean="0">
              <a:solidFill>
                <a:schemeClr val="accent5">
                  <a:lumMod val="60000"/>
                  <a:lumOff val="40000"/>
                </a:schemeClr>
              </a:solidFill>
            </a:endParaRPr>
          </a:p>
        </p:txBody>
      </p:sp>
      <p:sp>
        <p:nvSpPr>
          <p:cNvPr id="30" name="TextBox 29"/>
          <p:cNvSpPr txBox="1"/>
          <p:nvPr>
            <p:custDataLst>
              <p:tags r:id="rId25"/>
            </p:custDataLst>
          </p:nvPr>
        </p:nvSpPr>
        <p:spPr>
          <a:xfrm>
            <a:off x="2514600" y="1367135"/>
            <a:ext cx="3180056" cy="461665"/>
          </a:xfrm>
          <a:prstGeom prst="rect">
            <a:avLst/>
          </a:prstGeom>
          <a:solidFill>
            <a:schemeClr val="bg2"/>
          </a:solidFill>
        </p:spPr>
        <p:txBody>
          <a:bodyPr wrap="square" rtlCol="0">
            <a:spAutoFit/>
          </a:bodyPr>
          <a:lstStyle/>
          <a:p>
            <a:r>
              <a:rPr lang="en-US" sz="2400" dirty="0">
                <a:solidFill>
                  <a:schemeClr val="accent5">
                    <a:lumMod val="60000"/>
                    <a:lumOff val="40000"/>
                  </a:schemeClr>
                </a:solidFill>
              </a:rPr>
              <a:t>1</a:t>
            </a:r>
            <a:r>
              <a:rPr lang="en-US" sz="2400" dirty="0" smtClean="0">
                <a:solidFill>
                  <a:schemeClr val="accent5">
                    <a:lumMod val="60000"/>
                    <a:lumOff val="40000"/>
                  </a:schemeClr>
                </a:solidFill>
              </a:rPr>
              <a:t>) Enable (</a:t>
            </a:r>
            <a:r>
              <a:rPr lang="en-US" sz="2400" dirty="0" err="1" smtClean="0">
                <a:solidFill>
                  <a:schemeClr val="accent5">
                    <a:lumMod val="60000"/>
                    <a:lumOff val="40000"/>
                  </a:schemeClr>
                </a:solidFill>
              </a:rPr>
              <a:t>wordline</a:t>
            </a:r>
            <a:r>
              <a:rPr lang="en-US" sz="2400" dirty="0" smtClean="0">
                <a:solidFill>
                  <a:schemeClr val="accent5">
                    <a:lumMod val="60000"/>
                    <a:lumOff val="40000"/>
                  </a:schemeClr>
                </a:solidFill>
              </a:rPr>
              <a:t> = 1)</a:t>
            </a:r>
          </a:p>
        </p:txBody>
      </p:sp>
      <p:cxnSp>
        <p:nvCxnSpPr>
          <p:cNvPr id="33" name="Straight Connector 32"/>
          <p:cNvCxnSpPr/>
          <p:nvPr/>
        </p:nvCxnSpPr>
        <p:spPr>
          <a:xfrm>
            <a:off x="5458280" y="2667000"/>
            <a:ext cx="28484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486400" y="2667000"/>
            <a:ext cx="256720" cy="170156"/>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348405" y="2895600"/>
            <a:ext cx="532710" cy="461665"/>
          </a:xfrm>
          <a:prstGeom prst="rect">
            <a:avLst/>
          </a:prstGeom>
          <a:solidFill>
            <a:schemeClr val="bg2"/>
          </a:solidFill>
        </p:spPr>
        <p:txBody>
          <a:bodyPr wrap="none" rtlCol="0">
            <a:spAutoFit/>
          </a:bodyPr>
          <a:lstStyle/>
          <a:p>
            <a:r>
              <a:rPr lang="en-US" sz="2400" dirty="0" smtClean="0">
                <a:solidFill>
                  <a:schemeClr val="accent5">
                    <a:lumMod val="60000"/>
                    <a:lumOff val="40000"/>
                  </a:schemeClr>
                </a:solidFill>
              </a:rPr>
              <a:t>off</a:t>
            </a:r>
            <a:endParaRPr lang="en-US" sz="2400" dirty="0">
              <a:solidFill>
                <a:schemeClr val="accent5">
                  <a:lumMod val="60000"/>
                  <a:lumOff val="40000"/>
                </a:schemeClr>
              </a:solidFill>
            </a:endParaRPr>
          </a:p>
        </p:txBody>
      </p:sp>
      <p:sp>
        <p:nvSpPr>
          <p:cNvPr id="38" name="TextBox 37"/>
          <p:cNvSpPr txBox="1"/>
          <p:nvPr>
            <p:custDataLst>
              <p:tags r:id="rId26"/>
            </p:custDataLst>
          </p:nvPr>
        </p:nvSpPr>
        <p:spPr>
          <a:xfrm>
            <a:off x="6172200" y="2782534"/>
            <a:ext cx="2875256" cy="1015663"/>
          </a:xfrm>
          <a:prstGeom prst="rect">
            <a:avLst/>
          </a:prstGeom>
          <a:noFill/>
        </p:spPr>
        <p:txBody>
          <a:bodyPr wrap="square" rtlCol="0">
            <a:spAutoFit/>
          </a:bodyPr>
          <a:lstStyle/>
          <a:p>
            <a:r>
              <a:rPr lang="en-US" sz="2000" dirty="0" smtClean="0">
                <a:solidFill>
                  <a:schemeClr val="accent5">
                    <a:lumMod val="60000"/>
                    <a:lumOff val="40000"/>
                  </a:schemeClr>
                </a:solidFill>
              </a:rPr>
              <a:t>2) Drive B high</a:t>
            </a:r>
          </a:p>
          <a:p>
            <a:r>
              <a:rPr lang="en-US" sz="2000" dirty="0">
                <a:solidFill>
                  <a:schemeClr val="accent5">
                    <a:lumMod val="60000"/>
                    <a:lumOff val="40000"/>
                  </a:schemeClr>
                </a:solidFill>
              </a:rPr>
              <a:t> </a:t>
            </a:r>
            <a:r>
              <a:rPr lang="en-US" sz="2000" dirty="0" smtClean="0">
                <a:solidFill>
                  <a:schemeClr val="accent5">
                    <a:lumMod val="60000"/>
                    <a:lumOff val="40000"/>
                  </a:schemeClr>
                </a:solidFill>
              </a:rPr>
              <a:t>         i.e. B = 1</a:t>
            </a:r>
          </a:p>
          <a:p>
            <a:r>
              <a:rPr lang="en-US" sz="2000" dirty="0" smtClean="0">
                <a:solidFill>
                  <a:schemeClr val="accent5">
                    <a:lumMod val="60000"/>
                    <a:lumOff val="40000"/>
                  </a:schemeClr>
                </a:solidFill>
              </a:rPr>
              <a:t>         Charges capacitor</a:t>
            </a:r>
          </a:p>
        </p:txBody>
      </p:sp>
      <p:sp>
        <p:nvSpPr>
          <p:cNvPr id="41" name="TextBox 40"/>
          <p:cNvSpPr txBox="1"/>
          <p:nvPr>
            <p:custDataLst>
              <p:tags r:id="rId27"/>
            </p:custDataLst>
          </p:nvPr>
        </p:nvSpPr>
        <p:spPr>
          <a:xfrm>
            <a:off x="5001080" y="2143780"/>
            <a:ext cx="409120" cy="523220"/>
          </a:xfrm>
          <a:prstGeom prst="rect">
            <a:avLst/>
          </a:prstGeom>
          <a:noFill/>
        </p:spPr>
        <p:txBody>
          <a:bodyPr wrap="square" rtlCol="0">
            <a:spAutoFit/>
          </a:bodyPr>
          <a:lstStyle/>
          <a:p>
            <a:r>
              <a:rPr lang="en-US" sz="2800" dirty="0" smtClean="0">
                <a:solidFill>
                  <a:schemeClr val="accent5">
                    <a:lumMod val="60000"/>
                    <a:lumOff val="40000"/>
                  </a:schemeClr>
                </a:solidFill>
              </a:rPr>
              <a:t>1</a:t>
            </a:r>
          </a:p>
        </p:txBody>
      </p:sp>
      <p:sp>
        <p:nvSpPr>
          <p:cNvPr id="42" name="TextBox 41"/>
          <p:cNvSpPr txBox="1"/>
          <p:nvPr>
            <p:custDataLst>
              <p:tags r:id="rId28"/>
            </p:custDataLst>
          </p:nvPr>
        </p:nvSpPr>
        <p:spPr>
          <a:xfrm>
            <a:off x="4696280" y="2143780"/>
            <a:ext cx="433160" cy="523220"/>
          </a:xfrm>
          <a:prstGeom prst="rect">
            <a:avLst/>
          </a:prstGeom>
          <a:noFill/>
        </p:spPr>
        <p:txBody>
          <a:bodyPr wrap="square" rtlCol="0">
            <a:spAutoFit/>
          </a:bodyPr>
          <a:lstStyle/>
          <a:p>
            <a:r>
              <a:rPr lang="en-US" sz="2800" dirty="0" smtClean="0">
                <a:solidFill>
                  <a:schemeClr val="accent5">
                    <a:lumMod val="60000"/>
                    <a:lumOff val="40000"/>
                  </a:schemeClr>
                </a:solidFill>
              </a:rPr>
              <a:t>→</a:t>
            </a:r>
          </a:p>
        </p:txBody>
      </p:sp>
      <p:cxnSp>
        <p:nvCxnSpPr>
          <p:cNvPr id="31" name="Straight Connector 30"/>
          <p:cNvCxnSpPr/>
          <p:nvPr>
            <p:custDataLst>
              <p:tags r:id="rId29"/>
            </p:custDataLst>
          </p:nvPr>
        </p:nvCxnSpPr>
        <p:spPr>
          <a:xfrm>
            <a:off x="990600" y="1828800"/>
            <a:ext cx="5157035" cy="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30"/>
            </p:custDataLst>
          </p:nvPr>
        </p:nvCxnSpPr>
        <p:spPr>
          <a:xfrm rot="5400000" flipH="1" flipV="1">
            <a:off x="5306847" y="2171700"/>
            <a:ext cx="685800" cy="0"/>
          </a:xfrm>
          <a:prstGeom prst="line">
            <a:avLst/>
          </a:prstGeom>
          <a:ln w="28575">
            <a:solidFill>
              <a:schemeClr val="accent5">
                <a:lumMod val="60000"/>
                <a:lumOff val="40000"/>
              </a:schemeClr>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1461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42"/>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2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7" grpId="0"/>
      <p:bldP spid="29" grpId="0"/>
      <p:bldP spid="30" grpId="0" animBg="1"/>
      <p:bldP spid="36" grpId="0" animBg="1"/>
      <p:bldP spid="38" grpId="0"/>
      <p:bldP spid="41" grpId="0"/>
      <p:bldP spid="42" grpId="0"/>
      <p:bldP spid="42"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2403" name="Rectangle 3"/>
          <p:cNvSpPr>
            <a:spLocks noGrp="1" noChangeArrowheads="1"/>
          </p:cNvSpPr>
          <p:nvPr>
            <p:ph idx="1"/>
            <p:custDataLst>
              <p:tags r:id="rId1"/>
            </p:custDataLst>
          </p:nvPr>
        </p:nvSpPr>
        <p:spPr/>
        <p:txBody>
          <a:bodyPr/>
          <a:lstStyle/>
          <a:p>
            <a:pPr>
              <a:lnSpc>
                <a:spcPct val="90000"/>
              </a:lnSpc>
            </a:pPr>
            <a:r>
              <a:rPr lang="en-US" dirty="0"/>
              <a:t>Single transistor vs. many gates</a:t>
            </a:r>
          </a:p>
          <a:p>
            <a:pPr lvl="1">
              <a:lnSpc>
                <a:spcPct val="90000"/>
              </a:lnSpc>
            </a:pPr>
            <a:r>
              <a:rPr lang="en-US" dirty="0" smtClean="0"/>
              <a:t>Denser, cheaper ($30/1GB vs. $30/2MB)</a:t>
            </a:r>
          </a:p>
          <a:p>
            <a:pPr lvl="1">
              <a:lnSpc>
                <a:spcPct val="90000"/>
              </a:lnSpc>
            </a:pPr>
            <a:r>
              <a:rPr lang="en-US" dirty="0" smtClean="0"/>
              <a:t>But more complicated, and has analog sensing</a:t>
            </a:r>
            <a:endParaRPr lang="en-US" dirty="0"/>
          </a:p>
          <a:p>
            <a:pPr lvl="1">
              <a:lnSpc>
                <a:spcPct val="90000"/>
              </a:lnSpc>
            </a:pPr>
            <a:endParaRPr lang="en-US" dirty="0"/>
          </a:p>
          <a:p>
            <a:pPr>
              <a:lnSpc>
                <a:spcPct val="90000"/>
              </a:lnSpc>
            </a:pPr>
            <a:r>
              <a:rPr lang="en-US" dirty="0" smtClean="0"/>
              <a:t>Also needs </a:t>
            </a:r>
            <a:r>
              <a:rPr lang="en-US" dirty="0"/>
              <a:t>refresh</a:t>
            </a:r>
          </a:p>
          <a:p>
            <a:pPr lvl="1">
              <a:lnSpc>
                <a:spcPct val="90000"/>
              </a:lnSpc>
            </a:pPr>
            <a:r>
              <a:rPr lang="en-US" dirty="0" smtClean="0"/>
              <a:t>Read </a:t>
            </a:r>
            <a:r>
              <a:rPr lang="en-US" dirty="0"/>
              <a:t>and write </a:t>
            </a:r>
            <a:r>
              <a:rPr lang="en-US" dirty="0" smtClean="0"/>
              <a:t>back…</a:t>
            </a:r>
            <a:endParaRPr lang="en-US" dirty="0"/>
          </a:p>
          <a:p>
            <a:pPr lvl="1">
              <a:lnSpc>
                <a:spcPct val="90000"/>
              </a:lnSpc>
            </a:pPr>
            <a:r>
              <a:rPr lang="en-US" dirty="0" smtClean="0"/>
              <a:t>…every </a:t>
            </a:r>
            <a:r>
              <a:rPr lang="en-US" dirty="0"/>
              <a:t>few </a:t>
            </a:r>
            <a:r>
              <a:rPr lang="en-US" dirty="0" smtClean="0"/>
              <a:t>milliseconds</a:t>
            </a:r>
            <a:endParaRPr lang="en-US" dirty="0"/>
          </a:p>
          <a:p>
            <a:pPr lvl="1">
              <a:lnSpc>
                <a:spcPct val="90000"/>
              </a:lnSpc>
            </a:pPr>
            <a:r>
              <a:rPr lang="en-US" dirty="0" smtClean="0"/>
              <a:t>Organized </a:t>
            </a:r>
            <a:r>
              <a:rPr lang="en-US" dirty="0"/>
              <a:t>in 2D grid, so can do rows at a time</a:t>
            </a:r>
          </a:p>
          <a:p>
            <a:pPr lvl="1">
              <a:lnSpc>
                <a:spcPct val="90000"/>
              </a:lnSpc>
            </a:pPr>
            <a:r>
              <a:rPr lang="en-US" dirty="0" smtClean="0"/>
              <a:t>Chip can do refresh internally</a:t>
            </a:r>
            <a:endParaRPr lang="en-US" dirty="0"/>
          </a:p>
          <a:p>
            <a:pPr>
              <a:lnSpc>
                <a:spcPct val="90000"/>
              </a:lnSpc>
            </a:pPr>
            <a:endParaRPr lang="en-US" dirty="0" smtClean="0"/>
          </a:p>
          <a:p>
            <a:pPr>
              <a:lnSpc>
                <a:spcPct val="90000"/>
              </a:lnSpc>
            </a:pPr>
            <a:r>
              <a:rPr lang="en-US" dirty="0" smtClean="0"/>
              <a:t>Hence… slower and energy inefficient</a:t>
            </a:r>
            <a:endParaRPr lang="en-US" dirty="0"/>
          </a:p>
        </p:txBody>
      </p:sp>
      <p:sp>
        <p:nvSpPr>
          <p:cNvPr id="4" name="Title 3"/>
          <p:cNvSpPr>
            <a:spLocks noGrp="1"/>
          </p:cNvSpPr>
          <p:nvPr>
            <p:ph type="title"/>
            <p:custDataLst>
              <p:tags r:id="rId2"/>
            </p:custDataLst>
          </p:nvPr>
        </p:nvSpPr>
        <p:spPr/>
        <p:txBody>
          <a:bodyPr>
            <a:normAutofit fontScale="90000"/>
          </a:bodyPr>
          <a:lstStyle/>
          <a:p>
            <a:r>
              <a:rPr lang="en-US" dirty="0" smtClean="0"/>
              <a:t>DRAM vs. SRAM</a:t>
            </a:r>
            <a:endParaRPr lang="en-US" dirty="0"/>
          </a:p>
        </p:txBody>
      </p:sp>
    </p:spTree>
    <p:extLst>
      <p:ext uri="{BB962C8B-B14F-4D97-AF65-F5344CB8AC3E}">
        <p14:creationId xmlns:p14="http://schemas.microsoft.com/office/powerpoint/2010/main" val="24670942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3970" name="Rectangle 2"/>
          <p:cNvSpPr>
            <a:spLocks noGrp="1" noChangeArrowheads="1"/>
          </p:cNvSpPr>
          <p:nvPr>
            <p:ph type="title"/>
            <p:custDataLst>
              <p:tags r:id="rId1"/>
            </p:custDataLst>
          </p:nvPr>
        </p:nvSpPr>
        <p:spPr/>
        <p:txBody>
          <a:bodyPr>
            <a:noAutofit/>
          </a:bodyPr>
          <a:lstStyle/>
          <a:p>
            <a:r>
              <a:rPr lang="en-US"/>
              <a:t>Memory</a:t>
            </a:r>
          </a:p>
        </p:txBody>
      </p:sp>
      <p:sp>
        <p:nvSpPr>
          <p:cNvPr id="2003971" name="Rectangle 3"/>
          <p:cNvSpPr>
            <a:spLocks noGrp="1" noChangeArrowheads="1"/>
          </p:cNvSpPr>
          <p:nvPr>
            <p:ph idx="1"/>
            <p:custDataLst>
              <p:tags r:id="rId2"/>
            </p:custDataLst>
          </p:nvPr>
        </p:nvSpPr>
        <p:spPr/>
        <p:txBody>
          <a:bodyPr>
            <a:noAutofit/>
          </a:bodyPr>
          <a:lstStyle/>
          <a:p>
            <a:pPr>
              <a:lnSpc>
                <a:spcPct val="82000"/>
              </a:lnSpc>
            </a:pPr>
            <a:r>
              <a:rPr lang="en-US" sz="2800" dirty="0" smtClean="0">
                <a:solidFill>
                  <a:schemeClr val="accent5">
                    <a:lumMod val="60000"/>
                    <a:lumOff val="40000"/>
                  </a:schemeClr>
                </a:solidFill>
              </a:rPr>
              <a:t>Register File </a:t>
            </a:r>
            <a:r>
              <a:rPr lang="en-US" sz="2800" dirty="0" smtClean="0"/>
              <a:t>tradeoffs</a:t>
            </a:r>
          </a:p>
          <a:p>
            <a:pPr lvl="1">
              <a:lnSpc>
                <a:spcPct val="82000"/>
              </a:lnSpc>
              <a:buNone/>
            </a:pPr>
            <a:r>
              <a:rPr lang="en-US" sz="2400" dirty="0" smtClean="0">
                <a:solidFill>
                  <a:schemeClr val="accent5">
                    <a:lumMod val="60000"/>
                    <a:lumOff val="40000"/>
                  </a:schemeClr>
                </a:solidFill>
              </a:rPr>
              <a:t>+</a:t>
            </a:r>
            <a:r>
              <a:rPr lang="en-US" sz="2400" dirty="0" smtClean="0"/>
              <a:t>	Very fast (a few gate delays for both read and write)</a:t>
            </a:r>
          </a:p>
          <a:p>
            <a:pPr lvl="1">
              <a:lnSpc>
                <a:spcPct val="82000"/>
              </a:lnSpc>
              <a:buNone/>
            </a:pPr>
            <a:r>
              <a:rPr lang="en-US" sz="2400" dirty="0" smtClean="0">
                <a:solidFill>
                  <a:schemeClr val="accent5">
                    <a:lumMod val="60000"/>
                    <a:lumOff val="40000"/>
                  </a:schemeClr>
                </a:solidFill>
              </a:rPr>
              <a:t>+</a:t>
            </a:r>
            <a:r>
              <a:rPr lang="en-US" sz="2400" dirty="0" smtClean="0"/>
              <a:t>	Adding extra ports is straightforward</a:t>
            </a:r>
          </a:p>
          <a:p>
            <a:pPr lvl="1">
              <a:lnSpc>
                <a:spcPct val="82000"/>
              </a:lnSpc>
              <a:buNone/>
            </a:pPr>
            <a:r>
              <a:rPr lang="en-US" sz="2400" dirty="0" smtClean="0">
                <a:solidFill>
                  <a:schemeClr val="accent5">
                    <a:lumMod val="60000"/>
                    <a:lumOff val="40000"/>
                  </a:schemeClr>
                </a:solidFill>
              </a:rPr>
              <a:t>–</a:t>
            </a:r>
            <a:r>
              <a:rPr lang="en-US" sz="2400" dirty="0" smtClean="0"/>
              <a:t> 	Expensive, doesn’t scale</a:t>
            </a:r>
          </a:p>
          <a:p>
            <a:pPr lvl="1">
              <a:lnSpc>
                <a:spcPct val="82000"/>
              </a:lnSpc>
              <a:buNone/>
            </a:pPr>
            <a:r>
              <a:rPr lang="en-US" sz="2400" dirty="0" smtClean="0">
                <a:solidFill>
                  <a:schemeClr val="accent5">
                    <a:lumMod val="60000"/>
                    <a:lumOff val="40000"/>
                  </a:schemeClr>
                </a:solidFill>
              </a:rPr>
              <a:t>–</a:t>
            </a:r>
            <a:r>
              <a:rPr lang="en-US" sz="2400" dirty="0" smtClean="0"/>
              <a:t> 	Volatile</a:t>
            </a:r>
          </a:p>
          <a:p>
            <a:pPr>
              <a:lnSpc>
                <a:spcPct val="82000"/>
              </a:lnSpc>
            </a:pPr>
            <a:endParaRPr lang="en-US" sz="2800" dirty="0" smtClean="0"/>
          </a:p>
          <a:p>
            <a:pPr>
              <a:lnSpc>
                <a:spcPct val="82000"/>
              </a:lnSpc>
            </a:pPr>
            <a:r>
              <a:rPr lang="en-US" sz="2800" dirty="0" smtClean="0">
                <a:solidFill>
                  <a:schemeClr val="accent5">
                    <a:lumMod val="60000"/>
                    <a:lumOff val="40000"/>
                  </a:schemeClr>
                </a:solidFill>
              </a:rPr>
              <a:t>Volatile Memory </a:t>
            </a:r>
            <a:r>
              <a:rPr lang="en-US" sz="2800" dirty="0" smtClean="0"/>
              <a:t>alternatives: SRAM, DRAM, …</a:t>
            </a:r>
          </a:p>
          <a:p>
            <a:pPr lvl="1">
              <a:lnSpc>
                <a:spcPct val="82000"/>
              </a:lnSpc>
              <a:buNone/>
            </a:pPr>
            <a:r>
              <a:rPr lang="en-US" sz="2400" dirty="0" smtClean="0">
                <a:solidFill>
                  <a:schemeClr val="accent5">
                    <a:lumMod val="60000"/>
                    <a:lumOff val="40000"/>
                  </a:schemeClr>
                </a:solidFill>
              </a:rPr>
              <a:t>–</a:t>
            </a:r>
            <a:r>
              <a:rPr lang="en-US" sz="2400" dirty="0" smtClean="0"/>
              <a:t> 	Slower</a:t>
            </a:r>
          </a:p>
          <a:p>
            <a:pPr lvl="1">
              <a:lnSpc>
                <a:spcPct val="82000"/>
              </a:lnSpc>
              <a:buNone/>
            </a:pPr>
            <a:r>
              <a:rPr lang="en-US" sz="2400" dirty="0" smtClean="0">
                <a:solidFill>
                  <a:schemeClr val="accent5">
                    <a:lumMod val="60000"/>
                    <a:lumOff val="40000"/>
                  </a:schemeClr>
                </a:solidFill>
              </a:rPr>
              <a:t>+</a:t>
            </a:r>
            <a:r>
              <a:rPr lang="en-US" sz="2400" dirty="0" smtClean="0"/>
              <a:t>	Cheaper, and scales well</a:t>
            </a:r>
          </a:p>
          <a:p>
            <a:pPr lvl="1">
              <a:lnSpc>
                <a:spcPct val="82000"/>
              </a:lnSpc>
              <a:buNone/>
            </a:pPr>
            <a:r>
              <a:rPr lang="en-US" sz="2400" dirty="0" smtClean="0">
                <a:solidFill>
                  <a:schemeClr val="accent5">
                    <a:lumMod val="60000"/>
                    <a:lumOff val="40000"/>
                  </a:schemeClr>
                </a:solidFill>
              </a:rPr>
              <a:t>–</a:t>
            </a:r>
            <a:r>
              <a:rPr lang="en-US" sz="2400" dirty="0" smtClean="0"/>
              <a:t> 	Volatile</a:t>
            </a:r>
          </a:p>
          <a:p>
            <a:pPr>
              <a:lnSpc>
                <a:spcPct val="82000"/>
              </a:lnSpc>
            </a:pPr>
            <a:endParaRPr lang="en-US" sz="2800" dirty="0" smtClean="0"/>
          </a:p>
          <a:p>
            <a:pPr marL="342900" lvl="1" indent="-342900">
              <a:lnSpc>
                <a:spcPct val="82000"/>
              </a:lnSpc>
              <a:buClrTx/>
              <a:buSzPct val="80000"/>
              <a:buNone/>
            </a:pPr>
            <a:r>
              <a:rPr lang="en-US" sz="2800" dirty="0" smtClean="0">
                <a:solidFill>
                  <a:schemeClr val="accent5">
                    <a:lumMod val="60000"/>
                    <a:lumOff val="40000"/>
                  </a:schemeClr>
                </a:solidFill>
              </a:rPr>
              <a:t>Non-Volatile Memory (NV-RAM): </a:t>
            </a:r>
            <a:r>
              <a:rPr lang="en-US" sz="2400" dirty="0" smtClean="0"/>
              <a:t>Flash, EEPROM, …</a:t>
            </a:r>
          </a:p>
          <a:p>
            <a:pPr lvl="1">
              <a:lnSpc>
                <a:spcPct val="82000"/>
              </a:lnSpc>
              <a:buNone/>
            </a:pPr>
            <a:r>
              <a:rPr lang="en-US" sz="2400" dirty="0" smtClean="0">
                <a:solidFill>
                  <a:schemeClr val="accent5">
                    <a:lumMod val="60000"/>
                    <a:lumOff val="40000"/>
                  </a:schemeClr>
                </a:solidFill>
              </a:rPr>
              <a:t>+</a:t>
            </a:r>
            <a:r>
              <a:rPr lang="en-US" sz="2400" dirty="0" smtClean="0"/>
              <a:t>	Scales well</a:t>
            </a:r>
            <a:endParaRPr lang="en-US" sz="2400" dirty="0"/>
          </a:p>
          <a:p>
            <a:pPr lvl="1">
              <a:lnSpc>
                <a:spcPct val="82000"/>
              </a:lnSpc>
              <a:buNone/>
            </a:pPr>
            <a:r>
              <a:rPr lang="en-US" sz="2400" dirty="0" smtClean="0">
                <a:solidFill>
                  <a:schemeClr val="accent5">
                    <a:lumMod val="60000"/>
                    <a:lumOff val="40000"/>
                  </a:schemeClr>
                </a:solidFill>
              </a:rPr>
              <a:t>–</a:t>
            </a:r>
            <a:r>
              <a:rPr lang="en-US" sz="2400" dirty="0" smtClean="0"/>
              <a:t> 	Limited </a:t>
            </a:r>
            <a:r>
              <a:rPr lang="en-US" sz="2400" dirty="0"/>
              <a:t>lifetime; </a:t>
            </a:r>
            <a:r>
              <a:rPr lang="en-US" sz="2400" dirty="0" smtClean="0"/>
              <a:t>degrades after </a:t>
            </a:r>
            <a:r>
              <a:rPr lang="en-US" sz="2400" dirty="0"/>
              <a:t>100000 to 1M </a:t>
            </a:r>
            <a:r>
              <a:rPr lang="en-US" sz="2400" dirty="0" smtClean="0"/>
              <a:t>writes</a:t>
            </a:r>
            <a:endParaRPr lang="en-US" sz="2400" dirty="0"/>
          </a:p>
        </p:txBody>
      </p:sp>
    </p:spTree>
    <p:extLst>
      <p:ext uri="{BB962C8B-B14F-4D97-AF65-F5344CB8AC3E}">
        <p14:creationId xmlns:p14="http://schemas.microsoft.com/office/powerpoint/2010/main" val="32580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3971">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03971">
                                            <p:txEl>
                                              <p:pRg st="12" end="1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03971">
                                            <p:txEl>
                                              <p:pRg st="13" end="1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03971">
                                            <p:txEl>
                                              <p:pRg st="9" end="9"/>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0397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6498" name="Rectangle 2"/>
          <p:cNvSpPr>
            <a:spLocks noGrp="1" noChangeArrowheads="1"/>
          </p:cNvSpPr>
          <p:nvPr>
            <p:ph type="title"/>
            <p:custDataLst>
              <p:tags r:id="rId1"/>
            </p:custDataLst>
          </p:nvPr>
        </p:nvSpPr>
        <p:spPr/>
        <p:txBody>
          <a:bodyPr>
            <a:normAutofit fontScale="90000"/>
          </a:bodyPr>
          <a:lstStyle/>
          <a:p>
            <a:r>
              <a:rPr lang="en-US"/>
              <a:t>Summary</a:t>
            </a:r>
          </a:p>
        </p:txBody>
      </p:sp>
      <p:sp>
        <p:nvSpPr>
          <p:cNvPr id="2026499" name="Rectangle 3"/>
          <p:cNvSpPr>
            <a:spLocks noGrp="1" noChangeArrowheads="1"/>
          </p:cNvSpPr>
          <p:nvPr>
            <p:ph idx="1"/>
            <p:custDataLst>
              <p:tags r:id="rId2"/>
            </p:custDataLst>
          </p:nvPr>
        </p:nvSpPr>
        <p:spPr/>
        <p:txBody>
          <a:bodyPr>
            <a:normAutofit lnSpcReduction="10000"/>
          </a:bodyPr>
          <a:lstStyle/>
          <a:p>
            <a:r>
              <a:rPr lang="en-US" dirty="0"/>
              <a:t>We now have enough building blocks to build machines that can perform non-trivial computational tasks</a:t>
            </a:r>
          </a:p>
          <a:p>
            <a:endParaRPr lang="en-US" dirty="0" smtClean="0"/>
          </a:p>
          <a:p>
            <a:r>
              <a:rPr lang="en-US" dirty="0" smtClean="0"/>
              <a:t>Register File: Tens of words of working memory</a:t>
            </a:r>
            <a:endParaRPr lang="en-US" dirty="0"/>
          </a:p>
          <a:p>
            <a:r>
              <a:rPr lang="en-US" dirty="0"/>
              <a:t>SRAM: </a:t>
            </a:r>
            <a:r>
              <a:rPr lang="en-US" dirty="0" smtClean="0"/>
              <a:t>Millions of words of working memory</a:t>
            </a:r>
            <a:endParaRPr lang="en-US" dirty="0"/>
          </a:p>
          <a:p>
            <a:r>
              <a:rPr lang="en-US" dirty="0"/>
              <a:t>DRAM: </a:t>
            </a:r>
            <a:r>
              <a:rPr lang="en-US" dirty="0" smtClean="0"/>
              <a:t>Billions of words of working memory</a:t>
            </a:r>
          </a:p>
          <a:p>
            <a:r>
              <a:rPr lang="en-US" dirty="0" smtClean="0"/>
              <a:t>NVRAM: long term storage </a:t>
            </a:r>
            <a:br>
              <a:rPr lang="en-US" dirty="0" smtClean="0"/>
            </a:br>
            <a:r>
              <a:rPr lang="en-US" dirty="0" smtClean="0"/>
              <a:t>	(</a:t>
            </a:r>
            <a:r>
              <a:rPr lang="en-US" dirty="0" err="1" smtClean="0"/>
              <a:t>usb</a:t>
            </a:r>
            <a:r>
              <a:rPr lang="en-US" dirty="0" smtClean="0"/>
              <a:t> fob, solid state disks, BIOS, …)</a:t>
            </a:r>
          </a:p>
          <a:p>
            <a:endParaRPr lang="en-US" dirty="0"/>
          </a:p>
          <a:p>
            <a:r>
              <a:rPr lang="en-US" dirty="0" smtClean="0">
                <a:solidFill>
                  <a:schemeClr val="accent5">
                    <a:lumMod val="60000"/>
                    <a:lumOff val="40000"/>
                  </a:schemeClr>
                </a:solidFill>
              </a:rPr>
              <a:t>Next time we will build a simple processor!</a:t>
            </a:r>
          </a:p>
          <a:p>
            <a:endParaRPr lang="en-US" dirty="0"/>
          </a:p>
        </p:txBody>
      </p:sp>
    </p:spTree>
    <p:extLst>
      <p:ext uri="{BB962C8B-B14F-4D97-AF65-F5344CB8AC3E}">
        <p14:creationId xmlns:p14="http://schemas.microsoft.com/office/powerpoint/2010/main" val="13304374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Which statement(s) is true</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 In </a:t>
            </a:r>
            <a:r>
              <a:rPr lang="en-US" dirty="0"/>
              <a:t>a Moore Machine output depends on </a:t>
            </a:r>
            <a:r>
              <a:rPr lang="en-US" dirty="0" smtClean="0"/>
              <a:t>both current state and input</a:t>
            </a:r>
            <a:endParaRPr lang="en-US" dirty="0"/>
          </a:p>
          <a:p>
            <a:pPr marL="0" indent="0">
              <a:buNone/>
            </a:pPr>
            <a:r>
              <a:rPr lang="en-US" dirty="0" smtClean="0"/>
              <a:t>(B) In a Mealy Machine output depends on both current state and  input</a:t>
            </a:r>
          </a:p>
          <a:p>
            <a:pPr marL="0" indent="0">
              <a:buNone/>
            </a:pPr>
            <a:r>
              <a:rPr lang="en-US" dirty="0" smtClean="0"/>
              <a:t>(C) In a Mealy Machine output depends on next state and input</a:t>
            </a:r>
            <a:br>
              <a:rPr lang="en-US" dirty="0" smtClean="0"/>
            </a:br>
            <a:r>
              <a:rPr lang="en-US" dirty="0" smtClean="0"/>
              <a:t>(D) All the above are true</a:t>
            </a:r>
          </a:p>
          <a:p>
            <a:pPr marL="0" indent="0">
              <a:buNone/>
            </a:pPr>
            <a:r>
              <a:rPr lang="en-US" dirty="0" smtClean="0"/>
              <a:t>(E) None are true</a:t>
            </a:r>
          </a:p>
        </p:txBody>
      </p:sp>
      <p:sp>
        <p:nvSpPr>
          <p:cNvPr id="5" name="Rounded Rectangle 4"/>
          <p:cNvSpPr/>
          <p:nvPr/>
        </p:nvSpPr>
        <p:spPr>
          <a:xfrm>
            <a:off x="228600" y="1905000"/>
            <a:ext cx="8763000" cy="990600"/>
          </a:xfrm>
          <a:prstGeom prst="roundRect">
            <a:avLst/>
          </a:prstGeom>
          <a:no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49473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Content Placeholder 24"/>
          <p:cNvSpPr>
            <a:spLocks noGrp="1"/>
          </p:cNvSpPr>
          <p:nvPr>
            <p:ph idx="1"/>
            <p:custDataLst>
              <p:tags r:id="rId1"/>
            </p:custDataLst>
          </p:nvPr>
        </p:nvSpPr>
        <p:spPr/>
        <p:txBody>
          <a:bodyPr>
            <a:normAutofit lnSpcReduction="10000"/>
          </a:bodyPr>
          <a:lstStyle/>
          <a:p>
            <a:r>
              <a:rPr lang="en-US" dirty="0" smtClean="0"/>
              <a:t>General Case: </a:t>
            </a:r>
            <a:r>
              <a:rPr lang="en-US" dirty="0" smtClean="0">
                <a:solidFill>
                  <a:schemeClr val="accent5">
                    <a:lumMod val="60000"/>
                    <a:lumOff val="40000"/>
                  </a:schemeClr>
                </a:solidFill>
              </a:rPr>
              <a:t>Mealy Machine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	Outputs and next state depend on both</a:t>
            </a:r>
            <a:br>
              <a:rPr lang="en-US" dirty="0" smtClean="0"/>
            </a:br>
            <a:r>
              <a:rPr lang="en-US" dirty="0" smtClean="0"/>
              <a:t>current state and input</a:t>
            </a:r>
            <a:endParaRPr lang="en-US" dirty="0"/>
          </a:p>
        </p:txBody>
      </p:sp>
      <p:sp>
        <p:nvSpPr>
          <p:cNvPr id="1659906" name="Rectangle 2"/>
          <p:cNvSpPr>
            <a:spLocks noGrp="1" noChangeArrowheads="1"/>
          </p:cNvSpPr>
          <p:nvPr>
            <p:ph type="title"/>
            <p:custDataLst>
              <p:tags r:id="rId2"/>
            </p:custDataLst>
          </p:nvPr>
        </p:nvSpPr>
        <p:spPr>
          <a:noFill/>
          <a:ln/>
        </p:spPr>
        <p:txBody>
          <a:bodyPr anchor="ctr">
            <a:normAutofit fontScale="90000"/>
          </a:bodyPr>
          <a:lstStyle/>
          <a:p>
            <a:r>
              <a:rPr lang="en-US" dirty="0" smtClean="0"/>
              <a:t>Mealy Machine</a:t>
            </a:r>
            <a:endParaRPr lang="en-US" dirty="0"/>
          </a:p>
        </p:txBody>
      </p:sp>
      <p:sp>
        <p:nvSpPr>
          <p:cNvPr id="1659908" name="Line 4"/>
          <p:cNvSpPr>
            <a:spLocks noChangeShapeType="1"/>
          </p:cNvSpPr>
          <p:nvPr>
            <p:custDataLst>
              <p:tags r:id="rId3"/>
            </p:custDataLst>
          </p:nvPr>
        </p:nvSpPr>
        <p:spPr bwMode="auto">
          <a:xfrm>
            <a:off x="6699250" y="2667000"/>
            <a:ext cx="0" cy="1441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09" name="Line 5"/>
          <p:cNvSpPr>
            <a:spLocks noChangeShapeType="1"/>
          </p:cNvSpPr>
          <p:nvPr>
            <p:custDataLst>
              <p:tags r:id="rId4"/>
            </p:custDataLst>
          </p:nvPr>
        </p:nvSpPr>
        <p:spPr bwMode="auto">
          <a:xfrm>
            <a:off x="4038600" y="2971800"/>
            <a:ext cx="692150" cy="5107"/>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4"/>
              </a:solidFill>
            </a:endParaRPr>
          </a:p>
        </p:txBody>
      </p:sp>
      <p:sp>
        <p:nvSpPr>
          <p:cNvPr id="1659910" name="Line 6"/>
          <p:cNvSpPr>
            <a:spLocks noChangeShapeType="1"/>
          </p:cNvSpPr>
          <p:nvPr>
            <p:custDataLst>
              <p:tags r:id="rId5"/>
            </p:custDataLst>
          </p:nvPr>
        </p:nvSpPr>
        <p:spPr bwMode="auto">
          <a:xfrm flipH="1" flipV="1">
            <a:off x="1219200" y="4114800"/>
            <a:ext cx="548640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11" name="Line 7"/>
          <p:cNvSpPr>
            <a:spLocks noChangeShapeType="1"/>
          </p:cNvSpPr>
          <p:nvPr>
            <p:custDataLst>
              <p:tags r:id="rId6"/>
            </p:custDataLst>
          </p:nvPr>
        </p:nvSpPr>
        <p:spPr bwMode="auto">
          <a:xfrm flipV="1">
            <a:off x="1219200" y="2286000"/>
            <a:ext cx="0" cy="182245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1659912" name="Line 8"/>
          <p:cNvSpPr>
            <a:spLocks noChangeShapeType="1"/>
          </p:cNvSpPr>
          <p:nvPr>
            <p:custDataLst>
              <p:tags r:id="rId7"/>
            </p:custDataLst>
          </p:nvPr>
        </p:nvSpPr>
        <p:spPr bwMode="auto">
          <a:xfrm>
            <a:off x="2819400" y="2286000"/>
            <a:ext cx="167640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1659916" name="Rectangle 12"/>
          <p:cNvSpPr>
            <a:spLocks noChangeArrowheads="1"/>
          </p:cNvSpPr>
          <p:nvPr>
            <p:custDataLst>
              <p:tags r:id="rId8"/>
            </p:custDataLst>
          </p:nvPr>
        </p:nvSpPr>
        <p:spPr bwMode="auto">
          <a:xfrm>
            <a:off x="6775450" y="2715812"/>
            <a:ext cx="1905000" cy="523862"/>
          </a:xfrm>
          <a:prstGeom prst="rect">
            <a:avLst/>
          </a:prstGeom>
          <a:noFill/>
          <a:ln w="9525">
            <a:noFill/>
            <a:miter lim="800000"/>
            <a:headEnd/>
            <a:tailEnd/>
          </a:ln>
          <a:effectLst/>
        </p:spPr>
        <p:txBody>
          <a:bodyPr lIns="92075" tIns="46038" rIns="92075" bIns="46038">
            <a:spAutoFit/>
          </a:bodyPr>
          <a:lstStyle/>
          <a:p>
            <a:pPr>
              <a:spcBef>
                <a:spcPct val="50000"/>
              </a:spcBef>
            </a:pPr>
            <a:r>
              <a:rPr lang="en-US" sz="2800" b="1" dirty="0">
                <a:solidFill>
                  <a:schemeClr val="bg1"/>
                </a:solidFill>
              </a:rPr>
              <a:t>Next State </a:t>
            </a:r>
          </a:p>
        </p:txBody>
      </p:sp>
      <p:sp>
        <p:nvSpPr>
          <p:cNvPr id="1659917" name="Rectangle 13"/>
          <p:cNvSpPr>
            <a:spLocks noChangeArrowheads="1"/>
          </p:cNvSpPr>
          <p:nvPr>
            <p:custDataLst>
              <p:tags r:id="rId9"/>
            </p:custDataLst>
          </p:nvPr>
        </p:nvSpPr>
        <p:spPr bwMode="auto">
          <a:xfrm>
            <a:off x="2667000" y="1371600"/>
            <a:ext cx="1752600" cy="954750"/>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Current State</a:t>
            </a:r>
            <a:endParaRPr lang="en-US" sz="2800" b="1" dirty="0">
              <a:solidFill>
                <a:schemeClr val="bg1"/>
              </a:solidFill>
            </a:endParaRPr>
          </a:p>
        </p:txBody>
      </p:sp>
      <p:sp>
        <p:nvSpPr>
          <p:cNvPr id="1659918" name="Rectangle 14"/>
          <p:cNvSpPr>
            <a:spLocks noChangeArrowheads="1"/>
          </p:cNvSpPr>
          <p:nvPr>
            <p:custDataLst>
              <p:tags r:id="rId10"/>
            </p:custDataLst>
          </p:nvPr>
        </p:nvSpPr>
        <p:spPr bwMode="auto">
          <a:xfrm>
            <a:off x="3124200" y="2667000"/>
            <a:ext cx="1143000" cy="523862"/>
          </a:xfrm>
          <a:prstGeom prst="rect">
            <a:avLst/>
          </a:prstGeom>
          <a:noFill/>
          <a:ln w="9525">
            <a:noFill/>
            <a:miter lim="800000"/>
            <a:headEnd/>
            <a:tailEnd/>
          </a:ln>
          <a:effectLst/>
        </p:spPr>
        <p:txBody>
          <a:bodyPr wrap="square" lIns="92075" tIns="46038" rIns="92075" bIns="46038">
            <a:spAutoFit/>
          </a:bodyPr>
          <a:lstStyle/>
          <a:p>
            <a:pPr>
              <a:spcBef>
                <a:spcPct val="50000"/>
              </a:spcBef>
            </a:pPr>
            <a:r>
              <a:rPr lang="en-US" sz="2800" b="1" dirty="0">
                <a:solidFill>
                  <a:schemeClr val="bg1"/>
                </a:solidFill>
              </a:rPr>
              <a:t>Input</a:t>
            </a:r>
          </a:p>
        </p:txBody>
      </p:sp>
      <p:sp>
        <p:nvSpPr>
          <p:cNvPr id="1659923" name="Line 19"/>
          <p:cNvSpPr>
            <a:spLocks noChangeShapeType="1"/>
          </p:cNvSpPr>
          <p:nvPr>
            <p:custDataLst>
              <p:tags r:id="rId11"/>
            </p:custDataLst>
          </p:nvPr>
        </p:nvSpPr>
        <p:spPr bwMode="auto">
          <a:xfrm flipV="1">
            <a:off x="1219200" y="2286000"/>
            <a:ext cx="527050" cy="0"/>
          </a:xfrm>
          <a:prstGeom prst="line">
            <a:avLst/>
          </a:prstGeom>
          <a:noFill/>
          <a:ln w="28575">
            <a:solidFill>
              <a:schemeClr val="bg1"/>
            </a:solidFill>
            <a:round/>
            <a:headEnd type="none" w="med" len="med"/>
            <a:tailEnd type="arrow" w="lg" len="lg"/>
          </a:ln>
          <a:effectLst/>
        </p:spPr>
        <p:txBody>
          <a:bodyPr wrap="none" anchor="ctr"/>
          <a:lstStyle/>
          <a:p>
            <a:endParaRPr lang="en-US"/>
          </a:p>
        </p:txBody>
      </p:sp>
      <p:sp>
        <p:nvSpPr>
          <p:cNvPr id="1659924" name="Line 20"/>
          <p:cNvSpPr>
            <a:spLocks noChangeShapeType="1"/>
          </p:cNvSpPr>
          <p:nvPr>
            <p:custDataLst>
              <p:tags r:id="rId12"/>
            </p:custDataLst>
          </p:nvPr>
        </p:nvSpPr>
        <p:spPr bwMode="auto">
          <a:xfrm>
            <a:off x="6019800" y="2667000"/>
            <a:ext cx="679450" cy="0"/>
          </a:xfrm>
          <a:prstGeom prst="line">
            <a:avLst/>
          </a:prstGeom>
          <a:noFill/>
          <a:ln w="28575">
            <a:solidFill>
              <a:schemeClr val="bg1"/>
            </a:solidFill>
            <a:round/>
            <a:headEnd type="none" w="sm" len="sm"/>
            <a:tailEnd type="none" w="sm" len="sm"/>
          </a:ln>
          <a:effectLst/>
        </p:spPr>
        <p:txBody>
          <a:bodyPr wrap="none" anchor="ctr"/>
          <a:lstStyle/>
          <a:p>
            <a:endParaRPr lang="en-US"/>
          </a:p>
        </p:txBody>
      </p:sp>
      <p:sp>
        <p:nvSpPr>
          <p:cNvPr id="23" name="Line 19"/>
          <p:cNvSpPr>
            <a:spLocks noChangeShapeType="1"/>
          </p:cNvSpPr>
          <p:nvPr>
            <p:custDataLst>
              <p:tags r:id="rId13"/>
            </p:custDataLst>
          </p:nvPr>
        </p:nvSpPr>
        <p:spPr bwMode="auto">
          <a:xfrm>
            <a:off x="6019800" y="1905000"/>
            <a:ext cx="685800" cy="0"/>
          </a:xfrm>
          <a:prstGeom prst="line">
            <a:avLst/>
          </a:prstGeom>
          <a:noFill/>
          <a:ln w="28575">
            <a:solidFill>
              <a:schemeClr val="bg1"/>
            </a:solidFill>
            <a:round/>
            <a:headEnd type="none" w="med" len="med"/>
            <a:tailEnd type="arrow" w="lg" len="lg"/>
          </a:ln>
          <a:effectLst/>
        </p:spPr>
        <p:txBody>
          <a:bodyPr wrap="none" anchor="ctr"/>
          <a:lstStyle/>
          <a:p>
            <a:endParaRPr lang="en-US">
              <a:solidFill>
                <a:schemeClr val="accent2"/>
              </a:solidFill>
            </a:endParaRPr>
          </a:p>
        </p:txBody>
      </p:sp>
      <p:sp>
        <p:nvSpPr>
          <p:cNvPr id="24" name="Rectangle 12"/>
          <p:cNvSpPr>
            <a:spLocks noChangeArrowheads="1"/>
          </p:cNvSpPr>
          <p:nvPr>
            <p:custDataLst>
              <p:tags r:id="rId14"/>
            </p:custDataLst>
          </p:nvPr>
        </p:nvSpPr>
        <p:spPr bwMode="auto">
          <a:xfrm>
            <a:off x="6400800" y="1671293"/>
            <a:ext cx="1905000" cy="523862"/>
          </a:xfrm>
          <a:prstGeom prst="rect">
            <a:avLst/>
          </a:prstGeom>
          <a:noFill/>
          <a:ln w="9525">
            <a:noFill/>
            <a:miter lim="800000"/>
            <a:headEnd/>
            <a:tailEnd/>
          </a:ln>
          <a:effectLst/>
        </p:spPr>
        <p:txBody>
          <a:bodyPr lIns="92075" tIns="46038" rIns="92075" bIns="46038">
            <a:spAutoFit/>
          </a:bodyPr>
          <a:lstStyle/>
          <a:p>
            <a:pPr algn="ctr">
              <a:spcBef>
                <a:spcPct val="50000"/>
              </a:spcBef>
            </a:pPr>
            <a:r>
              <a:rPr lang="en-US" sz="2800" b="1" dirty="0" smtClean="0">
                <a:solidFill>
                  <a:schemeClr val="bg1"/>
                </a:solidFill>
              </a:rPr>
              <a:t>Output</a:t>
            </a:r>
            <a:endParaRPr lang="en-US" sz="2800" b="1" dirty="0">
              <a:solidFill>
                <a:schemeClr val="bg1"/>
              </a:solidFill>
            </a:endParaRPr>
          </a:p>
        </p:txBody>
      </p:sp>
      <p:sp>
        <p:nvSpPr>
          <p:cNvPr id="20" name="Rectangle 19"/>
          <p:cNvSpPr/>
          <p:nvPr>
            <p:custDataLst>
              <p:tags r:id="rId15"/>
            </p:custDataLst>
          </p:nvPr>
        </p:nvSpPr>
        <p:spPr>
          <a:xfrm>
            <a:off x="1752600" y="1447800"/>
            <a:ext cx="1066800" cy="1676400"/>
          </a:xfrm>
          <a:prstGeom prst="rect">
            <a:avLst/>
          </a:prstGeom>
          <a:noFill/>
          <a:ln w="28575">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smtClean="0"/>
              <a:t>Registers</a:t>
            </a:r>
            <a:endParaRPr lang="en-US" sz="2400" dirty="0"/>
          </a:p>
        </p:txBody>
      </p:sp>
      <p:sp>
        <p:nvSpPr>
          <p:cNvPr id="21" name="Oval 20"/>
          <p:cNvSpPr/>
          <p:nvPr>
            <p:custDataLst>
              <p:tags r:id="rId16"/>
            </p:custDataLst>
          </p:nvPr>
        </p:nvSpPr>
        <p:spPr>
          <a:xfrm>
            <a:off x="4572000" y="1371600"/>
            <a:ext cx="1524000" cy="182880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Comb.</a:t>
            </a:r>
            <a:br>
              <a:rPr lang="en-US" sz="2400" dirty="0" smtClean="0"/>
            </a:br>
            <a:r>
              <a:rPr lang="en-US" sz="2400" dirty="0" smtClean="0"/>
              <a:t>Logic</a:t>
            </a:r>
            <a:endParaRPr lang="en-US" sz="2400" dirty="0"/>
          </a:p>
        </p:txBody>
      </p:sp>
      <p:cxnSp>
        <p:nvCxnSpPr>
          <p:cNvPr id="19" name="Straight Connector 18"/>
          <p:cNvCxnSpPr/>
          <p:nvPr>
            <p:custDataLst>
              <p:tags r:id="rId17"/>
            </p:custDataLst>
          </p:nvPr>
        </p:nvCxnSpPr>
        <p:spPr>
          <a:xfrm rot="5400000" flipH="1" flipV="1">
            <a:off x="2476500" y="3009899"/>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custDataLst>
              <p:tags r:id="rId18"/>
            </p:custDataLst>
          </p:nvPr>
        </p:nvCxnSpPr>
        <p:spPr>
          <a:xfrm rot="16200000" flipV="1">
            <a:off x="2552700" y="3009900"/>
            <a:ext cx="152400" cy="76200"/>
          </a:xfrm>
          <a:prstGeom prst="line">
            <a:avLst/>
          </a:prstGeom>
          <a:ln w="28575">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495583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8.xml><?xml version="1.0" encoding="utf-8"?>
<p:tagLst xmlns:a="http://schemas.openxmlformats.org/drawingml/2006/main" xmlns:r="http://schemas.openxmlformats.org/officeDocument/2006/relationships" xmlns:p="http://schemas.openxmlformats.org/presentationml/2006/main">
  <p:tag name="CP3_INK_TAG" val="base64:AO0pHAOAgAQdBLADjgMBEPtqM42hSWdPlnOPQpc6p/oDCEgQRP//A0U1BQM4C2QZIDIJAJCbAwE3wB5FMwkAkIICAdvFHkU4CAD+AwB7hdI0Ek7ApD/TAKQ/CmIigv8ADdH+ABukAlu8953O8qSXnv0AhPwz3fhnvA0acmXiVotKKFYXjeefNnCD1q5RIi0wRcWmLmZvd+H4fjAhNhDFvlZ4m2JutwscrJa0x5Gq1w0bN1rlmww42TVrlYZWYAqcAUKD/jiW/jip3jNKrVRqtFTicXUwiZrKc3d7JvKbi4ioxUYjj4V77eDyoIT8NUH4ak4WlKEpwrDCrG7HPDXHXDPDVOEpUyYMGDQcCWKmS1EYTw3x1vXbbDrwa7wAg/GmbmbSuJmEERcxMkxFwBAImIkXEyud749fB9ghNhDVllbuGuJutxsWDRa0Yt2a3CxzOVuRq4wtGbfJlctXAApxI4P+PVL+PU+3OZvM86543pwxrXDhWGs4zrr03ICD/hdW/hdJicVXCOUcGrrM7u83ueMeDXfHdPGE6miHgeKEEIIwijGEUU4VRTnlz49wITYQwxMGjHKwxrcLBk0WtMuFytcOcrRbmb42bjMyZt8TliAKkwE4g/49Qv49JbvlPLPLjy64zO65xxnd5zcZi6zC7oxquHDXDXLljHJxnwyD/hrA/hqp3Mccc6668PHHHGFqmIitRwdGsaxWI1UXF3e931x3431AhNFrpxRIRRjGEYhCKEYRIhCMEJyjGUYq8flwj4QAITYQ3x5MOZwzxrcuJi4WtGLHKtcYmTFayb4WzXG3x5m7fCAKqQFIg/45qv45pdxMb14fhejy4xtdZoqMRwqOHCK4NREVExKY4znN8b47m+MXE4iOV+FmPICE/Dy9+Hm+GTfu4PA4fC4OiVGKeSOCkpSjacLyrWNZ1rG8byvCsJpwrCKEo4o4JWhCiWPFfTkAg/GrKcsriUSJSExMABEhEomJgmJiUSleefsvGCE2ENnGPM0YssK1u3yuVrRm2wrXONm3Ws8bfHhx5mjFmxwgCl4Xg/49Dv49Je05Z1z1urqbxfDPCMiE/Dt1+Hb/ZGlsFpZKyhLDK9YaYyxghcphGnjiQEEcEaGVPbk2SCE2EZHLfC2c5sq1q5cMVrRxlyrXGFvlWuXOJrjzN8rnHicgCpIBRIP+OTb+OU3UzGazjet1MFKTrOIqq4RURExMXCLZXO22W4nNTq/AAIP+I6j+I7VjOt8L1eGmJ5NVilI2zmuc5cW5mczlbMXDERjHKcNc+Xggg/G6eehAmyYkTF1IKtExMBExMTEwkkTM3nn4PfoAITYRja4cTbI0yLXLRm4WtGeNitcuWrdazZtnLBtkctMOJkAKjwE0g/47sP47sc4vhnxOPK8TMTd3vOc3zneM4quFdLrwoxPCqi45665ghPxH9fiP7y5NMM3FzTlBghkhgpgpS9IxTvFhjPTu35sMqoxTphyVjICE1cyHXuiIRjCMIwjAQRgiiRgIEIxTjfTx48ghNhDPCzysm7PMtxNmuFa0zY2q3CwyZFrPJkxY2LhqwbuWQAqxAVGD/jl+/jl/zcTw58vF8T0e1xupVKIzSZq8UrhGIxUYnE1dbi4nMZTm5zNrSq6pqol4wIT8UpH4pSc9aV2cXib92nQpPAlSFJUlKEIQmVnOdZzrGNYTjGJOcU8MqxlGUrQwWWSnScteza1Ag+Xueb3TFosmLJRImpRJFxMJgCJIkiYlVwTCZJTO+vh9fIAhNhDBi3ZN8WVstaNHLRa0c5WK1y5zN1rJxlzNceFg5ZNMIAqlAUqD/juA/juB6unh+Ec+XgU1HCdZm83zvjnjmbuKisdOvSJ5XETC0zdxxjLN5XZjPLFAg/4pSv4pS+8dOvQ8XxO9TF01FVjEFKlMtzPHt38DwfEzVxiYKmZlM5rdZuM666qgg/Y6e6mJiUzAlMkwmESiQkiSAiYRdTEiYmU3fm+XXrAhNhDHM5aNm7nEtZs2mNa0x5ca3DlxtlrbE1ZsczNxjctMQAq0AVSD/jjA/jjBLrv28XSZRMJ1eoxGKjV1a53m8yvt4viB4k6RFbuNyu5m83dzc0nhntx6YyCE/F1l+LrMyZc2fjXwSlKUaVjONZ1je8bzrlXheNJUhgzbdgUTlOMY1jWN43TrGUoWhilijgro2y4XDIPzpXe7ZXF1cAmCamJhImAiUwmAggQlMXEhMszvwfJn4EAhNhGFq2zOGDXGtyuGbNa0YNXK1yyyZFrFm5Z48rRo2cucwApeGIP+OtD+OtHt3N5rizMIxienPoCE/Fyh+LlG9jhYckskcF6Tmw4NNpwAhcRkMnKQSwwyiOCVHXicKzwhNhDlmyZt8ObCtyNXLZa0c42C1yzb5lrHK4yY3LRlicOcwAqpAVGD/ji4/ji5OPDnWa3V1NNMVUUhEpjc5m7uUOXPkeZxqsTEzOZzOY61zjNomMT28nyM4IP+M6b+M6c8KM8mIxeEWzGZvd5nje7vc5TOKxGvA79jxupN2zbNzeZm5nEYrHBwzjt3g/Yz4NyzFwiyZiUwEESJRIJRMTAIlABF1dXGb34Pi8fAITYRibsWeVi0bLcmNgzWtHDZotxZsrJa1ZsMzXHmasm2RkAKjwE7g/465v4652cTWlMXSCN623M8W7u1xNMPC8XxDtw1quFYrPTd8YP+M+r+M+t37eHEWiKxGtRq+CJwhNTs3cbm7xk8Dd4uLZvXOZCE5HEn18c5JTIIwiQihGEYIwihGEYRlGEYIIhGK/T2w4ghNhGFkxaN27FmtcNsjBa0bZGi3DjZNlrZxkb48jRjkYucQAqjAUGE/Jup+TdONMtsuTi4MtMsphCEpSpiwYMFsFqUhKSMZ1w1zzz1z1w4azuglLFh1JCE/DOB+GdOdr7OLxNeq+BaVJUwSjaEYwnWc8NcNcNazqnFGacK4I2pLBbBDFPRe2S4g+mkzM2SlcXExdCYmLgRIiYmKuriUkpmZ49/Nn4GITYQ5buWTDG2cLczFtjWtMThwtwucmZa3aYWzhi4bMnLVuAKZB6D/kzW/kzXMZDnw3rOLxNGL4c+nOMAhPw9Gfh6NM+YNUoYoYJyjK85Y8GnNjWAhOhxYwhAnBOMURNGsa4cOm/aITYRlYZGLlvhyrcmRqzWtHDTKtwscrhaxxtcWPFiw5HLFkAKnQFJg/5LoP5Ljazq8XTG9TEoZbjrHW+bje2YIqo4V4Xh+Fw4+dxhhUVEKzFzc136cZiD/iSO/iSh1mpi8TV6nDE6a1EanGatOZbnLcyb14PgeLirwxOCMTERBvtndIPGIJuCZiZJggiYuLiUxJEhMExEwBMSGb4+P472ACE2EZcOZu5bMGC1kycOFrTLmcrcORzmW42WXK5atGmViycACqUBS4P+TMb+TKdjOrxep1mJne+d9b8GeczcVita6HRwUrK7zHG9xu83nd5tmFJ4c+Uwg/4piP4plVZxvp15bwqtI5RGJia41u5u5ydszUaipiLjaVxdcdbXVyVvtzwAhMkkZwiiTRijKKEYRhEjBGMIwigQRgjAhCMBFCcEUUV79usO4CE2ENWeVjjx4nC3C5aMVrRy4xLcWbFkWtMbJixZOHGNuzyACocBUoL/ADq1/gB1bAAAAAAABuPl+T4eCxZzczeSpFz4fm78IIP+Lub+LucAAAAAAAHTq8TxfGyxSITMzMkkM8PH8LPUg3BATIRNpSiYqYmJSmJABEwmJi4mJq4EwTCZnj4Pl38BACE2EZMblgzyZsS1pjbZVrRzixLcWZk5W5mjBuwbNcTJu4agCqMBQoT8l735Lz8uTDix6MtK0z8TGlCSMZwwzrOt4xTlGUGbTox4pytfdWVoUlBGF4YXD3bwhPxqAfjUNrTLiz5L5K2tHBCEkoRhSsISBGcap49WvNn1a92/gZYxijGEYTwZdGWMAIP0OO0RMzmZSExMSiUTEhEgCJgmCYmZnfH1b0AhNhDJrlwtm2VytYNMzFa0bN3C3C2Y5FrBkzwsmjbNmY5XAAprI4P+Udj+UeeovG9ceXHW8ZqaziUxNpqe3j+NvQCD/iwW/iwFmFTi63rnw3WcXCUTLMZs8mCEghKEoEIxmRTIkUIozw4eXPoAITYRmcY2mFrjarWTTK0WtGeRotxM8rNa0aMmmJhhyOGLZiAKqwFWg/5U0P5U0QDl4PDjjOBiMTGrqZiInSiZzmblM5xaQd+3PUsFRU4YrVaisd43zIP+KQz+KQ0A8bfhZ8C+GanK7bvccZzd5ud3LNTCKvTUdvF8QHpcdYxGphupnc5vPGPHneyDj3vXlCAi1riUokETCYlEkTCYkiUTCYlExMJiYkCc9fN8WPcAITYRlctWmHJkzLW+Vi1WtGWNitwsm+VbjxtWzdxhc48TduAKWBaE/JE1+SJsyZc2GyEIwQrTXwOChPxQifihFM2fiYaME5Jzvbh5s4CE0KxhEThNFONa5dvEITYQ0YMsOZjkYLWjlswWtMjNmtwtMjdaxy5MTjI4aMGOVyAKWBSE/JQ1+SjPdvwUhaFpUlKUITYgg/4oEP4oC8+NdahiUZc8deughdFFm5Y4IRCQwxy4u3MAITYQzx4cLZoybrczDCzWtGrdstwsWuFawYZcuTNja5GjDMAKUhGD/lAS/lAT69OuscaSirxyhfijy+KPOqu6G3IXzQoUODxghc1JoY0EKCAhlntqITYQ1yt8jdyyYrceNxlWtMznEtcYsbha2w4WDdnhYt3DDEAKXhiE/KN1+UbsM7Nw814TghG0rY8QhPxRsfijZDdrnsjO0YRhGtNvCvrAhZMxmY4IIIBGhhQwwzz34HMAITYQ3cNG7bK0xrcrlviWtMLVktc42+Ra5Y43LdxixOWGFwAKVBeD/kmY/kmZDV1V4QiYXXg9AIP+I2L+I2MPAmtYpE5vN7vPUIOuWZLiYiUlzmd+HoAhNhDluycOWDJgtb4sTFa0yNma3E0ZsluVoyZscuLCzyYmIApSEYP+Str+SuPSNSpMTF78oIT8RXH4ip9OaFKQwThNHHt3AIamkFvCkEIGDh5eTnAhNhDHHiwuHGNqtb5mbha0cOGy1w3bZFuNqxysHLJriZOHAApRE4P+UFb+UG/ptuckxEavpHCD/iL8/iL55XiNUq1254nuhbMw06GBAIYY6bcHhCE2EOcmJpkaYsK1w4ZMlrRqxZLcLdu5W5WbDM0aMsjhk4YgClQThPyjRflGVyt+TCvGaSkqZLiE/EWZ+IsergFKSJsMMufIhbspBp44EECGBHDTPh5gITYQwyNceHKwzLWblziWtGzDGtxYW+Ja2zN2jDHhb5mLVgAKRw2C/wAzPf4AZozMTklwg/4dtP4dm3K9TU7vjkCDxSZkub48wCE2EOcOFq0auca1m1bZFrRszaLcOZliW5m7bM3cMmrhgzZACkYNgv8ANXn+AGrfkyxYyoP+HTr+HSXEcLhPGdiD9L05gTC57iE2EZGuFpmc4WK1hmb5VrRi5arcTZgzW4mLXJiaY2jfE2agCmEbhPyhbflC3G/cz5t9ITvOKMaQlmw6gIT8Otn4dbRezZt5GWykZTiqy2w3AITmaYJxrGMYxlOBGETHh49eICE2ENG2PC2wuca3Ixa41rTDiYrXLBm2W4sjbG4wucjNlmZACl0Xg/5Sgv5Sg7rjF7jmzW+F1VYdtoT8OiH4dEdGnQhS0bY8mOU4yx2z49iEt0tPNhCEJEJozmnOfDxgITYQyYZXLdpiaLcrjDiWtMTHCtcZHDdawb4WLjHkbt8LdiAKTBCD/kiY/kiPvCoxEVnHHWyD/hh0/hhXzrEVE7vnnfPIgvo7Ztu3btvQITYRlas8LJxharcTBy4WtG2FotcYnDhbixYWDVuxZ4srfIAKURKD/koE/koXYxhqeCNMTrKD/hfa/he/2pETiWa5xvwwhYM9oYEMUKCFChjrxYAhNhDdljcYWjDEtxtcLFa0YuMS3E3xMVrNniYN3GHHmbZGoApLDoL/AEHZ/gCEF6uu4zJgg/4Xpv4Xi61GlZnjPHuAg/K8e0TExa+egCE2EM8TNiwZYWC1w4x4VrRgwarXDBu3Ws2jFvhct2rhm3agClsXg/5TgP5Tge9W3fG73OauqrhjHgCD/hc+/hc/7TUaVCNRGoqV8+SGoJC3IKAggQKDQcHCysnaACE2ENWubJlascq1jmZYVrRxhzLXGTK2WscmNk4ytHDFu0cAClkThfko6+SjswWDxGJyGDmhhgjmnhmAhPxcvfi5fMmXZt5GWlIynKeOQIXIWxykMEaFGlnzLQAhNhDZyybYsmLMtZYnGZa0YZHC3DhYNVrbG5bZWjNvkYt8QApSEYT8lxn5Ljduy0oQSleSNcyE/Fr9+LX/Vr2VlSRFCuGwhcJjMrLGQoUMM+NnzwAhNhDdribNcOTEtzYseFa0YNmS1zmYZFuTGwZOGbdkyZ5HIApRD4T8niH5PIcuCcEp0ngw6tKE/F1l+Lp3LGiMp2rS+HjAhcBlmhlhQRpY8Dh7gCE2EOWzPDlbtWq3JhYuVrRo0ZrXDNixWsW7HG3cY8TDE3YAClIUg/5Qjv5Qjx4aZnMIMZqgg/4uiP4uiRq9RhURG+W2AIWbQM/GIUEaWGeXB4PFACE2ENWmVu0csW61nmw41rRgzZrXLBjlW5GbBuyzNcrFxjZAClQThPyTxfknjM2dqywjJSKjWIT8aTX40mytHCx2ngjFhthygIXMUaFBFDAQpUtODwuEITYQxZMsTZtjarXDhw3WtMbdwtw5GmVawcuWGZvlY42ubCAKUg6D/krg/krhmOiImcc8AIX4zvPjO9wWDxls0MlNVcMIhraAibGBgIFCwMXHyNsAITYQwaZGuHM5yLcWFriWtMTJmtcN3LlawZuXOJpmbMGjFqAKVhOD/lFm/lF5raZnNcZtXPlQg/4ykv4yh4SjDEYpjrTIhqiSg7GHQUDAQcBAoeHk5eBvACE2ENnGVgxctca1y4wuVrTHkbrXLBg1WucTfKzzZWrDM1bAClQQg/5SEP5R/fDdZcb3eby5gIT8ZQH4ygTdnwWpCWC9FYaqjqmDQMHBwsBCwcvMwN4AITYQzZs22NxjbrWebE2WtGTDKtcYszJa4xs2zbGyzZMTlwA="/>
</p:tagLst>
</file>

<file path=ppt/tags/tag3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9.xml><?xml version="1.0" encoding="utf-8"?>
<p:tagLst xmlns:a="http://schemas.openxmlformats.org/drawingml/2006/main" xmlns:r="http://schemas.openxmlformats.org/officeDocument/2006/relationships" xmlns:p="http://schemas.openxmlformats.org/presentationml/2006/main">
  <p:tag name="CP3_INK_TAG" val="base64:APpFHAOAgAQdBMwEvgYBEPtqM42hSWdPlnOPQpc6p/oDCEgQRP//A0U1BQM4C2QZIDIJAJCbAwE3wB5FMwkAkIICAdvFHkU4CAD+AwB7hdI0Ek7ApD/TAKQ/CloXg/4sMP4sPeXPXHXOomJpRgcghPwCzfgFZgzT2R1TxTleePHXLXLw7IPhEVEpmbmV1mb34vh4ITYQ2aM3LnJicLWWNlkWtGeFytwssmVa5aYsLNhlx4XLnEAKOAOG8Xbni7dmQIT8BIX4CQ9IhNnPyCE2EZHDVpmZZmS3LhbtVrTK1arcORo4W5Gzhzhx5srJvkcACooBNYP+LYj+Lcng6V04duHDtHCMI2vLObzm+Z1MrrOJ1FRVTy59MIT8BT34Cd05TVjWtcN748eGtZ1inghgtgxcC/AxaMVsVKXaWWt8rfkwgIPpU5ubi4kRMTAhMTESiYJRMJEt3vx+QCE2EMGGZjhYZGC3E5at1rRtmwrXGZq0WtsuVmzbN8TBs0aACl4Xg/4yLv4yRem8zdddXjeL5K4Ry11Ag/3/n7/Xtw5OGpqpzrrO8z3m+4CFsx2TlhiQEMCGFHLHbhZ84CE2ENsuJo3ctGq1m1yZFrRmwcLcLnC4W42zNi4y42GXNmwgCnQlhPxlNfjJ7lKMi7DDDe88tcM8KqVMGLNg0YNEGLWAg/4Dlv4Dl7nd2uZInF9I5a7cu3LVYXvm8XN+GISVIoRgjBFEjCcEYRRhGE4Rvr4sO8AhNhGRm5ys8OPEtcsWjVa0x5Gq3FkZZlrHG5cuWznNjatcwApYGYP+LED+LEEduOYzF1YmE8JAg/4GKP4GKR4UY4RyYzW83xnjXhiE7Do3ghBCKYiVjl15eQAhNhDdk0ctmbLKtzZMuRa0c5ca3EwcuVubM1YZmOFnmxZMYAqUATiD/i3e/i3f8fFpGIxjFaqKqooqZu8zxtsnMxmJxEYnhx8TxfEAhPwO2fgdtvaVoWlK0EV54758OW98c6znZgtgxYtTNitiwUpGN7x204+bPvCE7mB4HjCMIwjAEEYEIxhGEYRQijBEhCcEYxurfi5AITYQwbOWLVm0zLWeJsxWtGbTCtctsuVazYMWuJvmZsmLlgAKWRWD/jFc/jFt1u4mbiE64X0vGeyE/Aq5+BUW1I4pSlCcZ3rllw92+ACE0c516iMYRRjhnXO0ACE2ENmzXI5cs261m1buFrRthbrcOPHlW5nDFpkZsnGJy1xACm4fhPxkVfjH7w5MODLbPDG11w3vPDGEqWxYsktUZoT8EE34IJ8sNdtdr2riYJZqYrYJWlCMI48ELoTiYYQjGc0ZwmEUYRhOE54+vCQhNhDhwxyN8bPKtYtWuZa0yuMy1xhxsFuLG3xZsmZvhaY8YApoGIP+LUL+LUN2d/A47xzbxzxdRPCcQIT8FQX4Kk808FeNOWBatMNLwjhth4PChqqAuYCEhIRAQMJCwEDAwMChYeNl4e0AITYRmwuMjXFjYrcLdy3WtMWXKtxMm2FayxM3GJq4ctsbjGAKlAE3hPxdsfi7ZNOjbs4+KaEKUpLJK0pJQjGdV41rGaESCEo0jgvi387OhPwXdfgu7K0pXiTlRSbDHHfLlrnnljNDBS1MlMzNbBDBCU4xww14ODgxgITwJCfgOMIwjCMBGAhFATlEhEQjKcIwjCqeFfLXACE2ENW7nM2wsGK1jiyYlrRrkcrXLbFhW5sORy2YMcbloycACmcXg/4zAv4zA7rwaZvcyjU8I5VvhICF+CXj4JebLcpTVNRBBHHDLLHXRkchg7SGiLaDgsDkFBQMFBwUHAQcHBxMXFx9ICE2ENGmFk2zZsa1llzOVrTLicLcLPFhWtWebKxwucTfJmagCoQBK4T8Zcn4y5eVjtBBGsMcMdMtMdMeLPm27OHmQlRklTBbFhtDGIP+C/7+C//lm5uczLeN4mkT4Hi+IeVnhisXUonGd11AhcpdmayAggQQIIIYyGFDDBHBDBDAhgR06OFrACE2ENMWLKwbMma1tkw5lrRzlcLXGJsyW4mbbNhY5W2ZjkYgCpwBQ4P+MEL+MENx4OfLvWY45nm3e6NRjhiuFVjFaxVVEwzM3OZnjw4szrMRGrrkg/4PJv4PJ3g+A79vF1NDGI4VrGq1WqmLjrPPPHPG85nNyvWeE+F4PgPAmcRDHHPAg/CStczYmIJqxITExMARMTE1cRJKJTFzx8fxdCE2EMcbfG1bZm61phcYVrTFicrXLhi3WsGLZhjctMzDE0ZgClUPg/4xWv4xT+fLjje853HFoIX4OWvg4/xeKjukkmmXWy0AhqqOhL+DgICBgIGJh42bhCE2EN3DHCzZ5Mi1m5c5VrTHicrcTdowWsm7lm0zZGWJvhcgCpMBO4P+LqD+LqG82zO4uSmMYxrGKikTa6zUri42zGcdenj67eb4m+wAhPwpofhTR5ehalqWwQwQpOVZxnGqsYxjWM2GV0YxlGEM3D4WXJKV908eTaCE6GLvzggUQEUwAgjKMIwjCMBBFFGMaxvfTl8BACE2EOGbDG3zMsy1uzZNVrTE5crcTPNhW427lm2atm7LFmxAClcTg/4xRv4xR5ubbjaUQ4Vxg/4Twv4Tw/EvhXDXCFbTzjPUhrCKhMBoGAgIGAgUCi4OXk5IITYQ2ZtGLbC0YrW7nG4WtGuHEtwtWmVbib5nLRqzaMGDVmAKmgE+hPxe4fi9xx4t9sdssrwnFCkpYI2tCikIQhGEJ0mnKsYxnOEWnRt2cHga9SMHCIT8MXn4Yvc+bTirivknihSkoUnKMJxuuvVWc4VTjOUaRpi06Fr5s+jTkytWtQCC5kzKrdtbmzc2G5YBKZssipVVbfO/D8fwgCE2EMMTBrkbNXK3G2bsVrRrlxLcLJi0WucuXHmYNWuHDicAClUUhPxg1fjBrateONJxEpVzZ8FQhPwwdfhg7HKvipKUJ1hhhjtUg/S4pm8zlK295475gCE2EY3DhjlcuGS3CwbMFrRhlyrXDDJlWtXGZiyw4mbJjlagCq8BQIX4t4Pi3hvuwuEw9lM0+CxeKw+GwckEqGBBFFJJBIkjtxmNxWLxGJxFMcEsKOONJfdg8FicRh8BXVAAhfh4c+Hh3E4jG4zJ4SeRdgcAZCOaSSCSGOCmGGeOeGG+6+SWurEzRwoI5IZobsLhJ5iyamKIgvs5vbqq1WpsFlllQsAllRZZVbvfl8/P8QAhNhGRtiaOMuLEtasnLVa0yZcK3C0aY1uLLkZZmzXKzat3IAqQATaD/i9i/i9jPB8DGeHHwOOpqdTjcTd5y5zlZEVWMco4RyqcbrvjnzCE/D0V+Hos16tOjh8Lg4JTkhKVlKSpCVJVwVhOM2EnWcZzqvTDgXCE6Vu3OEIRkQIwjFEIRgjKMIwjKMYRCKc51w68vaAhNhDXK4xuHDhytw5mbda0bN2i3FjbtVuRm1ZMGePHhbtMYAqOATiE/Fyt+LmHBt2cvNWIpOkIJSUlCkoUlCAhWcY1x6NMYadHFwFMO7PmhPxESfiI93a9U8kcEMCkkoIRnOdbzjhnhYYxijSEs23ZlyTliShLDj4HBIPwtLnM2tcTIJgBEkSETAmJTO/D8+fWITYQ2cZmWFyxxrcLTFkWtMePCtxNMzda5wsMLfIxy5MbHEAKhgEuhPxfRfi+j1ThKEoTivOs8MMcscsMopSpDBLFaGJKV6acHH3bwIP+Iqb+IqfnDMKnhXCsVGpxcXjMcZZeD43ebnPDjjPTcwCE6GyffmAlGCEYThOU4RQihGEYJxjOs44ePoAhNhGPMzx5HOFmtY4mmJa0cN261wyaZVuJzhzYnDZk0Z4WIAqRATqE/Fw1+Lh2GOOTk6MtMOC9pyjZCUJUolKEJ2jFBFVGs6zji4+isILXzYSE/E49+JzHRrpk16p5oWhaEpIyTRjWNasLDG8LozhBCEIZMuSULTyT18CD4Ui4mJTa5JiLqQETUkSEwJTEzfg+jfsAITYQyZ5WDlzlYrWDXFhWtGTJwtw5cuNbiytmLVnic5WLlkAKiAE5g/4vjv4vjzwPB8LakFCLm873e72uYphw7eH4TwKajhOGa68uu4P+J0L+J0M8vyvD5b1x4MTTEYqo4Kmrjcy23HPlzeB1msxMrxxrEoOuzNrIurEkxMTARMTVouAiYLi5vn7rxiE2ENcLllkzOWC1i1csVrRxmbrXORliW4XLXG3xZMjTIzaACqABQIT8XcX4u49Ojbs5OjDS8J2rCNIRhSeKELMCU6TjCMUowhKMZqzrWnBtNG09EY0Ag/4rXv4rX+/bw/C49r6XpqanE8LiIhbLOdzmc5ltm7iJRGu3g+BqMa49M76ghIcDfKEoIRjOKMxFCJCIjAQjAjCKEQgjCJGeHj6YeAghNhDHK1zZW7Bstx5GbBa0YtWi1w1bM1uNtmws8zFpmZtWoAqVAT6D/jCI/jCJ8XXQPElU8MzN7cbzOUzCPA8fxuvQ48LrcTi1Tltnc8eW5IT8VtX4ra5VgZ82G0KVwQpO1cmHFOlZLp1y7t+DCaNObPwsMkkJXkqvLPBMg9fAWffuAISTEwkExImJiYCJiYmJiU3vr5u/GCE2EN2Dlm1bZMa3M4zOFrRs3ZrcTVw3W5G7nHjbZm+XK3ZgCqwBU4P+Ljr+Lj2CrAeLqYMRisVVRUxd569u97lKOnj+McoxEQuM3d3Nzc3aU4nwvL9DPPkAhPxiPfjEvzGfMDNn5WO0YThFGCcIzVrOMddLooQlmz5jPkjFOKMU6VhOMUSUoYFpZtejSIN6U8c3YiyZkmJTEwARIRcJhMTEwiSJqUSTEphbOefrz6ghNhGZw5bt2LLCtzMWeJa0asWi3Czy5FuVq3aY2GJg5cucQApYFIP+MPj+MQ3XHhdWTML116Tog/4wfP4wX+eMRwjSLOOPFrOQhrKMXMLACBQMBBwcTNysDaAhNhGNqxb42jnMtzNsjBa0ZY8a1y1bN1rDDmYYmrJpiZMMIAq8AWKD/i6A/i6Z8YOvTNR4Ok1MREQxNKQhMV4fleCuMxJJExNW1sAAm6tmrXEx08Pwjr0eF4fiAIT8ajH41J8gSnmZ+NnpNCdEKRlGM41jVdOduHac4xjCEIUoyb92XIz5gz5gNOjbCWGUYykhJix4jDgUriCD9bwSd5sQRKUxcEwBAiYkmJJgTCJiUTEzAgiQlEoklMzvv6b2ACE2EMWzTGyat2y1vhZ5VrRswZrXDXNjW4szVvjcYmjdy5yACmMahPxg5fjCF0Z8zTojKspyjGUSE7Y8EYT8adn40+cWPEx4tiOJaMsKE41tlhpAhOVwOfVK8YpwmQnCaNc/ThoAITYQ1ytGTlvhyrXOZtkWtHGZotctmjBblZsm7XDhctWuHIAK2QFzhPxeyfi9l06DXqyyrCMZynKtpwhKNI4IyklBJFKMECMBCKcaxxzrGMowzadAGTLwroJTqz5ssaicIxnFGMIy0cHgbdWfRlyAg/4zyP4zyQ8TxfKzGmrxnCIVKZm7zN2vMzN3N7xuazMrnNTVVqMViLoDt3iZuM4zGvFqsszNkKqOGIrGezjnxPFAg/U3m85mZhCJEkkxITExMTBExMTEokARIJiUSgCJhExISATCU3x9njHwcCE2EMmrRtjwtWK3C2aMlrRrhxLcLPKwWs2zHGzauMOTEyYACr4BWoP+Ln7+Ln9EzeN1mLrdXUYitYRTNZiSrxlOZzeOfJ4PgDwvD9DqTPfwPBXMzNzkiSpw7eP5mc4AhPxyrfjlXZs/G06K4J2tKNIwmw1neeOd8Na1jHHAohLIpk16l7DFjlOEYoZ0ZxmhGkZJKQhKUWLFv4XDg/A9b2bRK1kiauJiYmJhMTWauEwAExMTBBEwkSiSJIszff2Y8YAhNhDVuzaNWTVitZsnOFa0YOHK3DmYZFuVziauWWVg4Yt24AqQATWE/GCF+MF3gNOi19l4ShBAnObDOt4zVkpDJnzLX416ShSMJ3ybQIT8c0n45nbsuTbs22SpC0LUhSFIwjCE4zjOsc+TKyZcEZwnCKmPVWyE6GyXgOcYThEhGEYRgIwjCMIoRhEQjAEU54+jhoAhNhDbI5c5mjZmtxuc2Ja0bOcK1yxyNluFnjYsm7Zo0bY8YArHAV6E/F5V+LyvPmbdmG0M9ITlNKMoyhCCiGHgcHgcHdlinFCcIISSjKSBJWEYo59WGM11Z3irGMoWhoz5tUL4oyCE/H11+PrvBhGZn6GW0oQgunOM1YRnl2bbX2rzvBC0JQkwyjCUpQtKMpxVhTbSMU0bTkpGiCEpyri4Oi8Ag/O8T2ZgktKSYuhNXUyQmYmJi6ASiUTE1JExMCYEwmEpF583yXsAITYQ5xOGWXMyYrW7bDmWtMeFwtcMmDZbkwtHLdg1cuHLZkAKnQFHg/4yGP4yLfC8HwB4fhDwPB8jjiMMTiYuc3uec73d5u9zdpxWOGtcOFajhXCNRSt1xyCD/j5y/j5vu6HPkPD8Lx+CanEYY01UVEalFpc07nc7ytulYjWKjThnSoP0PC92ampE3MSmCUSCExMTF1ImATAIkiU339+vCCE2EZMrNnmyt2K3Kzb4VrTK2yLXDfDkWsW+Jg4yYW2ZjjbgCrABSIT8gtH5BaWLGXtr1cnNeFU4TRQhRgswZGBSUowQQhGUZzVjWGGl4zrW+HHhyx4N76SE/AMB+AYFr1a9W/dweBw9k6QpCkoSlKCVI0UrCcK1jOc8M61rhjOc43hWUUEIKRhmpDEAhHCVrERlNVNGEUYEYRgjAQnKMZRjKMIwjCE4ITgjCMIka4+rOHgQITYQ0YNsrRyxarWrJyyWtMzditc5s2Ja2yucmXFiat82TGAKbyKE/KA9+UB/Jl2bTVrYcF5VldFOMEpSsnalQIT8A+X4B88eK9icmhHFLAwSlKF61w34ebk1jcCE5E98YUkIRrNOCMIownCaeHfvdAAhNhDhw3ZYcWRytaMXLNa0aNHC3E2c5FuNi1w48rRzma5nIAq8AU2D/lII/lIJd+3h+F5dTtx1vk5cOHDhycpqCYmN1M3F2vi3s8GczkRTWMcNY6arW+XfhnaE/AUx+AqnNOWfNXRCmBknkvirCdb48u3Drw47454YxjGOCWTFgyZocA2YsmLViyWlOuHDjx5cOe+eO2m2U8aD170+X5pFQqJrK0pRMEJhMSImrqcZq4jNZq6uJgJhMznj178/ICE2ENG7hwwYtW63LhcYlrTFmarXDRiwWt2mZjhbtcTPHiYACnkkg/5XCP5XCZm5bzxvji4nhWsaxrhrGMTrny8PpmyD/eifvMc44XjhWqxyngrM3x3xz1zzvq68O/CdgIW7QSybOGCCCCCGKOBGhgjghQRwQpY6bcDLliE2EZWrZs1b5Wa3K5cMVrTCzyLcLjK0WssbNnjytMTDEyZgCqwBQYT8r8H5X4U8mHZt4mWE5ad2/gY4IJXjOc41tlyb93FxTjOE4xklJa1KZMWTNgwZK0x4dYCE/AX9+Auffojn3b92WKc5y2wrWcIwlCUKR0cPha9WXIpClJSxSpbEtGK+HDj0x3xw3iCE0c6XPzoiJCEYRIxhGAhGEYRCKCMBCcpynBEnPH25w5QhNhGFjiyMsrZytzYmWRa0b5cy3E3Z4lrRqxxtcjByzYt8wAq1AVmD/lNK/lNLBx4ZjMZZra4mZiMpmJqMVwqqYiEUpEVJcS3GZu7vXk6iauJhF+B5fld+3Dj4AIP+Byb+BycHi+J5es1vE01GKqsa1UaiEbwiUXHG7veZ3ObjMzMxdXiJx08nwlVFQpfHt31vt32Ag/Q4jNzMphKYlKRMTEwTEoJq4ARKJiYmJhMTEglEotee/rvAITYQ3ZYXOJu2ZLXDfM0WtGOTMtxNmzNbmaMHOXC3wtsbNgAKXBaD/lTO/lTP68uPLeuON1MzqXJugIT8C2n4FtdSequieCOKspxjlpny54SHIlPHVOM4xRhWNdvLbiE2EZXOHE1YOMS3E4a4VrRxlxrcOFhlW42jJjlytGbPKycgCrsBWoP+QYb+QYd4viG9bxvG6yZxmojhWtanURdcYzec83OyYx28XxHiRWKgzmdszd5cZ4uNzMNZ8DjjAIP+Bi7+Bi9MHTr5G8cHKNRV1uc3u73OeN8b5xmc4mqisVGMDtxurtkuJtutsxeLxUVWL8DnhkCD9TvFzlmxExMwETExcCJiYkTExKYkImCJQmpRMTEpiRMzfX3YfBwhNhGJi5ZNMzhutc4s2Za0Z4WK3E1aNlrNxkbsszBrkws8QAppG4T8eun49dd2/dcjK+KspwjNj1a8WGkMIIP+BbT+BbXW+xwxWNZq87vn11vwbvHggIVoIdDBFBBAghQxxwRwo4Ka8PLpgCE2EM2zJuxaNGq3DlZsVrRjiaLXLVg3WscrRswys8mLNjcAClcTg/4+xv4+x3LeL1nUMTidR1CE/Asx+BZluvgngjBONYY5NoCFg0GRngQwwwxwxo57cLngITYRhYuMznE1bLWznG2WtMOXKtw4muRbhy5m7NzlbtmThyAKXRWE/Ij5+RH3Lk4eCc01YTtOmCWQhPwKHfgUPzZ+FjpG2HJeU0qr5QCFqxGVlikkiihjjhQyy14ufQAhNhDFk1yZcTJytxNmTVa0at263C4b4lrHI4ZuGuLJjcNGQApUEYT8jo35HPdcdMsscd61QrTAg/4E5P4Ew+/CeUREKzq+eoaUqoFgVAICBQMHIzMTTCE2ENWuLLicsWq3G4yuVrRmyarcTHE5Ws2DHLiaMmbXLhYgCpgBOoP+P17+P1/wJ4ThV43w48Mwm4u7m+fTqDU3hMWlMxGJ118jyem8gIT8Gj34NH44azjhphphthlGUUISwVxM2XIDItgtgpSSE7zrXDPg7t+/BhCE2cTk60oSjKAhWF5VhGEZEIxhMEq0nKtKwhMnOt9uuPgIITYQ1xtWWZjjyLcONuwWtGuZotcZsTRbhc427hsyc43LbMAKUxKD/kC4/kC57RwrWpxuZznq6oP+C9j+C9nt1piYVbeOfHkAhchiGnlgEMKGNXj6ACE2ENsuXM5aN2i1s1xOVrRm3yLXOZgzWtsjHNkxNMmVi3YgCk4OhPx7xfj3VteUU4Rjh4HBhPwUkfgorlC2GU61np3bwITJROsZxjGuXg8gITYQybucbbDkxrc2bK5WtMuZutcsnLhbjcNWGbFmxZnORyAKTxCD/j7Y/j7Z8TMYIrOLhyCE/BN1+CbvlVlBGF2GWFKFszEejgIYI4J4ba7QITYQwats2Jq0YrWGVpkWtMrLCtcOG+Vbjw42DFg1cMWjfEAKWhSD/kWO/kWPOe7vnHPlx4K4NeEAg/4J/P4J/TpvWJ1Oric43xqFwmKl08UUkEkEEKWWe/B344AhNhDTDlb42WNgtb5mjBa0w5Wi3EwZsVuPG4c5mLRk2aOWgApVEIT8j035Hnd98s41gnmvslmAhPwTsfgnDraFFp0w0xwcMIaQsEBgWBQEDAwsLJx8XNAhNhDJkxytMzjKtaNmmNa0yOci3Dmat1uXJkwsMeJi3wtnAAqyAVOD/lI8/lI7lV9YjMZq8NRitVrUagzPO+t955zd1HCPAuvIuqpE1eWbzu83u9sojDyPL8o8IIP+CmD+CnHs8DwfKzwcFImbjc8b5zvnuc3NXieDEVVVV9OvibuJyu7jjW5m2ZGlVwnlz5HQg/Q60Tc5nNZq5iYEJgJgiRMWBNTAiVTF1dXEoTEzN7vv4+/OITYQ0bYWTFo3brcTXJkWtGmZitxNcWZbhb5GmbFiYs8bfMAKXhWE/K09+Vp/ZtthTrPCujHBXBSIhPwS/fgl/0aeVOlNFKQQnGudHGCFi10MWrphiihgjilglnwuTgqAITYRhct2+HNkaLWGXMzWtMLbEtwuGeRaxxOWrNriZYWLFwAKlQE/g/5CoP5CofJ5ca4sxckRpHCOGsa4ajhFRcSm03njPWe++sdV5ieW/Ezy6aCD/g+g/g+h78J1nlOMRpqp1cMxmd24znd3nOY3W9b1nWeU6jGKxFXwzWPBg/W7ru7mUiQTEwTETExEiJhAFkple+/r16AhNhDhs3xtm2JstwuXGJa0a48K1y0w5VrdswcMcbZwzy4cIAqnAVCD/lD+/lD5zwvrrrjjXFOVs1arcJrUY4VwitRUQiqRMW4zxc7zfGMzkzNRGI8Ie1zkg/4PjP4Pne3l8uNbxep5NVqMY1UKVMxdbiZzbK723d3dymp4TieDVaYouOuxzcyD9jwTM3KyUyiU1cTEwJgmCEwmEwmCaurhMSRcJWu+Pn8/CCE2EN2mRmxxtHC1uxyNVrTG5ZrcTjI3W42TnLlZNMLZywxACl8bg/5T4v5T4w4cdq3W0ym0Z4dddIT8HeH4O8QxY+RjyRwRsjKcCMMOGwCD8TXixSmYmbmZi4mLnj5fh4AhNhDTK5cNMOFotZuMTBa0zNMi1zlasFrdu2aYsuZw4atcIAq1AVGE/KH5+UQu2HFhwZdHDyVpfZweBrwQnCMJyRolKVJRtGUZKQKVhOc4yuhWFZ3jjnhjOdSUIYJ7rACD/hQS/hQnxx4ceF+B4vSKvHLn5Wa1pwgJubznHOJm53d3uJTUyubZrOGK1GKqIq8c+XguwIOPQ3e1hcrJmEwTV1dSETEolEiYJiLpMAlFwlOePk+LHwUAITYRlZM2THNlcLWbjK3WtMjTMtxMWONbhbZm2LC2yOMOLEAKrwFQhPyoLflQXz5tOhnzLKTxVtGScIwhOCEZxnO951rddGEpQpTNr1F7Zs/CvSEqJSgnDDGseDwuGIP+FCD+FCGY58nfs7zw643jNVGGqjFanThMRUXF3ObznM3N0c+W9IxEVFSmLRx13ACDj2vgGkUipRMStdXMJmpiYmISEkSRITUkTCJCYmV3z9u/CCE2ENGuJoyzMWy3G0yuFrTMwbLcLZs2W5GrLC4zNGjhuyZACoYBMYP+QP7+QPfdVeIxPBEM1luO/geD4HFMTBJCauM43rYAhPwrYfhXF1c3NeOGGOUZ2QtaUsGDPmxWtbFKUIVmurHDDCz5MoCE5GUrOKKMIoVlWU4RhBKtKynCcAThONZ324+8ITYQ4ZOGrhnhxrWebEzWtGGLGtcZcbVayZ4crDI0YucLFwAKWBWD/kG4/kGn8HsrWeE4zSZup3qD/hTq/hTnvCauF3GWTHh+EIagkq+FQRAQKBgIGBQMXUrYITYQ3aMG7LJhaLWuLNlWtMrJmtws2Lha5b4cjVs2zZmzfGAKtgFbg/5CXv5CXZq8ZA8GG5mYVGKxquVYrCY3O55zud3F46eP4w8zOmImZze55zm83mtxcTGHB0rl0IP+F/z+GBPxO/br0A8rjqNYTwlUpvd9b65zxvcTmJxNYjHgeD4AilzN3lN1nGcXU0iIiIVMdt4Ag68rruIRErvKSJCLgmAiYmAmJiSUSiYESQESCYkmWefuz4AhNhDDK4zYXLPCtzNWrla0ZtWK3Fha4VuRozyZG7FuyyM2IAq0AVSE/J/d+T+8L0rCcoQShKlI2jKtLp1rGsbqwjCGbbsNEKSwCFZ1vO9a1vPDGsIxpSktm3Y5W3Fig/4YyP4YyTxF8mlTWYm4zN53O+7jO2YMVWMdOfI8TeUzlxZi13MWmoiMVWL1vSrcgIP2vFTN3cxMzEipiaski4q0SiRMTEwImETCLiYkmJJm5m89fD5/AwAhNhGNi2xOcOLCtYsMrRa0aM3K3CxZMFrPJlx4cebE5YNmIAqOATqE/KeR+U8kTlaU6MVbQpCEYVne973w3ndhpGEpUpbNr1bqWzYtVKSxxntAg/4Ykv4Ykx4vien4GYYarFarVVE1WauJm7vc7mTOGGJ1COqeYIS3ej25wjCYCIjCMBCIjCIhFGBAQTjPX10gITYQxZ4nDfG0ZrWjByxWtMmPItcsWWJaxZtXDJvmxtmGPIA="/>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2.xml><?xml version="1.0" encoding="utf-8"?>
<p:tagLst xmlns:a="http://schemas.openxmlformats.org/drawingml/2006/main" xmlns:r="http://schemas.openxmlformats.org/officeDocument/2006/relationships" xmlns:p="http://schemas.openxmlformats.org/presentationml/2006/main">
  <p:tag name="CP3_INK_TAG" val="base64:APpFHAOAgAQdBMwEvgYBEPtqM42hSWdPlnOPQpc6p/oDCEgQRP//A0U1BQM4C2QZIDIJAJCbAwE3wB5FMwkAkIICAdvFHkU4CAD+AwB7hdI0Ek7ApD/TAKQ/CloXg/4sMP4sPeXPXHXOomJpRgcghPwCzfgFZgzT2R1TxTleePHXLXLw7IPhEVEpmbmV1mb34vh4ITYQ2aM3LnJicLWWNlkWtGeFytwssmVa5aYsLNhlx4XLnEAKOAOG8Xbni7dmQIT8BIX4CQ9IhNnPyCE2EZHDVpmZZmS3LhbtVrTK1arcORo4W5Gzhzhx5srJvkcACooBNYP+LYj+Lcng6V04duHDtHCMI2vLObzm+Z1MrrOJ1FRVTy59MIT8BT34Cd05TVjWtcN748eGtZ1inghgtgxcC/AxaMVsVKXaWWt8rfkwgIPpU5ubi4kRMTAhMTESiYJRMJEt3vx+QCE2EMGGZjhYZGC3E5at1rRtmwrXGZq0WtsuVmzbN8TBs0aACl4Xg/4yLv4yRem8zdddXjeL5K4Ry11Ag/3/n7/Xtw5OGpqpzrrO8z3m+4CFsx2TlhiQEMCGFHLHbhZ84CE2ENsuJo3ctGq1m1yZFrRmwcLcLnC4W42zNi4y42GXNmwgCnQlhPxlNfjJ7lKMi7DDDe88tcM8KqVMGLNg0YNEGLWAg/4Dlv4Dl7nd2uZInF9I5a7cu3LVYXvm8XN+GISVIoRgjBFEjCcEYRRhGE4Rvr4sO8AhNhGRm5ys8OPEtcsWjVa0x5Gq3FkZZlrHG5cuWznNjatcwApYGYP+LED+LEEduOYzF1YmE8JAg/4GKP4GKR4UY4RyYzW83xnjXhiE7Do3ghBCKYiVjl15eQAhNhDdk0ctmbLKtzZMuRa0c5ca3EwcuVubM1YZmOFnmxZMYAqUATiD/i3e/i3f8fFpGIxjFaqKqooqZu8zxtsnMxmJxEYnhx8TxfEAhPwO2fgdtvaVoWlK0EV54758OW98c6znZgtgxYtTNitiwUpGN7x204+bPvCE7mB4HjCMIwjAEEYEIxhGEYRQijBEhCcEYxurfi5AITYQwbOWLVm0zLWeJsxWtGbTCtctsuVazYMWuJvmZsmLlgAKWRWD/jFc/jFt1u4mbiE64X0vGeyE/Aq5+BUW1I4pSlCcZ3rllw92+ACE0c516iMYRRjhnXO0ACE2ENmzXI5cs261m1buFrRthbrcOPHlW5nDFpkZsnGJy1xACm4fhPxkVfjH7w5MODLbPDG11w3vPDGEqWxYsktUZoT8EE34IJ8sNdtdr2riYJZqYrYJWlCMI48ELoTiYYQjGc0ZwmEUYRhOE54+vCQhNhDhwxyN8bPKtYtWuZa0yuMy1xhxsFuLG3xZsmZvhaY8YApoGIP+LUL+LUN2d/A47xzbxzxdRPCcQIT8FQX4Kk808FeNOWBatMNLwjhth4PChqqAuYCEhIRAQMJCwEDAwMChYeNl4e0AITYRmwuMjXFjYrcLdy3WtMWXKtxMm2FayxM3GJq4ctsbjGAKlAE3hPxdsfi7ZNOjbs4+KaEKUpLJK0pJQjGdV41rGaESCEo0jgvi387OhPwXdfgu7K0pXiTlRSbDHHfLlrnnljNDBS1MlMzNbBDBCU4xww14ODgxgITwJCfgOMIwjCMBGAhFATlEhEQjKcIwjCqeFfLXACE2ENW7nM2wsGK1jiyYlrRrkcrXLbFhW5sORy2YMcbloycACmcXg/4zAv4zA7rwaZvcyjU8I5VvhICF+CXj4JebLcpTVNRBBHHDLLHXRkchg7SGiLaDgsDkFBQMFBwUHAQcHBxMXFx9ICE2ENGmFk2zZsa1llzOVrTLicLcLPFhWtWebKxwucTfJmagCoQBK4T8Zcn4y5eVjtBBGsMcMdMtMdMeLPm27OHmQlRklTBbFhtDGIP+C/7+C//lm5uczLeN4mkT4Hi+IeVnhisXUonGd11AhcpdmayAggQQIIIYyGFDDBHBDBDAhgR06OFrACE2ENMWLKwbMma1tkw5lrRzlcLXGJsyW4mbbNhY5W2ZjkYgCpwBQ4P+MEL+MENx4OfLvWY45nm3e6NRjhiuFVjFaxVVEwzM3OZnjw4szrMRGrrkg/4PJv4PJ3g+A79vF1NDGI4VrGq1WqmLjrPPPHPG85nNyvWeE+F4PgPAmcRDHHPAg/CStczYmIJqxITExMARMTE1cRJKJTFzx8fxdCE2EMcbfG1bZm61phcYVrTFicrXLhi3WsGLZhjctMzDE0ZgClUPg/4xWv4xT+fLjje853HFoIX4OWvg4/xeKjukkmmXWy0AhqqOhL+DgICBgIGJh42bhCE2EN3DHCzZ5Mi1m5c5VrTHicrcTdowWsm7lm0zZGWJvhcgCpMBO4P+LqD+LqG82zO4uSmMYxrGKikTa6zUri42zGcdenj67eb4m+wAhPwpofhTR5ehalqWwQwQpOVZxnGqsYxjWM2GV0YxlGEM3D4WXJKV908eTaCE6GLvzggUQEUwAgjKMIwjCMBBFFGMaxvfTl8BACE2EOGbDG3zMsy1uzZNVrTE5crcTPNhW427lm2atm7LFmxAClcTg/4xRv4xR5ubbjaUQ4Vxg/4Twv4Tw/EvhXDXCFbTzjPUhrCKhMBoGAgIGAgUCi4OXk5IITYQ2ZtGLbC0YrW7nG4WtGuHEtwtWmVbib5nLRqzaMGDVmAKmgE+hPxe4fi9xx4t9sdssrwnFCkpYI2tCikIQhGEJ0mnKsYxnOEWnRt2cHga9SMHCIT8MXn4Yvc+bTirivknihSkoUnKMJxuuvVWc4VTjOUaRpi06Fr5s+jTkytWtQCC5kzKrdtbmzc2G5YBKZssipVVbfO/D8fwgCE2EMMTBrkbNXK3G2bsVrRrlxLcLJi0WucuXHmYNWuHDicAClUUhPxg1fjBrateONJxEpVzZ8FQhPwwdfhg7HKvipKUJ1hhhjtUg/S4pm8zlK295475gCE2EY3DhjlcuGS3CwbMFrRhlyrXDDJlWtXGZiyw4mbJjlagCq8BQIX4t4Pi3hvuwuEw9lM0+CxeKw+GwckEqGBBFFJJBIkjtxmNxWLxGJxFMcEsKOONJfdg8FicRh8BXVAAhfh4c+Hh3E4jG4zJ4SeRdgcAZCOaSSCSGOCmGGeOeGG+6+SWurEzRwoI5IZobsLhJ5iyamKIgvs5vbqq1WpsFlllQsAllRZZVbvfl8/P8QAhNhGRtiaOMuLEtasnLVa0yZcK3C0aY1uLLkZZmzXKzat3IAqQATaD/i9i/i9jPB8DGeHHwOOpqdTjcTd5y5zlZEVWMco4RyqcbrvjnzCE/D0V+Hos16tOjh8Lg4JTkhKVlKSpCVJVwVhOM2EnWcZzqvTDgXCE6Vu3OEIRkQIwjFEIRgjKMIwjKMYRCKc51w68vaAhNhDXK4xuHDhytw5mbda0bN2i3FjbtVuRm1ZMGePHhbtMYAqOATiE/Fyt+LmHBt2cvNWIpOkIJSUlCkoUlCAhWcY1x6NMYadHFwFMO7PmhPxESfiI93a9U8kcEMCkkoIRnOdbzjhnhYYxijSEs23ZlyTliShLDj4HBIPwtLnM2tcTIJgBEkSETAmJTO/D8+fWITYQ2cZmWFyxxrcLTFkWtMePCtxNMzda5wsMLfIxy5MbHEAKhgEuhPxfRfi+j1ThKEoTivOs8MMcscsMopSpDBLFaGJKV6acHH3bwIP+Iqb+IqfnDMKnhXCsVGpxcXjMcZZeD43ebnPDjjPTcwCE6GyffmAlGCEYThOU4RQihGEYJxjOs44ePoAhNhGPMzx5HOFmtY4mmJa0cN261wyaZVuJzhzYnDZk0Z4WIAqRATqE/Fw1+Lh2GOOTk6MtMOC9pyjZCUJUolKEJ2jFBFVGs6zji4+isILXzYSE/E49+JzHRrpk16p5oWhaEpIyTRjWNasLDG8LozhBCEIZMuSULTyT18CD4Ui4mJTa5JiLqQETUkSEwJTEzfg+jfsAITYQyZ5WDlzlYrWDXFhWtGTJwtw5cuNbiytmLVnic5WLlkAKiAE5g/4vjv4vjzwPB8LakFCLm873e72uYphw7eH4TwKajhOGa68uu4P+J0L+J0M8vyvD5b1x4MTTEYqo4Kmrjcy23HPlzeB1msxMrxxrEoOuzNrIurEkxMTARMTVouAiYLi5vn7rxiE2ENcLllkzOWC1i1csVrRxmbrXORliW4XLXG3xZMjTIzaACqABQIT8XcX4u49Ojbs5OjDS8J2rCNIRhSeKELMCU6TjCMUowhKMZqzrWnBtNG09EY0Ag/4rXv4rX+/bw/C49r6XpqanE8LiIhbLOdzmc5ltm7iJRGu3g+BqMa49M76ghIcDfKEoIRjOKMxFCJCIjAQjAjCKEQgjCJGeHj6YeAghNhDHK1zZW7Bstx5GbBa0YtWi1w1bM1uNtmws8zFpmZtWoAqVAT6D/jCI/jCJ8XXQPElU8MzN7cbzOUzCPA8fxuvQ48LrcTi1Tltnc8eW5IT8VtX4ra5VgZ82G0KVwQpO1cmHFOlZLp1y7t+DCaNObPwsMkkJXkqvLPBMg9fAWffuAISTEwkExImJiYCJiYmJiU3vr5u/GCE2EN2Dlm1bZMa3M4zOFrRs3ZrcTVw3W5G7nHjbZm+XK3ZgCqwBU4P+Ljr+Lj2CrAeLqYMRisVVRUxd569u97lKOnj+McoxEQuM3d3Nzc3aU4nwvL9DPPkAhPxiPfjEvzGfMDNn5WO0YThFGCcIzVrOMddLooQlmz5jPkjFOKMU6VhOMUSUoYFpZtejSIN6U8c3YiyZkmJTEwARIRcJhMTEwiSJqUSTEphbOefrz6ghNhGZw5bt2LLCtzMWeJa0asWi3Czy5FuVq3aY2GJg5cucQApYFIP+MPj+MQ3XHhdWTML116Tog/4wfP4wX+eMRwjSLOOPFrOQhrKMXMLACBQMBBwcTNysDaAhNhGNqxb42jnMtzNsjBa0ZY8a1y1bN1rDDmYYmrJpiZMMIAq8AWKD/i6A/i6Z8YOvTNR4Ok1MREQxNKQhMV4fleCuMxJJExNW1sAAm6tmrXEx08Pwjr0eF4fiAIT8ajH41J8gSnmZ+NnpNCdEKRlGM41jVdOduHac4xjCEIUoyb92XIz5gz5gNOjbCWGUYykhJix4jDgUriCD9bwSd5sQRKUxcEwBAiYkmJJgTCJiUTEzAgiQlEoklMzvv6b2ACE2EMWzTGyat2y1vhZ5VrRswZrXDXNjW4szVvjcYmjdy5yACmMahPxg5fjCF0Z8zTojKspyjGUSE7Y8EYT8adn40+cWPEx4tiOJaMsKE41tlhpAhOVwOfVK8YpwmQnCaNc/ThoAITYQ1ytGTlvhyrXOZtkWtHGZotctmjBblZsm7XDhctWuHIAK2QFzhPxeyfi9l06DXqyyrCMZynKtpwhKNI4IyklBJFKMECMBCKcaxxzrGMowzadAGTLwroJTqz5ssaicIxnFGMIy0cHgbdWfRlyAg/4zyP4zyQ8TxfKzGmrxnCIVKZm7zN2vMzN3N7xuazMrnNTVVqMViLoDt3iZuM4zGvFqsszNkKqOGIrGezjnxPFAg/U3m85mZhCJEkkxITExMTBExMTEokARIJiUSgCJhExISATCU3x9njHwcCE2EMmrRtjwtWK3C2aMlrRrhxLcLPKwWs2zHGzauMOTEyYACr4BWoP+Ln7+Ln9EzeN1mLrdXUYitYRTNZiSrxlOZzeOfJ4PgDwvD9DqTPfwPBXMzNzkiSpw7eP5mc4AhPxyrfjlXZs/G06K4J2tKNIwmw1neeOd8Na1jHHAohLIpk16l7DFjlOEYoZ0ZxmhGkZJKQhKUWLFv4XDg/A9b2bRK1kiauJiYmJhMTWauEwAExMTBBEwkSiSJIszff2Y8YAhNhDVuzaNWTVitZsnOFa0YOHK3DmYZFuVziauWWVg4Yt24AqQATWE/GCF+MF3gNOi19l4ShBAnObDOt4zVkpDJnzLX416ShSMJ3ybQIT8c0n45nbsuTbs22SpC0LUhSFIwjCE4zjOsc+TKyZcEZwnCKmPVWyE6GyXgOcYThEhGEYRgIwjCMIoRhEQjAEU54+jhoAhNhDbI5c5mjZmtxuc2Ja0bOcK1yxyNluFnjYsm7Zo0bY8YArHAV6E/F5V+LyvPmbdmG0M9ITlNKMoyhCCiGHgcHgcHdlinFCcIISSjKSBJWEYo59WGM11Z3irGMoWhoz5tUL4oyCE/H11+PrvBhGZn6GW0oQgunOM1YRnl2bbX2rzvBC0JQkwyjCUpQtKMpxVhTbSMU0bTkpGiCEpyri4Oi8Ag/O8T2ZgktKSYuhNXUyQmYmJi6ASiUTE1JExMCYEwmEpF583yXsAITYQ5xOGWXMyYrW7bDmWtMeFwtcMmDZbkwtHLdg1cuHLZkAKnQFHg/4yGP4yLfC8HwB4fhDwPB8jjiMMTiYuc3uec73d5u9zdpxWOGtcOFajhXCNRSt1xyCD/j5y/j5vu6HPkPD8Lx+CanEYY01UVEalFpc07nc7ytulYjWKjThnSoP0PC92ampE3MSmCUSCExMTF1ImATAIkiU339+vCCE2EZMrNnmyt2K3Kzb4VrTK2yLXDfDkWsW+Jg4yYW2ZjjbgCrABSIT8gtH5BaWLGXtr1cnNeFU4TRQhRgswZGBSUowQQhGUZzVjWGGl4zrW+HHhyx4N76SE/AMB+AYFr1a9W/dweBw9k6QpCkoSlKCVI0UrCcK1jOc8M61rhjOc43hWUUEIKRhmpDEAhHCVrERlNVNGEUYEYRgjAQnKMZRjKMIwjCE4ITgjCMIka4+rOHgQITYQ0YNsrRyxarWrJyyWtMzditc5s2Ja2yucmXFiat82TGAKbyKE/KA9+UB/Jl2bTVrYcF5VldFOMEpSsnalQIT8A+X4B88eK9icmhHFLAwSlKF61w34ebk1jcCE5E98YUkIRrNOCMIownCaeHfvdAAhNhDhw3ZYcWRytaMXLNa0aNHC3E2c5FuNi1w48rRzma5nIAq8AU2D/lII/lIJd+3h+F5dTtx1vk5cOHDhycpqCYmN1M3F2vi3s8GczkRTWMcNY6arW+XfhnaE/AUx+AqnNOWfNXRCmBknkvirCdb48u3Drw47454YxjGOCWTFgyZocA2YsmLViyWlOuHDjx5cOe+eO2m2U8aD170+X5pFQqJrK0pRMEJhMSImrqcZq4jNZq6uJgJhMznj178/ICE2ENG7hwwYtW63LhcYlrTFmarXDRiwWt2mZjhbtcTPHiYACnkkg/5XCP5XCZm5bzxvji4nhWsaxrhrGMTrny8PpmyD/eifvMc44XjhWqxyngrM3x3xz1zzvq68O/CdgIW7QSybOGCCCCCGKOBGhgjghQRwQpY6bcDLliE2EZWrZs1b5Wa3K5cMVrTCzyLcLjK0WssbNnjytMTDEyZgCqwBQYT8r8H5X4U8mHZt4mWE5ad2/gY4IJXjOc41tlyb93FxTjOE4xklJa1KZMWTNgwZK0x4dYCE/AX9+Auffojn3b92WKc5y2wrWcIwlCUKR0cPha9WXIpClJSxSpbEtGK+HDj0x3xw3iCE0c6XPzoiJCEYRIxhGAhGEYRCKCMBCcpynBEnPH25w5QhNhGFjiyMsrZytzYmWRa0b5cy3E3Z4lrRqxxtcjByzYt8wAq1AVmD/lNK/lNLBx4ZjMZZra4mZiMpmJqMVwqqYiEUpEVJcS3GZu7vXk6iauJhF+B5fld+3Dj4AIP+Byb+BycHi+J5es1vE01GKqsa1UaiEbwiUXHG7veZ3ObjMzMxdXiJx08nwlVFQpfHt31vt32Ag/Q4jNzMphKYlKRMTEwTEoJq4ARKJiYmJhMTEglEotee/rvAITYQ3ZYXOJu2ZLXDfM0WtGOTMtxNmzNbmaMHOXC3wtsbNgAKXBaD/lTO/lTP68uPLeuON1MzqXJugIT8C2n4FtdSequieCOKspxjlpny54SHIlPHVOM4xRhWNdvLbiE2EZXOHE1YOMS3E4a4VrRxlxrcOFhlW42jJjlytGbPKycgCrsBWoP+QYb+QYd4viG9bxvG6yZxmojhWtanURdcYzec83OyYx28XxHiRWKgzmdszd5cZ4uNzMNZ8DjjAIP+Bi7+Bi9MHTr5G8cHKNRV1uc3u73OeN8b5xmc4mqisVGMDtxurtkuJtutsxeLxUVWL8DnhkCD9TvFzlmxExMwETExcCJiYkTExKYkImCJQmpRMTEpiRMzfX3YfBwhNhGJi5ZNMzhutc4s2Za0Z4WK3E1aNlrNxkbsszBrkws8QAppG4T8eun49dd2/dcjK+KspwjNj1a8WGkMIIP+BbT+BbXW+xwxWNZq87vn11vwbvHggIVoIdDBFBBAghQxxwRwo4Ka8PLpgCE2EM2zJuxaNGq3DlZsVrRjiaLXLVg3WscrRswys8mLNjcAClcTg/4+xv4+x3LeL1nUMTidR1CE/Asx+BZluvgngjBONYY5NoCFg0GRngQwwwxwxo57cLngITYRhYuMznE1bLWznG2WtMOXKtw4muRbhy5m7NzlbtmThyAKXRWE/Ij5+RH3Lk4eCc01YTtOmCWQhPwKHfgUPzZ+FjpG2HJeU0qr5QCFqxGVlikkiihjjhQyy14ufQAhNhDFk1yZcTJytxNmTVa0at263C4b4lrHI4ZuGuLJjcNGQApUEYT8jo35HPdcdMsscd61QrTAg/4E5P4Ew+/CeUREKzq+eoaUqoFgVAICBQMHIzMTTCE2ENWuLLicsWq3G4yuVrRmyarcTHE5Ws2DHLiaMmbXLhYgCpgBOoP+P17+P1/wJ4ThV43w48Mwm4u7m+fTqDU3hMWlMxGJ118jyem8gIT8Gj34NH44azjhphphthlGUUISwVxM2XIDItgtgpSSE7zrXDPg7t+/BhCE2cTk60oSjKAhWF5VhGEZEIxhMEq0nKtKwhMnOt9uuPgIITYQ1xtWWZjjyLcONuwWtGuZotcZsTRbhc427hsyc43LbMAKUxKD/kC4/kC57RwrWpxuZznq6oP+C9j+C9nt1piYVbeOfHkAhchiGnlgEMKGNXj6ACE2ENsuXM5aN2i1s1xOVrRm3yLXOZgzWtsjHNkxNMmVi3YgCk4OhPx7xfj3VteUU4Rjh4HBhPwUkfgorlC2GU61np3bwITJROsZxjGuXg8gITYQybucbbDkxrc2bK5WtMuZutcsnLhbjcNWGbFmxZnORyAKTxCD/j7Y/j7Z8TMYIrOLhyCE/BN1+CbvlVlBGF2GWFKFszEejgIYI4J4ba7QITYQwats2Jq0YrWGVpkWtMrLCtcOG+Vbjw42DFg1cMWjfEAKWhSD/kWO/kWPOe7vnHPlx4K4NeEAg/4J/P4J/TpvWJ1Oric43xqFwmKl08UUkEkEEKWWe/B344AhNhDTDlb42WNgtb5mjBa0w5Wi3EwZsVuPG4c5mLRk2aOWgApVEIT8j035Hnd98s41gnmvslmAhPwTsfgnDraFFp0w0xwcMIaQsEBgWBQEDAwsLJx8XNAhNhDJkxytMzjKtaNmmNa0yOci3Dmat1uXJkwsMeJi3wtnAAqyAVOD/lI8/lI7lV9YjMZq8NRitVrUagzPO+t955zd1HCPAuvIuqpE1eWbzu83u9sojDyPL8o8IIP+CmD+CnHs8DwfKzwcFImbjc8b5zvnuc3NXieDEVVVV9OvibuJyu7jjW5m2ZGlVwnlz5HQg/Q60Tc5nNZq5iYEJgJgiRMWBNTAiVTF1dXEoTEzN7vv4+/OITYQ0bYWTFo3brcTXJkWtGmZitxNcWZbhb5GmbFiYs8bfMAKXhWE/K09+Vp/ZtthTrPCujHBXBSIhPwS/fgl/0aeVOlNFKQQnGudHGCFi10MWrphiihgjilglnwuTgqAITYRhct2+HNkaLWGXMzWtMLbEtwuGeRaxxOWrNriZYWLFwAKlQE/g/5CoP5CofJ5ca4sxckRpHCOGsa4ajhFRcSm03njPWe++sdV5ieW/Ezy6aCD/g+g/g+h78J1nlOMRpqp1cMxmd24znd3nOY3W9b1nWeU6jGKxFXwzWPBg/W7ru7mUiQTEwTETExEiJhAFkple+/r16AhNhDhs3xtm2JstwuXGJa0a48K1y0w5VrdswcMcbZwzy4cIAqnAVCD/lD+/lD5zwvrrrjjXFOVs1arcJrUY4VwitRUQiqRMW4zxc7zfGMzkzNRGI8Ie1zkg/4PjP4Pne3l8uNbxep5NVqMY1UKVMxdbiZzbK723d3dymp4TieDVaYouOuxzcyD9jwTM3KyUyiU1cTEwJgmCEwmEwmCaurhMSRcJWu+Pn8/CCE2EN2mRmxxtHC1uxyNVrTG5ZrcTjI3W42TnLlZNMLZywxACl8bg/5T4v5T4w4cdq3W0ym0Z4dddIT8HeH4O8QxY+RjyRwRsjKcCMMOGwCD8TXixSmYmbmZi4mLnj5fh4AhNhDTK5cNMOFotZuMTBa0zNMi1zlasFrdu2aYsuZw4atcIAq1AVGE/KH5+UQu2HFhwZdHDyVpfZweBrwQnCMJyRolKVJRtGUZKQKVhOc4yuhWFZ3jjnhjOdSUIYJ7rACD/hQS/hQnxx4ceF+B4vSKvHLn5Wa1pwgJubznHOJm53d3uJTUyubZrOGK1GKqIq8c+XguwIOPQ3e1hcrJmEwTV1dSETEolEiYJiLpMAlFwlOePk+LHwUAITYRlZM2THNlcLWbjK3WtMjTMtxMWONbhbZm2LC2yOMOLEAKrwFQhPyoLflQXz5tOhnzLKTxVtGScIwhOCEZxnO951rddGEpQpTNr1F7Zs/CvSEqJSgnDDGseDwuGIP+FCD+FCGY58nfs7zw643jNVGGqjFanThMRUXF3ObznM3N0c+W9IxEVFSmLRx13ACDj2vgGkUipRMStdXMJmpiYmISEkSRITUkTCJCYmV3z9u/CCE2ENGuJoyzMWy3G0yuFrTMwbLcLZs2W5GrLC4zNGjhuyZACoYBMYP+QP7+QPfdVeIxPBEM1luO/geD4HFMTBJCauM43rYAhPwrYfhXF1c3NeOGGOUZ2QtaUsGDPmxWtbFKUIVmurHDDCz5MoCE5GUrOKKMIoVlWU4RhBKtKynCcAThONZ324+8ITYQ4ZOGrhnhxrWebEzWtGGLGtcZcbVayZ4crDI0YucLFwAKWBWD/kG4/kGn8HsrWeE4zSZup3qD/hTq/hTnvCauF3GWTHh+EIagkq+FQRAQKBgIGBQMXUrYITYQ3aMG7LJhaLWuLNlWtMrJmtws2Lha5b4cjVs2zZmzfGAKtgFbg/5CXv5CXZq8ZA8GG5mYVGKxquVYrCY3O55zud3F46eP4w8zOmImZze55zm83mtxcTGHB0rl0IP+F/z+GBPxO/br0A8rjqNYTwlUpvd9b65zxvcTmJxNYjHgeD4AilzN3lN1nGcXU0iIiIVMdt4Ag68rruIRErvKSJCLgmAiYmAmJiSUSiYESQESCYkmWefuz4AhNhDDK4zYXLPCtzNWrla0ZtWK3Fha4VuRozyZG7FuyyM2IAq0AVSE/J/d+T+8L0rCcoQShKlI2jKtLp1rGsbqwjCGbbsNEKSwCFZ1vO9a1vPDGsIxpSktm3Y5W3Fig/4YyP4YyTxF8mlTWYm4zN53O+7jO2YMVWMdOfI8TeUzlxZi13MWmoiMVWL1vSrcgIP2vFTN3cxMzEipiaski4q0SiRMTEwImETCLiYkmJJm5m89fD5/AwAhNhGNi2xOcOLCtYsMrRa0aM3K3CxZMFrPJlx4cebE5YNmIAqOATqE/KeR+U8kTlaU6MVbQpCEYVne973w3ndhpGEpUpbNr1bqWzYtVKSxxntAg/4Ykv4Ykx4vien4GYYarFarVVE1WauJm7vc7mTOGGJ1COqeYIS3ej25wjCYCIjCMBCIjCIhFGBAQTjPX10gITYQxZ4nDfG0ZrWjByxWtMmPItcsWWJaxZtXDJvmxtmGPIA="/>
</p:tagLst>
</file>

<file path=ppt/tags/tag4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theme1.xml><?xml version="1.0" encoding="utf-8"?>
<a:theme xmlns:a="http://schemas.openxmlformats.org/drawingml/2006/main" name="Office Theme">
  <a:themeElements>
    <a:clrScheme name="3410">
      <a:dk1>
        <a:srgbClr val="FFFFFF"/>
      </a:dk1>
      <a:lt1>
        <a:sysClr val="window" lastClr="FFFFFF"/>
      </a:lt1>
      <a:dk2>
        <a:srgbClr val="000000"/>
      </a:dk2>
      <a:lt2>
        <a:srgbClr val="D8D8D8"/>
      </a:lt2>
      <a:accent1>
        <a:srgbClr val="FFFF00"/>
      </a:accent1>
      <a:accent2>
        <a:srgbClr val="FF0000"/>
      </a:accent2>
      <a:accent3>
        <a:srgbClr val="7030A0"/>
      </a:accent3>
      <a:accent4>
        <a:srgbClr val="0070C0"/>
      </a:accent4>
      <a:accent5>
        <a:srgbClr val="00B0F0"/>
      </a:accent5>
      <a:accent6>
        <a:srgbClr val="FFC000"/>
      </a:accent6>
      <a:hlink>
        <a:srgbClr val="6565FF"/>
      </a:hlink>
      <a:folHlink>
        <a:srgbClr val="A2A2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5771</TotalTime>
  <Words>5855</Words>
  <Application>Microsoft Office PowerPoint</Application>
  <PresentationFormat>On-screen Show (4:3)</PresentationFormat>
  <Paragraphs>2279</Paragraphs>
  <Slides>73</Slides>
  <Notes>53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73</vt:i4>
      </vt:variant>
    </vt:vector>
  </HeadingPairs>
  <TitlesOfParts>
    <vt:vector size="81" baseType="lpstr">
      <vt:lpstr>Arial Unicode MS</vt:lpstr>
      <vt:lpstr>Arial</vt:lpstr>
      <vt:lpstr>Calibri</vt:lpstr>
      <vt:lpstr>Cambria Math</vt:lpstr>
      <vt:lpstr>Consolas</vt:lpstr>
      <vt:lpstr>Times New Roman</vt:lpstr>
      <vt:lpstr>Wingdings</vt:lpstr>
      <vt:lpstr>Office Theme</vt:lpstr>
      <vt:lpstr>Memory</vt:lpstr>
      <vt:lpstr>Announcements</vt:lpstr>
      <vt:lpstr>Announcements</vt:lpstr>
      <vt:lpstr>Collaboration, Late, Re-grading Policies</vt:lpstr>
      <vt:lpstr>Big Picture:  Building a Processor</vt:lpstr>
      <vt:lpstr>Goals for today</vt:lpstr>
      <vt:lpstr>Which statement(s) is true</vt:lpstr>
      <vt:lpstr>Which statement(s) is true</vt:lpstr>
      <vt:lpstr>Mealy Machine</vt:lpstr>
      <vt:lpstr>Moore Machine</vt:lpstr>
      <vt:lpstr>Example: Digital Door Lock</vt:lpstr>
      <vt:lpstr>Door Lock: Inputs</vt:lpstr>
      <vt:lpstr>Door Lock: Outputs</vt:lpstr>
      <vt:lpstr>Door Lock: Simplified State Diagram</vt:lpstr>
      <vt:lpstr>Door Lock: Simplified State Diagram</vt:lpstr>
      <vt:lpstr>Door Lock: Simplified State Diagram</vt:lpstr>
      <vt:lpstr>Door Lock: Simplified State Diagram</vt:lpstr>
      <vt:lpstr>Door Lock: Simplified State Diagram</vt:lpstr>
      <vt:lpstr>Door Lock: Simplified State Diagram</vt:lpstr>
      <vt:lpstr>State Table Encoding</vt:lpstr>
      <vt:lpstr>Door Lock: Implementation</vt:lpstr>
      <vt:lpstr>Door Lock: Implementation</vt:lpstr>
      <vt:lpstr>Door Lock: Implementation</vt:lpstr>
      <vt:lpstr>Door Lock: Implementation</vt:lpstr>
      <vt:lpstr>Goals for today</vt:lpstr>
      <vt:lpstr>Goal:</vt:lpstr>
      <vt:lpstr>Big Picture:  Building a Processor</vt:lpstr>
      <vt:lpstr>Register File</vt:lpstr>
      <vt:lpstr>Register File</vt:lpstr>
      <vt:lpstr>Register File</vt:lpstr>
      <vt:lpstr>Register File</vt:lpstr>
      <vt:lpstr>Activity# write truth table for 3-to-8 decoder</vt:lpstr>
      <vt:lpstr>Register File</vt:lpstr>
      <vt:lpstr>Register File</vt:lpstr>
      <vt:lpstr>Register File</vt:lpstr>
      <vt:lpstr>Register File</vt:lpstr>
      <vt:lpstr>Tradeoffs</vt:lpstr>
      <vt:lpstr>Takeway</vt:lpstr>
      <vt:lpstr>Goals for today</vt:lpstr>
      <vt:lpstr>Next Goal</vt:lpstr>
      <vt:lpstr>Building Large Memories</vt:lpstr>
      <vt:lpstr>Tri-State Devices</vt:lpstr>
      <vt:lpstr>Tri-State Devices</vt:lpstr>
      <vt:lpstr>Tri-State Devices</vt:lpstr>
      <vt:lpstr>Tri-State Devices</vt:lpstr>
      <vt:lpstr>Tri-State Devices</vt:lpstr>
      <vt:lpstr>Tri-State Devices</vt:lpstr>
      <vt:lpstr>Shared Bus</vt:lpstr>
      <vt:lpstr>Takeway</vt:lpstr>
      <vt:lpstr>Goals for today</vt:lpstr>
      <vt:lpstr>Next Goal</vt:lpstr>
      <vt:lpstr>SRAM</vt:lpstr>
      <vt:lpstr>SRAM</vt:lpstr>
      <vt:lpstr>SRAM</vt:lpstr>
      <vt:lpstr>SRAM</vt:lpstr>
      <vt:lpstr>SRAM</vt:lpstr>
      <vt:lpstr>SRAM Cell</vt:lpstr>
      <vt:lpstr>SRAM Cell</vt:lpstr>
      <vt:lpstr>SRAM Cell</vt:lpstr>
      <vt:lpstr>SRAM</vt:lpstr>
      <vt:lpstr>SRAM</vt:lpstr>
      <vt:lpstr>SRAM</vt:lpstr>
      <vt:lpstr>SRAM</vt:lpstr>
      <vt:lpstr>SRAM</vt:lpstr>
      <vt:lpstr>SRAM Modules and Arrays</vt:lpstr>
      <vt:lpstr>SRAM Summary</vt:lpstr>
      <vt:lpstr>Dynamic RAM: DRAM</vt:lpstr>
      <vt:lpstr>Dynamic RAM: DRAM</vt:lpstr>
      <vt:lpstr>Dynamic RAM: DRAM</vt:lpstr>
      <vt:lpstr>Dynamic RAM: DRAM</vt:lpstr>
      <vt:lpstr>DRAM vs. SRAM</vt:lpstr>
      <vt:lpstr>Memory</vt:lpstr>
      <vt:lpstr>Summary</vt:lpstr>
    </vt:vector>
  </TitlesOfParts>
  <Company>Cornell University Computing and Information Science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Hakim Weatherspoon</dc:creator>
  <cp:lastModifiedBy>Hakim Weatherspoon</cp:lastModifiedBy>
  <cp:revision>197</cp:revision>
  <cp:lastPrinted>2015-02-05T15:59:38Z</cp:lastPrinted>
  <dcterms:created xsi:type="dcterms:W3CDTF">2012-11-28T14:27:55Z</dcterms:created>
  <dcterms:modified xsi:type="dcterms:W3CDTF">2015-02-05T21:17:37Z</dcterms:modified>
</cp:coreProperties>
</file>