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3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4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5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6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7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8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9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0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1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12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notesSlides/notesSlide13.xml" ContentType="application/vnd.openxmlformats-officedocument.presentationml.notesSlide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14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15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18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notesSlides/notesSlide19.xml" ContentType="application/vnd.openxmlformats-officedocument.presentationml.notesSlide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20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21.xml" ContentType="application/vnd.openxmlformats-officedocument.presentationml.notesSlide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22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23.xml" ContentType="application/vnd.openxmlformats-officedocument.presentationml.notesSlide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notesSlides/notesSlide24.xml" ContentType="application/vnd.openxmlformats-officedocument.presentationml.notesSlide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25.xml" ContentType="application/vnd.openxmlformats-officedocument.presentationml.notesSlide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26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notesSlides/notesSlide27.xml" ContentType="application/vnd.openxmlformats-officedocument.presentationml.notesSlide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notesSlides/notesSlide28.xml" ContentType="application/vnd.openxmlformats-officedocument.presentationml.notesSlide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notesSlides/notesSlide29.xml" ContentType="application/vnd.openxmlformats-officedocument.presentationml.notesSlide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notesSlides/notesSlide30.xml" ContentType="application/vnd.openxmlformats-officedocument.presentationml.notesSlide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notesSlides/notesSlide31.xml" ContentType="application/vnd.openxmlformats-officedocument.presentationml.notesSlide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notesSlides/notesSlide32.xml" ContentType="application/vnd.openxmlformats-officedocument.presentationml.notesSlide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notesSlides/notesSlide33.xml" ContentType="application/vnd.openxmlformats-officedocument.presentationml.notesSlide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notesSlides/notesSlide34.xml" ContentType="application/vnd.openxmlformats-officedocument.presentationml.notesSlide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notesSlides/notesSlide35.xml" ContentType="application/vnd.openxmlformats-officedocument.presentationml.notesSlide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notesSlides/notesSlide36.xml" ContentType="application/vnd.openxmlformats-officedocument.presentationml.notesSlide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notesSlides/notesSlide37.xml" ContentType="application/vnd.openxmlformats-officedocument.presentationml.notesSlide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notesSlides/notesSlide38.xml" ContentType="application/vnd.openxmlformats-officedocument.presentationml.notesSlide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notesSlides/notesSlide42.xml" ContentType="application/vnd.openxmlformats-officedocument.presentationml.notesSlide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notesSlides/notesSlide47.xml" ContentType="application/vnd.openxmlformats-officedocument.presentationml.notesSlide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notesSlides/notesSlide48.xml" ContentType="application/vnd.openxmlformats-officedocument.presentationml.notesSlide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notesSlides/notesSlide49.xml" ContentType="application/vnd.openxmlformats-officedocument.presentationml.notesSlide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notesSlides/notesSlide50.xml" ContentType="application/vnd.openxmlformats-officedocument.presentationml.notesSlide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notesSlides/notesSlide51.xml" ContentType="application/vnd.openxmlformats-officedocument.presentationml.notesSlide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notesSlides/notesSlide52.xml" ContentType="application/vnd.openxmlformats-officedocument.presentationml.notesSlide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notesSlides/notesSlide53.xml" ContentType="application/vnd.openxmlformats-officedocument.presentationml.notesSlide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1863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notesSlides/notesSlide61.xml" ContentType="application/vnd.openxmlformats-officedocument.presentationml.notesSlide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notesSlides/notesSlide62.xml" ContentType="application/vnd.openxmlformats-officedocument.presentationml.notesSlide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notesSlides/notesSlide63.xml" ContentType="application/vnd.openxmlformats-officedocument.presentationml.notesSlide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310.xml" ContentType="application/vnd.openxmlformats-officedocument.presentationml.tags+xml"/>
  <Override PartName="/ppt/tags/tag3540.xml" ContentType="application/vnd.openxmlformats-officedocument.presentationml.tags+xml"/>
  <Override PartName="/ppt/tags/tag4710.xml" ContentType="application/vnd.openxmlformats-officedocument.presentationml.tags+xml"/>
  <Override PartName="/ppt/tags/tag5270.xml" ContentType="application/vnd.openxmlformats-officedocument.presentationml.tags+xml"/>
  <Override PartName="/ppt/tags/tag5290.xml" ContentType="application/vnd.openxmlformats-officedocument.presentationml.tags+xml"/>
  <Override PartName="/ppt/tags/tag5480.xml" ContentType="application/vnd.openxmlformats-officedocument.presentationml.tags+xml"/>
  <Override PartName="/ppt/tags/tag5670.xml" ContentType="application/vnd.openxmlformats-officedocument.presentationml.tags+xml"/>
  <Override PartName="/ppt/tags/tag5880.xml" ContentType="application/vnd.openxmlformats-officedocument.presentationml.tags+xml"/>
  <Override PartName="/ppt/tags/tag6600.xml" ContentType="application/vnd.openxmlformats-officedocument.presentationml.tags+xml"/>
  <Override PartName="/ppt/tags/tag6640.xml" ContentType="application/vnd.openxmlformats-officedocument.presentationml.tags+xml"/>
  <Override PartName="/ppt/tags/tag8690.xml" ContentType="application/vnd.openxmlformats-officedocument.presentationml.tags+xml"/>
  <Override PartName="/ppt/tags/tag7570.xml" ContentType="application/vnd.openxmlformats-officedocument.presentationml.tags+xml"/>
  <Override PartName="/ppt/tags/tag76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7" r:id="rId2"/>
    <p:sldId id="363" r:id="rId3"/>
    <p:sldId id="364" r:id="rId4"/>
    <p:sldId id="365" r:id="rId5"/>
    <p:sldId id="366" r:id="rId6"/>
    <p:sldId id="258" r:id="rId7"/>
    <p:sldId id="259" r:id="rId8"/>
    <p:sldId id="260" r:id="rId9"/>
    <p:sldId id="361" r:id="rId10"/>
    <p:sldId id="360" r:id="rId11"/>
    <p:sldId id="367" r:id="rId12"/>
    <p:sldId id="368" r:id="rId13"/>
    <p:sldId id="362" r:id="rId14"/>
    <p:sldId id="350" r:id="rId15"/>
    <p:sldId id="349" r:id="rId16"/>
    <p:sldId id="348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69" r:id="rId65"/>
    <p:sldId id="308" r:id="rId66"/>
    <p:sldId id="312" r:id="rId67"/>
    <p:sldId id="370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56" r:id="rId82"/>
    <p:sldId id="357" r:id="rId83"/>
    <p:sldId id="358" r:id="rId84"/>
    <p:sldId id="355" r:id="rId85"/>
    <p:sldId id="371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47" r:id="rId9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47" d="100"/>
          <a:sy n="47" d="100"/>
        </p:scale>
        <p:origin x="63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24" y="4379903"/>
            <a:ext cx="5546758" cy="4148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5" tIns="46142" rIns="92285" bIns="4614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Carry-</a:t>
            </a:r>
            <a:r>
              <a:rPr lang="en-US" dirty="0" err="1" smtClean="0"/>
              <a:t>lookahead</a:t>
            </a:r>
            <a:r>
              <a:rPr lang="en-US" dirty="0" smtClean="0"/>
              <a:t> adders would be more efficient performance wise (i.e. lower gate delay), but more expense hardware wise (i.e. more logic gates)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68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3" tIns="45626" rIns="91253" bIns="45626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72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00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1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  <p:extLst>
      <p:ext uri="{BB962C8B-B14F-4D97-AF65-F5344CB8AC3E}">
        <p14:creationId xmlns:p14="http://schemas.microsoft.com/office/powerpoint/2010/main" val="46942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Can you store a value (with this circuit)?</a:t>
            </a:r>
          </a:p>
          <a:p>
            <a:r>
              <a:rPr lang="en-US" dirty="0" smtClean="0"/>
              <a:t>Can you change its value?</a:t>
            </a:r>
          </a:p>
          <a:p>
            <a:endParaRPr lang="en-US" dirty="0" smtClean="0"/>
          </a:p>
          <a:p>
            <a:r>
              <a:rPr lang="en-US" dirty="0" smtClean="0"/>
              <a:t>Q is comes from Latin language "</a:t>
            </a:r>
            <a:r>
              <a:rPr lang="en-US" dirty="0" err="1" smtClean="0"/>
              <a:t>quiscens</a:t>
            </a:r>
            <a:r>
              <a:rPr lang="en-US" dirty="0" smtClean="0"/>
              <a:t>" or "the present particle" or "what is present available" or "present output"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  <p:extLst>
      <p:ext uri="{BB962C8B-B14F-4D97-AF65-F5344CB8AC3E}">
        <p14:creationId xmlns:p14="http://schemas.microsoft.com/office/powerpoint/2010/main" val="3324372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 clicker question about Q and !Q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04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set and reset input</a:t>
            </a:r>
            <a:r>
              <a:rPr lang="en-US" baseline="0" dirty="0" smtClean="0"/>
              <a:t> are both 0, the Q and !Q determine the output, which will hold.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</a:t>
            </a:r>
          </a:p>
          <a:p>
            <a:r>
              <a:rPr lang="en-US" dirty="0" smtClean="0"/>
              <a:t>Start 1,1 =&gt; 0,0</a:t>
            </a:r>
          </a:p>
          <a:p>
            <a:r>
              <a:rPr lang="en-US" dirty="0" smtClean="0"/>
              <a:t>Alright. Now change S,R to 0, 0, what happens.</a:t>
            </a:r>
          </a:p>
          <a:p>
            <a:r>
              <a:rPr lang="en-US" dirty="0" smtClean="0"/>
              <a:t>1, 1=&gt;0, 0 -&gt; 0, 0=&gt; 0, 0 -&gt; 0, 0=&gt;1, 1   -&gt; 0, 0=&gt; 0, 0 -&gt; oscillations.</a:t>
            </a:r>
          </a:p>
          <a:p>
            <a:pPr defTabSz="923004">
              <a:defRPr/>
            </a:pPr>
            <a:r>
              <a:rPr lang="en-US" dirty="0" smtClean="0"/>
              <a:t>S R=&gt;Q,!</a:t>
            </a:r>
            <a:r>
              <a:rPr lang="en-US" baseline="0" dirty="0" smtClean="0"/>
              <a:t>Q -&gt; S,R=&gt;Q,!Q -&gt; S, R=&gt;Q,!Q -&gt; S,R =&gt; Q,!Q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73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4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00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1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20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73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04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78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70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slide</a:t>
            </a:r>
            <a:r>
              <a:rPr lang="en-US" baseline="0" dirty="0" smtClean="0"/>
              <a:t> would need to display up to 16, so would need a 16-segment LED decoder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8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91817" y="693650"/>
            <a:ext cx="4549065" cy="345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308" tIns="43654" rIns="87308" bIns="43654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3723" y="4379901"/>
            <a:ext cx="5546758" cy="415732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74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1688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23" y="4379902"/>
            <a:ext cx="5546758" cy="414817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37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1688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23" y="4379902"/>
            <a:ext cx="5546758" cy="414817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99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91817" y="693650"/>
            <a:ext cx="4549065" cy="345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308" tIns="43654" rIns="87308" bIns="43654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3723" y="4379901"/>
            <a:ext cx="5546758" cy="415732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baseline="0" smtClean="0">
                <a:latin typeface="Calibri" pitchFamily="34" charset="0"/>
              </a:rPr>
              <a:t>to encode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3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23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93738"/>
            <a:ext cx="4606925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463" y="4379902"/>
            <a:ext cx="5080265" cy="41436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257" tIns="45629" rIns="91257" bIns="45629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28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93738"/>
            <a:ext cx="4606925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463" y="4379902"/>
            <a:ext cx="5080265" cy="41436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257" tIns="45629" rIns="91257" bIns="45629"/>
          <a:lstStyle/>
          <a:p>
            <a:r>
              <a:rPr lang="en-US" dirty="0" smtClean="0"/>
              <a:t>Implementation . . .</a:t>
            </a:r>
          </a:p>
          <a:p>
            <a:r>
              <a:rPr lang="en-US" dirty="0" smtClean="0"/>
              <a:t>assume 8 choices, exactly one mark detected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23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91817" y="693650"/>
            <a:ext cx="4549065" cy="345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308" tIns="43654" rIns="87308" bIns="43654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3723" y="4379901"/>
            <a:ext cx="5546758" cy="415732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9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62519" y="693721"/>
            <a:ext cx="4607593" cy="3455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708" tIns="45355" rIns="90708" bIns="45355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4980" y="4379913"/>
            <a:ext cx="5082669" cy="4146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1253" tIns="45626" rIns="91253" bIns="4562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31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499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118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1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Put</a:t>
            </a:r>
            <a:r>
              <a:rPr lang="en-US" baseline="0" dirty="0" smtClean="0"/>
              <a:t> sequential logic term on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071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05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Say left of slash is input and right is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1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680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752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19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66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Also</a:t>
            </a:r>
            <a:r>
              <a:rPr lang="en-US" baseline="0" dirty="0" smtClean="0"/>
              <a:t> show a mealy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124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76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98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2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70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minimizing</a:t>
            </a:r>
            <a:r>
              <a:rPr lang="en-US" baseline="0" dirty="0" smtClean="0"/>
              <a:t> circuit w/a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17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3" tIns="46136" rIns="92273" bIns="4613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6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3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40" y="4379915"/>
            <a:ext cx="5546731" cy="4148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2" tIns="46141" rIns="92282" bIns="461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381000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tags" Target="../tags/tag259.xml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50" Type="http://schemas.openxmlformats.org/officeDocument/2006/relationships/image" Target="../media/image1.jpeg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9" Type="http://schemas.openxmlformats.org/officeDocument/2006/relationships/tags" Target="../tags/tag249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notesSlide" Target="../notesSlides/notesSlide5.xml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1" Type="http://schemas.openxmlformats.org/officeDocument/2006/relationships/tags" Target="../tags/tag221.xml"/><Relationship Id="rId6" Type="http://schemas.openxmlformats.org/officeDocument/2006/relationships/tags" Target="../tags/tag22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9" Type="http://schemas.openxmlformats.org/officeDocument/2006/relationships/tags" Target="../tags/tag306.xml"/><Relationship Id="rId21" Type="http://schemas.openxmlformats.org/officeDocument/2006/relationships/tags" Target="../tags/tag288.xml"/><Relationship Id="rId34" Type="http://schemas.openxmlformats.org/officeDocument/2006/relationships/tags" Target="../tags/tag301.xml"/><Relationship Id="rId42" Type="http://schemas.openxmlformats.org/officeDocument/2006/relationships/tags" Target="../tags/tag309.xml"/><Relationship Id="rId47" Type="http://schemas.openxmlformats.org/officeDocument/2006/relationships/tags" Target="../tags/tag314.xml"/><Relationship Id="rId50" Type="http://schemas.openxmlformats.org/officeDocument/2006/relationships/image" Target="../media/image1.jpeg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9" Type="http://schemas.openxmlformats.org/officeDocument/2006/relationships/tags" Target="../tags/tag296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tags" Target="../tags/tag304.xml"/><Relationship Id="rId40" Type="http://schemas.openxmlformats.org/officeDocument/2006/relationships/tags" Target="../tags/tag307.xml"/><Relationship Id="rId45" Type="http://schemas.openxmlformats.org/officeDocument/2006/relationships/tags" Target="../tags/tag312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tags" Target="../tags/tag303.xml"/><Relationship Id="rId49" Type="http://schemas.openxmlformats.org/officeDocument/2006/relationships/notesSlide" Target="../notesSlides/notesSlide6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4" Type="http://schemas.openxmlformats.org/officeDocument/2006/relationships/tags" Target="../tags/tag311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43" Type="http://schemas.openxmlformats.org/officeDocument/2006/relationships/tags" Target="../tags/tag310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275.xml"/><Relationship Id="rId3" Type="http://schemas.openxmlformats.org/officeDocument/2006/relationships/tags" Target="../tags/tag270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tags" Target="../tags/tag305.xml"/><Relationship Id="rId46" Type="http://schemas.openxmlformats.org/officeDocument/2006/relationships/tags" Target="../tags/tag313.xml"/><Relationship Id="rId20" Type="http://schemas.openxmlformats.org/officeDocument/2006/relationships/tags" Target="../tags/tag287.xml"/><Relationship Id="rId41" Type="http://schemas.openxmlformats.org/officeDocument/2006/relationships/tags" Target="../tags/tag308.xml"/><Relationship Id="rId1" Type="http://schemas.openxmlformats.org/officeDocument/2006/relationships/tags" Target="../tags/tag268.xml"/><Relationship Id="rId6" Type="http://schemas.openxmlformats.org/officeDocument/2006/relationships/tags" Target="../tags/tag27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tags" Target="../tags/tag340.xml"/><Relationship Id="rId39" Type="http://schemas.openxmlformats.org/officeDocument/2006/relationships/tags" Target="../tags/tag353.xml"/><Relationship Id="rId21" Type="http://schemas.openxmlformats.org/officeDocument/2006/relationships/tags" Target="../tags/tag335.xml"/><Relationship Id="rId34" Type="http://schemas.openxmlformats.org/officeDocument/2006/relationships/tags" Target="../tags/tag348.xml"/><Relationship Id="rId42" Type="http://schemas.openxmlformats.org/officeDocument/2006/relationships/tags" Target="../tags/tag356.xml"/><Relationship Id="rId47" Type="http://schemas.openxmlformats.org/officeDocument/2006/relationships/tags" Target="../tags/tag361.xml"/><Relationship Id="rId50" Type="http://schemas.openxmlformats.org/officeDocument/2006/relationships/image" Target="../media/image1.jpeg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9" Type="http://schemas.openxmlformats.org/officeDocument/2006/relationships/tags" Target="../tags/tag343.xml"/><Relationship Id="rId11" Type="http://schemas.openxmlformats.org/officeDocument/2006/relationships/tags" Target="../tags/tag325.xml"/><Relationship Id="rId24" Type="http://schemas.openxmlformats.org/officeDocument/2006/relationships/tags" Target="../tags/tag338.xml"/><Relationship Id="rId32" Type="http://schemas.openxmlformats.org/officeDocument/2006/relationships/tags" Target="../tags/tag346.xml"/><Relationship Id="rId37" Type="http://schemas.openxmlformats.org/officeDocument/2006/relationships/tags" Target="../tags/tag351.xml"/><Relationship Id="rId40" Type="http://schemas.openxmlformats.org/officeDocument/2006/relationships/tags" Target="../tags/tag354.xml"/><Relationship Id="rId45" Type="http://schemas.openxmlformats.org/officeDocument/2006/relationships/tags" Target="../tags/tag359.xml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28" Type="http://schemas.openxmlformats.org/officeDocument/2006/relationships/tags" Target="../tags/tag342.xml"/><Relationship Id="rId36" Type="http://schemas.openxmlformats.org/officeDocument/2006/relationships/tags" Target="../tags/tag350.xml"/><Relationship Id="rId49" Type="http://schemas.openxmlformats.org/officeDocument/2006/relationships/notesSlide" Target="../notesSlides/notesSlide7.xml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tags" Target="../tags/tag345.xml"/><Relationship Id="rId44" Type="http://schemas.openxmlformats.org/officeDocument/2006/relationships/tags" Target="../tags/tag358.xml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tags" Target="../tags/tag341.xml"/><Relationship Id="rId30" Type="http://schemas.openxmlformats.org/officeDocument/2006/relationships/tags" Target="../tags/tag344.xml"/><Relationship Id="rId35" Type="http://schemas.openxmlformats.org/officeDocument/2006/relationships/tags" Target="../tags/tag349.xml"/><Relationship Id="rId43" Type="http://schemas.openxmlformats.org/officeDocument/2006/relationships/tags" Target="../tags/tag357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322.xml"/><Relationship Id="rId3" Type="http://schemas.openxmlformats.org/officeDocument/2006/relationships/tags" Target="../tags/tag317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tags" Target="../tags/tag339.xml"/><Relationship Id="rId33" Type="http://schemas.openxmlformats.org/officeDocument/2006/relationships/tags" Target="../tags/tag347.xml"/><Relationship Id="rId38" Type="http://schemas.openxmlformats.org/officeDocument/2006/relationships/tags" Target="../tags/tag352.xml"/><Relationship Id="rId46" Type="http://schemas.openxmlformats.org/officeDocument/2006/relationships/tags" Target="../tags/tag360.xml"/><Relationship Id="rId20" Type="http://schemas.openxmlformats.org/officeDocument/2006/relationships/tags" Target="../tags/tag334.xml"/><Relationship Id="rId41" Type="http://schemas.openxmlformats.org/officeDocument/2006/relationships/tags" Target="../tags/tag355.xml"/><Relationship Id="rId1" Type="http://schemas.openxmlformats.org/officeDocument/2006/relationships/tags" Target="../tags/tag315.xml"/><Relationship Id="rId6" Type="http://schemas.openxmlformats.org/officeDocument/2006/relationships/tags" Target="../tags/tag32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387.xml"/><Relationship Id="rId21" Type="http://schemas.openxmlformats.org/officeDocument/2006/relationships/tags" Target="../tags/tag382.xml"/><Relationship Id="rId42" Type="http://schemas.openxmlformats.org/officeDocument/2006/relationships/tags" Target="../tags/tag403.xml"/><Relationship Id="rId47" Type="http://schemas.openxmlformats.org/officeDocument/2006/relationships/tags" Target="../tags/tag408.xml"/><Relationship Id="rId63" Type="http://schemas.openxmlformats.org/officeDocument/2006/relationships/tags" Target="../tags/tag424.xml"/><Relationship Id="rId68" Type="http://schemas.openxmlformats.org/officeDocument/2006/relationships/tags" Target="../tags/tag429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9" Type="http://schemas.openxmlformats.org/officeDocument/2006/relationships/tags" Target="../tags/tag390.xml"/><Relationship Id="rId11" Type="http://schemas.openxmlformats.org/officeDocument/2006/relationships/tags" Target="../tags/tag372.xml"/><Relationship Id="rId24" Type="http://schemas.openxmlformats.org/officeDocument/2006/relationships/tags" Target="../tags/tag385.xml"/><Relationship Id="rId32" Type="http://schemas.openxmlformats.org/officeDocument/2006/relationships/tags" Target="../tags/tag393.xml"/><Relationship Id="rId37" Type="http://schemas.openxmlformats.org/officeDocument/2006/relationships/tags" Target="../tags/tag398.xml"/><Relationship Id="rId40" Type="http://schemas.openxmlformats.org/officeDocument/2006/relationships/tags" Target="../tags/tag401.xml"/><Relationship Id="rId45" Type="http://schemas.openxmlformats.org/officeDocument/2006/relationships/tags" Target="../tags/tag406.xml"/><Relationship Id="rId53" Type="http://schemas.openxmlformats.org/officeDocument/2006/relationships/tags" Target="../tags/tag414.xml"/><Relationship Id="rId58" Type="http://schemas.openxmlformats.org/officeDocument/2006/relationships/tags" Target="../tags/tag419.xml"/><Relationship Id="rId66" Type="http://schemas.openxmlformats.org/officeDocument/2006/relationships/tags" Target="../tags/tag427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366.xml"/><Relationship Id="rId61" Type="http://schemas.openxmlformats.org/officeDocument/2006/relationships/tags" Target="../tags/tag422.xml"/><Relationship Id="rId19" Type="http://schemas.openxmlformats.org/officeDocument/2006/relationships/tags" Target="../tags/tag380.xml"/><Relationship Id="rId14" Type="http://schemas.openxmlformats.org/officeDocument/2006/relationships/tags" Target="../tags/tag375.xml"/><Relationship Id="rId22" Type="http://schemas.openxmlformats.org/officeDocument/2006/relationships/tags" Target="../tags/tag383.xml"/><Relationship Id="rId27" Type="http://schemas.openxmlformats.org/officeDocument/2006/relationships/tags" Target="../tags/tag388.xml"/><Relationship Id="rId30" Type="http://schemas.openxmlformats.org/officeDocument/2006/relationships/tags" Target="../tags/tag391.xml"/><Relationship Id="rId35" Type="http://schemas.openxmlformats.org/officeDocument/2006/relationships/tags" Target="../tags/tag396.xml"/><Relationship Id="rId43" Type="http://schemas.openxmlformats.org/officeDocument/2006/relationships/tags" Target="../tags/tag404.xml"/><Relationship Id="rId48" Type="http://schemas.openxmlformats.org/officeDocument/2006/relationships/tags" Target="../tags/tag409.xml"/><Relationship Id="rId56" Type="http://schemas.openxmlformats.org/officeDocument/2006/relationships/tags" Target="../tags/tag417.xml"/><Relationship Id="rId64" Type="http://schemas.openxmlformats.org/officeDocument/2006/relationships/tags" Target="../tags/tag425.xml"/><Relationship Id="rId69" Type="http://schemas.openxmlformats.org/officeDocument/2006/relationships/tags" Target="../tags/tag430.xml"/><Relationship Id="rId8" Type="http://schemas.openxmlformats.org/officeDocument/2006/relationships/tags" Target="../tags/tag369.xml"/><Relationship Id="rId51" Type="http://schemas.openxmlformats.org/officeDocument/2006/relationships/tags" Target="../tags/tag412.xml"/><Relationship Id="rId72" Type="http://schemas.openxmlformats.org/officeDocument/2006/relationships/tags" Target="../tags/tag433.xml"/><Relationship Id="rId3" Type="http://schemas.openxmlformats.org/officeDocument/2006/relationships/tags" Target="../tags/tag364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tags" Target="../tags/tag386.xml"/><Relationship Id="rId33" Type="http://schemas.openxmlformats.org/officeDocument/2006/relationships/tags" Target="../tags/tag394.xml"/><Relationship Id="rId38" Type="http://schemas.openxmlformats.org/officeDocument/2006/relationships/tags" Target="../tags/tag399.xml"/><Relationship Id="rId46" Type="http://schemas.openxmlformats.org/officeDocument/2006/relationships/tags" Target="../tags/tag407.xml"/><Relationship Id="rId59" Type="http://schemas.openxmlformats.org/officeDocument/2006/relationships/tags" Target="../tags/tag420.xml"/><Relationship Id="rId67" Type="http://schemas.openxmlformats.org/officeDocument/2006/relationships/tags" Target="../tags/tag428.xml"/><Relationship Id="rId20" Type="http://schemas.openxmlformats.org/officeDocument/2006/relationships/tags" Target="../tags/tag381.xml"/><Relationship Id="rId41" Type="http://schemas.openxmlformats.org/officeDocument/2006/relationships/tags" Target="../tags/tag402.xml"/><Relationship Id="rId54" Type="http://schemas.openxmlformats.org/officeDocument/2006/relationships/tags" Target="../tags/tag415.xml"/><Relationship Id="rId62" Type="http://schemas.openxmlformats.org/officeDocument/2006/relationships/tags" Target="../tags/tag423.xml"/><Relationship Id="rId70" Type="http://schemas.openxmlformats.org/officeDocument/2006/relationships/tags" Target="../tags/tag431.xml"/><Relationship Id="rId75" Type="http://schemas.openxmlformats.org/officeDocument/2006/relationships/notesSlide" Target="../notesSlides/notesSlide8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28" Type="http://schemas.openxmlformats.org/officeDocument/2006/relationships/tags" Target="../tags/tag389.xml"/><Relationship Id="rId36" Type="http://schemas.openxmlformats.org/officeDocument/2006/relationships/tags" Target="../tags/tag397.xml"/><Relationship Id="rId49" Type="http://schemas.openxmlformats.org/officeDocument/2006/relationships/tags" Target="../tags/tag410.xml"/><Relationship Id="rId57" Type="http://schemas.openxmlformats.org/officeDocument/2006/relationships/tags" Target="../tags/tag418.xml"/><Relationship Id="rId10" Type="http://schemas.openxmlformats.org/officeDocument/2006/relationships/tags" Target="../tags/tag371.xml"/><Relationship Id="rId31" Type="http://schemas.openxmlformats.org/officeDocument/2006/relationships/tags" Target="../tags/tag392.xml"/><Relationship Id="rId44" Type="http://schemas.openxmlformats.org/officeDocument/2006/relationships/tags" Target="../tags/tag405.xml"/><Relationship Id="rId52" Type="http://schemas.openxmlformats.org/officeDocument/2006/relationships/tags" Target="../tags/tag413.xml"/><Relationship Id="rId60" Type="http://schemas.openxmlformats.org/officeDocument/2006/relationships/tags" Target="../tags/tag421.xml"/><Relationship Id="rId65" Type="http://schemas.openxmlformats.org/officeDocument/2006/relationships/tags" Target="../tags/tag426.xml"/><Relationship Id="rId73" Type="http://schemas.openxmlformats.org/officeDocument/2006/relationships/tags" Target="../tags/tag434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39" Type="http://schemas.openxmlformats.org/officeDocument/2006/relationships/tags" Target="../tags/tag400.xml"/><Relationship Id="rId34" Type="http://schemas.openxmlformats.org/officeDocument/2006/relationships/tags" Target="../tags/tag395.xml"/><Relationship Id="rId50" Type="http://schemas.openxmlformats.org/officeDocument/2006/relationships/tags" Target="../tags/tag411.xml"/><Relationship Id="rId55" Type="http://schemas.openxmlformats.org/officeDocument/2006/relationships/tags" Target="../tags/tag416.xml"/><Relationship Id="rId7" Type="http://schemas.openxmlformats.org/officeDocument/2006/relationships/tags" Target="../tags/tag368.xml"/><Relationship Id="rId71" Type="http://schemas.openxmlformats.org/officeDocument/2006/relationships/tags" Target="../tags/tag4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462.xml"/><Relationship Id="rId21" Type="http://schemas.openxmlformats.org/officeDocument/2006/relationships/tags" Target="../tags/tag457.xml"/><Relationship Id="rId42" Type="http://schemas.openxmlformats.org/officeDocument/2006/relationships/tags" Target="../tags/tag478.xml"/><Relationship Id="rId47" Type="http://schemas.openxmlformats.org/officeDocument/2006/relationships/tags" Target="../tags/tag483.xml"/><Relationship Id="rId63" Type="http://schemas.openxmlformats.org/officeDocument/2006/relationships/tags" Target="../tags/tag499.xml"/><Relationship Id="rId68" Type="http://schemas.openxmlformats.org/officeDocument/2006/relationships/tags" Target="../tags/tag504.xml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9" Type="http://schemas.openxmlformats.org/officeDocument/2006/relationships/tags" Target="../tags/tag465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tags" Target="../tags/tag468.xml"/><Relationship Id="rId37" Type="http://schemas.openxmlformats.org/officeDocument/2006/relationships/tags" Target="../tags/tag473.xml"/><Relationship Id="rId40" Type="http://schemas.openxmlformats.org/officeDocument/2006/relationships/tags" Target="../tags/tag476.xml"/><Relationship Id="rId45" Type="http://schemas.openxmlformats.org/officeDocument/2006/relationships/tags" Target="../tags/tag481.xml"/><Relationship Id="rId53" Type="http://schemas.openxmlformats.org/officeDocument/2006/relationships/tags" Target="../tags/tag489.xml"/><Relationship Id="rId58" Type="http://schemas.openxmlformats.org/officeDocument/2006/relationships/tags" Target="../tags/tag494.xml"/><Relationship Id="rId66" Type="http://schemas.openxmlformats.org/officeDocument/2006/relationships/tags" Target="../tags/tag502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41.xml"/><Relationship Id="rId61" Type="http://schemas.openxmlformats.org/officeDocument/2006/relationships/tags" Target="../tags/tag497.xml"/><Relationship Id="rId19" Type="http://schemas.openxmlformats.org/officeDocument/2006/relationships/tags" Target="../tags/tag45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30" Type="http://schemas.openxmlformats.org/officeDocument/2006/relationships/tags" Target="../tags/tag466.xml"/><Relationship Id="rId35" Type="http://schemas.openxmlformats.org/officeDocument/2006/relationships/tags" Target="../tags/tag471.xml"/><Relationship Id="rId43" Type="http://schemas.openxmlformats.org/officeDocument/2006/relationships/tags" Target="../tags/tag479.xml"/><Relationship Id="rId48" Type="http://schemas.openxmlformats.org/officeDocument/2006/relationships/tags" Target="../tags/tag484.xml"/><Relationship Id="rId56" Type="http://schemas.openxmlformats.org/officeDocument/2006/relationships/tags" Target="../tags/tag492.xml"/><Relationship Id="rId64" Type="http://schemas.openxmlformats.org/officeDocument/2006/relationships/tags" Target="../tags/tag500.xml"/><Relationship Id="rId69" Type="http://schemas.openxmlformats.org/officeDocument/2006/relationships/tags" Target="../tags/tag505.xml"/><Relationship Id="rId8" Type="http://schemas.openxmlformats.org/officeDocument/2006/relationships/tags" Target="../tags/tag444.xml"/><Relationship Id="rId51" Type="http://schemas.openxmlformats.org/officeDocument/2006/relationships/tags" Target="../tags/tag487.xml"/><Relationship Id="rId72" Type="http://schemas.openxmlformats.org/officeDocument/2006/relationships/tags" Target="../tags/tag508.xml"/><Relationship Id="rId3" Type="http://schemas.openxmlformats.org/officeDocument/2006/relationships/tags" Target="../tags/tag439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tags" Target="../tags/tag461.xml"/><Relationship Id="rId33" Type="http://schemas.openxmlformats.org/officeDocument/2006/relationships/tags" Target="../tags/tag469.xml"/><Relationship Id="rId38" Type="http://schemas.openxmlformats.org/officeDocument/2006/relationships/tags" Target="../tags/tag474.xml"/><Relationship Id="rId46" Type="http://schemas.openxmlformats.org/officeDocument/2006/relationships/tags" Target="../tags/tag482.xml"/><Relationship Id="rId59" Type="http://schemas.openxmlformats.org/officeDocument/2006/relationships/tags" Target="../tags/tag495.xml"/><Relationship Id="rId67" Type="http://schemas.openxmlformats.org/officeDocument/2006/relationships/tags" Target="../tags/tag503.xml"/><Relationship Id="rId20" Type="http://schemas.openxmlformats.org/officeDocument/2006/relationships/tags" Target="../tags/tag456.xml"/><Relationship Id="rId41" Type="http://schemas.openxmlformats.org/officeDocument/2006/relationships/tags" Target="../tags/tag477.xml"/><Relationship Id="rId54" Type="http://schemas.openxmlformats.org/officeDocument/2006/relationships/tags" Target="../tags/tag490.xml"/><Relationship Id="rId62" Type="http://schemas.openxmlformats.org/officeDocument/2006/relationships/tags" Target="../tags/tag498.xml"/><Relationship Id="rId70" Type="http://schemas.openxmlformats.org/officeDocument/2006/relationships/tags" Target="../tags/tag506.xml"/><Relationship Id="rId75" Type="http://schemas.openxmlformats.org/officeDocument/2006/relationships/notesSlide" Target="../notesSlides/notesSlide10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36" Type="http://schemas.openxmlformats.org/officeDocument/2006/relationships/tags" Target="../tags/tag472.xml"/><Relationship Id="rId49" Type="http://schemas.openxmlformats.org/officeDocument/2006/relationships/tags" Target="../tags/tag485.xml"/><Relationship Id="rId57" Type="http://schemas.openxmlformats.org/officeDocument/2006/relationships/tags" Target="../tags/tag493.xml"/><Relationship Id="rId10" Type="http://schemas.openxmlformats.org/officeDocument/2006/relationships/tags" Target="../tags/tag446.xml"/><Relationship Id="rId31" Type="http://schemas.openxmlformats.org/officeDocument/2006/relationships/tags" Target="../tags/tag467.xml"/><Relationship Id="rId44" Type="http://schemas.openxmlformats.org/officeDocument/2006/relationships/tags" Target="../tags/tag480.xml"/><Relationship Id="rId52" Type="http://schemas.openxmlformats.org/officeDocument/2006/relationships/tags" Target="../tags/tag488.xml"/><Relationship Id="rId60" Type="http://schemas.openxmlformats.org/officeDocument/2006/relationships/tags" Target="../tags/tag496.xml"/><Relationship Id="rId65" Type="http://schemas.openxmlformats.org/officeDocument/2006/relationships/tags" Target="../tags/tag501.xml"/><Relationship Id="rId73" Type="http://schemas.openxmlformats.org/officeDocument/2006/relationships/tags" Target="../tags/tag509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39" Type="http://schemas.openxmlformats.org/officeDocument/2006/relationships/tags" Target="../tags/tag475.xml"/><Relationship Id="rId34" Type="http://schemas.openxmlformats.org/officeDocument/2006/relationships/tags" Target="../tags/tag470.xml"/><Relationship Id="rId50" Type="http://schemas.openxmlformats.org/officeDocument/2006/relationships/tags" Target="../tags/tag486.xml"/><Relationship Id="rId55" Type="http://schemas.openxmlformats.org/officeDocument/2006/relationships/tags" Target="../tags/tag491.xml"/><Relationship Id="rId7" Type="http://schemas.openxmlformats.org/officeDocument/2006/relationships/tags" Target="../tags/tag443.xml"/><Relationship Id="rId71" Type="http://schemas.openxmlformats.org/officeDocument/2006/relationships/tags" Target="../tags/tag50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535.xml"/><Relationship Id="rId21" Type="http://schemas.openxmlformats.org/officeDocument/2006/relationships/tags" Target="../tags/tag530.xml"/><Relationship Id="rId42" Type="http://schemas.openxmlformats.org/officeDocument/2006/relationships/tags" Target="../tags/tag551.xml"/><Relationship Id="rId47" Type="http://schemas.openxmlformats.org/officeDocument/2006/relationships/tags" Target="../tags/tag556.xml"/><Relationship Id="rId63" Type="http://schemas.openxmlformats.org/officeDocument/2006/relationships/tags" Target="../tags/tag572.xml"/><Relationship Id="rId68" Type="http://schemas.openxmlformats.org/officeDocument/2006/relationships/tags" Target="../tags/tag577.xml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9" Type="http://schemas.openxmlformats.org/officeDocument/2006/relationships/tags" Target="../tags/tag538.xml"/><Relationship Id="rId11" Type="http://schemas.openxmlformats.org/officeDocument/2006/relationships/tags" Target="../tags/tag520.xml"/><Relationship Id="rId24" Type="http://schemas.openxmlformats.org/officeDocument/2006/relationships/tags" Target="../tags/tag533.xml"/><Relationship Id="rId32" Type="http://schemas.openxmlformats.org/officeDocument/2006/relationships/tags" Target="../tags/tag541.xml"/><Relationship Id="rId37" Type="http://schemas.openxmlformats.org/officeDocument/2006/relationships/tags" Target="../tags/tag546.xml"/><Relationship Id="rId40" Type="http://schemas.openxmlformats.org/officeDocument/2006/relationships/tags" Target="../tags/tag549.xml"/><Relationship Id="rId45" Type="http://schemas.openxmlformats.org/officeDocument/2006/relationships/tags" Target="../tags/tag554.xml"/><Relationship Id="rId53" Type="http://schemas.openxmlformats.org/officeDocument/2006/relationships/tags" Target="../tags/tag562.xml"/><Relationship Id="rId58" Type="http://schemas.openxmlformats.org/officeDocument/2006/relationships/tags" Target="../tags/tag567.xml"/><Relationship Id="rId66" Type="http://schemas.openxmlformats.org/officeDocument/2006/relationships/tags" Target="../tags/tag575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514.xml"/><Relationship Id="rId61" Type="http://schemas.openxmlformats.org/officeDocument/2006/relationships/tags" Target="../tags/tag570.xml"/><Relationship Id="rId19" Type="http://schemas.openxmlformats.org/officeDocument/2006/relationships/tags" Target="../tags/tag528.xml"/><Relationship Id="rId14" Type="http://schemas.openxmlformats.org/officeDocument/2006/relationships/tags" Target="../tags/tag523.xml"/><Relationship Id="rId22" Type="http://schemas.openxmlformats.org/officeDocument/2006/relationships/tags" Target="../tags/tag531.xml"/><Relationship Id="rId27" Type="http://schemas.openxmlformats.org/officeDocument/2006/relationships/tags" Target="../tags/tag536.xml"/><Relationship Id="rId30" Type="http://schemas.openxmlformats.org/officeDocument/2006/relationships/tags" Target="../tags/tag539.xml"/><Relationship Id="rId35" Type="http://schemas.openxmlformats.org/officeDocument/2006/relationships/tags" Target="../tags/tag544.xml"/><Relationship Id="rId43" Type="http://schemas.openxmlformats.org/officeDocument/2006/relationships/tags" Target="../tags/tag552.xml"/><Relationship Id="rId48" Type="http://schemas.openxmlformats.org/officeDocument/2006/relationships/tags" Target="../tags/tag557.xml"/><Relationship Id="rId56" Type="http://schemas.openxmlformats.org/officeDocument/2006/relationships/tags" Target="../tags/tag565.xml"/><Relationship Id="rId64" Type="http://schemas.openxmlformats.org/officeDocument/2006/relationships/tags" Target="../tags/tag573.xml"/><Relationship Id="rId69" Type="http://schemas.openxmlformats.org/officeDocument/2006/relationships/tags" Target="../tags/tag578.xml"/><Relationship Id="rId8" Type="http://schemas.openxmlformats.org/officeDocument/2006/relationships/tags" Target="../tags/tag517.xml"/><Relationship Id="rId51" Type="http://schemas.openxmlformats.org/officeDocument/2006/relationships/tags" Target="../tags/tag560.xml"/><Relationship Id="rId72" Type="http://schemas.openxmlformats.org/officeDocument/2006/relationships/tags" Target="../tags/tag581.xml"/><Relationship Id="rId3" Type="http://schemas.openxmlformats.org/officeDocument/2006/relationships/tags" Target="../tags/tag512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tags" Target="../tags/tag534.xml"/><Relationship Id="rId33" Type="http://schemas.openxmlformats.org/officeDocument/2006/relationships/tags" Target="../tags/tag542.xml"/><Relationship Id="rId38" Type="http://schemas.openxmlformats.org/officeDocument/2006/relationships/tags" Target="../tags/tag547.xml"/><Relationship Id="rId46" Type="http://schemas.openxmlformats.org/officeDocument/2006/relationships/tags" Target="../tags/tag555.xml"/><Relationship Id="rId59" Type="http://schemas.openxmlformats.org/officeDocument/2006/relationships/tags" Target="../tags/tag568.xml"/><Relationship Id="rId67" Type="http://schemas.openxmlformats.org/officeDocument/2006/relationships/tags" Target="../tags/tag576.xml"/><Relationship Id="rId20" Type="http://schemas.openxmlformats.org/officeDocument/2006/relationships/tags" Target="../tags/tag529.xml"/><Relationship Id="rId41" Type="http://schemas.openxmlformats.org/officeDocument/2006/relationships/tags" Target="../tags/tag550.xml"/><Relationship Id="rId54" Type="http://schemas.openxmlformats.org/officeDocument/2006/relationships/tags" Target="../tags/tag563.xml"/><Relationship Id="rId62" Type="http://schemas.openxmlformats.org/officeDocument/2006/relationships/tags" Target="../tags/tag571.xml"/><Relationship Id="rId70" Type="http://schemas.openxmlformats.org/officeDocument/2006/relationships/tags" Target="../tags/tag579.xml"/><Relationship Id="rId75" Type="http://schemas.openxmlformats.org/officeDocument/2006/relationships/notesSlide" Target="../notesSlides/notesSlide11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5" Type="http://schemas.openxmlformats.org/officeDocument/2006/relationships/tags" Target="../tags/tag524.xml"/><Relationship Id="rId23" Type="http://schemas.openxmlformats.org/officeDocument/2006/relationships/tags" Target="../tags/tag532.xml"/><Relationship Id="rId28" Type="http://schemas.openxmlformats.org/officeDocument/2006/relationships/tags" Target="../tags/tag537.xml"/><Relationship Id="rId36" Type="http://schemas.openxmlformats.org/officeDocument/2006/relationships/tags" Target="../tags/tag545.xml"/><Relationship Id="rId49" Type="http://schemas.openxmlformats.org/officeDocument/2006/relationships/tags" Target="../tags/tag558.xml"/><Relationship Id="rId57" Type="http://schemas.openxmlformats.org/officeDocument/2006/relationships/tags" Target="../tags/tag566.xml"/><Relationship Id="rId10" Type="http://schemas.openxmlformats.org/officeDocument/2006/relationships/tags" Target="../tags/tag519.xml"/><Relationship Id="rId31" Type="http://schemas.openxmlformats.org/officeDocument/2006/relationships/tags" Target="../tags/tag540.xml"/><Relationship Id="rId44" Type="http://schemas.openxmlformats.org/officeDocument/2006/relationships/tags" Target="../tags/tag553.xml"/><Relationship Id="rId52" Type="http://schemas.openxmlformats.org/officeDocument/2006/relationships/tags" Target="../tags/tag561.xml"/><Relationship Id="rId60" Type="http://schemas.openxmlformats.org/officeDocument/2006/relationships/tags" Target="../tags/tag569.xml"/><Relationship Id="rId65" Type="http://schemas.openxmlformats.org/officeDocument/2006/relationships/tags" Target="../tags/tag574.xml"/><Relationship Id="rId73" Type="http://schemas.openxmlformats.org/officeDocument/2006/relationships/tags" Target="../tags/tag582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39" Type="http://schemas.openxmlformats.org/officeDocument/2006/relationships/tags" Target="../tags/tag548.xml"/><Relationship Id="rId34" Type="http://schemas.openxmlformats.org/officeDocument/2006/relationships/tags" Target="../tags/tag543.xml"/><Relationship Id="rId50" Type="http://schemas.openxmlformats.org/officeDocument/2006/relationships/tags" Target="../tags/tag559.xml"/><Relationship Id="rId55" Type="http://schemas.openxmlformats.org/officeDocument/2006/relationships/tags" Target="../tags/tag564.xml"/><Relationship Id="rId7" Type="http://schemas.openxmlformats.org/officeDocument/2006/relationships/tags" Target="../tags/tag516.xml"/><Relationship Id="rId71" Type="http://schemas.openxmlformats.org/officeDocument/2006/relationships/tags" Target="../tags/tag58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image" Target="../media/image2.emf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87.xml"/><Relationship Id="rId10" Type="http://schemas.openxmlformats.org/officeDocument/2006/relationships/tags" Target="../tags/tag592.xml"/><Relationship Id="rId4" Type="http://schemas.openxmlformats.org/officeDocument/2006/relationships/tags" Target="../tags/tag586.xml"/><Relationship Id="rId9" Type="http://schemas.openxmlformats.org/officeDocument/2006/relationships/tags" Target="../tags/tag59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605.xml"/><Relationship Id="rId18" Type="http://schemas.openxmlformats.org/officeDocument/2006/relationships/tags" Target="../tags/tag610.xml"/><Relationship Id="rId26" Type="http://schemas.openxmlformats.org/officeDocument/2006/relationships/tags" Target="../tags/tag618.xml"/><Relationship Id="rId39" Type="http://schemas.openxmlformats.org/officeDocument/2006/relationships/tags" Target="../tags/tag631.xml"/><Relationship Id="rId21" Type="http://schemas.openxmlformats.org/officeDocument/2006/relationships/tags" Target="../tags/tag613.xml"/><Relationship Id="rId34" Type="http://schemas.openxmlformats.org/officeDocument/2006/relationships/tags" Target="../tags/tag626.xml"/><Relationship Id="rId42" Type="http://schemas.openxmlformats.org/officeDocument/2006/relationships/tags" Target="../tags/tag634.xml"/><Relationship Id="rId7" Type="http://schemas.openxmlformats.org/officeDocument/2006/relationships/tags" Target="../tags/tag599.xml"/><Relationship Id="rId2" Type="http://schemas.openxmlformats.org/officeDocument/2006/relationships/tags" Target="../tags/tag594.xml"/><Relationship Id="rId16" Type="http://schemas.openxmlformats.org/officeDocument/2006/relationships/tags" Target="../tags/tag608.xml"/><Relationship Id="rId29" Type="http://schemas.openxmlformats.org/officeDocument/2006/relationships/tags" Target="../tags/tag621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24" Type="http://schemas.openxmlformats.org/officeDocument/2006/relationships/tags" Target="../tags/tag616.xml"/><Relationship Id="rId32" Type="http://schemas.openxmlformats.org/officeDocument/2006/relationships/tags" Target="../tags/tag624.xml"/><Relationship Id="rId37" Type="http://schemas.openxmlformats.org/officeDocument/2006/relationships/tags" Target="../tags/tag629.xml"/><Relationship Id="rId40" Type="http://schemas.openxmlformats.org/officeDocument/2006/relationships/tags" Target="../tags/tag632.xml"/><Relationship Id="rId45" Type="http://schemas.openxmlformats.org/officeDocument/2006/relationships/notesSlide" Target="../notesSlides/notesSlide13.xml"/><Relationship Id="rId5" Type="http://schemas.openxmlformats.org/officeDocument/2006/relationships/tags" Target="../tags/tag597.xml"/><Relationship Id="rId15" Type="http://schemas.openxmlformats.org/officeDocument/2006/relationships/tags" Target="../tags/tag607.xml"/><Relationship Id="rId23" Type="http://schemas.openxmlformats.org/officeDocument/2006/relationships/tags" Target="../tags/tag615.xml"/><Relationship Id="rId28" Type="http://schemas.openxmlformats.org/officeDocument/2006/relationships/tags" Target="../tags/tag620.xml"/><Relationship Id="rId36" Type="http://schemas.openxmlformats.org/officeDocument/2006/relationships/tags" Target="../tags/tag628.xml"/><Relationship Id="rId10" Type="http://schemas.openxmlformats.org/officeDocument/2006/relationships/tags" Target="../tags/tag602.xml"/><Relationship Id="rId19" Type="http://schemas.openxmlformats.org/officeDocument/2006/relationships/tags" Target="../tags/tag611.xml"/><Relationship Id="rId31" Type="http://schemas.openxmlformats.org/officeDocument/2006/relationships/tags" Target="../tags/tag623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4" Type="http://schemas.openxmlformats.org/officeDocument/2006/relationships/tags" Target="../tags/tag606.xml"/><Relationship Id="rId22" Type="http://schemas.openxmlformats.org/officeDocument/2006/relationships/tags" Target="../tags/tag614.xml"/><Relationship Id="rId27" Type="http://schemas.openxmlformats.org/officeDocument/2006/relationships/tags" Target="../tags/tag619.xml"/><Relationship Id="rId30" Type="http://schemas.openxmlformats.org/officeDocument/2006/relationships/tags" Target="../tags/tag622.xml"/><Relationship Id="rId35" Type="http://schemas.openxmlformats.org/officeDocument/2006/relationships/tags" Target="../tags/tag627.xml"/><Relationship Id="rId43" Type="http://schemas.openxmlformats.org/officeDocument/2006/relationships/tags" Target="../tags/tag635.xml"/><Relationship Id="rId8" Type="http://schemas.openxmlformats.org/officeDocument/2006/relationships/tags" Target="../tags/tag600.xml"/><Relationship Id="rId3" Type="http://schemas.openxmlformats.org/officeDocument/2006/relationships/tags" Target="../tags/tag595.xml"/><Relationship Id="rId12" Type="http://schemas.openxmlformats.org/officeDocument/2006/relationships/tags" Target="../tags/tag604.xml"/><Relationship Id="rId17" Type="http://schemas.openxmlformats.org/officeDocument/2006/relationships/tags" Target="../tags/tag609.xml"/><Relationship Id="rId25" Type="http://schemas.openxmlformats.org/officeDocument/2006/relationships/tags" Target="../tags/tag617.xml"/><Relationship Id="rId33" Type="http://schemas.openxmlformats.org/officeDocument/2006/relationships/tags" Target="../tags/tag625.xml"/><Relationship Id="rId38" Type="http://schemas.openxmlformats.org/officeDocument/2006/relationships/tags" Target="../tags/tag630.xml"/><Relationship Id="rId20" Type="http://schemas.openxmlformats.org/officeDocument/2006/relationships/tags" Target="../tags/tag612.xml"/><Relationship Id="rId41" Type="http://schemas.openxmlformats.org/officeDocument/2006/relationships/tags" Target="../tags/tag6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40.xml"/><Relationship Id="rId10" Type="http://schemas.openxmlformats.org/officeDocument/2006/relationships/tags" Target="../tags/tag645.xml"/><Relationship Id="rId4" Type="http://schemas.openxmlformats.org/officeDocument/2006/relationships/tags" Target="../tags/tag639.xml"/><Relationship Id="rId9" Type="http://schemas.openxmlformats.org/officeDocument/2006/relationships/tags" Target="../tags/tag6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3" Type="http://schemas.openxmlformats.org/officeDocument/2006/relationships/tags" Target="../tags/tag648.xml"/><Relationship Id="rId21" Type="http://schemas.openxmlformats.org/officeDocument/2006/relationships/tags" Target="../tags/tag666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0" Type="http://schemas.openxmlformats.org/officeDocument/2006/relationships/tags" Target="../tags/tag665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24" Type="http://schemas.openxmlformats.org/officeDocument/2006/relationships/notesSlide" Target="../notesSlides/notesSlide15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655.xml"/><Relationship Id="rId19" Type="http://schemas.openxmlformats.org/officeDocument/2006/relationships/tags" Target="../tags/tag664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Relationship Id="rId22" Type="http://schemas.openxmlformats.org/officeDocument/2006/relationships/tags" Target="../tags/tag66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3" Type="http://schemas.openxmlformats.org/officeDocument/2006/relationships/tags" Target="../tags/tag670.xml"/><Relationship Id="rId21" Type="http://schemas.openxmlformats.org/officeDocument/2006/relationships/tags" Target="../tags/tag688.xml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notesSlide" Target="../notesSlides/notesSlide16.xml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tags" Target="../tags/tag6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1.xml"/><Relationship Id="rId1" Type="http://schemas.openxmlformats.org/officeDocument/2006/relationships/tags" Target="../tags/tag69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image" Target="../media/image50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6" Type="http://schemas.openxmlformats.org/officeDocument/2006/relationships/image" Target="../media/image5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0.png"/><Relationship Id="rId3" Type="http://schemas.openxmlformats.org/officeDocument/2006/relationships/tags" Target="../tags/tag706.xml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tags" Target="../tags/tag3310.xml"/><Relationship Id="rId2" Type="http://schemas.openxmlformats.org/officeDocument/2006/relationships/tags" Target="../tags/tag705.xml"/><Relationship Id="rId20" Type="http://schemas.openxmlformats.org/officeDocument/2006/relationships/image" Target="../media/image21.png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5" Type="http://schemas.openxmlformats.org/officeDocument/2006/relationships/tags" Target="../tags/tag708.xml"/><Relationship Id="rId15" Type="http://schemas.openxmlformats.org/officeDocument/2006/relationships/image" Target="../media/image50.png"/><Relationship Id="rId10" Type="http://schemas.openxmlformats.org/officeDocument/2006/relationships/tags" Target="../tags/tag713.xml"/><Relationship Id="rId19" Type="http://schemas.openxmlformats.org/officeDocument/2006/relationships/image" Target="../media/image140.png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13" Type="http://schemas.openxmlformats.org/officeDocument/2006/relationships/tags" Target="../tags/tag728.xml"/><Relationship Id="rId18" Type="http://schemas.openxmlformats.org/officeDocument/2006/relationships/tags" Target="../tags/tag733.xml"/><Relationship Id="rId26" Type="http://schemas.openxmlformats.org/officeDocument/2006/relationships/tags" Target="../tags/tag3540.xml"/><Relationship Id="rId3" Type="http://schemas.openxmlformats.org/officeDocument/2006/relationships/tags" Target="../tags/tag718.xml"/><Relationship Id="rId21" Type="http://schemas.openxmlformats.org/officeDocument/2006/relationships/tags" Target="../tags/tag736.xml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25" Type="http://schemas.openxmlformats.org/officeDocument/2006/relationships/notesSlide" Target="../notesSlides/notesSlide24.xml"/><Relationship Id="rId2" Type="http://schemas.openxmlformats.org/officeDocument/2006/relationships/tags" Target="../tags/tag717.xml"/><Relationship Id="rId16" Type="http://schemas.openxmlformats.org/officeDocument/2006/relationships/tags" Target="../tags/tag731.xml"/><Relationship Id="rId20" Type="http://schemas.openxmlformats.org/officeDocument/2006/relationships/tags" Target="../tags/tag735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20.xml"/><Relationship Id="rId15" Type="http://schemas.openxmlformats.org/officeDocument/2006/relationships/tags" Target="../tags/tag730.xml"/><Relationship Id="rId23" Type="http://schemas.openxmlformats.org/officeDocument/2006/relationships/tags" Target="../tags/tag738.xml"/><Relationship Id="rId28" Type="http://schemas.openxmlformats.org/officeDocument/2006/relationships/image" Target="../media/image50.png"/><Relationship Id="rId10" Type="http://schemas.openxmlformats.org/officeDocument/2006/relationships/tags" Target="../tags/tag725.xml"/><Relationship Id="rId19" Type="http://schemas.openxmlformats.org/officeDocument/2006/relationships/tags" Target="../tags/tag734.xml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Relationship Id="rId22" Type="http://schemas.openxmlformats.org/officeDocument/2006/relationships/tags" Target="../tags/tag737.xml"/><Relationship Id="rId27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13" Type="http://schemas.openxmlformats.org/officeDocument/2006/relationships/tags" Target="../tags/tag751.xml"/><Relationship Id="rId18" Type="http://schemas.openxmlformats.org/officeDocument/2006/relationships/tags" Target="../tags/tag756.xml"/><Relationship Id="rId26" Type="http://schemas.openxmlformats.org/officeDocument/2006/relationships/tags" Target="../tags/tag759.xml"/><Relationship Id="rId3" Type="http://schemas.openxmlformats.org/officeDocument/2006/relationships/tags" Target="../tags/tag741.xml"/><Relationship Id="rId21" Type="http://schemas.openxmlformats.org/officeDocument/2006/relationships/tags" Target="../tags/tag759.xml"/><Relationship Id="rId7" Type="http://schemas.openxmlformats.org/officeDocument/2006/relationships/tags" Target="../tags/tag745.xml"/><Relationship Id="rId12" Type="http://schemas.openxmlformats.org/officeDocument/2006/relationships/tags" Target="../tags/tag750.xml"/><Relationship Id="rId17" Type="http://schemas.openxmlformats.org/officeDocument/2006/relationships/tags" Target="../tags/tag755.xml"/><Relationship Id="rId25" Type="http://schemas.openxmlformats.org/officeDocument/2006/relationships/notesSlide" Target="../notesSlides/notesSlide25.xml"/><Relationship Id="rId2" Type="http://schemas.openxmlformats.org/officeDocument/2006/relationships/tags" Target="../tags/tag740.xml"/><Relationship Id="rId16" Type="http://schemas.openxmlformats.org/officeDocument/2006/relationships/tags" Target="../tags/tag754.xml"/><Relationship Id="rId20" Type="http://schemas.openxmlformats.org/officeDocument/2006/relationships/tags" Target="../tags/tag758.xml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43.xml"/><Relationship Id="rId15" Type="http://schemas.openxmlformats.org/officeDocument/2006/relationships/tags" Target="../tags/tag753.xml"/><Relationship Id="rId23" Type="http://schemas.openxmlformats.org/officeDocument/2006/relationships/tags" Target="../tags/tag761.xml"/><Relationship Id="rId28" Type="http://schemas.openxmlformats.org/officeDocument/2006/relationships/image" Target="../media/image50.png"/><Relationship Id="rId10" Type="http://schemas.openxmlformats.org/officeDocument/2006/relationships/tags" Target="../tags/tag748.xml"/><Relationship Id="rId19" Type="http://schemas.openxmlformats.org/officeDocument/2006/relationships/tags" Target="../tags/tag757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Relationship Id="rId22" Type="http://schemas.openxmlformats.org/officeDocument/2006/relationships/tags" Target="../tags/tag760.xml"/><Relationship Id="rId27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" Type="http://schemas.openxmlformats.org/officeDocument/2006/relationships/tags" Target="../tags/tag764.xml"/><Relationship Id="rId21" Type="http://schemas.openxmlformats.org/officeDocument/2006/relationships/tags" Target="../tags/tag782.xml"/><Relationship Id="rId34" Type="http://schemas.openxmlformats.org/officeDocument/2006/relationships/tags" Target="../tags/tag795.xml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33" Type="http://schemas.openxmlformats.org/officeDocument/2006/relationships/tags" Target="../tags/tag794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32" Type="http://schemas.openxmlformats.org/officeDocument/2006/relationships/tags" Target="../tags/tag793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36" Type="http://schemas.openxmlformats.org/officeDocument/2006/relationships/notesSlide" Target="../notesSlides/notesSlide26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tags" Target="../tags/tag792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7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3" Type="http://schemas.openxmlformats.org/officeDocument/2006/relationships/tags" Target="../tags/tag798.xml"/><Relationship Id="rId21" Type="http://schemas.openxmlformats.org/officeDocument/2006/relationships/notesSlide" Target="../notesSlides/notesSlide27.xml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10" Type="http://schemas.openxmlformats.org/officeDocument/2006/relationships/tags" Target="../tags/tag805.xml"/><Relationship Id="rId19" Type="http://schemas.openxmlformats.org/officeDocument/2006/relationships/tags" Target="../tags/tag814.xml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22.xml"/><Relationship Id="rId13" Type="http://schemas.openxmlformats.org/officeDocument/2006/relationships/tags" Target="../tags/tag827.xml"/><Relationship Id="rId18" Type="http://schemas.openxmlformats.org/officeDocument/2006/relationships/tags" Target="../tags/tag832.xml"/><Relationship Id="rId26" Type="http://schemas.openxmlformats.org/officeDocument/2006/relationships/tags" Target="../tags/tag840.xml"/><Relationship Id="rId3" Type="http://schemas.openxmlformats.org/officeDocument/2006/relationships/tags" Target="../tags/tag817.xml"/><Relationship Id="rId21" Type="http://schemas.openxmlformats.org/officeDocument/2006/relationships/tags" Target="../tags/tag835.xml"/><Relationship Id="rId7" Type="http://schemas.openxmlformats.org/officeDocument/2006/relationships/tags" Target="../tags/tag821.xml"/><Relationship Id="rId12" Type="http://schemas.openxmlformats.org/officeDocument/2006/relationships/tags" Target="../tags/tag826.xml"/><Relationship Id="rId17" Type="http://schemas.openxmlformats.org/officeDocument/2006/relationships/tags" Target="../tags/tag831.xml"/><Relationship Id="rId25" Type="http://schemas.openxmlformats.org/officeDocument/2006/relationships/tags" Target="../tags/tag839.xml"/><Relationship Id="rId2" Type="http://schemas.openxmlformats.org/officeDocument/2006/relationships/tags" Target="../tags/tag816.xml"/><Relationship Id="rId16" Type="http://schemas.openxmlformats.org/officeDocument/2006/relationships/tags" Target="../tags/tag830.xml"/><Relationship Id="rId20" Type="http://schemas.openxmlformats.org/officeDocument/2006/relationships/tags" Target="../tags/tag834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11" Type="http://schemas.openxmlformats.org/officeDocument/2006/relationships/tags" Target="../tags/tag825.xml"/><Relationship Id="rId24" Type="http://schemas.openxmlformats.org/officeDocument/2006/relationships/tags" Target="../tags/tag838.xml"/><Relationship Id="rId5" Type="http://schemas.openxmlformats.org/officeDocument/2006/relationships/tags" Target="../tags/tag819.xml"/><Relationship Id="rId15" Type="http://schemas.openxmlformats.org/officeDocument/2006/relationships/tags" Target="../tags/tag829.xml"/><Relationship Id="rId23" Type="http://schemas.openxmlformats.org/officeDocument/2006/relationships/tags" Target="../tags/tag837.xml"/><Relationship Id="rId28" Type="http://schemas.openxmlformats.org/officeDocument/2006/relationships/tags" Target="../tags/tag842.xml"/><Relationship Id="rId10" Type="http://schemas.openxmlformats.org/officeDocument/2006/relationships/tags" Target="../tags/tag824.xml"/><Relationship Id="rId19" Type="http://schemas.openxmlformats.org/officeDocument/2006/relationships/tags" Target="../tags/tag833.xml"/><Relationship Id="rId4" Type="http://schemas.openxmlformats.org/officeDocument/2006/relationships/tags" Target="../tags/tag818.xml"/><Relationship Id="rId9" Type="http://schemas.openxmlformats.org/officeDocument/2006/relationships/tags" Target="../tags/tag823.xml"/><Relationship Id="rId14" Type="http://schemas.openxmlformats.org/officeDocument/2006/relationships/tags" Target="../tags/tag828.xml"/><Relationship Id="rId22" Type="http://schemas.openxmlformats.org/officeDocument/2006/relationships/tags" Target="../tags/tag836.xml"/><Relationship Id="rId27" Type="http://schemas.openxmlformats.org/officeDocument/2006/relationships/tags" Target="../tags/tag841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855.xml"/><Relationship Id="rId18" Type="http://schemas.openxmlformats.org/officeDocument/2006/relationships/tags" Target="../tags/tag860.xml"/><Relationship Id="rId26" Type="http://schemas.openxmlformats.org/officeDocument/2006/relationships/tags" Target="../tags/tag868.xml"/><Relationship Id="rId3" Type="http://schemas.openxmlformats.org/officeDocument/2006/relationships/tags" Target="../tags/tag845.xml"/><Relationship Id="rId21" Type="http://schemas.openxmlformats.org/officeDocument/2006/relationships/tags" Target="../tags/tag863.xml"/><Relationship Id="rId42" Type="http://schemas.openxmlformats.org/officeDocument/2006/relationships/tags" Target="../tags/tag4710.xml"/><Relationship Id="rId7" Type="http://schemas.openxmlformats.org/officeDocument/2006/relationships/tags" Target="../tags/tag849.xml"/><Relationship Id="rId12" Type="http://schemas.openxmlformats.org/officeDocument/2006/relationships/tags" Target="../tags/tag854.xml"/><Relationship Id="rId17" Type="http://schemas.openxmlformats.org/officeDocument/2006/relationships/tags" Target="../tags/tag859.xml"/><Relationship Id="rId25" Type="http://schemas.openxmlformats.org/officeDocument/2006/relationships/tags" Target="../tags/tag867.xml"/><Relationship Id="rId2" Type="http://schemas.openxmlformats.org/officeDocument/2006/relationships/tags" Target="../tags/tag844.xml"/><Relationship Id="rId16" Type="http://schemas.openxmlformats.org/officeDocument/2006/relationships/tags" Target="../tags/tag858.xml"/><Relationship Id="rId20" Type="http://schemas.openxmlformats.org/officeDocument/2006/relationships/tags" Target="../tags/tag862.xml"/><Relationship Id="rId29" Type="http://schemas.openxmlformats.org/officeDocument/2006/relationships/tags" Target="../tags/tag871.xml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1" Type="http://schemas.openxmlformats.org/officeDocument/2006/relationships/tags" Target="../tags/tag853.xml"/><Relationship Id="rId24" Type="http://schemas.openxmlformats.org/officeDocument/2006/relationships/tags" Target="../tags/tag866.xml"/><Relationship Id="rId5" Type="http://schemas.openxmlformats.org/officeDocument/2006/relationships/tags" Target="../tags/tag847.xml"/><Relationship Id="rId15" Type="http://schemas.openxmlformats.org/officeDocument/2006/relationships/tags" Target="../tags/tag857.xml"/><Relationship Id="rId23" Type="http://schemas.openxmlformats.org/officeDocument/2006/relationships/tags" Target="../tags/tag865.xml"/><Relationship Id="rId28" Type="http://schemas.openxmlformats.org/officeDocument/2006/relationships/tags" Target="../tags/tag870.xml"/><Relationship Id="rId10" Type="http://schemas.openxmlformats.org/officeDocument/2006/relationships/tags" Target="../tags/tag852.xml"/><Relationship Id="rId19" Type="http://schemas.openxmlformats.org/officeDocument/2006/relationships/tags" Target="../tags/tag861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4" Type="http://schemas.openxmlformats.org/officeDocument/2006/relationships/tags" Target="../tags/tag856.xml"/><Relationship Id="rId22" Type="http://schemas.openxmlformats.org/officeDocument/2006/relationships/tags" Target="../tags/tag864.xml"/><Relationship Id="rId27" Type="http://schemas.openxmlformats.org/officeDocument/2006/relationships/tags" Target="../tags/tag869.xml"/><Relationship Id="rId30" Type="http://schemas.openxmlformats.org/officeDocument/2006/relationships/slideLayout" Target="../slideLayouts/slideLayout4.xml"/><Relationship Id="rId43" Type="http://schemas.openxmlformats.org/officeDocument/2006/relationships/image" Target="../media/image24.png"/><Relationship Id="rId8" Type="http://schemas.openxmlformats.org/officeDocument/2006/relationships/tags" Target="../tags/tag850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884.xml"/><Relationship Id="rId18" Type="http://schemas.openxmlformats.org/officeDocument/2006/relationships/tags" Target="../tags/tag889.xml"/><Relationship Id="rId26" Type="http://schemas.openxmlformats.org/officeDocument/2006/relationships/tags" Target="../tags/tag897.xml"/><Relationship Id="rId39" Type="http://schemas.openxmlformats.org/officeDocument/2006/relationships/tags" Target="../tags/tag910.xml"/><Relationship Id="rId21" Type="http://schemas.openxmlformats.org/officeDocument/2006/relationships/tags" Target="../tags/tag892.xml"/><Relationship Id="rId34" Type="http://schemas.openxmlformats.org/officeDocument/2006/relationships/tags" Target="../tags/tag905.xml"/><Relationship Id="rId42" Type="http://schemas.openxmlformats.org/officeDocument/2006/relationships/tags" Target="../tags/tag4710.xml"/><Relationship Id="rId7" Type="http://schemas.openxmlformats.org/officeDocument/2006/relationships/tags" Target="../tags/tag878.xml"/><Relationship Id="rId2" Type="http://schemas.openxmlformats.org/officeDocument/2006/relationships/tags" Target="../tags/tag873.xml"/><Relationship Id="rId16" Type="http://schemas.openxmlformats.org/officeDocument/2006/relationships/tags" Target="../tags/tag887.xml"/><Relationship Id="rId29" Type="http://schemas.openxmlformats.org/officeDocument/2006/relationships/tags" Target="../tags/tag900.xml"/><Relationship Id="rId1" Type="http://schemas.openxmlformats.org/officeDocument/2006/relationships/tags" Target="../tags/tag872.xml"/><Relationship Id="rId6" Type="http://schemas.openxmlformats.org/officeDocument/2006/relationships/tags" Target="../tags/tag877.xml"/><Relationship Id="rId11" Type="http://schemas.openxmlformats.org/officeDocument/2006/relationships/tags" Target="../tags/tag882.xml"/><Relationship Id="rId24" Type="http://schemas.openxmlformats.org/officeDocument/2006/relationships/tags" Target="../tags/tag895.xml"/><Relationship Id="rId32" Type="http://schemas.openxmlformats.org/officeDocument/2006/relationships/tags" Target="../tags/tag903.xml"/><Relationship Id="rId37" Type="http://schemas.openxmlformats.org/officeDocument/2006/relationships/tags" Target="../tags/tag908.xml"/><Relationship Id="rId40" Type="http://schemas.openxmlformats.org/officeDocument/2006/relationships/slideLayout" Target="../slideLayouts/slideLayout4.xml"/><Relationship Id="rId45" Type="http://schemas.openxmlformats.org/officeDocument/2006/relationships/image" Target="../media/image171.png"/><Relationship Id="rId5" Type="http://schemas.openxmlformats.org/officeDocument/2006/relationships/tags" Target="../tags/tag876.xml"/><Relationship Id="rId15" Type="http://schemas.openxmlformats.org/officeDocument/2006/relationships/tags" Target="../tags/tag886.xml"/><Relationship Id="rId23" Type="http://schemas.openxmlformats.org/officeDocument/2006/relationships/tags" Target="../tags/tag894.xml"/><Relationship Id="rId28" Type="http://schemas.openxmlformats.org/officeDocument/2006/relationships/tags" Target="../tags/tag899.xml"/><Relationship Id="rId36" Type="http://schemas.openxmlformats.org/officeDocument/2006/relationships/tags" Target="../tags/tag907.xml"/><Relationship Id="rId10" Type="http://schemas.openxmlformats.org/officeDocument/2006/relationships/tags" Target="../tags/tag881.xml"/><Relationship Id="rId19" Type="http://schemas.openxmlformats.org/officeDocument/2006/relationships/tags" Target="../tags/tag890.xml"/><Relationship Id="rId31" Type="http://schemas.openxmlformats.org/officeDocument/2006/relationships/tags" Target="../tags/tag902.xml"/><Relationship Id="rId44" Type="http://schemas.openxmlformats.org/officeDocument/2006/relationships/tags" Target="../tags/tag5270.xml"/><Relationship Id="rId4" Type="http://schemas.openxmlformats.org/officeDocument/2006/relationships/tags" Target="../tags/tag875.xml"/><Relationship Id="rId9" Type="http://schemas.openxmlformats.org/officeDocument/2006/relationships/tags" Target="../tags/tag880.xml"/><Relationship Id="rId14" Type="http://schemas.openxmlformats.org/officeDocument/2006/relationships/tags" Target="../tags/tag885.xml"/><Relationship Id="rId22" Type="http://schemas.openxmlformats.org/officeDocument/2006/relationships/tags" Target="../tags/tag893.xml"/><Relationship Id="rId27" Type="http://schemas.openxmlformats.org/officeDocument/2006/relationships/tags" Target="../tags/tag898.xml"/><Relationship Id="rId30" Type="http://schemas.openxmlformats.org/officeDocument/2006/relationships/tags" Target="../tags/tag901.xml"/><Relationship Id="rId35" Type="http://schemas.openxmlformats.org/officeDocument/2006/relationships/tags" Target="../tags/tag906.xml"/><Relationship Id="rId43" Type="http://schemas.openxmlformats.org/officeDocument/2006/relationships/image" Target="../media/image24.png"/><Relationship Id="rId8" Type="http://schemas.openxmlformats.org/officeDocument/2006/relationships/tags" Target="../tags/tag879.xml"/><Relationship Id="rId3" Type="http://schemas.openxmlformats.org/officeDocument/2006/relationships/tags" Target="../tags/tag874.xml"/><Relationship Id="rId12" Type="http://schemas.openxmlformats.org/officeDocument/2006/relationships/tags" Target="../tags/tag883.xml"/><Relationship Id="rId17" Type="http://schemas.openxmlformats.org/officeDocument/2006/relationships/tags" Target="../tags/tag888.xml"/><Relationship Id="rId25" Type="http://schemas.openxmlformats.org/officeDocument/2006/relationships/tags" Target="../tags/tag896.xml"/><Relationship Id="rId33" Type="http://schemas.openxmlformats.org/officeDocument/2006/relationships/tags" Target="../tags/tag904.xml"/><Relationship Id="rId38" Type="http://schemas.openxmlformats.org/officeDocument/2006/relationships/tags" Target="../tags/tag909.xml"/><Relationship Id="rId20" Type="http://schemas.openxmlformats.org/officeDocument/2006/relationships/tags" Target="../tags/tag891.xml"/><Relationship Id="rId41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923.xml"/><Relationship Id="rId18" Type="http://schemas.openxmlformats.org/officeDocument/2006/relationships/tags" Target="../tags/tag928.xml"/><Relationship Id="rId26" Type="http://schemas.openxmlformats.org/officeDocument/2006/relationships/tags" Target="../tags/tag936.xml"/><Relationship Id="rId39" Type="http://schemas.openxmlformats.org/officeDocument/2006/relationships/tags" Target="../tags/tag949.xml"/><Relationship Id="rId21" Type="http://schemas.openxmlformats.org/officeDocument/2006/relationships/tags" Target="../tags/tag931.xml"/><Relationship Id="rId34" Type="http://schemas.openxmlformats.org/officeDocument/2006/relationships/tags" Target="../tags/tag944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24.png"/><Relationship Id="rId50" Type="http://schemas.openxmlformats.org/officeDocument/2006/relationships/tags" Target="../tags/tag950.xml"/><Relationship Id="rId7" Type="http://schemas.openxmlformats.org/officeDocument/2006/relationships/tags" Target="../tags/tag917.xml"/><Relationship Id="rId2" Type="http://schemas.openxmlformats.org/officeDocument/2006/relationships/tags" Target="../tags/tag912.xml"/><Relationship Id="rId16" Type="http://schemas.openxmlformats.org/officeDocument/2006/relationships/tags" Target="../tags/tag926.xml"/><Relationship Id="rId29" Type="http://schemas.openxmlformats.org/officeDocument/2006/relationships/tags" Target="../tags/tag939.xml"/><Relationship Id="rId11" Type="http://schemas.openxmlformats.org/officeDocument/2006/relationships/tags" Target="../tags/tag921.xml"/><Relationship Id="rId24" Type="http://schemas.openxmlformats.org/officeDocument/2006/relationships/tags" Target="../tags/tag934.xml"/><Relationship Id="rId32" Type="http://schemas.openxmlformats.org/officeDocument/2006/relationships/tags" Target="../tags/tag942.xml"/><Relationship Id="rId37" Type="http://schemas.openxmlformats.org/officeDocument/2006/relationships/tags" Target="../tags/tag947.xml"/><Relationship Id="rId40" Type="http://schemas.openxmlformats.org/officeDocument/2006/relationships/tags" Target="../tags/tag950.xml"/><Relationship Id="rId45" Type="http://schemas.openxmlformats.org/officeDocument/2006/relationships/image" Target="../media/image180.png"/><Relationship Id="rId5" Type="http://schemas.openxmlformats.org/officeDocument/2006/relationships/tags" Target="../tags/tag915.xml"/><Relationship Id="rId15" Type="http://schemas.openxmlformats.org/officeDocument/2006/relationships/tags" Target="../tags/tag925.xml"/><Relationship Id="rId23" Type="http://schemas.openxmlformats.org/officeDocument/2006/relationships/tags" Target="../tags/tag933.xml"/><Relationship Id="rId28" Type="http://schemas.openxmlformats.org/officeDocument/2006/relationships/tags" Target="../tags/tag938.xml"/><Relationship Id="rId36" Type="http://schemas.openxmlformats.org/officeDocument/2006/relationships/tags" Target="../tags/tag946.xml"/><Relationship Id="rId49" Type="http://schemas.openxmlformats.org/officeDocument/2006/relationships/image" Target="../media/image190.png"/><Relationship Id="rId10" Type="http://schemas.openxmlformats.org/officeDocument/2006/relationships/tags" Target="../tags/tag920.xml"/><Relationship Id="rId19" Type="http://schemas.openxmlformats.org/officeDocument/2006/relationships/tags" Target="../tags/tag929.xml"/><Relationship Id="rId31" Type="http://schemas.openxmlformats.org/officeDocument/2006/relationships/tags" Target="../tags/tag941.xml"/><Relationship Id="rId44" Type="http://schemas.openxmlformats.org/officeDocument/2006/relationships/tags" Target="../tags/tag5290.xml"/><Relationship Id="rId4" Type="http://schemas.openxmlformats.org/officeDocument/2006/relationships/tags" Target="../tags/tag914.xml"/><Relationship Id="rId9" Type="http://schemas.openxmlformats.org/officeDocument/2006/relationships/tags" Target="../tags/tag919.xml"/><Relationship Id="rId14" Type="http://schemas.openxmlformats.org/officeDocument/2006/relationships/tags" Target="../tags/tag924.xml"/><Relationship Id="rId22" Type="http://schemas.openxmlformats.org/officeDocument/2006/relationships/tags" Target="../tags/tag932.xml"/><Relationship Id="rId27" Type="http://schemas.openxmlformats.org/officeDocument/2006/relationships/tags" Target="../tags/tag937.xml"/><Relationship Id="rId30" Type="http://schemas.openxmlformats.org/officeDocument/2006/relationships/tags" Target="../tags/tag940.xml"/><Relationship Id="rId35" Type="http://schemas.openxmlformats.org/officeDocument/2006/relationships/tags" Target="../tags/tag945.xml"/><Relationship Id="rId43" Type="http://schemas.openxmlformats.org/officeDocument/2006/relationships/notesSlide" Target="../notesSlides/notesSlide30.xml"/><Relationship Id="rId48" Type="http://schemas.openxmlformats.org/officeDocument/2006/relationships/tags" Target="../tags/tag5670.xml"/><Relationship Id="rId8" Type="http://schemas.openxmlformats.org/officeDocument/2006/relationships/tags" Target="../tags/tag918.xml"/><Relationship Id="rId51" Type="http://schemas.openxmlformats.org/officeDocument/2006/relationships/image" Target="../media/image23.png"/><Relationship Id="rId3" Type="http://schemas.openxmlformats.org/officeDocument/2006/relationships/tags" Target="../tags/tag913.xml"/><Relationship Id="rId12" Type="http://schemas.openxmlformats.org/officeDocument/2006/relationships/tags" Target="../tags/tag922.xml"/><Relationship Id="rId17" Type="http://schemas.openxmlformats.org/officeDocument/2006/relationships/tags" Target="../tags/tag927.xml"/><Relationship Id="rId25" Type="http://schemas.openxmlformats.org/officeDocument/2006/relationships/tags" Target="../tags/tag935.xml"/><Relationship Id="rId33" Type="http://schemas.openxmlformats.org/officeDocument/2006/relationships/tags" Target="../tags/tag943.xml"/><Relationship Id="rId38" Type="http://schemas.openxmlformats.org/officeDocument/2006/relationships/tags" Target="../tags/tag948.xml"/><Relationship Id="rId46" Type="http://schemas.openxmlformats.org/officeDocument/2006/relationships/tags" Target="../tags/tag5480.xml"/><Relationship Id="rId20" Type="http://schemas.openxmlformats.org/officeDocument/2006/relationships/tags" Target="../tags/tag930.xml"/><Relationship Id="rId41" Type="http://schemas.openxmlformats.org/officeDocument/2006/relationships/tags" Target="../tags/tag951.xml"/><Relationship Id="rId1" Type="http://schemas.openxmlformats.org/officeDocument/2006/relationships/tags" Target="../tags/tag911.xml"/><Relationship Id="rId6" Type="http://schemas.openxmlformats.org/officeDocument/2006/relationships/tags" Target="../tags/tag916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977.xml"/><Relationship Id="rId21" Type="http://schemas.openxmlformats.org/officeDocument/2006/relationships/tags" Target="../tags/tag972.xml"/><Relationship Id="rId42" Type="http://schemas.openxmlformats.org/officeDocument/2006/relationships/tags" Target="../tags/tag993.xml"/><Relationship Id="rId47" Type="http://schemas.openxmlformats.org/officeDocument/2006/relationships/tags" Target="../tags/tag998.xml"/><Relationship Id="rId63" Type="http://schemas.openxmlformats.org/officeDocument/2006/relationships/tags" Target="../tags/tag1014.xml"/><Relationship Id="rId68" Type="http://schemas.openxmlformats.org/officeDocument/2006/relationships/tags" Target="../tags/tag1019.xml"/><Relationship Id="rId84" Type="http://schemas.openxmlformats.org/officeDocument/2006/relationships/tags" Target="../tags/tag1035.xml"/><Relationship Id="rId89" Type="http://schemas.openxmlformats.org/officeDocument/2006/relationships/image" Target="../media/image24.png"/><Relationship Id="rId16" Type="http://schemas.openxmlformats.org/officeDocument/2006/relationships/tags" Target="../tags/tag967.xml"/><Relationship Id="rId11" Type="http://schemas.openxmlformats.org/officeDocument/2006/relationships/tags" Target="../tags/tag962.xml"/><Relationship Id="rId32" Type="http://schemas.openxmlformats.org/officeDocument/2006/relationships/tags" Target="../tags/tag983.xml"/><Relationship Id="rId37" Type="http://schemas.openxmlformats.org/officeDocument/2006/relationships/tags" Target="../tags/tag988.xml"/><Relationship Id="rId53" Type="http://schemas.openxmlformats.org/officeDocument/2006/relationships/tags" Target="../tags/tag1004.xml"/><Relationship Id="rId58" Type="http://schemas.openxmlformats.org/officeDocument/2006/relationships/tags" Target="../tags/tag1009.xml"/><Relationship Id="rId74" Type="http://schemas.openxmlformats.org/officeDocument/2006/relationships/tags" Target="../tags/tag1025.xml"/><Relationship Id="rId79" Type="http://schemas.openxmlformats.org/officeDocument/2006/relationships/tags" Target="../tags/tag1030.xml"/><Relationship Id="rId5" Type="http://schemas.openxmlformats.org/officeDocument/2006/relationships/tags" Target="../tags/tag956.xml"/><Relationship Id="rId90" Type="http://schemas.openxmlformats.org/officeDocument/2006/relationships/tags" Target="../tags/tag989.xml"/><Relationship Id="rId14" Type="http://schemas.openxmlformats.org/officeDocument/2006/relationships/tags" Target="../tags/tag965.xml"/><Relationship Id="rId22" Type="http://schemas.openxmlformats.org/officeDocument/2006/relationships/tags" Target="../tags/tag973.xml"/><Relationship Id="rId27" Type="http://schemas.openxmlformats.org/officeDocument/2006/relationships/tags" Target="../tags/tag978.xml"/><Relationship Id="rId30" Type="http://schemas.openxmlformats.org/officeDocument/2006/relationships/tags" Target="../tags/tag981.xml"/><Relationship Id="rId35" Type="http://schemas.openxmlformats.org/officeDocument/2006/relationships/tags" Target="../tags/tag986.xml"/><Relationship Id="rId43" Type="http://schemas.openxmlformats.org/officeDocument/2006/relationships/tags" Target="../tags/tag994.xml"/><Relationship Id="rId48" Type="http://schemas.openxmlformats.org/officeDocument/2006/relationships/tags" Target="../tags/tag999.xml"/><Relationship Id="rId56" Type="http://schemas.openxmlformats.org/officeDocument/2006/relationships/tags" Target="../tags/tag1007.xml"/><Relationship Id="rId64" Type="http://schemas.openxmlformats.org/officeDocument/2006/relationships/tags" Target="../tags/tag1015.xml"/><Relationship Id="rId69" Type="http://schemas.openxmlformats.org/officeDocument/2006/relationships/tags" Target="../tags/tag1020.xml"/><Relationship Id="rId77" Type="http://schemas.openxmlformats.org/officeDocument/2006/relationships/tags" Target="../tags/tag1028.xml"/><Relationship Id="rId8" Type="http://schemas.openxmlformats.org/officeDocument/2006/relationships/tags" Target="../tags/tag959.xml"/><Relationship Id="rId51" Type="http://schemas.openxmlformats.org/officeDocument/2006/relationships/tags" Target="../tags/tag1002.xml"/><Relationship Id="rId72" Type="http://schemas.openxmlformats.org/officeDocument/2006/relationships/tags" Target="../tags/tag1023.xml"/><Relationship Id="rId80" Type="http://schemas.openxmlformats.org/officeDocument/2006/relationships/tags" Target="../tags/tag1031.xml"/><Relationship Id="rId85" Type="http://schemas.openxmlformats.org/officeDocument/2006/relationships/tags" Target="../tags/tag1036.xml"/><Relationship Id="rId3" Type="http://schemas.openxmlformats.org/officeDocument/2006/relationships/tags" Target="../tags/tag954.xml"/><Relationship Id="rId12" Type="http://schemas.openxmlformats.org/officeDocument/2006/relationships/tags" Target="../tags/tag963.xml"/><Relationship Id="rId17" Type="http://schemas.openxmlformats.org/officeDocument/2006/relationships/tags" Target="../tags/tag968.xml"/><Relationship Id="rId25" Type="http://schemas.openxmlformats.org/officeDocument/2006/relationships/tags" Target="../tags/tag976.xml"/><Relationship Id="rId33" Type="http://schemas.openxmlformats.org/officeDocument/2006/relationships/tags" Target="../tags/tag984.xml"/><Relationship Id="rId38" Type="http://schemas.openxmlformats.org/officeDocument/2006/relationships/tags" Target="../tags/tag989.xml"/><Relationship Id="rId46" Type="http://schemas.openxmlformats.org/officeDocument/2006/relationships/tags" Target="../tags/tag997.xml"/><Relationship Id="rId59" Type="http://schemas.openxmlformats.org/officeDocument/2006/relationships/tags" Target="../tags/tag1010.xml"/><Relationship Id="rId67" Type="http://schemas.openxmlformats.org/officeDocument/2006/relationships/tags" Target="../tags/tag1018.xml"/><Relationship Id="rId20" Type="http://schemas.openxmlformats.org/officeDocument/2006/relationships/tags" Target="../tags/tag971.xml"/><Relationship Id="rId41" Type="http://schemas.openxmlformats.org/officeDocument/2006/relationships/tags" Target="../tags/tag992.xml"/><Relationship Id="rId54" Type="http://schemas.openxmlformats.org/officeDocument/2006/relationships/tags" Target="../tags/tag1005.xml"/><Relationship Id="rId62" Type="http://schemas.openxmlformats.org/officeDocument/2006/relationships/tags" Target="../tags/tag1013.xml"/><Relationship Id="rId70" Type="http://schemas.openxmlformats.org/officeDocument/2006/relationships/tags" Target="../tags/tag1021.xml"/><Relationship Id="rId75" Type="http://schemas.openxmlformats.org/officeDocument/2006/relationships/tags" Target="../tags/tag1026.xml"/><Relationship Id="rId83" Type="http://schemas.openxmlformats.org/officeDocument/2006/relationships/tags" Target="../tags/tag1034.xml"/><Relationship Id="rId88" Type="http://schemas.openxmlformats.org/officeDocument/2006/relationships/tags" Target="../tags/tag5880.xml"/><Relationship Id="rId91" Type="http://schemas.openxmlformats.org/officeDocument/2006/relationships/image" Target="../media/image25.png"/><Relationship Id="rId1" Type="http://schemas.openxmlformats.org/officeDocument/2006/relationships/tags" Target="../tags/tag952.xml"/><Relationship Id="rId6" Type="http://schemas.openxmlformats.org/officeDocument/2006/relationships/tags" Target="../tags/tag957.xml"/><Relationship Id="rId15" Type="http://schemas.openxmlformats.org/officeDocument/2006/relationships/tags" Target="../tags/tag966.xml"/><Relationship Id="rId23" Type="http://schemas.openxmlformats.org/officeDocument/2006/relationships/tags" Target="../tags/tag974.xml"/><Relationship Id="rId28" Type="http://schemas.openxmlformats.org/officeDocument/2006/relationships/tags" Target="../tags/tag979.xml"/><Relationship Id="rId36" Type="http://schemas.openxmlformats.org/officeDocument/2006/relationships/tags" Target="../tags/tag987.xml"/><Relationship Id="rId49" Type="http://schemas.openxmlformats.org/officeDocument/2006/relationships/tags" Target="../tags/tag1000.xml"/><Relationship Id="rId57" Type="http://schemas.openxmlformats.org/officeDocument/2006/relationships/tags" Target="../tags/tag1008.xml"/><Relationship Id="rId10" Type="http://schemas.openxmlformats.org/officeDocument/2006/relationships/tags" Target="../tags/tag961.xml"/><Relationship Id="rId31" Type="http://schemas.openxmlformats.org/officeDocument/2006/relationships/tags" Target="../tags/tag982.xml"/><Relationship Id="rId44" Type="http://schemas.openxmlformats.org/officeDocument/2006/relationships/tags" Target="../tags/tag995.xml"/><Relationship Id="rId52" Type="http://schemas.openxmlformats.org/officeDocument/2006/relationships/tags" Target="../tags/tag1003.xml"/><Relationship Id="rId60" Type="http://schemas.openxmlformats.org/officeDocument/2006/relationships/tags" Target="../tags/tag1011.xml"/><Relationship Id="rId65" Type="http://schemas.openxmlformats.org/officeDocument/2006/relationships/tags" Target="../tags/tag1016.xml"/><Relationship Id="rId73" Type="http://schemas.openxmlformats.org/officeDocument/2006/relationships/tags" Target="../tags/tag1024.xml"/><Relationship Id="rId78" Type="http://schemas.openxmlformats.org/officeDocument/2006/relationships/tags" Target="../tags/tag1029.xml"/><Relationship Id="rId81" Type="http://schemas.openxmlformats.org/officeDocument/2006/relationships/tags" Target="../tags/tag1032.xml"/><Relationship Id="rId86" Type="http://schemas.openxmlformats.org/officeDocument/2006/relationships/slideLayout" Target="../slideLayouts/slideLayout4.xml"/><Relationship Id="rId4" Type="http://schemas.openxmlformats.org/officeDocument/2006/relationships/tags" Target="../tags/tag955.xml"/><Relationship Id="rId9" Type="http://schemas.openxmlformats.org/officeDocument/2006/relationships/tags" Target="../tags/tag960.xml"/><Relationship Id="rId13" Type="http://schemas.openxmlformats.org/officeDocument/2006/relationships/tags" Target="../tags/tag964.xml"/><Relationship Id="rId18" Type="http://schemas.openxmlformats.org/officeDocument/2006/relationships/tags" Target="../tags/tag969.xml"/><Relationship Id="rId39" Type="http://schemas.openxmlformats.org/officeDocument/2006/relationships/tags" Target="../tags/tag990.xml"/><Relationship Id="rId34" Type="http://schemas.openxmlformats.org/officeDocument/2006/relationships/tags" Target="../tags/tag985.xml"/><Relationship Id="rId50" Type="http://schemas.openxmlformats.org/officeDocument/2006/relationships/tags" Target="../tags/tag1001.xml"/><Relationship Id="rId55" Type="http://schemas.openxmlformats.org/officeDocument/2006/relationships/tags" Target="../tags/tag1006.xml"/><Relationship Id="rId76" Type="http://schemas.openxmlformats.org/officeDocument/2006/relationships/tags" Target="../tags/tag1027.xml"/><Relationship Id="rId7" Type="http://schemas.openxmlformats.org/officeDocument/2006/relationships/tags" Target="../tags/tag958.xml"/><Relationship Id="rId71" Type="http://schemas.openxmlformats.org/officeDocument/2006/relationships/tags" Target="../tags/tag1022.xml"/><Relationship Id="rId2" Type="http://schemas.openxmlformats.org/officeDocument/2006/relationships/tags" Target="../tags/tag953.xml"/><Relationship Id="rId29" Type="http://schemas.openxmlformats.org/officeDocument/2006/relationships/tags" Target="../tags/tag980.xml"/><Relationship Id="rId24" Type="http://schemas.openxmlformats.org/officeDocument/2006/relationships/tags" Target="../tags/tag975.xml"/><Relationship Id="rId40" Type="http://schemas.openxmlformats.org/officeDocument/2006/relationships/tags" Target="../tags/tag991.xml"/><Relationship Id="rId45" Type="http://schemas.openxmlformats.org/officeDocument/2006/relationships/tags" Target="../tags/tag996.xml"/><Relationship Id="rId66" Type="http://schemas.openxmlformats.org/officeDocument/2006/relationships/tags" Target="../tags/tag1017.xml"/><Relationship Id="rId87" Type="http://schemas.openxmlformats.org/officeDocument/2006/relationships/notesSlide" Target="../notesSlides/notesSlide31.xml"/><Relationship Id="rId61" Type="http://schemas.openxmlformats.org/officeDocument/2006/relationships/tags" Target="../tags/tag1012.xml"/><Relationship Id="rId82" Type="http://schemas.openxmlformats.org/officeDocument/2006/relationships/tags" Target="../tags/tag1033.xml"/><Relationship Id="rId19" Type="http://schemas.openxmlformats.org/officeDocument/2006/relationships/tags" Target="../tags/tag970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1062.xml"/><Relationship Id="rId21" Type="http://schemas.openxmlformats.org/officeDocument/2006/relationships/tags" Target="../tags/tag1057.xml"/><Relationship Id="rId42" Type="http://schemas.openxmlformats.org/officeDocument/2006/relationships/tags" Target="../tags/tag1078.xml"/><Relationship Id="rId47" Type="http://schemas.openxmlformats.org/officeDocument/2006/relationships/tags" Target="../tags/tag1083.xml"/><Relationship Id="rId63" Type="http://schemas.openxmlformats.org/officeDocument/2006/relationships/tags" Target="../tags/tag1099.xml"/><Relationship Id="rId68" Type="http://schemas.openxmlformats.org/officeDocument/2006/relationships/tags" Target="../tags/tag1104.xml"/><Relationship Id="rId84" Type="http://schemas.openxmlformats.org/officeDocument/2006/relationships/tags" Target="../tags/tag1120.xml"/><Relationship Id="rId89" Type="http://schemas.openxmlformats.org/officeDocument/2006/relationships/tags" Target="../tags/tag1125.xml"/><Relationship Id="rId16" Type="http://schemas.openxmlformats.org/officeDocument/2006/relationships/tags" Target="../tags/tag1052.xml"/><Relationship Id="rId11" Type="http://schemas.openxmlformats.org/officeDocument/2006/relationships/tags" Target="../tags/tag1047.xml"/><Relationship Id="rId32" Type="http://schemas.openxmlformats.org/officeDocument/2006/relationships/tags" Target="../tags/tag1068.xml"/><Relationship Id="rId37" Type="http://schemas.openxmlformats.org/officeDocument/2006/relationships/tags" Target="../tags/tag1073.xml"/><Relationship Id="rId53" Type="http://schemas.openxmlformats.org/officeDocument/2006/relationships/tags" Target="../tags/tag1089.xml"/><Relationship Id="rId58" Type="http://schemas.openxmlformats.org/officeDocument/2006/relationships/tags" Target="../tags/tag1094.xml"/><Relationship Id="rId74" Type="http://schemas.openxmlformats.org/officeDocument/2006/relationships/tags" Target="../tags/tag1110.xml"/><Relationship Id="rId79" Type="http://schemas.openxmlformats.org/officeDocument/2006/relationships/tags" Target="../tags/tag1115.xml"/><Relationship Id="rId102" Type="http://schemas.openxmlformats.org/officeDocument/2006/relationships/tags" Target="../tags/tag6640.xml"/><Relationship Id="rId5" Type="http://schemas.openxmlformats.org/officeDocument/2006/relationships/tags" Target="../tags/tag1041.xml"/><Relationship Id="rId90" Type="http://schemas.openxmlformats.org/officeDocument/2006/relationships/tags" Target="../tags/tag1126.xml"/><Relationship Id="rId95" Type="http://schemas.openxmlformats.org/officeDocument/2006/relationships/tags" Target="../tags/tag1131.xml"/><Relationship Id="rId22" Type="http://schemas.openxmlformats.org/officeDocument/2006/relationships/tags" Target="../tags/tag1058.xml"/><Relationship Id="rId27" Type="http://schemas.openxmlformats.org/officeDocument/2006/relationships/tags" Target="../tags/tag1063.xml"/><Relationship Id="rId43" Type="http://schemas.openxmlformats.org/officeDocument/2006/relationships/tags" Target="../tags/tag1079.xml"/><Relationship Id="rId48" Type="http://schemas.openxmlformats.org/officeDocument/2006/relationships/tags" Target="../tags/tag1084.xml"/><Relationship Id="rId64" Type="http://schemas.openxmlformats.org/officeDocument/2006/relationships/tags" Target="../tags/tag1100.xml"/><Relationship Id="rId69" Type="http://schemas.openxmlformats.org/officeDocument/2006/relationships/tags" Target="../tags/tag1105.xml"/><Relationship Id="rId80" Type="http://schemas.openxmlformats.org/officeDocument/2006/relationships/tags" Target="../tags/tag1116.xml"/><Relationship Id="rId85" Type="http://schemas.openxmlformats.org/officeDocument/2006/relationships/tags" Target="../tags/tag1121.xml"/><Relationship Id="rId12" Type="http://schemas.openxmlformats.org/officeDocument/2006/relationships/tags" Target="../tags/tag1048.xml"/><Relationship Id="rId17" Type="http://schemas.openxmlformats.org/officeDocument/2006/relationships/tags" Target="../tags/tag1053.xml"/><Relationship Id="rId33" Type="http://schemas.openxmlformats.org/officeDocument/2006/relationships/tags" Target="../tags/tag1069.xml"/><Relationship Id="rId38" Type="http://schemas.openxmlformats.org/officeDocument/2006/relationships/tags" Target="../tags/tag1074.xml"/><Relationship Id="rId59" Type="http://schemas.openxmlformats.org/officeDocument/2006/relationships/tags" Target="../tags/tag1095.xml"/><Relationship Id="rId103" Type="http://schemas.openxmlformats.org/officeDocument/2006/relationships/image" Target="../media/image28.png"/><Relationship Id="rId20" Type="http://schemas.openxmlformats.org/officeDocument/2006/relationships/tags" Target="../tags/tag1056.xml"/><Relationship Id="rId41" Type="http://schemas.openxmlformats.org/officeDocument/2006/relationships/tags" Target="../tags/tag1077.xml"/><Relationship Id="rId54" Type="http://schemas.openxmlformats.org/officeDocument/2006/relationships/tags" Target="../tags/tag1090.xml"/><Relationship Id="rId62" Type="http://schemas.openxmlformats.org/officeDocument/2006/relationships/tags" Target="../tags/tag1098.xml"/><Relationship Id="rId70" Type="http://schemas.openxmlformats.org/officeDocument/2006/relationships/tags" Target="../tags/tag1106.xml"/><Relationship Id="rId75" Type="http://schemas.openxmlformats.org/officeDocument/2006/relationships/tags" Target="../tags/tag1111.xml"/><Relationship Id="rId83" Type="http://schemas.openxmlformats.org/officeDocument/2006/relationships/tags" Target="../tags/tag1119.xml"/><Relationship Id="rId88" Type="http://schemas.openxmlformats.org/officeDocument/2006/relationships/tags" Target="../tags/tag1124.xml"/><Relationship Id="rId91" Type="http://schemas.openxmlformats.org/officeDocument/2006/relationships/tags" Target="../tags/tag1127.xml"/><Relationship Id="rId96" Type="http://schemas.openxmlformats.org/officeDocument/2006/relationships/tags" Target="../tags/tag1132.xml"/><Relationship Id="rId1" Type="http://schemas.openxmlformats.org/officeDocument/2006/relationships/tags" Target="../tags/tag1037.xml"/><Relationship Id="rId6" Type="http://schemas.openxmlformats.org/officeDocument/2006/relationships/tags" Target="../tags/tag1042.xml"/><Relationship Id="rId15" Type="http://schemas.openxmlformats.org/officeDocument/2006/relationships/tags" Target="../tags/tag1051.xml"/><Relationship Id="rId23" Type="http://schemas.openxmlformats.org/officeDocument/2006/relationships/tags" Target="../tags/tag1059.xml"/><Relationship Id="rId28" Type="http://schemas.openxmlformats.org/officeDocument/2006/relationships/tags" Target="../tags/tag1064.xml"/><Relationship Id="rId36" Type="http://schemas.openxmlformats.org/officeDocument/2006/relationships/tags" Target="../tags/tag1072.xml"/><Relationship Id="rId49" Type="http://schemas.openxmlformats.org/officeDocument/2006/relationships/tags" Target="../tags/tag1085.xml"/><Relationship Id="rId57" Type="http://schemas.openxmlformats.org/officeDocument/2006/relationships/tags" Target="../tags/tag1093.xml"/><Relationship Id="rId127" Type="http://schemas.openxmlformats.org/officeDocument/2006/relationships/image" Target="../media/image31.png"/><Relationship Id="rId10" Type="http://schemas.openxmlformats.org/officeDocument/2006/relationships/tags" Target="../tags/tag1046.xml"/><Relationship Id="rId31" Type="http://schemas.openxmlformats.org/officeDocument/2006/relationships/tags" Target="../tags/tag1067.xml"/><Relationship Id="rId44" Type="http://schemas.openxmlformats.org/officeDocument/2006/relationships/tags" Target="../tags/tag1080.xml"/><Relationship Id="rId52" Type="http://schemas.openxmlformats.org/officeDocument/2006/relationships/tags" Target="../tags/tag1088.xml"/><Relationship Id="rId60" Type="http://schemas.openxmlformats.org/officeDocument/2006/relationships/tags" Target="../tags/tag1096.xml"/><Relationship Id="rId65" Type="http://schemas.openxmlformats.org/officeDocument/2006/relationships/tags" Target="../tags/tag1101.xml"/><Relationship Id="rId73" Type="http://schemas.openxmlformats.org/officeDocument/2006/relationships/tags" Target="../tags/tag1109.xml"/><Relationship Id="rId78" Type="http://schemas.openxmlformats.org/officeDocument/2006/relationships/tags" Target="../tags/tag1114.xml"/><Relationship Id="rId81" Type="http://schemas.openxmlformats.org/officeDocument/2006/relationships/tags" Target="../tags/tag1117.xml"/><Relationship Id="rId86" Type="http://schemas.openxmlformats.org/officeDocument/2006/relationships/tags" Target="../tags/tag1122.xml"/><Relationship Id="rId94" Type="http://schemas.openxmlformats.org/officeDocument/2006/relationships/tags" Target="../tags/tag1130.xml"/><Relationship Id="rId99" Type="http://schemas.openxmlformats.org/officeDocument/2006/relationships/notesSlide" Target="../notesSlides/notesSlide32.xml"/><Relationship Id="rId101" Type="http://schemas.openxmlformats.org/officeDocument/2006/relationships/image" Target="../media/image230.png"/><Relationship Id="rId4" Type="http://schemas.openxmlformats.org/officeDocument/2006/relationships/tags" Target="../tags/tag1040.xml"/><Relationship Id="rId9" Type="http://schemas.openxmlformats.org/officeDocument/2006/relationships/tags" Target="../tags/tag1045.xml"/><Relationship Id="rId13" Type="http://schemas.openxmlformats.org/officeDocument/2006/relationships/tags" Target="../tags/tag1049.xml"/><Relationship Id="rId18" Type="http://schemas.openxmlformats.org/officeDocument/2006/relationships/tags" Target="../tags/tag1054.xml"/><Relationship Id="rId39" Type="http://schemas.openxmlformats.org/officeDocument/2006/relationships/tags" Target="../tags/tag1075.xml"/><Relationship Id="rId34" Type="http://schemas.openxmlformats.org/officeDocument/2006/relationships/tags" Target="../tags/tag1070.xml"/><Relationship Id="rId50" Type="http://schemas.openxmlformats.org/officeDocument/2006/relationships/tags" Target="../tags/tag1086.xml"/><Relationship Id="rId55" Type="http://schemas.openxmlformats.org/officeDocument/2006/relationships/tags" Target="../tags/tag1091.xml"/><Relationship Id="rId76" Type="http://schemas.openxmlformats.org/officeDocument/2006/relationships/tags" Target="../tags/tag1112.xml"/><Relationship Id="rId97" Type="http://schemas.openxmlformats.org/officeDocument/2006/relationships/tags" Target="../tags/tag1133.xml"/><Relationship Id="rId7" Type="http://schemas.openxmlformats.org/officeDocument/2006/relationships/tags" Target="../tags/tag1043.xml"/><Relationship Id="rId71" Type="http://schemas.openxmlformats.org/officeDocument/2006/relationships/tags" Target="../tags/tag1107.xml"/><Relationship Id="rId92" Type="http://schemas.openxmlformats.org/officeDocument/2006/relationships/tags" Target="../tags/tag1128.xml"/><Relationship Id="rId2" Type="http://schemas.openxmlformats.org/officeDocument/2006/relationships/tags" Target="../tags/tag1038.xml"/><Relationship Id="rId29" Type="http://schemas.openxmlformats.org/officeDocument/2006/relationships/tags" Target="../tags/tag1065.xml"/><Relationship Id="rId24" Type="http://schemas.openxmlformats.org/officeDocument/2006/relationships/tags" Target="../tags/tag1060.xml"/><Relationship Id="rId40" Type="http://schemas.openxmlformats.org/officeDocument/2006/relationships/tags" Target="../tags/tag1076.xml"/><Relationship Id="rId45" Type="http://schemas.openxmlformats.org/officeDocument/2006/relationships/tags" Target="../tags/tag1081.xml"/><Relationship Id="rId66" Type="http://schemas.openxmlformats.org/officeDocument/2006/relationships/tags" Target="../tags/tag1102.xml"/><Relationship Id="rId87" Type="http://schemas.openxmlformats.org/officeDocument/2006/relationships/tags" Target="../tags/tag1123.xml"/><Relationship Id="rId61" Type="http://schemas.openxmlformats.org/officeDocument/2006/relationships/tags" Target="../tags/tag1097.xml"/><Relationship Id="rId82" Type="http://schemas.openxmlformats.org/officeDocument/2006/relationships/tags" Target="../tags/tag1118.xml"/><Relationship Id="rId19" Type="http://schemas.openxmlformats.org/officeDocument/2006/relationships/tags" Target="../tags/tag1055.xml"/><Relationship Id="rId14" Type="http://schemas.openxmlformats.org/officeDocument/2006/relationships/tags" Target="../tags/tag1050.xml"/><Relationship Id="rId30" Type="http://schemas.openxmlformats.org/officeDocument/2006/relationships/tags" Target="../tags/tag1066.xml"/><Relationship Id="rId35" Type="http://schemas.openxmlformats.org/officeDocument/2006/relationships/tags" Target="../tags/tag1071.xml"/><Relationship Id="rId56" Type="http://schemas.openxmlformats.org/officeDocument/2006/relationships/tags" Target="../tags/tag1092.xml"/><Relationship Id="rId77" Type="http://schemas.openxmlformats.org/officeDocument/2006/relationships/tags" Target="../tags/tag1113.xml"/><Relationship Id="rId100" Type="http://schemas.openxmlformats.org/officeDocument/2006/relationships/tags" Target="../tags/tag6600.xml"/><Relationship Id="rId126" Type="http://schemas.openxmlformats.org/officeDocument/2006/relationships/tags" Target="../tags/tag8690.xml"/><Relationship Id="rId8" Type="http://schemas.openxmlformats.org/officeDocument/2006/relationships/tags" Target="../tags/tag1044.xml"/><Relationship Id="rId51" Type="http://schemas.openxmlformats.org/officeDocument/2006/relationships/tags" Target="../tags/tag1087.xml"/><Relationship Id="rId72" Type="http://schemas.openxmlformats.org/officeDocument/2006/relationships/tags" Target="../tags/tag1108.xml"/><Relationship Id="rId93" Type="http://schemas.openxmlformats.org/officeDocument/2006/relationships/tags" Target="../tags/tag1129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1039.xml"/><Relationship Id="rId25" Type="http://schemas.openxmlformats.org/officeDocument/2006/relationships/tags" Target="../tags/tag1061.xml"/><Relationship Id="rId46" Type="http://schemas.openxmlformats.org/officeDocument/2006/relationships/tags" Target="../tags/tag1082.xml"/><Relationship Id="rId67" Type="http://schemas.openxmlformats.org/officeDocument/2006/relationships/tags" Target="../tags/tag1103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tags" Target="../tags/tag1159.xml"/><Relationship Id="rId117" Type="http://schemas.openxmlformats.org/officeDocument/2006/relationships/tags" Target="../tags/tag1250.xml"/><Relationship Id="rId21" Type="http://schemas.openxmlformats.org/officeDocument/2006/relationships/tags" Target="../tags/tag1154.xml"/><Relationship Id="rId42" Type="http://schemas.openxmlformats.org/officeDocument/2006/relationships/tags" Target="../tags/tag1175.xml"/><Relationship Id="rId47" Type="http://schemas.openxmlformats.org/officeDocument/2006/relationships/tags" Target="../tags/tag1180.xml"/><Relationship Id="rId63" Type="http://schemas.openxmlformats.org/officeDocument/2006/relationships/tags" Target="../tags/tag1196.xml"/><Relationship Id="rId68" Type="http://schemas.openxmlformats.org/officeDocument/2006/relationships/tags" Target="../tags/tag1201.xml"/><Relationship Id="rId84" Type="http://schemas.openxmlformats.org/officeDocument/2006/relationships/tags" Target="../tags/tag1217.xml"/><Relationship Id="rId89" Type="http://schemas.openxmlformats.org/officeDocument/2006/relationships/tags" Target="../tags/tag1222.xml"/><Relationship Id="rId112" Type="http://schemas.openxmlformats.org/officeDocument/2006/relationships/tags" Target="../tags/tag1245.xml"/><Relationship Id="rId16" Type="http://schemas.openxmlformats.org/officeDocument/2006/relationships/tags" Target="../tags/tag1149.xml"/><Relationship Id="rId107" Type="http://schemas.openxmlformats.org/officeDocument/2006/relationships/tags" Target="../tags/tag1240.xml"/><Relationship Id="rId11" Type="http://schemas.openxmlformats.org/officeDocument/2006/relationships/tags" Target="../tags/tag1144.xml"/><Relationship Id="rId32" Type="http://schemas.openxmlformats.org/officeDocument/2006/relationships/tags" Target="../tags/tag1165.xml"/><Relationship Id="rId37" Type="http://schemas.openxmlformats.org/officeDocument/2006/relationships/tags" Target="../tags/tag1170.xml"/><Relationship Id="rId53" Type="http://schemas.openxmlformats.org/officeDocument/2006/relationships/tags" Target="../tags/tag1186.xml"/><Relationship Id="rId58" Type="http://schemas.openxmlformats.org/officeDocument/2006/relationships/tags" Target="../tags/tag1191.xml"/><Relationship Id="rId74" Type="http://schemas.openxmlformats.org/officeDocument/2006/relationships/tags" Target="../tags/tag1207.xml"/><Relationship Id="rId79" Type="http://schemas.openxmlformats.org/officeDocument/2006/relationships/tags" Target="../tags/tag1212.xml"/><Relationship Id="rId102" Type="http://schemas.openxmlformats.org/officeDocument/2006/relationships/tags" Target="../tags/tag1235.xml"/><Relationship Id="rId123" Type="http://schemas.openxmlformats.org/officeDocument/2006/relationships/image" Target="../media/image230.png"/><Relationship Id="rId5" Type="http://schemas.openxmlformats.org/officeDocument/2006/relationships/tags" Target="../tags/tag1138.xml"/><Relationship Id="rId90" Type="http://schemas.openxmlformats.org/officeDocument/2006/relationships/tags" Target="../tags/tag1223.xml"/><Relationship Id="rId95" Type="http://schemas.openxmlformats.org/officeDocument/2006/relationships/tags" Target="../tags/tag1228.xml"/><Relationship Id="rId22" Type="http://schemas.openxmlformats.org/officeDocument/2006/relationships/tags" Target="../tags/tag1155.xml"/><Relationship Id="rId27" Type="http://schemas.openxmlformats.org/officeDocument/2006/relationships/tags" Target="../tags/tag1160.xml"/><Relationship Id="rId43" Type="http://schemas.openxmlformats.org/officeDocument/2006/relationships/tags" Target="../tags/tag1176.xml"/><Relationship Id="rId48" Type="http://schemas.openxmlformats.org/officeDocument/2006/relationships/tags" Target="../tags/tag1181.xml"/><Relationship Id="rId64" Type="http://schemas.openxmlformats.org/officeDocument/2006/relationships/tags" Target="../tags/tag1197.xml"/><Relationship Id="rId69" Type="http://schemas.openxmlformats.org/officeDocument/2006/relationships/tags" Target="../tags/tag1202.xml"/><Relationship Id="rId113" Type="http://schemas.openxmlformats.org/officeDocument/2006/relationships/tags" Target="../tags/tag1246.xml"/><Relationship Id="rId118" Type="http://schemas.openxmlformats.org/officeDocument/2006/relationships/tags" Target="../tags/tag1251.xml"/><Relationship Id="rId80" Type="http://schemas.openxmlformats.org/officeDocument/2006/relationships/tags" Target="../tags/tag1213.xml"/><Relationship Id="rId85" Type="http://schemas.openxmlformats.org/officeDocument/2006/relationships/tags" Target="../tags/tag1218.xml"/><Relationship Id="rId12" Type="http://schemas.openxmlformats.org/officeDocument/2006/relationships/tags" Target="../tags/tag1145.xml"/><Relationship Id="rId17" Type="http://schemas.openxmlformats.org/officeDocument/2006/relationships/tags" Target="../tags/tag1150.xml"/><Relationship Id="rId33" Type="http://schemas.openxmlformats.org/officeDocument/2006/relationships/tags" Target="../tags/tag1166.xml"/><Relationship Id="rId38" Type="http://schemas.openxmlformats.org/officeDocument/2006/relationships/tags" Target="../tags/tag1171.xml"/><Relationship Id="rId59" Type="http://schemas.openxmlformats.org/officeDocument/2006/relationships/tags" Target="../tags/tag1192.xml"/><Relationship Id="rId103" Type="http://schemas.openxmlformats.org/officeDocument/2006/relationships/tags" Target="../tags/tag1236.xml"/><Relationship Id="rId108" Type="http://schemas.openxmlformats.org/officeDocument/2006/relationships/tags" Target="../tags/tag1241.xml"/><Relationship Id="rId124" Type="http://schemas.openxmlformats.org/officeDocument/2006/relationships/tags" Target="../tags/tag7610.xml"/><Relationship Id="rId54" Type="http://schemas.openxmlformats.org/officeDocument/2006/relationships/tags" Target="../tags/tag1187.xml"/><Relationship Id="rId70" Type="http://schemas.openxmlformats.org/officeDocument/2006/relationships/tags" Target="../tags/tag1203.xml"/><Relationship Id="rId75" Type="http://schemas.openxmlformats.org/officeDocument/2006/relationships/tags" Target="../tags/tag1208.xml"/><Relationship Id="rId91" Type="http://schemas.openxmlformats.org/officeDocument/2006/relationships/tags" Target="../tags/tag1224.xml"/><Relationship Id="rId96" Type="http://schemas.openxmlformats.org/officeDocument/2006/relationships/tags" Target="../tags/tag1229.xml"/><Relationship Id="rId1" Type="http://schemas.openxmlformats.org/officeDocument/2006/relationships/tags" Target="../tags/tag1134.xml"/><Relationship Id="rId6" Type="http://schemas.openxmlformats.org/officeDocument/2006/relationships/tags" Target="../tags/tag1139.xml"/><Relationship Id="rId23" Type="http://schemas.openxmlformats.org/officeDocument/2006/relationships/tags" Target="../tags/tag1156.xml"/><Relationship Id="rId28" Type="http://schemas.openxmlformats.org/officeDocument/2006/relationships/tags" Target="../tags/tag1161.xml"/><Relationship Id="rId49" Type="http://schemas.openxmlformats.org/officeDocument/2006/relationships/tags" Target="../tags/tag1182.xml"/><Relationship Id="rId114" Type="http://schemas.openxmlformats.org/officeDocument/2006/relationships/tags" Target="../tags/tag1247.xml"/><Relationship Id="rId119" Type="http://schemas.openxmlformats.org/officeDocument/2006/relationships/tags" Target="../tags/tag1252.xml"/><Relationship Id="rId44" Type="http://schemas.openxmlformats.org/officeDocument/2006/relationships/tags" Target="../tags/tag1177.xml"/><Relationship Id="rId60" Type="http://schemas.openxmlformats.org/officeDocument/2006/relationships/tags" Target="../tags/tag1193.xml"/><Relationship Id="rId65" Type="http://schemas.openxmlformats.org/officeDocument/2006/relationships/tags" Target="../tags/tag1198.xml"/><Relationship Id="rId81" Type="http://schemas.openxmlformats.org/officeDocument/2006/relationships/tags" Target="../tags/tag1214.xml"/><Relationship Id="rId86" Type="http://schemas.openxmlformats.org/officeDocument/2006/relationships/tags" Target="../tags/tag1219.xml"/><Relationship Id="rId13" Type="http://schemas.openxmlformats.org/officeDocument/2006/relationships/tags" Target="../tags/tag1146.xml"/><Relationship Id="rId18" Type="http://schemas.openxmlformats.org/officeDocument/2006/relationships/tags" Target="../tags/tag1151.xml"/><Relationship Id="rId39" Type="http://schemas.openxmlformats.org/officeDocument/2006/relationships/tags" Target="../tags/tag1172.xml"/><Relationship Id="rId109" Type="http://schemas.openxmlformats.org/officeDocument/2006/relationships/tags" Target="../tags/tag1242.xml"/><Relationship Id="rId34" Type="http://schemas.openxmlformats.org/officeDocument/2006/relationships/tags" Target="../tags/tag1167.xml"/><Relationship Id="rId50" Type="http://schemas.openxmlformats.org/officeDocument/2006/relationships/tags" Target="../tags/tag1183.xml"/><Relationship Id="rId55" Type="http://schemas.openxmlformats.org/officeDocument/2006/relationships/tags" Target="../tags/tag1188.xml"/><Relationship Id="rId76" Type="http://schemas.openxmlformats.org/officeDocument/2006/relationships/tags" Target="../tags/tag1209.xml"/><Relationship Id="rId97" Type="http://schemas.openxmlformats.org/officeDocument/2006/relationships/tags" Target="../tags/tag1230.xml"/><Relationship Id="rId104" Type="http://schemas.openxmlformats.org/officeDocument/2006/relationships/tags" Target="../tags/tag1237.xml"/><Relationship Id="rId120" Type="http://schemas.openxmlformats.org/officeDocument/2006/relationships/slideLayout" Target="../slideLayouts/slideLayout2.xml"/><Relationship Id="rId125" Type="http://schemas.openxmlformats.org/officeDocument/2006/relationships/image" Target="../media/image28.png"/><Relationship Id="rId7" Type="http://schemas.openxmlformats.org/officeDocument/2006/relationships/tags" Target="../tags/tag1140.xml"/><Relationship Id="rId71" Type="http://schemas.openxmlformats.org/officeDocument/2006/relationships/tags" Target="../tags/tag1204.xml"/><Relationship Id="rId92" Type="http://schemas.openxmlformats.org/officeDocument/2006/relationships/tags" Target="../tags/tag1225.xml"/><Relationship Id="rId2" Type="http://schemas.openxmlformats.org/officeDocument/2006/relationships/tags" Target="../tags/tag1135.xml"/><Relationship Id="rId29" Type="http://schemas.openxmlformats.org/officeDocument/2006/relationships/tags" Target="../tags/tag1162.xml"/><Relationship Id="rId24" Type="http://schemas.openxmlformats.org/officeDocument/2006/relationships/tags" Target="../tags/tag1157.xml"/><Relationship Id="rId40" Type="http://schemas.openxmlformats.org/officeDocument/2006/relationships/tags" Target="../tags/tag1173.xml"/><Relationship Id="rId45" Type="http://schemas.openxmlformats.org/officeDocument/2006/relationships/tags" Target="../tags/tag1178.xml"/><Relationship Id="rId66" Type="http://schemas.openxmlformats.org/officeDocument/2006/relationships/tags" Target="../tags/tag1199.xml"/><Relationship Id="rId87" Type="http://schemas.openxmlformats.org/officeDocument/2006/relationships/tags" Target="../tags/tag1220.xml"/><Relationship Id="rId110" Type="http://schemas.openxmlformats.org/officeDocument/2006/relationships/tags" Target="../tags/tag1243.xml"/><Relationship Id="rId115" Type="http://schemas.openxmlformats.org/officeDocument/2006/relationships/tags" Target="../tags/tag1248.xml"/><Relationship Id="rId61" Type="http://schemas.openxmlformats.org/officeDocument/2006/relationships/tags" Target="../tags/tag1194.xml"/><Relationship Id="rId82" Type="http://schemas.openxmlformats.org/officeDocument/2006/relationships/tags" Target="../tags/tag1215.xml"/><Relationship Id="rId19" Type="http://schemas.openxmlformats.org/officeDocument/2006/relationships/tags" Target="../tags/tag1152.xml"/><Relationship Id="rId14" Type="http://schemas.openxmlformats.org/officeDocument/2006/relationships/tags" Target="../tags/tag1147.xml"/><Relationship Id="rId30" Type="http://schemas.openxmlformats.org/officeDocument/2006/relationships/tags" Target="../tags/tag1163.xml"/><Relationship Id="rId35" Type="http://schemas.openxmlformats.org/officeDocument/2006/relationships/tags" Target="../tags/tag1168.xml"/><Relationship Id="rId56" Type="http://schemas.openxmlformats.org/officeDocument/2006/relationships/tags" Target="../tags/tag1189.xml"/><Relationship Id="rId77" Type="http://schemas.openxmlformats.org/officeDocument/2006/relationships/tags" Target="../tags/tag1210.xml"/><Relationship Id="rId100" Type="http://schemas.openxmlformats.org/officeDocument/2006/relationships/tags" Target="../tags/tag1233.xml"/><Relationship Id="rId105" Type="http://schemas.openxmlformats.org/officeDocument/2006/relationships/tags" Target="../tags/tag1238.xml"/><Relationship Id="rId126" Type="http://schemas.openxmlformats.org/officeDocument/2006/relationships/tags" Target="../tags/tag8690.xml"/><Relationship Id="rId8" Type="http://schemas.openxmlformats.org/officeDocument/2006/relationships/tags" Target="../tags/tag1141.xml"/><Relationship Id="rId51" Type="http://schemas.openxmlformats.org/officeDocument/2006/relationships/tags" Target="../tags/tag1184.xml"/><Relationship Id="rId72" Type="http://schemas.openxmlformats.org/officeDocument/2006/relationships/tags" Target="../tags/tag1205.xml"/><Relationship Id="rId93" Type="http://schemas.openxmlformats.org/officeDocument/2006/relationships/tags" Target="../tags/tag1226.xml"/><Relationship Id="rId98" Type="http://schemas.openxmlformats.org/officeDocument/2006/relationships/tags" Target="../tags/tag1231.xml"/><Relationship Id="rId121" Type="http://schemas.openxmlformats.org/officeDocument/2006/relationships/notesSlide" Target="../notesSlides/notesSlide33.xml"/><Relationship Id="rId3" Type="http://schemas.openxmlformats.org/officeDocument/2006/relationships/tags" Target="../tags/tag1136.xml"/><Relationship Id="rId25" Type="http://schemas.openxmlformats.org/officeDocument/2006/relationships/tags" Target="../tags/tag1158.xml"/><Relationship Id="rId46" Type="http://schemas.openxmlformats.org/officeDocument/2006/relationships/tags" Target="../tags/tag1179.xml"/><Relationship Id="rId67" Type="http://schemas.openxmlformats.org/officeDocument/2006/relationships/tags" Target="../tags/tag1200.xml"/><Relationship Id="rId116" Type="http://schemas.openxmlformats.org/officeDocument/2006/relationships/tags" Target="../tags/tag1249.xml"/><Relationship Id="rId20" Type="http://schemas.openxmlformats.org/officeDocument/2006/relationships/tags" Target="../tags/tag1153.xml"/><Relationship Id="rId41" Type="http://schemas.openxmlformats.org/officeDocument/2006/relationships/tags" Target="../tags/tag1174.xml"/><Relationship Id="rId62" Type="http://schemas.openxmlformats.org/officeDocument/2006/relationships/tags" Target="../tags/tag1195.xml"/><Relationship Id="rId83" Type="http://schemas.openxmlformats.org/officeDocument/2006/relationships/tags" Target="../tags/tag1216.xml"/><Relationship Id="rId88" Type="http://schemas.openxmlformats.org/officeDocument/2006/relationships/tags" Target="../tags/tag1221.xml"/><Relationship Id="rId111" Type="http://schemas.openxmlformats.org/officeDocument/2006/relationships/tags" Target="../tags/tag1244.xml"/><Relationship Id="rId15" Type="http://schemas.openxmlformats.org/officeDocument/2006/relationships/tags" Target="../tags/tag1148.xml"/><Relationship Id="rId36" Type="http://schemas.openxmlformats.org/officeDocument/2006/relationships/tags" Target="../tags/tag1169.xml"/><Relationship Id="rId57" Type="http://schemas.openxmlformats.org/officeDocument/2006/relationships/tags" Target="../tags/tag1190.xml"/><Relationship Id="rId106" Type="http://schemas.openxmlformats.org/officeDocument/2006/relationships/tags" Target="../tags/tag1239.xml"/><Relationship Id="rId127" Type="http://schemas.openxmlformats.org/officeDocument/2006/relationships/image" Target="../media/image31.png"/><Relationship Id="rId10" Type="http://schemas.openxmlformats.org/officeDocument/2006/relationships/tags" Target="../tags/tag1143.xml"/><Relationship Id="rId31" Type="http://schemas.openxmlformats.org/officeDocument/2006/relationships/tags" Target="../tags/tag1164.xml"/><Relationship Id="rId52" Type="http://schemas.openxmlformats.org/officeDocument/2006/relationships/tags" Target="../tags/tag1185.xml"/><Relationship Id="rId73" Type="http://schemas.openxmlformats.org/officeDocument/2006/relationships/tags" Target="../tags/tag1206.xml"/><Relationship Id="rId78" Type="http://schemas.openxmlformats.org/officeDocument/2006/relationships/tags" Target="../tags/tag1211.xml"/><Relationship Id="rId94" Type="http://schemas.openxmlformats.org/officeDocument/2006/relationships/tags" Target="../tags/tag1227.xml"/><Relationship Id="rId99" Type="http://schemas.openxmlformats.org/officeDocument/2006/relationships/tags" Target="../tags/tag1232.xml"/><Relationship Id="rId101" Type="http://schemas.openxmlformats.org/officeDocument/2006/relationships/tags" Target="../tags/tag1234.xml"/><Relationship Id="rId122" Type="http://schemas.openxmlformats.org/officeDocument/2006/relationships/tags" Target="../tags/tag7570.xml"/><Relationship Id="rId4" Type="http://schemas.openxmlformats.org/officeDocument/2006/relationships/tags" Target="../tags/tag1137.xml"/><Relationship Id="rId9" Type="http://schemas.openxmlformats.org/officeDocument/2006/relationships/tags" Target="../tags/tag11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1278.xml"/><Relationship Id="rId21" Type="http://schemas.openxmlformats.org/officeDocument/2006/relationships/tags" Target="../tags/tag1273.xml"/><Relationship Id="rId42" Type="http://schemas.openxmlformats.org/officeDocument/2006/relationships/tags" Target="../tags/tag1294.xml"/><Relationship Id="rId47" Type="http://schemas.openxmlformats.org/officeDocument/2006/relationships/tags" Target="../tags/tag1299.xml"/><Relationship Id="rId63" Type="http://schemas.openxmlformats.org/officeDocument/2006/relationships/tags" Target="../tags/tag1315.xml"/><Relationship Id="rId68" Type="http://schemas.openxmlformats.org/officeDocument/2006/relationships/tags" Target="../tags/tag1320.xml"/><Relationship Id="rId7" Type="http://schemas.openxmlformats.org/officeDocument/2006/relationships/tags" Target="../tags/tag1259.xml"/><Relationship Id="rId2" Type="http://schemas.openxmlformats.org/officeDocument/2006/relationships/tags" Target="../tags/tag1254.xml"/><Relationship Id="rId16" Type="http://schemas.openxmlformats.org/officeDocument/2006/relationships/tags" Target="../tags/tag1268.xml"/><Relationship Id="rId29" Type="http://schemas.openxmlformats.org/officeDocument/2006/relationships/tags" Target="../tags/tag1281.xml"/><Relationship Id="rId11" Type="http://schemas.openxmlformats.org/officeDocument/2006/relationships/tags" Target="../tags/tag1263.xml"/><Relationship Id="rId24" Type="http://schemas.openxmlformats.org/officeDocument/2006/relationships/tags" Target="../tags/tag1276.xml"/><Relationship Id="rId32" Type="http://schemas.openxmlformats.org/officeDocument/2006/relationships/tags" Target="../tags/tag1284.xml"/><Relationship Id="rId37" Type="http://schemas.openxmlformats.org/officeDocument/2006/relationships/tags" Target="../tags/tag1289.xml"/><Relationship Id="rId40" Type="http://schemas.openxmlformats.org/officeDocument/2006/relationships/tags" Target="../tags/tag1292.xml"/><Relationship Id="rId45" Type="http://schemas.openxmlformats.org/officeDocument/2006/relationships/tags" Target="../tags/tag1297.xml"/><Relationship Id="rId53" Type="http://schemas.openxmlformats.org/officeDocument/2006/relationships/tags" Target="../tags/tag1305.xml"/><Relationship Id="rId58" Type="http://schemas.openxmlformats.org/officeDocument/2006/relationships/tags" Target="../tags/tag1310.xml"/><Relationship Id="rId66" Type="http://schemas.openxmlformats.org/officeDocument/2006/relationships/tags" Target="../tags/tag1318.xml"/><Relationship Id="rId5" Type="http://schemas.openxmlformats.org/officeDocument/2006/relationships/tags" Target="../tags/tag1257.xml"/><Relationship Id="rId61" Type="http://schemas.openxmlformats.org/officeDocument/2006/relationships/tags" Target="../tags/tag1313.xml"/><Relationship Id="rId19" Type="http://schemas.openxmlformats.org/officeDocument/2006/relationships/tags" Target="../tags/tag1271.xml"/><Relationship Id="rId14" Type="http://schemas.openxmlformats.org/officeDocument/2006/relationships/tags" Target="../tags/tag1266.xml"/><Relationship Id="rId22" Type="http://schemas.openxmlformats.org/officeDocument/2006/relationships/tags" Target="../tags/tag1274.xml"/><Relationship Id="rId27" Type="http://schemas.openxmlformats.org/officeDocument/2006/relationships/tags" Target="../tags/tag1279.xml"/><Relationship Id="rId30" Type="http://schemas.openxmlformats.org/officeDocument/2006/relationships/tags" Target="../tags/tag1282.xml"/><Relationship Id="rId35" Type="http://schemas.openxmlformats.org/officeDocument/2006/relationships/tags" Target="../tags/tag1287.xml"/><Relationship Id="rId43" Type="http://schemas.openxmlformats.org/officeDocument/2006/relationships/tags" Target="../tags/tag1295.xml"/><Relationship Id="rId48" Type="http://schemas.openxmlformats.org/officeDocument/2006/relationships/tags" Target="../tags/tag1300.xml"/><Relationship Id="rId56" Type="http://schemas.openxmlformats.org/officeDocument/2006/relationships/tags" Target="../tags/tag1308.xml"/><Relationship Id="rId64" Type="http://schemas.openxmlformats.org/officeDocument/2006/relationships/tags" Target="../tags/tag1316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260.xml"/><Relationship Id="rId51" Type="http://schemas.openxmlformats.org/officeDocument/2006/relationships/tags" Target="../tags/tag1303.xml"/><Relationship Id="rId3" Type="http://schemas.openxmlformats.org/officeDocument/2006/relationships/tags" Target="../tags/tag1255.xml"/><Relationship Id="rId12" Type="http://schemas.openxmlformats.org/officeDocument/2006/relationships/tags" Target="../tags/tag1264.xml"/><Relationship Id="rId17" Type="http://schemas.openxmlformats.org/officeDocument/2006/relationships/tags" Target="../tags/tag1269.xml"/><Relationship Id="rId25" Type="http://schemas.openxmlformats.org/officeDocument/2006/relationships/tags" Target="../tags/tag1277.xml"/><Relationship Id="rId33" Type="http://schemas.openxmlformats.org/officeDocument/2006/relationships/tags" Target="../tags/tag1285.xml"/><Relationship Id="rId38" Type="http://schemas.openxmlformats.org/officeDocument/2006/relationships/tags" Target="../tags/tag1290.xml"/><Relationship Id="rId46" Type="http://schemas.openxmlformats.org/officeDocument/2006/relationships/tags" Target="../tags/tag1298.xml"/><Relationship Id="rId59" Type="http://schemas.openxmlformats.org/officeDocument/2006/relationships/tags" Target="../tags/tag1311.xml"/><Relationship Id="rId67" Type="http://schemas.openxmlformats.org/officeDocument/2006/relationships/tags" Target="../tags/tag1319.xml"/><Relationship Id="rId20" Type="http://schemas.openxmlformats.org/officeDocument/2006/relationships/tags" Target="../tags/tag1272.xml"/><Relationship Id="rId41" Type="http://schemas.openxmlformats.org/officeDocument/2006/relationships/tags" Target="../tags/tag1293.xml"/><Relationship Id="rId54" Type="http://schemas.openxmlformats.org/officeDocument/2006/relationships/tags" Target="../tags/tag1306.xml"/><Relationship Id="rId62" Type="http://schemas.openxmlformats.org/officeDocument/2006/relationships/tags" Target="../tags/tag1314.xml"/><Relationship Id="rId70" Type="http://schemas.openxmlformats.org/officeDocument/2006/relationships/notesSlide" Target="../notesSlides/notesSlide34.xml"/><Relationship Id="rId1" Type="http://schemas.openxmlformats.org/officeDocument/2006/relationships/tags" Target="../tags/tag1253.xml"/><Relationship Id="rId6" Type="http://schemas.openxmlformats.org/officeDocument/2006/relationships/tags" Target="../tags/tag1258.xml"/><Relationship Id="rId15" Type="http://schemas.openxmlformats.org/officeDocument/2006/relationships/tags" Target="../tags/tag1267.xml"/><Relationship Id="rId23" Type="http://schemas.openxmlformats.org/officeDocument/2006/relationships/tags" Target="../tags/tag1275.xml"/><Relationship Id="rId28" Type="http://schemas.openxmlformats.org/officeDocument/2006/relationships/tags" Target="../tags/tag1280.xml"/><Relationship Id="rId36" Type="http://schemas.openxmlformats.org/officeDocument/2006/relationships/tags" Target="../tags/tag1288.xml"/><Relationship Id="rId49" Type="http://schemas.openxmlformats.org/officeDocument/2006/relationships/tags" Target="../tags/tag1301.xml"/><Relationship Id="rId57" Type="http://schemas.openxmlformats.org/officeDocument/2006/relationships/tags" Target="../tags/tag1309.xml"/><Relationship Id="rId10" Type="http://schemas.openxmlformats.org/officeDocument/2006/relationships/tags" Target="../tags/tag1262.xml"/><Relationship Id="rId31" Type="http://schemas.openxmlformats.org/officeDocument/2006/relationships/tags" Target="../tags/tag1283.xml"/><Relationship Id="rId44" Type="http://schemas.openxmlformats.org/officeDocument/2006/relationships/tags" Target="../tags/tag1296.xml"/><Relationship Id="rId52" Type="http://schemas.openxmlformats.org/officeDocument/2006/relationships/tags" Target="../tags/tag1304.xml"/><Relationship Id="rId60" Type="http://schemas.openxmlformats.org/officeDocument/2006/relationships/tags" Target="../tags/tag1312.xml"/><Relationship Id="rId65" Type="http://schemas.openxmlformats.org/officeDocument/2006/relationships/tags" Target="../tags/tag1317.xml"/><Relationship Id="rId4" Type="http://schemas.openxmlformats.org/officeDocument/2006/relationships/tags" Target="../tags/tag1256.xml"/><Relationship Id="rId9" Type="http://schemas.openxmlformats.org/officeDocument/2006/relationships/tags" Target="../tags/tag1261.xml"/><Relationship Id="rId13" Type="http://schemas.openxmlformats.org/officeDocument/2006/relationships/tags" Target="../tags/tag1265.xml"/><Relationship Id="rId18" Type="http://schemas.openxmlformats.org/officeDocument/2006/relationships/tags" Target="../tags/tag1270.xml"/><Relationship Id="rId39" Type="http://schemas.openxmlformats.org/officeDocument/2006/relationships/tags" Target="../tags/tag1291.xml"/><Relationship Id="rId34" Type="http://schemas.openxmlformats.org/officeDocument/2006/relationships/tags" Target="../tags/tag1286.xml"/><Relationship Id="rId50" Type="http://schemas.openxmlformats.org/officeDocument/2006/relationships/tags" Target="../tags/tag1302.xml"/><Relationship Id="rId55" Type="http://schemas.openxmlformats.org/officeDocument/2006/relationships/tags" Target="../tags/tag130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328.xml"/><Relationship Id="rId13" Type="http://schemas.openxmlformats.org/officeDocument/2006/relationships/tags" Target="../tags/tag1333.xml"/><Relationship Id="rId18" Type="http://schemas.openxmlformats.org/officeDocument/2006/relationships/tags" Target="../tags/tag1338.xml"/><Relationship Id="rId3" Type="http://schemas.openxmlformats.org/officeDocument/2006/relationships/tags" Target="../tags/tag1323.xml"/><Relationship Id="rId21" Type="http://schemas.openxmlformats.org/officeDocument/2006/relationships/image" Target="../media/image1.jpeg"/><Relationship Id="rId7" Type="http://schemas.openxmlformats.org/officeDocument/2006/relationships/tags" Target="../tags/tag1327.xml"/><Relationship Id="rId12" Type="http://schemas.openxmlformats.org/officeDocument/2006/relationships/tags" Target="../tags/tag1332.xml"/><Relationship Id="rId17" Type="http://schemas.openxmlformats.org/officeDocument/2006/relationships/tags" Target="../tags/tag1337.xml"/><Relationship Id="rId2" Type="http://schemas.openxmlformats.org/officeDocument/2006/relationships/tags" Target="../tags/tag1322.xml"/><Relationship Id="rId16" Type="http://schemas.openxmlformats.org/officeDocument/2006/relationships/tags" Target="../tags/tag1336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1321.xml"/><Relationship Id="rId6" Type="http://schemas.openxmlformats.org/officeDocument/2006/relationships/tags" Target="../tags/tag1326.xml"/><Relationship Id="rId11" Type="http://schemas.openxmlformats.org/officeDocument/2006/relationships/tags" Target="../tags/tag1331.xml"/><Relationship Id="rId5" Type="http://schemas.openxmlformats.org/officeDocument/2006/relationships/tags" Target="../tags/tag1325.xml"/><Relationship Id="rId15" Type="http://schemas.openxmlformats.org/officeDocument/2006/relationships/tags" Target="../tags/tag1335.xml"/><Relationship Id="rId10" Type="http://schemas.openxmlformats.org/officeDocument/2006/relationships/tags" Target="../tags/tag1330.xml"/><Relationship Id="rId19" Type="http://schemas.openxmlformats.org/officeDocument/2006/relationships/tags" Target="../tags/tag1339.xml"/><Relationship Id="rId4" Type="http://schemas.openxmlformats.org/officeDocument/2006/relationships/tags" Target="../tags/tag1324.xml"/><Relationship Id="rId9" Type="http://schemas.openxmlformats.org/officeDocument/2006/relationships/tags" Target="../tags/tag1329.xml"/><Relationship Id="rId14" Type="http://schemas.openxmlformats.org/officeDocument/2006/relationships/tags" Target="../tags/tag1334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352.xml"/><Relationship Id="rId18" Type="http://schemas.openxmlformats.org/officeDocument/2006/relationships/tags" Target="../tags/tag1357.xml"/><Relationship Id="rId26" Type="http://schemas.openxmlformats.org/officeDocument/2006/relationships/tags" Target="../tags/tag1365.xml"/><Relationship Id="rId3" Type="http://schemas.openxmlformats.org/officeDocument/2006/relationships/tags" Target="../tags/tag1342.xml"/><Relationship Id="rId21" Type="http://schemas.openxmlformats.org/officeDocument/2006/relationships/tags" Target="../tags/tag1360.xml"/><Relationship Id="rId34" Type="http://schemas.openxmlformats.org/officeDocument/2006/relationships/tags" Target="../tags/tag1373.xml"/><Relationship Id="rId7" Type="http://schemas.openxmlformats.org/officeDocument/2006/relationships/tags" Target="../tags/tag1346.xml"/><Relationship Id="rId12" Type="http://schemas.openxmlformats.org/officeDocument/2006/relationships/tags" Target="../tags/tag1351.xml"/><Relationship Id="rId17" Type="http://schemas.openxmlformats.org/officeDocument/2006/relationships/tags" Target="../tags/tag1356.xml"/><Relationship Id="rId25" Type="http://schemas.openxmlformats.org/officeDocument/2006/relationships/tags" Target="../tags/tag1364.xml"/><Relationship Id="rId33" Type="http://schemas.openxmlformats.org/officeDocument/2006/relationships/tags" Target="../tags/tag1372.xml"/><Relationship Id="rId2" Type="http://schemas.openxmlformats.org/officeDocument/2006/relationships/tags" Target="../tags/tag1341.xml"/><Relationship Id="rId16" Type="http://schemas.openxmlformats.org/officeDocument/2006/relationships/tags" Target="../tags/tag1355.xml"/><Relationship Id="rId20" Type="http://schemas.openxmlformats.org/officeDocument/2006/relationships/tags" Target="../tags/tag1359.xml"/><Relationship Id="rId29" Type="http://schemas.openxmlformats.org/officeDocument/2006/relationships/tags" Target="../tags/tag1368.xml"/><Relationship Id="rId1" Type="http://schemas.openxmlformats.org/officeDocument/2006/relationships/tags" Target="../tags/tag1340.xml"/><Relationship Id="rId6" Type="http://schemas.openxmlformats.org/officeDocument/2006/relationships/tags" Target="../tags/tag1345.xml"/><Relationship Id="rId11" Type="http://schemas.openxmlformats.org/officeDocument/2006/relationships/tags" Target="../tags/tag1350.xml"/><Relationship Id="rId24" Type="http://schemas.openxmlformats.org/officeDocument/2006/relationships/tags" Target="../tags/tag1363.xml"/><Relationship Id="rId32" Type="http://schemas.openxmlformats.org/officeDocument/2006/relationships/tags" Target="../tags/tag1371.xml"/><Relationship Id="rId5" Type="http://schemas.openxmlformats.org/officeDocument/2006/relationships/tags" Target="../tags/tag1344.xml"/><Relationship Id="rId15" Type="http://schemas.openxmlformats.org/officeDocument/2006/relationships/tags" Target="../tags/tag1354.xml"/><Relationship Id="rId23" Type="http://schemas.openxmlformats.org/officeDocument/2006/relationships/tags" Target="../tags/tag1362.xml"/><Relationship Id="rId28" Type="http://schemas.openxmlformats.org/officeDocument/2006/relationships/tags" Target="../tags/tag1367.xml"/><Relationship Id="rId36" Type="http://schemas.openxmlformats.org/officeDocument/2006/relationships/image" Target="../media/image1.jpeg"/><Relationship Id="rId10" Type="http://schemas.openxmlformats.org/officeDocument/2006/relationships/tags" Target="../tags/tag1349.xml"/><Relationship Id="rId19" Type="http://schemas.openxmlformats.org/officeDocument/2006/relationships/tags" Target="../tags/tag1358.xml"/><Relationship Id="rId31" Type="http://schemas.openxmlformats.org/officeDocument/2006/relationships/tags" Target="../tags/tag1370.xml"/><Relationship Id="rId4" Type="http://schemas.openxmlformats.org/officeDocument/2006/relationships/tags" Target="../tags/tag1343.xml"/><Relationship Id="rId9" Type="http://schemas.openxmlformats.org/officeDocument/2006/relationships/tags" Target="../tags/tag1348.xml"/><Relationship Id="rId14" Type="http://schemas.openxmlformats.org/officeDocument/2006/relationships/tags" Target="../tags/tag1353.xml"/><Relationship Id="rId22" Type="http://schemas.openxmlformats.org/officeDocument/2006/relationships/tags" Target="../tags/tag1361.xml"/><Relationship Id="rId27" Type="http://schemas.openxmlformats.org/officeDocument/2006/relationships/tags" Target="../tags/tag1366.xml"/><Relationship Id="rId30" Type="http://schemas.openxmlformats.org/officeDocument/2006/relationships/tags" Target="../tags/tag1369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34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381.xml"/><Relationship Id="rId13" Type="http://schemas.openxmlformats.org/officeDocument/2006/relationships/tags" Target="../tags/tag1386.xml"/><Relationship Id="rId18" Type="http://schemas.openxmlformats.org/officeDocument/2006/relationships/tags" Target="../tags/tag1391.xml"/><Relationship Id="rId26" Type="http://schemas.openxmlformats.org/officeDocument/2006/relationships/tags" Target="../tags/tag1399.xml"/><Relationship Id="rId3" Type="http://schemas.openxmlformats.org/officeDocument/2006/relationships/tags" Target="../tags/tag1376.xml"/><Relationship Id="rId21" Type="http://schemas.openxmlformats.org/officeDocument/2006/relationships/tags" Target="../tags/tag1394.xml"/><Relationship Id="rId7" Type="http://schemas.openxmlformats.org/officeDocument/2006/relationships/tags" Target="../tags/tag1380.xml"/><Relationship Id="rId12" Type="http://schemas.openxmlformats.org/officeDocument/2006/relationships/tags" Target="../tags/tag1385.xml"/><Relationship Id="rId17" Type="http://schemas.openxmlformats.org/officeDocument/2006/relationships/tags" Target="../tags/tag1390.xml"/><Relationship Id="rId25" Type="http://schemas.openxmlformats.org/officeDocument/2006/relationships/tags" Target="../tags/tag1398.xml"/><Relationship Id="rId2" Type="http://schemas.openxmlformats.org/officeDocument/2006/relationships/tags" Target="../tags/tag1375.xml"/><Relationship Id="rId16" Type="http://schemas.openxmlformats.org/officeDocument/2006/relationships/tags" Target="../tags/tag1389.xml"/><Relationship Id="rId20" Type="http://schemas.openxmlformats.org/officeDocument/2006/relationships/tags" Target="../tags/tag1393.xml"/><Relationship Id="rId29" Type="http://schemas.openxmlformats.org/officeDocument/2006/relationships/notesSlide" Target="../notesSlides/notesSlide35.xml"/><Relationship Id="rId1" Type="http://schemas.openxmlformats.org/officeDocument/2006/relationships/tags" Target="../tags/tag1374.xml"/><Relationship Id="rId6" Type="http://schemas.openxmlformats.org/officeDocument/2006/relationships/tags" Target="../tags/tag1379.xml"/><Relationship Id="rId11" Type="http://schemas.openxmlformats.org/officeDocument/2006/relationships/tags" Target="../tags/tag1384.xml"/><Relationship Id="rId24" Type="http://schemas.openxmlformats.org/officeDocument/2006/relationships/tags" Target="../tags/tag1397.xml"/><Relationship Id="rId5" Type="http://schemas.openxmlformats.org/officeDocument/2006/relationships/tags" Target="../tags/tag1378.xml"/><Relationship Id="rId15" Type="http://schemas.openxmlformats.org/officeDocument/2006/relationships/tags" Target="../tags/tag1388.xml"/><Relationship Id="rId23" Type="http://schemas.openxmlformats.org/officeDocument/2006/relationships/tags" Target="../tags/tag139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383.xml"/><Relationship Id="rId19" Type="http://schemas.openxmlformats.org/officeDocument/2006/relationships/tags" Target="../tags/tag1392.xml"/><Relationship Id="rId4" Type="http://schemas.openxmlformats.org/officeDocument/2006/relationships/tags" Target="../tags/tag1377.xml"/><Relationship Id="rId9" Type="http://schemas.openxmlformats.org/officeDocument/2006/relationships/tags" Target="../tags/tag1382.xml"/><Relationship Id="rId14" Type="http://schemas.openxmlformats.org/officeDocument/2006/relationships/tags" Target="../tags/tag1387.xml"/><Relationship Id="rId22" Type="http://schemas.openxmlformats.org/officeDocument/2006/relationships/tags" Target="../tags/tag1395.xml"/><Relationship Id="rId27" Type="http://schemas.openxmlformats.org/officeDocument/2006/relationships/tags" Target="../tags/tag1400.xml"/><Relationship Id="rId30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408.xml"/><Relationship Id="rId13" Type="http://schemas.openxmlformats.org/officeDocument/2006/relationships/tags" Target="../tags/tag1413.xml"/><Relationship Id="rId18" Type="http://schemas.openxmlformats.org/officeDocument/2006/relationships/tags" Target="../tags/tag1418.xml"/><Relationship Id="rId26" Type="http://schemas.openxmlformats.org/officeDocument/2006/relationships/tags" Target="../tags/tag1426.xml"/><Relationship Id="rId3" Type="http://schemas.openxmlformats.org/officeDocument/2006/relationships/tags" Target="../tags/tag1403.xml"/><Relationship Id="rId21" Type="http://schemas.openxmlformats.org/officeDocument/2006/relationships/tags" Target="../tags/tag1421.xml"/><Relationship Id="rId7" Type="http://schemas.openxmlformats.org/officeDocument/2006/relationships/tags" Target="../tags/tag1407.xml"/><Relationship Id="rId12" Type="http://schemas.openxmlformats.org/officeDocument/2006/relationships/tags" Target="../tags/tag1412.xml"/><Relationship Id="rId17" Type="http://schemas.openxmlformats.org/officeDocument/2006/relationships/tags" Target="../tags/tag1417.xml"/><Relationship Id="rId25" Type="http://schemas.openxmlformats.org/officeDocument/2006/relationships/tags" Target="../tags/tag1425.xml"/><Relationship Id="rId2" Type="http://schemas.openxmlformats.org/officeDocument/2006/relationships/tags" Target="../tags/tag1402.xml"/><Relationship Id="rId16" Type="http://schemas.openxmlformats.org/officeDocument/2006/relationships/tags" Target="../tags/tag1416.xml"/><Relationship Id="rId20" Type="http://schemas.openxmlformats.org/officeDocument/2006/relationships/tags" Target="../tags/tag142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401.xml"/><Relationship Id="rId6" Type="http://schemas.openxmlformats.org/officeDocument/2006/relationships/tags" Target="../tags/tag1406.xml"/><Relationship Id="rId11" Type="http://schemas.openxmlformats.org/officeDocument/2006/relationships/tags" Target="../tags/tag1411.xml"/><Relationship Id="rId24" Type="http://schemas.openxmlformats.org/officeDocument/2006/relationships/tags" Target="../tags/tag1424.xml"/><Relationship Id="rId5" Type="http://schemas.openxmlformats.org/officeDocument/2006/relationships/tags" Target="../tags/tag1405.xml"/><Relationship Id="rId15" Type="http://schemas.openxmlformats.org/officeDocument/2006/relationships/tags" Target="../tags/tag1415.xml"/><Relationship Id="rId23" Type="http://schemas.openxmlformats.org/officeDocument/2006/relationships/tags" Target="../tags/tag1423.xml"/><Relationship Id="rId28" Type="http://schemas.openxmlformats.org/officeDocument/2006/relationships/tags" Target="../tags/tag1428.xml"/><Relationship Id="rId10" Type="http://schemas.openxmlformats.org/officeDocument/2006/relationships/tags" Target="../tags/tag1410.xml"/><Relationship Id="rId19" Type="http://schemas.openxmlformats.org/officeDocument/2006/relationships/tags" Target="../tags/tag1419.xml"/><Relationship Id="rId31" Type="http://schemas.openxmlformats.org/officeDocument/2006/relationships/image" Target="../media/image4.emf"/><Relationship Id="rId4" Type="http://schemas.openxmlformats.org/officeDocument/2006/relationships/tags" Target="../tags/tag1404.xml"/><Relationship Id="rId9" Type="http://schemas.openxmlformats.org/officeDocument/2006/relationships/tags" Target="../tags/tag1409.xml"/><Relationship Id="rId14" Type="http://schemas.openxmlformats.org/officeDocument/2006/relationships/tags" Target="../tags/tag1414.xml"/><Relationship Id="rId22" Type="http://schemas.openxmlformats.org/officeDocument/2006/relationships/tags" Target="../tags/tag1422.xml"/><Relationship Id="rId27" Type="http://schemas.openxmlformats.org/officeDocument/2006/relationships/tags" Target="../tags/tag1427.xml"/><Relationship Id="rId30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436.xml"/><Relationship Id="rId13" Type="http://schemas.openxmlformats.org/officeDocument/2006/relationships/tags" Target="../tags/tag1441.xml"/><Relationship Id="rId18" Type="http://schemas.openxmlformats.org/officeDocument/2006/relationships/image" Target="../media/image3.jpeg"/><Relationship Id="rId3" Type="http://schemas.openxmlformats.org/officeDocument/2006/relationships/tags" Target="../tags/tag1431.xml"/><Relationship Id="rId7" Type="http://schemas.openxmlformats.org/officeDocument/2006/relationships/tags" Target="../tags/tag1435.xml"/><Relationship Id="rId12" Type="http://schemas.openxmlformats.org/officeDocument/2006/relationships/tags" Target="../tags/tag1440.xml"/><Relationship Id="rId17" Type="http://schemas.openxmlformats.org/officeDocument/2006/relationships/notesSlide" Target="../notesSlides/notesSlide36.xml"/><Relationship Id="rId2" Type="http://schemas.openxmlformats.org/officeDocument/2006/relationships/tags" Target="../tags/tag143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429.xml"/><Relationship Id="rId6" Type="http://schemas.openxmlformats.org/officeDocument/2006/relationships/tags" Target="../tags/tag1434.xml"/><Relationship Id="rId11" Type="http://schemas.openxmlformats.org/officeDocument/2006/relationships/tags" Target="../tags/tag1439.xml"/><Relationship Id="rId5" Type="http://schemas.openxmlformats.org/officeDocument/2006/relationships/tags" Target="../tags/tag1433.xml"/><Relationship Id="rId15" Type="http://schemas.openxmlformats.org/officeDocument/2006/relationships/tags" Target="../tags/tag1443.xml"/><Relationship Id="rId10" Type="http://schemas.openxmlformats.org/officeDocument/2006/relationships/tags" Target="../tags/tag1438.xml"/><Relationship Id="rId4" Type="http://schemas.openxmlformats.org/officeDocument/2006/relationships/tags" Target="../tags/tag1432.xml"/><Relationship Id="rId9" Type="http://schemas.openxmlformats.org/officeDocument/2006/relationships/tags" Target="../tags/tag1437.xml"/><Relationship Id="rId14" Type="http://schemas.openxmlformats.org/officeDocument/2006/relationships/tags" Target="../tags/tag144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451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1446.xml"/><Relationship Id="rId7" Type="http://schemas.openxmlformats.org/officeDocument/2006/relationships/tags" Target="../tags/tag1450.xml"/><Relationship Id="rId12" Type="http://schemas.openxmlformats.org/officeDocument/2006/relationships/tags" Target="../tags/tag1455.xml"/><Relationship Id="rId2" Type="http://schemas.openxmlformats.org/officeDocument/2006/relationships/tags" Target="../tags/tag1445.xml"/><Relationship Id="rId16" Type="http://schemas.openxmlformats.org/officeDocument/2006/relationships/image" Target="../media/image5.emf"/><Relationship Id="rId1" Type="http://schemas.openxmlformats.org/officeDocument/2006/relationships/tags" Target="../tags/tag1444.xml"/><Relationship Id="rId6" Type="http://schemas.openxmlformats.org/officeDocument/2006/relationships/tags" Target="../tags/tag1449.xml"/><Relationship Id="rId11" Type="http://schemas.openxmlformats.org/officeDocument/2006/relationships/tags" Target="../tags/tag1454.xml"/><Relationship Id="rId5" Type="http://schemas.openxmlformats.org/officeDocument/2006/relationships/tags" Target="../tags/tag1448.xml"/><Relationship Id="rId15" Type="http://schemas.openxmlformats.org/officeDocument/2006/relationships/image" Target="../media/image3.jpeg"/><Relationship Id="rId10" Type="http://schemas.openxmlformats.org/officeDocument/2006/relationships/tags" Target="../tags/tag1453.xml"/><Relationship Id="rId4" Type="http://schemas.openxmlformats.org/officeDocument/2006/relationships/tags" Target="../tags/tag1447.xml"/><Relationship Id="rId9" Type="http://schemas.openxmlformats.org/officeDocument/2006/relationships/tags" Target="../tags/tag1452.xml"/><Relationship Id="rId14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463.xml"/><Relationship Id="rId13" Type="http://schemas.openxmlformats.org/officeDocument/2006/relationships/notesSlide" Target="../notesSlides/notesSlide38.xml"/><Relationship Id="rId3" Type="http://schemas.openxmlformats.org/officeDocument/2006/relationships/tags" Target="../tags/tag1458.xml"/><Relationship Id="rId7" Type="http://schemas.openxmlformats.org/officeDocument/2006/relationships/tags" Target="../tags/tag146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57.xml"/><Relationship Id="rId1" Type="http://schemas.openxmlformats.org/officeDocument/2006/relationships/tags" Target="../tags/tag1456.xml"/><Relationship Id="rId6" Type="http://schemas.openxmlformats.org/officeDocument/2006/relationships/tags" Target="../tags/tag1461.xml"/><Relationship Id="rId11" Type="http://schemas.openxmlformats.org/officeDocument/2006/relationships/tags" Target="../tags/tag1466.xml"/><Relationship Id="rId5" Type="http://schemas.openxmlformats.org/officeDocument/2006/relationships/tags" Target="../tags/tag1460.xml"/><Relationship Id="rId10" Type="http://schemas.openxmlformats.org/officeDocument/2006/relationships/tags" Target="../tags/tag1465.xml"/><Relationship Id="rId4" Type="http://schemas.openxmlformats.org/officeDocument/2006/relationships/tags" Target="../tags/tag1459.xml"/><Relationship Id="rId9" Type="http://schemas.openxmlformats.org/officeDocument/2006/relationships/tags" Target="../tags/tag1464.xml"/><Relationship Id="rId1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tags" Target="../tags/tag1479.xml"/><Relationship Id="rId18" Type="http://schemas.openxmlformats.org/officeDocument/2006/relationships/tags" Target="../tags/tag1484.xml"/><Relationship Id="rId26" Type="http://schemas.openxmlformats.org/officeDocument/2006/relationships/tags" Target="../tags/tag1492.xml"/><Relationship Id="rId39" Type="http://schemas.openxmlformats.org/officeDocument/2006/relationships/tags" Target="../tags/tag1505.xml"/><Relationship Id="rId21" Type="http://schemas.openxmlformats.org/officeDocument/2006/relationships/tags" Target="../tags/tag1487.xml"/><Relationship Id="rId34" Type="http://schemas.openxmlformats.org/officeDocument/2006/relationships/tags" Target="../tags/tag1500.xml"/><Relationship Id="rId7" Type="http://schemas.openxmlformats.org/officeDocument/2006/relationships/tags" Target="../tags/tag1473.xml"/><Relationship Id="rId12" Type="http://schemas.openxmlformats.org/officeDocument/2006/relationships/tags" Target="../tags/tag1478.xml"/><Relationship Id="rId17" Type="http://schemas.openxmlformats.org/officeDocument/2006/relationships/tags" Target="../tags/tag1483.xml"/><Relationship Id="rId25" Type="http://schemas.openxmlformats.org/officeDocument/2006/relationships/tags" Target="../tags/tag1491.xml"/><Relationship Id="rId33" Type="http://schemas.openxmlformats.org/officeDocument/2006/relationships/tags" Target="../tags/tag1499.xml"/><Relationship Id="rId38" Type="http://schemas.openxmlformats.org/officeDocument/2006/relationships/tags" Target="../tags/tag1504.xml"/><Relationship Id="rId2" Type="http://schemas.openxmlformats.org/officeDocument/2006/relationships/tags" Target="../tags/tag1468.xml"/><Relationship Id="rId16" Type="http://schemas.openxmlformats.org/officeDocument/2006/relationships/tags" Target="../tags/tag1482.xml"/><Relationship Id="rId20" Type="http://schemas.openxmlformats.org/officeDocument/2006/relationships/tags" Target="../tags/tag1486.xml"/><Relationship Id="rId29" Type="http://schemas.openxmlformats.org/officeDocument/2006/relationships/tags" Target="../tags/tag1495.xml"/><Relationship Id="rId1" Type="http://schemas.openxmlformats.org/officeDocument/2006/relationships/tags" Target="../tags/tag1467.xml"/><Relationship Id="rId6" Type="http://schemas.openxmlformats.org/officeDocument/2006/relationships/tags" Target="../tags/tag1472.xml"/><Relationship Id="rId11" Type="http://schemas.openxmlformats.org/officeDocument/2006/relationships/tags" Target="../tags/tag1477.xml"/><Relationship Id="rId24" Type="http://schemas.openxmlformats.org/officeDocument/2006/relationships/tags" Target="../tags/tag1490.xml"/><Relationship Id="rId32" Type="http://schemas.openxmlformats.org/officeDocument/2006/relationships/tags" Target="../tags/tag1498.xml"/><Relationship Id="rId37" Type="http://schemas.openxmlformats.org/officeDocument/2006/relationships/tags" Target="../tags/tag1503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471.xml"/><Relationship Id="rId15" Type="http://schemas.openxmlformats.org/officeDocument/2006/relationships/tags" Target="../tags/tag1481.xml"/><Relationship Id="rId23" Type="http://schemas.openxmlformats.org/officeDocument/2006/relationships/tags" Target="../tags/tag1489.xml"/><Relationship Id="rId28" Type="http://schemas.openxmlformats.org/officeDocument/2006/relationships/tags" Target="../tags/tag1494.xml"/><Relationship Id="rId36" Type="http://schemas.openxmlformats.org/officeDocument/2006/relationships/tags" Target="../tags/tag1502.xml"/><Relationship Id="rId10" Type="http://schemas.openxmlformats.org/officeDocument/2006/relationships/tags" Target="../tags/tag1476.xml"/><Relationship Id="rId19" Type="http://schemas.openxmlformats.org/officeDocument/2006/relationships/tags" Target="../tags/tag1485.xml"/><Relationship Id="rId31" Type="http://schemas.openxmlformats.org/officeDocument/2006/relationships/tags" Target="../tags/tag1497.xml"/><Relationship Id="rId4" Type="http://schemas.openxmlformats.org/officeDocument/2006/relationships/tags" Target="../tags/tag1470.xml"/><Relationship Id="rId9" Type="http://schemas.openxmlformats.org/officeDocument/2006/relationships/tags" Target="../tags/tag1475.xml"/><Relationship Id="rId14" Type="http://schemas.openxmlformats.org/officeDocument/2006/relationships/tags" Target="../tags/tag1480.xml"/><Relationship Id="rId22" Type="http://schemas.openxmlformats.org/officeDocument/2006/relationships/tags" Target="../tags/tag1488.xml"/><Relationship Id="rId27" Type="http://schemas.openxmlformats.org/officeDocument/2006/relationships/tags" Target="../tags/tag1493.xml"/><Relationship Id="rId30" Type="http://schemas.openxmlformats.org/officeDocument/2006/relationships/tags" Target="../tags/tag1496.xml"/><Relationship Id="rId35" Type="http://schemas.openxmlformats.org/officeDocument/2006/relationships/tags" Target="../tags/tag1501.xml"/><Relationship Id="rId8" Type="http://schemas.openxmlformats.org/officeDocument/2006/relationships/tags" Target="../tags/tag1474.xml"/><Relationship Id="rId3" Type="http://schemas.openxmlformats.org/officeDocument/2006/relationships/tags" Target="../tags/tag146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notesSlide" Target="../notesSlides/notesSlide1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513.xml"/><Relationship Id="rId13" Type="http://schemas.openxmlformats.org/officeDocument/2006/relationships/tags" Target="../tags/tag1518.xml"/><Relationship Id="rId18" Type="http://schemas.openxmlformats.org/officeDocument/2006/relationships/tags" Target="../tags/tag1523.xml"/><Relationship Id="rId26" Type="http://schemas.openxmlformats.org/officeDocument/2006/relationships/tags" Target="../tags/tag1531.xml"/><Relationship Id="rId3" Type="http://schemas.openxmlformats.org/officeDocument/2006/relationships/tags" Target="../tags/tag1508.xml"/><Relationship Id="rId21" Type="http://schemas.openxmlformats.org/officeDocument/2006/relationships/tags" Target="../tags/tag1526.xml"/><Relationship Id="rId7" Type="http://schemas.openxmlformats.org/officeDocument/2006/relationships/tags" Target="../tags/tag1512.xml"/><Relationship Id="rId12" Type="http://schemas.openxmlformats.org/officeDocument/2006/relationships/tags" Target="../tags/tag1517.xml"/><Relationship Id="rId17" Type="http://schemas.openxmlformats.org/officeDocument/2006/relationships/tags" Target="../tags/tag1522.xml"/><Relationship Id="rId25" Type="http://schemas.openxmlformats.org/officeDocument/2006/relationships/tags" Target="../tags/tag1530.xml"/><Relationship Id="rId2" Type="http://schemas.openxmlformats.org/officeDocument/2006/relationships/tags" Target="../tags/tag1507.xml"/><Relationship Id="rId16" Type="http://schemas.openxmlformats.org/officeDocument/2006/relationships/tags" Target="../tags/tag1521.xml"/><Relationship Id="rId20" Type="http://schemas.openxmlformats.org/officeDocument/2006/relationships/tags" Target="../tags/tag1525.xml"/><Relationship Id="rId29" Type="http://schemas.openxmlformats.org/officeDocument/2006/relationships/notesSlide" Target="../notesSlides/notesSlide39.xml"/><Relationship Id="rId1" Type="http://schemas.openxmlformats.org/officeDocument/2006/relationships/tags" Target="../tags/tag1506.xml"/><Relationship Id="rId6" Type="http://schemas.openxmlformats.org/officeDocument/2006/relationships/tags" Target="../tags/tag1511.xml"/><Relationship Id="rId11" Type="http://schemas.openxmlformats.org/officeDocument/2006/relationships/tags" Target="../tags/tag1516.xml"/><Relationship Id="rId24" Type="http://schemas.openxmlformats.org/officeDocument/2006/relationships/tags" Target="../tags/tag1529.xml"/><Relationship Id="rId5" Type="http://schemas.openxmlformats.org/officeDocument/2006/relationships/tags" Target="../tags/tag1510.xml"/><Relationship Id="rId15" Type="http://schemas.openxmlformats.org/officeDocument/2006/relationships/tags" Target="../tags/tag1520.xml"/><Relationship Id="rId23" Type="http://schemas.openxmlformats.org/officeDocument/2006/relationships/tags" Target="../tags/tag152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515.xml"/><Relationship Id="rId19" Type="http://schemas.openxmlformats.org/officeDocument/2006/relationships/tags" Target="../tags/tag1524.xml"/><Relationship Id="rId4" Type="http://schemas.openxmlformats.org/officeDocument/2006/relationships/tags" Target="../tags/tag1509.xml"/><Relationship Id="rId9" Type="http://schemas.openxmlformats.org/officeDocument/2006/relationships/tags" Target="../tags/tag1514.xml"/><Relationship Id="rId14" Type="http://schemas.openxmlformats.org/officeDocument/2006/relationships/tags" Target="../tags/tag1519.xml"/><Relationship Id="rId22" Type="http://schemas.openxmlformats.org/officeDocument/2006/relationships/tags" Target="../tags/tag1527.xml"/><Relationship Id="rId27" Type="http://schemas.openxmlformats.org/officeDocument/2006/relationships/tags" Target="../tags/tag153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tags" Target="../tags/tag1545.xml"/><Relationship Id="rId18" Type="http://schemas.openxmlformats.org/officeDocument/2006/relationships/tags" Target="../tags/tag1550.xml"/><Relationship Id="rId26" Type="http://schemas.openxmlformats.org/officeDocument/2006/relationships/tags" Target="../tags/tag1558.xml"/><Relationship Id="rId39" Type="http://schemas.openxmlformats.org/officeDocument/2006/relationships/tags" Target="../tags/tag1571.xml"/><Relationship Id="rId21" Type="http://schemas.openxmlformats.org/officeDocument/2006/relationships/tags" Target="../tags/tag1553.xml"/><Relationship Id="rId34" Type="http://schemas.openxmlformats.org/officeDocument/2006/relationships/tags" Target="../tags/tag1566.xml"/><Relationship Id="rId42" Type="http://schemas.openxmlformats.org/officeDocument/2006/relationships/tags" Target="../tags/tag1574.xml"/><Relationship Id="rId47" Type="http://schemas.openxmlformats.org/officeDocument/2006/relationships/tags" Target="../tags/tag1579.xml"/><Relationship Id="rId50" Type="http://schemas.openxmlformats.org/officeDocument/2006/relationships/tags" Target="../tags/tag1582.xml"/><Relationship Id="rId55" Type="http://schemas.openxmlformats.org/officeDocument/2006/relationships/image" Target="../media/image6.jpeg"/><Relationship Id="rId7" Type="http://schemas.openxmlformats.org/officeDocument/2006/relationships/tags" Target="../tags/tag1539.xml"/><Relationship Id="rId2" Type="http://schemas.openxmlformats.org/officeDocument/2006/relationships/tags" Target="../tags/tag1534.xml"/><Relationship Id="rId16" Type="http://schemas.openxmlformats.org/officeDocument/2006/relationships/tags" Target="../tags/tag1548.xml"/><Relationship Id="rId29" Type="http://schemas.openxmlformats.org/officeDocument/2006/relationships/tags" Target="../tags/tag1561.xml"/><Relationship Id="rId11" Type="http://schemas.openxmlformats.org/officeDocument/2006/relationships/tags" Target="../tags/tag1543.xml"/><Relationship Id="rId24" Type="http://schemas.openxmlformats.org/officeDocument/2006/relationships/tags" Target="../tags/tag1556.xml"/><Relationship Id="rId32" Type="http://schemas.openxmlformats.org/officeDocument/2006/relationships/tags" Target="../tags/tag1564.xml"/><Relationship Id="rId37" Type="http://schemas.openxmlformats.org/officeDocument/2006/relationships/tags" Target="../tags/tag1569.xml"/><Relationship Id="rId40" Type="http://schemas.openxmlformats.org/officeDocument/2006/relationships/tags" Target="../tags/tag1572.xml"/><Relationship Id="rId45" Type="http://schemas.openxmlformats.org/officeDocument/2006/relationships/tags" Target="../tags/tag1577.xml"/><Relationship Id="rId53" Type="http://schemas.openxmlformats.org/officeDocument/2006/relationships/slideLayout" Target="../slideLayouts/slideLayout4.xml"/><Relationship Id="rId5" Type="http://schemas.openxmlformats.org/officeDocument/2006/relationships/tags" Target="../tags/tag1537.xml"/><Relationship Id="rId10" Type="http://schemas.openxmlformats.org/officeDocument/2006/relationships/tags" Target="../tags/tag1542.xml"/><Relationship Id="rId19" Type="http://schemas.openxmlformats.org/officeDocument/2006/relationships/tags" Target="../tags/tag1551.xml"/><Relationship Id="rId31" Type="http://schemas.openxmlformats.org/officeDocument/2006/relationships/tags" Target="../tags/tag1563.xml"/><Relationship Id="rId44" Type="http://schemas.openxmlformats.org/officeDocument/2006/relationships/tags" Target="../tags/tag1576.xml"/><Relationship Id="rId52" Type="http://schemas.openxmlformats.org/officeDocument/2006/relationships/tags" Target="../tags/tag1584.xml"/><Relationship Id="rId4" Type="http://schemas.openxmlformats.org/officeDocument/2006/relationships/tags" Target="../tags/tag1536.xml"/><Relationship Id="rId9" Type="http://schemas.openxmlformats.org/officeDocument/2006/relationships/tags" Target="../tags/tag1541.xml"/><Relationship Id="rId14" Type="http://schemas.openxmlformats.org/officeDocument/2006/relationships/tags" Target="../tags/tag1546.xml"/><Relationship Id="rId22" Type="http://schemas.openxmlformats.org/officeDocument/2006/relationships/tags" Target="../tags/tag1554.xml"/><Relationship Id="rId27" Type="http://schemas.openxmlformats.org/officeDocument/2006/relationships/tags" Target="../tags/tag1559.xml"/><Relationship Id="rId30" Type="http://schemas.openxmlformats.org/officeDocument/2006/relationships/tags" Target="../tags/tag1562.xml"/><Relationship Id="rId35" Type="http://schemas.openxmlformats.org/officeDocument/2006/relationships/tags" Target="../tags/tag1567.xml"/><Relationship Id="rId43" Type="http://schemas.openxmlformats.org/officeDocument/2006/relationships/tags" Target="../tags/tag1575.xml"/><Relationship Id="rId48" Type="http://schemas.openxmlformats.org/officeDocument/2006/relationships/tags" Target="../tags/tag1580.xml"/><Relationship Id="rId56" Type="http://schemas.openxmlformats.org/officeDocument/2006/relationships/image" Target="../media/image3.jpeg"/><Relationship Id="rId8" Type="http://schemas.openxmlformats.org/officeDocument/2006/relationships/tags" Target="../tags/tag1540.xml"/><Relationship Id="rId51" Type="http://schemas.openxmlformats.org/officeDocument/2006/relationships/tags" Target="../tags/tag1583.xml"/><Relationship Id="rId3" Type="http://schemas.openxmlformats.org/officeDocument/2006/relationships/tags" Target="../tags/tag1535.xml"/><Relationship Id="rId12" Type="http://schemas.openxmlformats.org/officeDocument/2006/relationships/tags" Target="../tags/tag1544.xml"/><Relationship Id="rId17" Type="http://schemas.openxmlformats.org/officeDocument/2006/relationships/tags" Target="../tags/tag1549.xml"/><Relationship Id="rId25" Type="http://schemas.openxmlformats.org/officeDocument/2006/relationships/tags" Target="../tags/tag1557.xml"/><Relationship Id="rId33" Type="http://schemas.openxmlformats.org/officeDocument/2006/relationships/tags" Target="../tags/tag1565.xml"/><Relationship Id="rId38" Type="http://schemas.openxmlformats.org/officeDocument/2006/relationships/tags" Target="../tags/tag1570.xml"/><Relationship Id="rId46" Type="http://schemas.openxmlformats.org/officeDocument/2006/relationships/tags" Target="../tags/tag1578.xml"/><Relationship Id="rId20" Type="http://schemas.openxmlformats.org/officeDocument/2006/relationships/tags" Target="../tags/tag1552.xml"/><Relationship Id="rId41" Type="http://schemas.openxmlformats.org/officeDocument/2006/relationships/tags" Target="../tags/tag1573.xml"/><Relationship Id="rId54" Type="http://schemas.openxmlformats.org/officeDocument/2006/relationships/notesSlide" Target="../notesSlides/notesSlide42.xml"/><Relationship Id="rId1" Type="http://schemas.openxmlformats.org/officeDocument/2006/relationships/tags" Target="../tags/tag1533.xml"/><Relationship Id="rId6" Type="http://schemas.openxmlformats.org/officeDocument/2006/relationships/tags" Target="../tags/tag1538.xml"/><Relationship Id="rId15" Type="http://schemas.openxmlformats.org/officeDocument/2006/relationships/tags" Target="../tags/tag1547.xml"/><Relationship Id="rId23" Type="http://schemas.openxmlformats.org/officeDocument/2006/relationships/tags" Target="../tags/tag1555.xml"/><Relationship Id="rId28" Type="http://schemas.openxmlformats.org/officeDocument/2006/relationships/tags" Target="../tags/tag1560.xml"/><Relationship Id="rId36" Type="http://schemas.openxmlformats.org/officeDocument/2006/relationships/tags" Target="../tags/tag1568.xml"/><Relationship Id="rId49" Type="http://schemas.openxmlformats.org/officeDocument/2006/relationships/tags" Target="../tags/tag1581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tags" Target="../tags/tag1597.xml"/><Relationship Id="rId18" Type="http://schemas.openxmlformats.org/officeDocument/2006/relationships/tags" Target="../tags/tag1602.xml"/><Relationship Id="rId26" Type="http://schemas.openxmlformats.org/officeDocument/2006/relationships/tags" Target="../tags/tag1610.xml"/><Relationship Id="rId39" Type="http://schemas.openxmlformats.org/officeDocument/2006/relationships/tags" Target="../tags/tag1623.xml"/><Relationship Id="rId21" Type="http://schemas.openxmlformats.org/officeDocument/2006/relationships/tags" Target="../tags/tag1605.xml"/><Relationship Id="rId34" Type="http://schemas.openxmlformats.org/officeDocument/2006/relationships/tags" Target="../tags/tag1618.xml"/><Relationship Id="rId7" Type="http://schemas.openxmlformats.org/officeDocument/2006/relationships/tags" Target="../tags/tag1591.xml"/><Relationship Id="rId12" Type="http://schemas.openxmlformats.org/officeDocument/2006/relationships/tags" Target="../tags/tag1596.xml"/><Relationship Id="rId17" Type="http://schemas.openxmlformats.org/officeDocument/2006/relationships/tags" Target="../tags/tag1601.xml"/><Relationship Id="rId25" Type="http://schemas.openxmlformats.org/officeDocument/2006/relationships/tags" Target="../tags/tag1609.xml"/><Relationship Id="rId33" Type="http://schemas.openxmlformats.org/officeDocument/2006/relationships/tags" Target="../tags/tag1617.xml"/><Relationship Id="rId38" Type="http://schemas.openxmlformats.org/officeDocument/2006/relationships/tags" Target="../tags/tag1622.xml"/><Relationship Id="rId2" Type="http://schemas.openxmlformats.org/officeDocument/2006/relationships/tags" Target="../tags/tag1586.xml"/><Relationship Id="rId16" Type="http://schemas.openxmlformats.org/officeDocument/2006/relationships/tags" Target="../tags/tag1600.xml"/><Relationship Id="rId20" Type="http://schemas.openxmlformats.org/officeDocument/2006/relationships/tags" Target="../tags/tag1604.xml"/><Relationship Id="rId29" Type="http://schemas.openxmlformats.org/officeDocument/2006/relationships/tags" Target="../tags/tag1613.xml"/><Relationship Id="rId1" Type="http://schemas.openxmlformats.org/officeDocument/2006/relationships/tags" Target="../tags/tag1585.xml"/><Relationship Id="rId6" Type="http://schemas.openxmlformats.org/officeDocument/2006/relationships/tags" Target="../tags/tag1590.xml"/><Relationship Id="rId11" Type="http://schemas.openxmlformats.org/officeDocument/2006/relationships/tags" Target="../tags/tag1595.xml"/><Relationship Id="rId24" Type="http://schemas.openxmlformats.org/officeDocument/2006/relationships/tags" Target="../tags/tag1608.xml"/><Relationship Id="rId32" Type="http://schemas.openxmlformats.org/officeDocument/2006/relationships/tags" Target="../tags/tag1616.xml"/><Relationship Id="rId37" Type="http://schemas.openxmlformats.org/officeDocument/2006/relationships/tags" Target="../tags/tag1621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589.xml"/><Relationship Id="rId15" Type="http://schemas.openxmlformats.org/officeDocument/2006/relationships/tags" Target="../tags/tag1599.xml"/><Relationship Id="rId23" Type="http://schemas.openxmlformats.org/officeDocument/2006/relationships/tags" Target="../tags/tag1607.xml"/><Relationship Id="rId28" Type="http://schemas.openxmlformats.org/officeDocument/2006/relationships/tags" Target="../tags/tag1612.xml"/><Relationship Id="rId36" Type="http://schemas.openxmlformats.org/officeDocument/2006/relationships/tags" Target="../tags/tag1620.xml"/><Relationship Id="rId10" Type="http://schemas.openxmlformats.org/officeDocument/2006/relationships/tags" Target="../tags/tag1594.xml"/><Relationship Id="rId19" Type="http://schemas.openxmlformats.org/officeDocument/2006/relationships/tags" Target="../tags/tag1603.xml"/><Relationship Id="rId31" Type="http://schemas.openxmlformats.org/officeDocument/2006/relationships/tags" Target="../tags/tag1615.xml"/><Relationship Id="rId4" Type="http://schemas.openxmlformats.org/officeDocument/2006/relationships/tags" Target="../tags/tag1588.xml"/><Relationship Id="rId9" Type="http://schemas.openxmlformats.org/officeDocument/2006/relationships/tags" Target="../tags/tag1593.xml"/><Relationship Id="rId14" Type="http://schemas.openxmlformats.org/officeDocument/2006/relationships/tags" Target="../tags/tag1598.xml"/><Relationship Id="rId22" Type="http://schemas.openxmlformats.org/officeDocument/2006/relationships/tags" Target="../tags/tag1606.xml"/><Relationship Id="rId27" Type="http://schemas.openxmlformats.org/officeDocument/2006/relationships/tags" Target="../tags/tag1611.xml"/><Relationship Id="rId30" Type="http://schemas.openxmlformats.org/officeDocument/2006/relationships/tags" Target="../tags/tag1614.xml"/><Relationship Id="rId35" Type="http://schemas.openxmlformats.org/officeDocument/2006/relationships/tags" Target="../tags/tag1619.xml"/><Relationship Id="rId8" Type="http://schemas.openxmlformats.org/officeDocument/2006/relationships/tags" Target="../tags/tag1592.xml"/><Relationship Id="rId3" Type="http://schemas.openxmlformats.org/officeDocument/2006/relationships/tags" Target="../tags/tag158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8" Type="http://schemas.openxmlformats.org/officeDocument/2006/relationships/tags" Target="../tags/tag10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631.xml"/><Relationship Id="rId13" Type="http://schemas.openxmlformats.org/officeDocument/2006/relationships/tags" Target="../tags/tag1636.xml"/><Relationship Id="rId18" Type="http://schemas.openxmlformats.org/officeDocument/2006/relationships/tags" Target="../tags/tag1641.xml"/><Relationship Id="rId3" Type="http://schemas.openxmlformats.org/officeDocument/2006/relationships/tags" Target="../tags/tag1626.xml"/><Relationship Id="rId7" Type="http://schemas.openxmlformats.org/officeDocument/2006/relationships/tags" Target="../tags/tag1630.xml"/><Relationship Id="rId12" Type="http://schemas.openxmlformats.org/officeDocument/2006/relationships/tags" Target="../tags/tag1635.xml"/><Relationship Id="rId17" Type="http://schemas.openxmlformats.org/officeDocument/2006/relationships/tags" Target="../tags/tag1640.xml"/><Relationship Id="rId2" Type="http://schemas.openxmlformats.org/officeDocument/2006/relationships/tags" Target="../tags/tag1625.xml"/><Relationship Id="rId16" Type="http://schemas.openxmlformats.org/officeDocument/2006/relationships/tags" Target="../tags/tag1639.xml"/><Relationship Id="rId20" Type="http://schemas.openxmlformats.org/officeDocument/2006/relationships/notesSlide" Target="../notesSlides/notesSlide47.xml"/><Relationship Id="rId1" Type="http://schemas.openxmlformats.org/officeDocument/2006/relationships/tags" Target="../tags/tag1624.xml"/><Relationship Id="rId6" Type="http://schemas.openxmlformats.org/officeDocument/2006/relationships/tags" Target="../tags/tag1629.xml"/><Relationship Id="rId11" Type="http://schemas.openxmlformats.org/officeDocument/2006/relationships/tags" Target="../tags/tag1634.xml"/><Relationship Id="rId5" Type="http://schemas.openxmlformats.org/officeDocument/2006/relationships/tags" Target="../tags/tag1628.xml"/><Relationship Id="rId15" Type="http://schemas.openxmlformats.org/officeDocument/2006/relationships/tags" Target="../tags/tag1638.xml"/><Relationship Id="rId10" Type="http://schemas.openxmlformats.org/officeDocument/2006/relationships/tags" Target="../tags/tag163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627.xml"/><Relationship Id="rId9" Type="http://schemas.openxmlformats.org/officeDocument/2006/relationships/tags" Target="../tags/tag1632.xml"/><Relationship Id="rId14" Type="http://schemas.openxmlformats.org/officeDocument/2006/relationships/tags" Target="../tags/tag1637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1654.xml"/><Relationship Id="rId18" Type="http://schemas.openxmlformats.org/officeDocument/2006/relationships/tags" Target="../tags/tag1659.xml"/><Relationship Id="rId26" Type="http://schemas.openxmlformats.org/officeDocument/2006/relationships/tags" Target="../tags/tag1667.xml"/><Relationship Id="rId21" Type="http://schemas.openxmlformats.org/officeDocument/2006/relationships/tags" Target="../tags/tag1662.xml"/><Relationship Id="rId34" Type="http://schemas.openxmlformats.org/officeDocument/2006/relationships/tags" Target="../tags/tag1675.xml"/><Relationship Id="rId7" Type="http://schemas.openxmlformats.org/officeDocument/2006/relationships/tags" Target="../tags/tag1648.xml"/><Relationship Id="rId12" Type="http://schemas.openxmlformats.org/officeDocument/2006/relationships/tags" Target="../tags/tag1653.xml"/><Relationship Id="rId17" Type="http://schemas.openxmlformats.org/officeDocument/2006/relationships/tags" Target="../tags/tag1658.xml"/><Relationship Id="rId25" Type="http://schemas.openxmlformats.org/officeDocument/2006/relationships/tags" Target="../tags/tag1666.xml"/><Relationship Id="rId33" Type="http://schemas.openxmlformats.org/officeDocument/2006/relationships/tags" Target="../tags/tag1674.xml"/><Relationship Id="rId38" Type="http://schemas.openxmlformats.org/officeDocument/2006/relationships/notesSlide" Target="../notesSlides/notesSlide48.xml"/><Relationship Id="rId2" Type="http://schemas.openxmlformats.org/officeDocument/2006/relationships/tags" Target="../tags/tag1643.xml"/><Relationship Id="rId16" Type="http://schemas.openxmlformats.org/officeDocument/2006/relationships/tags" Target="../tags/tag1657.xml"/><Relationship Id="rId20" Type="http://schemas.openxmlformats.org/officeDocument/2006/relationships/tags" Target="../tags/tag1661.xml"/><Relationship Id="rId29" Type="http://schemas.openxmlformats.org/officeDocument/2006/relationships/tags" Target="../tags/tag1670.xml"/><Relationship Id="rId1" Type="http://schemas.openxmlformats.org/officeDocument/2006/relationships/tags" Target="../tags/tag1642.xml"/><Relationship Id="rId6" Type="http://schemas.openxmlformats.org/officeDocument/2006/relationships/tags" Target="../tags/tag1647.xml"/><Relationship Id="rId11" Type="http://schemas.openxmlformats.org/officeDocument/2006/relationships/tags" Target="../tags/tag1652.xml"/><Relationship Id="rId24" Type="http://schemas.openxmlformats.org/officeDocument/2006/relationships/tags" Target="../tags/tag1665.xml"/><Relationship Id="rId32" Type="http://schemas.openxmlformats.org/officeDocument/2006/relationships/tags" Target="../tags/tag1673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646.xml"/><Relationship Id="rId15" Type="http://schemas.openxmlformats.org/officeDocument/2006/relationships/tags" Target="../tags/tag1656.xml"/><Relationship Id="rId23" Type="http://schemas.openxmlformats.org/officeDocument/2006/relationships/tags" Target="../tags/tag1664.xml"/><Relationship Id="rId28" Type="http://schemas.openxmlformats.org/officeDocument/2006/relationships/tags" Target="../tags/tag1669.xml"/><Relationship Id="rId36" Type="http://schemas.openxmlformats.org/officeDocument/2006/relationships/tags" Target="../tags/tag1677.xml"/><Relationship Id="rId10" Type="http://schemas.openxmlformats.org/officeDocument/2006/relationships/tags" Target="../tags/tag1651.xml"/><Relationship Id="rId19" Type="http://schemas.openxmlformats.org/officeDocument/2006/relationships/tags" Target="../tags/tag1660.xml"/><Relationship Id="rId31" Type="http://schemas.openxmlformats.org/officeDocument/2006/relationships/tags" Target="../tags/tag1672.xml"/><Relationship Id="rId4" Type="http://schemas.openxmlformats.org/officeDocument/2006/relationships/tags" Target="../tags/tag1645.xml"/><Relationship Id="rId9" Type="http://schemas.openxmlformats.org/officeDocument/2006/relationships/tags" Target="../tags/tag1650.xml"/><Relationship Id="rId14" Type="http://schemas.openxmlformats.org/officeDocument/2006/relationships/tags" Target="../tags/tag1655.xml"/><Relationship Id="rId22" Type="http://schemas.openxmlformats.org/officeDocument/2006/relationships/tags" Target="../tags/tag1663.xml"/><Relationship Id="rId27" Type="http://schemas.openxmlformats.org/officeDocument/2006/relationships/tags" Target="../tags/tag1668.xml"/><Relationship Id="rId30" Type="http://schemas.openxmlformats.org/officeDocument/2006/relationships/tags" Target="../tags/tag1671.xml"/><Relationship Id="rId35" Type="http://schemas.openxmlformats.org/officeDocument/2006/relationships/tags" Target="../tags/tag1676.xml"/><Relationship Id="rId8" Type="http://schemas.openxmlformats.org/officeDocument/2006/relationships/tags" Target="../tags/tag1649.xml"/><Relationship Id="rId3" Type="http://schemas.openxmlformats.org/officeDocument/2006/relationships/tags" Target="../tags/tag1644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1690.xml"/><Relationship Id="rId18" Type="http://schemas.openxmlformats.org/officeDocument/2006/relationships/tags" Target="../tags/tag1695.xml"/><Relationship Id="rId26" Type="http://schemas.openxmlformats.org/officeDocument/2006/relationships/tags" Target="../tags/tag1703.xml"/><Relationship Id="rId39" Type="http://schemas.openxmlformats.org/officeDocument/2006/relationships/notesSlide" Target="../notesSlides/notesSlide49.xml"/><Relationship Id="rId21" Type="http://schemas.openxmlformats.org/officeDocument/2006/relationships/tags" Target="../tags/tag1698.xml"/><Relationship Id="rId34" Type="http://schemas.openxmlformats.org/officeDocument/2006/relationships/tags" Target="../tags/tag1711.xml"/><Relationship Id="rId7" Type="http://schemas.openxmlformats.org/officeDocument/2006/relationships/tags" Target="../tags/tag1684.xml"/><Relationship Id="rId12" Type="http://schemas.openxmlformats.org/officeDocument/2006/relationships/tags" Target="../tags/tag1689.xml"/><Relationship Id="rId17" Type="http://schemas.openxmlformats.org/officeDocument/2006/relationships/tags" Target="../tags/tag1694.xml"/><Relationship Id="rId25" Type="http://schemas.openxmlformats.org/officeDocument/2006/relationships/tags" Target="../tags/tag1702.xml"/><Relationship Id="rId33" Type="http://schemas.openxmlformats.org/officeDocument/2006/relationships/tags" Target="../tags/tag1710.xml"/><Relationship Id="rId38" Type="http://schemas.openxmlformats.org/officeDocument/2006/relationships/slideLayout" Target="../slideLayouts/slideLayout4.xml"/><Relationship Id="rId2" Type="http://schemas.openxmlformats.org/officeDocument/2006/relationships/tags" Target="../tags/tag1679.xml"/><Relationship Id="rId16" Type="http://schemas.openxmlformats.org/officeDocument/2006/relationships/tags" Target="../tags/tag1693.xml"/><Relationship Id="rId20" Type="http://schemas.openxmlformats.org/officeDocument/2006/relationships/tags" Target="../tags/tag1697.xml"/><Relationship Id="rId29" Type="http://schemas.openxmlformats.org/officeDocument/2006/relationships/tags" Target="../tags/tag1706.xml"/><Relationship Id="rId1" Type="http://schemas.openxmlformats.org/officeDocument/2006/relationships/tags" Target="../tags/tag1678.xml"/><Relationship Id="rId6" Type="http://schemas.openxmlformats.org/officeDocument/2006/relationships/tags" Target="../tags/tag1683.xml"/><Relationship Id="rId11" Type="http://schemas.openxmlformats.org/officeDocument/2006/relationships/tags" Target="../tags/tag1688.xml"/><Relationship Id="rId24" Type="http://schemas.openxmlformats.org/officeDocument/2006/relationships/tags" Target="../tags/tag1701.xml"/><Relationship Id="rId32" Type="http://schemas.openxmlformats.org/officeDocument/2006/relationships/tags" Target="../tags/tag1709.xml"/><Relationship Id="rId37" Type="http://schemas.openxmlformats.org/officeDocument/2006/relationships/tags" Target="../tags/tag1714.xml"/><Relationship Id="rId40" Type="http://schemas.openxmlformats.org/officeDocument/2006/relationships/image" Target="../media/image7.emf"/><Relationship Id="rId5" Type="http://schemas.openxmlformats.org/officeDocument/2006/relationships/tags" Target="../tags/tag1682.xml"/><Relationship Id="rId15" Type="http://schemas.openxmlformats.org/officeDocument/2006/relationships/tags" Target="../tags/tag1692.xml"/><Relationship Id="rId23" Type="http://schemas.openxmlformats.org/officeDocument/2006/relationships/tags" Target="../tags/tag1700.xml"/><Relationship Id="rId28" Type="http://schemas.openxmlformats.org/officeDocument/2006/relationships/tags" Target="../tags/tag1705.xml"/><Relationship Id="rId36" Type="http://schemas.openxmlformats.org/officeDocument/2006/relationships/tags" Target="../tags/tag1713.xml"/><Relationship Id="rId10" Type="http://schemas.openxmlformats.org/officeDocument/2006/relationships/tags" Target="../tags/tag1687.xml"/><Relationship Id="rId19" Type="http://schemas.openxmlformats.org/officeDocument/2006/relationships/tags" Target="../tags/tag1696.xml"/><Relationship Id="rId31" Type="http://schemas.openxmlformats.org/officeDocument/2006/relationships/tags" Target="../tags/tag1708.xml"/><Relationship Id="rId4" Type="http://schemas.openxmlformats.org/officeDocument/2006/relationships/tags" Target="../tags/tag1681.xml"/><Relationship Id="rId9" Type="http://schemas.openxmlformats.org/officeDocument/2006/relationships/tags" Target="../tags/tag1686.xml"/><Relationship Id="rId14" Type="http://schemas.openxmlformats.org/officeDocument/2006/relationships/tags" Target="../tags/tag1691.xml"/><Relationship Id="rId22" Type="http://schemas.openxmlformats.org/officeDocument/2006/relationships/tags" Target="../tags/tag1699.xml"/><Relationship Id="rId27" Type="http://schemas.openxmlformats.org/officeDocument/2006/relationships/tags" Target="../tags/tag1704.xml"/><Relationship Id="rId30" Type="http://schemas.openxmlformats.org/officeDocument/2006/relationships/tags" Target="../tags/tag1707.xml"/><Relationship Id="rId35" Type="http://schemas.openxmlformats.org/officeDocument/2006/relationships/tags" Target="../tags/tag1712.xml"/><Relationship Id="rId8" Type="http://schemas.openxmlformats.org/officeDocument/2006/relationships/tags" Target="../tags/tag1685.xml"/><Relationship Id="rId3" Type="http://schemas.openxmlformats.org/officeDocument/2006/relationships/tags" Target="../tags/tag1680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tags" Target="../tags/tag1727.xml"/><Relationship Id="rId18" Type="http://schemas.openxmlformats.org/officeDocument/2006/relationships/tags" Target="../tags/tag1732.xml"/><Relationship Id="rId26" Type="http://schemas.openxmlformats.org/officeDocument/2006/relationships/tags" Target="../tags/tag1740.xml"/><Relationship Id="rId21" Type="http://schemas.openxmlformats.org/officeDocument/2006/relationships/tags" Target="../tags/tag1735.xml"/><Relationship Id="rId34" Type="http://schemas.openxmlformats.org/officeDocument/2006/relationships/tags" Target="../tags/tag1748.xml"/><Relationship Id="rId7" Type="http://schemas.openxmlformats.org/officeDocument/2006/relationships/tags" Target="../tags/tag1721.xml"/><Relationship Id="rId12" Type="http://schemas.openxmlformats.org/officeDocument/2006/relationships/tags" Target="../tags/tag1726.xml"/><Relationship Id="rId17" Type="http://schemas.openxmlformats.org/officeDocument/2006/relationships/tags" Target="../tags/tag1731.xml"/><Relationship Id="rId25" Type="http://schemas.openxmlformats.org/officeDocument/2006/relationships/tags" Target="../tags/tag1739.xml"/><Relationship Id="rId33" Type="http://schemas.openxmlformats.org/officeDocument/2006/relationships/tags" Target="../tags/tag1747.xml"/><Relationship Id="rId38" Type="http://schemas.openxmlformats.org/officeDocument/2006/relationships/notesSlide" Target="../notesSlides/notesSlide50.xml"/><Relationship Id="rId2" Type="http://schemas.openxmlformats.org/officeDocument/2006/relationships/tags" Target="../tags/tag1716.xml"/><Relationship Id="rId16" Type="http://schemas.openxmlformats.org/officeDocument/2006/relationships/tags" Target="../tags/tag1730.xml"/><Relationship Id="rId20" Type="http://schemas.openxmlformats.org/officeDocument/2006/relationships/tags" Target="../tags/tag1734.xml"/><Relationship Id="rId29" Type="http://schemas.openxmlformats.org/officeDocument/2006/relationships/tags" Target="../tags/tag1743.xml"/><Relationship Id="rId1" Type="http://schemas.openxmlformats.org/officeDocument/2006/relationships/tags" Target="../tags/tag1715.xml"/><Relationship Id="rId6" Type="http://schemas.openxmlformats.org/officeDocument/2006/relationships/tags" Target="../tags/tag1720.xml"/><Relationship Id="rId11" Type="http://schemas.openxmlformats.org/officeDocument/2006/relationships/tags" Target="../tags/tag1725.xml"/><Relationship Id="rId24" Type="http://schemas.openxmlformats.org/officeDocument/2006/relationships/tags" Target="../tags/tag1738.xml"/><Relationship Id="rId32" Type="http://schemas.openxmlformats.org/officeDocument/2006/relationships/tags" Target="../tags/tag1746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719.xml"/><Relationship Id="rId15" Type="http://schemas.openxmlformats.org/officeDocument/2006/relationships/tags" Target="../tags/tag1729.xml"/><Relationship Id="rId23" Type="http://schemas.openxmlformats.org/officeDocument/2006/relationships/tags" Target="../tags/tag1737.xml"/><Relationship Id="rId28" Type="http://schemas.openxmlformats.org/officeDocument/2006/relationships/tags" Target="../tags/tag1742.xml"/><Relationship Id="rId36" Type="http://schemas.openxmlformats.org/officeDocument/2006/relationships/tags" Target="../tags/tag1750.xml"/><Relationship Id="rId10" Type="http://schemas.openxmlformats.org/officeDocument/2006/relationships/tags" Target="../tags/tag1724.xml"/><Relationship Id="rId19" Type="http://schemas.openxmlformats.org/officeDocument/2006/relationships/tags" Target="../tags/tag1733.xml"/><Relationship Id="rId31" Type="http://schemas.openxmlformats.org/officeDocument/2006/relationships/tags" Target="../tags/tag1745.xml"/><Relationship Id="rId4" Type="http://schemas.openxmlformats.org/officeDocument/2006/relationships/tags" Target="../tags/tag1718.xml"/><Relationship Id="rId9" Type="http://schemas.openxmlformats.org/officeDocument/2006/relationships/tags" Target="../tags/tag1723.xml"/><Relationship Id="rId14" Type="http://schemas.openxmlformats.org/officeDocument/2006/relationships/tags" Target="../tags/tag1728.xml"/><Relationship Id="rId22" Type="http://schemas.openxmlformats.org/officeDocument/2006/relationships/tags" Target="../tags/tag1736.xml"/><Relationship Id="rId27" Type="http://schemas.openxmlformats.org/officeDocument/2006/relationships/tags" Target="../tags/tag1741.xml"/><Relationship Id="rId30" Type="http://schemas.openxmlformats.org/officeDocument/2006/relationships/tags" Target="../tags/tag1744.xml"/><Relationship Id="rId35" Type="http://schemas.openxmlformats.org/officeDocument/2006/relationships/tags" Target="../tags/tag1749.xml"/><Relationship Id="rId8" Type="http://schemas.openxmlformats.org/officeDocument/2006/relationships/tags" Target="../tags/tag1722.xml"/><Relationship Id="rId3" Type="http://schemas.openxmlformats.org/officeDocument/2006/relationships/tags" Target="../tags/tag171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758.xml"/><Relationship Id="rId13" Type="http://schemas.openxmlformats.org/officeDocument/2006/relationships/tags" Target="../tags/tag1763.xml"/><Relationship Id="rId18" Type="http://schemas.openxmlformats.org/officeDocument/2006/relationships/tags" Target="../tags/tag1768.xml"/><Relationship Id="rId3" Type="http://schemas.openxmlformats.org/officeDocument/2006/relationships/tags" Target="../tags/tag1753.xml"/><Relationship Id="rId7" Type="http://schemas.openxmlformats.org/officeDocument/2006/relationships/tags" Target="../tags/tag1757.xml"/><Relationship Id="rId12" Type="http://schemas.openxmlformats.org/officeDocument/2006/relationships/tags" Target="../tags/tag1762.xml"/><Relationship Id="rId17" Type="http://schemas.openxmlformats.org/officeDocument/2006/relationships/tags" Target="../tags/tag1767.xml"/><Relationship Id="rId2" Type="http://schemas.openxmlformats.org/officeDocument/2006/relationships/tags" Target="../tags/tag1752.xml"/><Relationship Id="rId16" Type="http://schemas.openxmlformats.org/officeDocument/2006/relationships/tags" Target="../tags/tag1766.xml"/><Relationship Id="rId20" Type="http://schemas.openxmlformats.org/officeDocument/2006/relationships/notesSlide" Target="../notesSlides/notesSlide51.xml"/><Relationship Id="rId1" Type="http://schemas.openxmlformats.org/officeDocument/2006/relationships/tags" Target="../tags/tag1751.xml"/><Relationship Id="rId6" Type="http://schemas.openxmlformats.org/officeDocument/2006/relationships/tags" Target="../tags/tag1756.xml"/><Relationship Id="rId11" Type="http://schemas.openxmlformats.org/officeDocument/2006/relationships/tags" Target="../tags/tag1761.xml"/><Relationship Id="rId5" Type="http://schemas.openxmlformats.org/officeDocument/2006/relationships/tags" Target="../tags/tag1755.xml"/><Relationship Id="rId15" Type="http://schemas.openxmlformats.org/officeDocument/2006/relationships/tags" Target="../tags/tag1765.xml"/><Relationship Id="rId10" Type="http://schemas.openxmlformats.org/officeDocument/2006/relationships/tags" Target="../tags/tag176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54.xml"/><Relationship Id="rId9" Type="http://schemas.openxmlformats.org/officeDocument/2006/relationships/tags" Target="../tags/tag1759.xml"/><Relationship Id="rId14" Type="http://schemas.openxmlformats.org/officeDocument/2006/relationships/tags" Target="../tags/tag176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776.xml"/><Relationship Id="rId13" Type="http://schemas.openxmlformats.org/officeDocument/2006/relationships/tags" Target="../tags/tag1781.xml"/><Relationship Id="rId18" Type="http://schemas.openxmlformats.org/officeDocument/2006/relationships/tags" Target="../tags/tag1786.xml"/><Relationship Id="rId3" Type="http://schemas.openxmlformats.org/officeDocument/2006/relationships/tags" Target="../tags/tag1771.xml"/><Relationship Id="rId21" Type="http://schemas.openxmlformats.org/officeDocument/2006/relationships/tags" Target="../tags/tag1789.xml"/><Relationship Id="rId7" Type="http://schemas.openxmlformats.org/officeDocument/2006/relationships/tags" Target="../tags/tag1775.xml"/><Relationship Id="rId12" Type="http://schemas.openxmlformats.org/officeDocument/2006/relationships/tags" Target="../tags/tag1780.xml"/><Relationship Id="rId17" Type="http://schemas.openxmlformats.org/officeDocument/2006/relationships/tags" Target="../tags/tag1785.xml"/><Relationship Id="rId2" Type="http://schemas.openxmlformats.org/officeDocument/2006/relationships/tags" Target="../tags/tag1770.xml"/><Relationship Id="rId16" Type="http://schemas.openxmlformats.org/officeDocument/2006/relationships/tags" Target="../tags/tag1784.xml"/><Relationship Id="rId20" Type="http://schemas.openxmlformats.org/officeDocument/2006/relationships/tags" Target="../tags/tag1788.xml"/><Relationship Id="rId1" Type="http://schemas.openxmlformats.org/officeDocument/2006/relationships/tags" Target="../tags/tag1769.xml"/><Relationship Id="rId6" Type="http://schemas.openxmlformats.org/officeDocument/2006/relationships/tags" Target="../tags/tag1774.xml"/><Relationship Id="rId11" Type="http://schemas.openxmlformats.org/officeDocument/2006/relationships/tags" Target="../tags/tag1779.xml"/><Relationship Id="rId24" Type="http://schemas.openxmlformats.org/officeDocument/2006/relationships/notesSlide" Target="../notesSlides/notesSlide52.xml"/><Relationship Id="rId5" Type="http://schemas.openxmlformats.org/officeDocument/2006/relationships/tags" Target="../tags/tag1773.xml"/><Relationship Id="rId15" Type="http://schemas.openxmlformats.org/officeDocument/2006/relationships/tags" Target="../tags/tag178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778.xml"/><Relationship Id="rId19" Type="http://schemas.openxmlformats.org/officeDocument/2006/relationships/tags" Target="../tags/tag1787.xml"/><Relationship Id="rId4" Type="http://schemas.openxmlformats.org/officeDocument/2006/relationships/tags" Target="../tags/tag1772.xml"/><Relationship Id="rId9" Type="http://schemas.openxmlformats.org/officeDocument/2006/relationships/tags" Target="../tags/tag1777.xml"/><Relationship Id="rId14" Type="http://schemas.openxmlformats.org/officeDocument/2006/relationships/tags" Target="../tags/tag1782.xml"/><Relationship Id="rId22" Type="http://schemas.openxmlformats.org/officeDocument/2006/relationships/tags" Target="../tags/tag1790.xml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tags" Target="../tags/tag1803.xml"/><Relationship Id="rId18" Type="http://schemas.openxmlformats.org/officeDocument/2006/relationships/tags" Target="../tags/tag1808.xml"/><Relationship Id="rId26" Type="http://schemas.openxmlformats.org/officeDocument/2006/relationships/tags" Target="../tags/tag1816.xml"/><Relationship Id="rId21" Type="http://schemas.openxmlformats.org/officeDocument/2006/relationships/tags" Target="../tags/tag1811.xml"/><Relationship Id="rId34" Type="http://schemas.openxmlformats.org/officeDocument/2006/relationships/tags" Target="../tags/tag1824.xml"/><Relationship Id="rId7" Type="http://schemas.openxmlformats.org/officeDocument/2006/relationships/tags" Target="../tags/tag1797.xml"/><Relationship Id="rId12" Type="http://schemas.openxmlformats.org/officeDocument/2006/relationships/tags" Target="../tags/tag1802.xml"/><Relationship Id="rId17" Type="http://schemas.openxmlformats.org/officeDocument/2006/relationships/tags" Target="../tags/tag1807.xml"/><Relationship Id="rId25" Type="http://schemas.openxmlformats.org/officeDocument/2006/relationships/tags" Target="../tags/tag1815.xml"/><Relationship Id="rId33" Type="http://schemas.openxmlformats.org/officeDocument/2006/relationships/tags" Target="../tags/tag1823.xml"/><Relationship Id="rId38" Type="http://schemas.openxmlformats.org/officeDocument/2006/relationships/notesSlide" Target="../notesSlides/notesSlide53.xml"/><Relationship Id="rId2" Type="http://schemas.openxmlformats.org/officeDocument/2006/relationships/tags" Target="../tags/tag1792.xml"/><Relationship Id="rId16" Type="http://schemas.openxmlformats.org/officeDocument/2006/relationships/tags" Target="../tags/tag1806.xml"/><Relationship Id="rId20" Type="http://schemas.openxmlformats.org/officeDocument/2006/relationships/tags" Target="../tags/tag1810.xml"/><Relationship Id="rId29" Type="http://schemas.openxmlformats.org/officeDocument/2006/relationships/tags" Target="../tags/tag1819.xml"/><Relationship Id="rId1" Type="http://schemas.openxmlformats.org/officeDocument/2006/relationships/tags" Target="../tags/tag1791.xml"/><Relationship Id="rId6" Type="http://schemas.openxmlformats.org/officeDocument/2006/relationships/tags" Target="../tags/tag1796.xml"/><Relationship Id="rId11" Type="http://schemas.openxmlformats.org/officeDocument/2006/relationships/tags" Target="../tags/tag1801.xml"/><Relationship Id="rId24" Type="http://schemas.openxmlformats.org/officeDocument/2006/relationships/tags" Target="../tags/tag1814.xml"/><Relationship Id="rId32" Type="http://schemas.openxmlformats.org/officeDocument/2006/relationships/tags" Target="../tags/tag1822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795.xml"/><Relationship Id="rId15" Type="http://schemas.openxmlformats.org/officeDocument/2006/relationships/tags" Target="../tags/tag1805.xml"/><Relationship Id="rId23" Type="http://schemas.openxmlformats.org/officeDocument/2006/relationships/tags" Target="../tags/tag1813.xml"/><Relationship Id="rId28" Type="http://schemas.openxmlformats.org/officeDocument/2006/relationships/tags" Target="../tags/tag1818.xml"/><Relationship Id="rId36" Type="http://schemas.openxmlformats.org/officeDocument/2006/relationships/tags" Target="../tags/tag1826.xml"/><Relationship Id="rId10" Type="http://schemas.openxmlformats.org/officeDocument/2006/relationships/tags" Target="../tags/tag1800.xml"/><Relationship Id="rId19" Type="http://schemas.openxmlformats.org/officeDocument/2006/relationships/tags" Target="../tags/tag1809.xml"/><Relationship Id="rId31" Type="http://schemas.openxmlformats.org/officeDocument/2006/relationships/tags" Target="../tags/tag1821.xml"/><Relationship Id="rId4" Type="http://schemas.openxmlformats.org/officeDocument/2006/relationships/tags" Target="../tags/tag1794.xml"/><Relationship Id="rId9" Type="http://schemas.openxmlformats.org/officeDocument/2006/relationships/tags" Target="../tags/tag1799.xml"/><Relationship Id="rId14" Type="http://schemas.openxmlformats.org/officeDocument/2006/relationships/tags" Target="../tags/tag1804.xml"/><Relationship Id="rId22" Type="http://schemas.openxmlformats.org/officeDocument/2006/relationships/tags" Target="../tags/tag1812.xml"/><Relationship Id="rId27" Type="http://schemas.openxmlformats.org/officeDocument/2006/relationships/tags" Target="../tags/tag1817.xml"/><Relationship Id="rId30" Type="http://schemas.openxmlformats.org/officeDocument/2006/relationships/tags" Target="../tags/tag1820.xml"/><Relationship Id="rId35" Type="http://schemas.openxmlformats.org/officeDocument/2006/relationships/tags" Target="../tags/tag1825.xml"/><Relationship Id="rId8" Type="http://schemas.openxmlformats.org/officeDocument/2006/relationships/tags" Target="../tags/tag1798.xml"/><Relationship Id="rId3" Type="http://schemas.openxmlformats.org/officeDocument/2006/relationships/tags" Target="../tags/tag1793.xml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tags" Target="../tags/tag1839.xml"/><Relationship Id="rId18" Type="http://schemas.openxmlformats.org/officeDocument/2006/relationships/tags" Target="../tags/tag1844.xml"/><Relationship Id="rId26" Type="http://schemas.openxmlformats.org/officeDocument/2006/relationships/tags" Target="../tags/tag1852.xml"/><Relationship Id="rId21" Type="http://schemas.openxmlformats.org/officeDocument/2006/relationships/tags" Target="../tags/tag1847.xml"/><Relationship Id="rId34" Type="http://schemas.openxmlformats.org/officeDocument/2006/relationships/tags" Target="../tags/tag1860.xml"/><Relationship Id="rId7" Type="http://schemas.openxmlformats.org/officeDocument/2006/relationships/tags" Target="../tags/tag1833.xml"/><Relationship Id="rId12" Type="http://schemas.openxmlformats.org/officeDocument/2006/relationships/tags" Target="../tags/tag1838.xml"/><Relationship Id="rId17" Type="http://schemas.openxmlformats.org/officeDocument/2006/relationships/tags" Target="../tags/tag1843.xml"/><Relationship Id="rId25" Type="http://schemas.openxmlformats.org/officeDocument/2006/relationships/tags" Target="../tags/tag1851.xml"/><Relationship Id="rId33" Type="http://schemas.openxmlformats.org/officeDocument/2006/relationships/tags" Target="../tags/tag1859.xml"/><Relationship Id="rId38" Type="http://schemas.openxmlformats.org/officeDocument/2006/relationships/notesSlide" Target="../notesSlides/notesSlide54.xml"/><Relationship Id="rId2" Type="http://schemas.openxmlformats.org/officeDocument/2006/relationships/tags" Target="../tags/tag1828.xml"/><Relationship Id="rId16" Type="http://schemas.openxmlformats.org/officeDocument/2006/relationships/tags" Target="../tags/tag1842.xml"/><Relationship Id="rId20" Type="http://schemas.openxmlformats.org/officeDocument/2006/relationships/tags" Target="../tags/tag1846.xml"/><Relationship Id="rId29" Type="http://schemas.openxmlformats.org/officeDocument/2006/relationships/tags" Target="../tags/tag1855.xml"/><Relationship Id="rId1" Type="http://schemas.openxmlformats.org/officeDocument/2006/relationships/tags" Target="../tags/tag1827.xml"/><Relationship Id="rId6" Type="http://schemas.openxmlformats.org/officeDocument/2006/relationships/tags" Target="../tags/tag1832.xml"/><Relationship Id="rId11" Type="http://schemas.openxmlformats.org/officeDocument/2006/relationships/tags" Target="../tags/tag1837.xml"/><Relationship Id="rId24" Type="http://schemas.openxmlformats.org/officeDocument/2006/relationships/tags" Target="../tags/tag1850.xml"/><Relationship Id="rId32" Type="http://schemas.openxmlformats.org/officeDocument/2006/relationships/tags" Target="../tags/tag1858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831.xml"/><Relationship Id="rId15" Type="http://schemas.openxmlformats.org/officeDocument/2006/relationships/tags" Target="../tags/tag1841.xml"/><Relationship Id="rId23" Type="http://schemas.openxmlformats.org/officeDocument/2006/relationships/tags" Target="../tags/tag1849.xml"/><Relationship Id="rId28" Type="http://schemas.openxmlformats.org/officeDocument/2006/relationships/tags" Target="../tags/tag1854.xml"/><Relationship Id="rId36" Type="http://schemas.openxmlformats.org/officeDocument/2006/relationships/tags" Target="../tags/tag1862.xml"/><Relationship Id="rId10" Type="http://schemas.openxmlformats.org/officeDocument/2006/relationships/tags" Target="../tags/tag1836.xml"/><Relationship Id="rId19" Type="http://schemas.openxmlformats.org/officeDocument/2006/relationships/tags" Target="../tags/tag1845.xml"/><Relationship Id="rId31" Type="http://schemas.openxmlformats.org/officeDocument/2006/relationships/tags" Target="../tags/tag1857.xml"/><Relationship Id="rId4" Type="http://schemas.openxmlformats.org/officeDocument/2006/relationships/tags" Target="../tags/tag1830.xml"/><Relationship Id="rId9" Type="http://schemas.openxmlformats.org/officeDocument/2006/relationships/tags" Target="../tags/tag1835.xml"/><Relationship Id="rId14" Type="http://schemas.openxmlformats.org/officeDocument/2006/relationships/tags" Target="../tags/tag1840.xml"/><Relationship Id="rId22" Type="http://schemas.openxmlformats.org/officeDocument/2006/relationships/tags" Target="../tags/tag1848.xml"/><Relationship Id="rId27" Type="http://schemas.openxmlformats.org/officeDocument/2006/relationships/tags" Target="../tags/tag1853.xml"/><Relationship Id="rId30" Type="http://schemas.openxmlformats.org/officeDocument/2006/relationships/tags" Target="../tags/tag1856.xml"/><Relationship Id="rId35" Type="http://schemas.openxmlformats.org/officeDocument/2006/relationships/tags" Target="../tags/tag1861.xml"/><Relationship Id="rId8" Type="http://schemas.openxmlformats.org/officeDocument/2006/relationships/tags" Target="../tags/tag1834.xml"/><Relationship Id="rId3" Type="http://schemas.openxmlformats.org/officeDocument/2006/relationships/tags" Target="../tags/tag182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1.xml"/><Relationship Id="rId21" Type="http://schemas.openxmlformats.org/officeDocument/2006/relationships/tags" Target="../tags/tag146.xml"/><Relationship Id="rId42" Type="http://schemas.openxmlformats.org/officeDocument/2006/relationships/tags" Target="../tags/tag167.xml"/><Relationship Id="rId47" Type="http://schemas.openxmlformats.org/officeDocument/2006/relationships/tags" Target="../tags/tag172.xml"/><Relationship Id="rId63" Type="http://schemas.openxmlformats.org/officeDocument/2006/relationships/tags" Target="../tags/tag188.xml"/><Relationship Id="rId68" Type="http://schemas.openxmlformats.org/officeDocument/2006/relationships/tags" Target="../tags/tag193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9" Type="http://schemas.openxmlformats.org/officeDocument/2006/relationships/tags" Target="../tags/tag154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40" Type="http://schemas.openxmlformats.org/officeDocument/2006/relationships/tags" Target="../tags/tag165.xml"/><Relationship Id="rId45" Type="http://schemas.openxmlformats.org/officeDocument/2006/relationships/tags" Target="../tags/tag170.xml"/><Relationship Id="rId53" Type="http://schemas.openxmlformats.org/officeDocument/2006/relationships/tags" Target="../tags/tag178.xml"/><Relationship Id="rId58" Type="http://schemas.openxmlformats.org/officeDocument/2006/relationships/tags" Target="../tags/tag183.xml"/><Relationship Id="rId66" Type="http://schemas.openxmlformats.org/officeDocument/2006/relationships/tags" Target="../tags/tag191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61" Type="http://schemas.openxmlformats.org/officeDocument/2006/relationships/tags" Target="../tags/tag186.xml"/><Relationship Id="rId19" Type="http://schemas.openxmlformats.org/officeDocument/2006/relationships/tags" Target="../tags/tag14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43" Type="http://schemas.openxmlformats.org/officeDocument/2006/relationships/tags" Target="../tags/tag168.xml"/><Relationship Id="rId48" Type="http://schemas.openxmlformats.org/officeDocument/2006/relationships/tags" Target="../tags/tag173.xml"/><Relationship Id="rId56" Type="http://schemas.openxmlformats.org/officeDocument/2006/relationships/tags" Target="../tags/tag181.xml"/><Relationship Id="rId64" Type="http://schemas.openxmlformats.org/officeDocument/2006/relationships/tags" Target="../tags/tag189.xml"/><Relationship Id="rId69" Type="http://schemas.openxmlformats.org/officeDocument/2006/relationships/tags" Target="../tags/tag194.xml"/><Relationship Id="rId8" Type="http://schemas.openxmlformats.org/officeDocument/2006/relationships/tags" Target="../tags/tag133.xml"/><Relationship Id="rId51" Type="http://schemas.openxmlformats.org/officeDocument/2006/relationships/tags" Target="../tags/tag176.xml"/><Relationship Id="rId72" Type="http://schemas.openxmlformats.org/officeDocument/2006/relationships/tags" Target="../tags/tag197.xml"/><Relationship Id="rId3" Type="http://schemas.openxmlformats.org/officeDocument/2006/relationships/tags" Target="../tags/tag128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46" Type="http://schemas.openxmlformats.org/officeDocument/2006/relationships/tags" Target="../tags/tag171.xml"/><Relationship Id="rId59" Type="http://schemas.openxmlformats.org/officeDocument/2006/relationships/tags" Target="../tags/tag184.xml"/><Relationship Id="rId67" Type="http://schemas.openxmlformats.org/officeDocument/2006/relationships/tags" Target="../tags/tag192.xml"/><Relationship Id="rId20" Type="http://schemas.openxmlformats.org/officeDocument/2006/relationships/tags" Target="../tags/tag145.xml"/><Relationship Id="rId41" Type="http://schemas.openxmlformats.org/officeDocument/2006/relationships/tags" Target="../tags/tag166.xml"/><Relationship Id="rId54" Type="http://schemas.openxmlformats.org/officeDocument/2006/relationships/tags" Target="../tags/tag179.xml"/><Relationship Id="rId62" Type="http://schemas.openxmlformats.org/officeDocument/2006/relationships/tags" Target="../tags/tag187.xml"/><Relationship Id="rId70" Type="http://schemas.openxmlformats.org/officeDocument/2006/relationships/tags" Target="../tags/tag195.xml"/><Relationship Id="rId75" Type="http://schemas.openxmlformats.org/officeDocument/2006/relationships/notesSlide" Target="../notesSlides/notesSlide3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49" Type="http://schemas.openxmlformats.org/officeDocument/2006/relationships/tags" Target="../tags/tag174.xml"/><Relationship Id="rId57" Type="http://schemas.openxmlformats.org/officeDocument/2006/relationships/tags" Target="../tags/tag182.xml"/><Relationship Id="rId10" Type="http://schemas.openxmlformats.org/officeDocument/2006/relationships/tags" Target="../tags/tag135.xml"/><Relationship Id="rId31" Type="http://schemas.openxmlformats.org/officeDocument/2006/relationships/tags" Target="../tags/tag156.xml"/><Relationship Id="rId44" Type="http://schemas.openxmlformats.org/officeDocument/2006/relationships/tags" Target="../tags/tag169.xml"/><Relationship Id="rId52" Type="http://schemas.openxmlformats.org/officeDocument/2006/relationships/tags" Target="../tags/tag177.xml"/><Relationship Id="rId60" Type="http://schemas.openxmlformats.org/officeDocument/2006/relationships/tags" Target="../tags/tag185.xml"/><Relationship Id="rId65" Type="http://schemas.openxmlformats.org/officeDocument/2006/relationships/tags" Target="../tags/tag190.xml"/><Relationship Id="rId73" Type="http://schemas.openxmlformats.org/officeDocument/2006/relationships/tags" Target="../tags/tag198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9" Type="http://schemas.openxmlformats.org/officeDocument/2006/relationships/tags" Target="../tags/tag164.xml"/><Relationship Id="rId34" Type="http://schemas.openxmlformats.org/officeDocument/2006/relationships/tags" Target="../tags/tag159.xml"/><Relationship Id="rId50" Type="http://schemas.openxmlformats.org/officeDocument/2006/relationships/tags" Target="../tags/tag175.xml"/><Relationship Id="rId55" Type="http://schemas.openxmlformats.org/officeDocument/2006/relationships/tags" Target="../tags/tag180.xml"/><Relationship Id="rId7" Type="http://schemas.openxmlformats.org/officeDocument/2006/relationships/tags" Target="../tags/tag132.xml"/><Relationship Id="rId71" Type="http://schemas.openxmlformats.org/officeDocument/2006/relationships/tags" Target="../tags/tag19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1871.xml"/><Relationship Id="rId13" Type="http://schemas.openxmlformats.org/officeDocument/2006/relationships/tags" Target="../tags/tag1876.xml"/><Relationship Id="rId18" Type="http://schemas.openxmlformats.org/officeDocument/2006/relationships/tags" Target="../tags/tag1881.xml"/><Relationship Id="rId3" Type="http://schemas.openxmlformats.org/officeDocument/2006/relationships/tags" Target="../tags/tag1866.xml"/><Relationship Id="rId7" Type="http://schemas.openxmlformats.org/officeDocument/2006/relationships/tags" Target="../tags/tag1870.xml"/><Relationship Id="rId12" Type="http://schemas.openxmlformats.org/officeDocument/2006/relationships/tags" Target="../tags/tag1875.xml"/><Relationship Id="rId17" Type="http://schemas.openxmlformats.org/officeDocument/2006/relationships/tags" Target="../tags/tag1880.xml"/><Relationship Id="rId2" Type="http://schemas.openxmlformats.org/officeDocument/2006/relationships/tags" Target="../tags/tag1865.xml"/><Relationship Id="rId16" Type="http://schemas.openxmlformats.org/officeDocument/2006/relationships/tags" Target="../tags/tag1879.xml"/><Relationship Id="rId20" Type="http://schemas.openxmlformats.org/officeDocument/2006/relationships/notesSlide" Target="../notesSlides/notesSlide61.xml"/><Relationship Id="rId1" Type="http://schemas.openxmlformats.org/officeDocument/2006/relationships/tags" Target="../tags/tag1864.xml"/><Relationship Id="rId6" Type="http://schemas.openxmlformats.org/officeDocument/2006/relationships/tags" Target="../tags/tag1869.xml"/><Relationship Id="rId11" Type="http://schemas.openxmlformats.org/officeDocument/2006/relationships/tags" Target="../tags/tag1874.xml"/><Relationship Id="rId5" Type="http://schemas.openxmlformats.org/officeDocument/2006/relationships/tags" Target="../tags/tag1868.xml"/><Relationship Id="rId15" Type="http://schemas.openxmlformats.org/officeDocument/2006/relationships/tags" Target="../tags/tag1878.xml"/><Relationship Id="rId10" Type="http://schemas.openxmlformats.org/officeDocument/2006/relationships/tags" Target="../tags/tag187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867.xml"/><Relationship Id="rId9" Type="http://schemas.openxmlformats.org/officeDocument/2006/relationships/tags" Target="../tags/tag1872.xml"/><Relationship Id="rId14" Type="http://schemas.openxmlformats.org/officeDocument/2006/relationships/tags" Target="../tags/tag187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1889.xml"/><Relationship Id="rId13" Type="http://schemas.openxmlformats.org/officeDocument/2006/relationships/tags" Target="../tags/tag1894.xml"/><Relationship Id="rId18" Type="http://schemas.openxmlformats.org/officeDocument/2006/relationships/tags" Target="../tags/tag1899.xml"/><Relationship Id="rId3" Type="http://schemas.openxmlformats.org/officeDocument/2006/relationships/tags" Target="../tags/tag1884.xml"/><Relationship Id="rId7" Type="http://schemas.openxmlformats.org/officeDocument/2006/relationships/tags" Target="../tags/tag1888.xml"/><Relationship Id="rId12" Type="http://schemas.openxmlformats.org/officeDocument/2006/relationships/tags" Target="../tags/tag1893.xml"/><Relationship Id="rId17" Type="http://schemas.openxmlformats.org/officeDocument/2006/relationships/tags" Target="../tags/tag1898.xml"/><Relationship Id="rId2" Type="http://schemas.openxmlformats.org/officeDocument/2006/relationships/tags" Target="../tags/tag1883.xml"/><Relationship Id="rId16" Type="http://schemas.openxmlformats.org/officeDocument/2006/relationships/tags" Target="../tags/tag1897.xml"/><Relationship Id="rId1" Type="http://schemas.openxmlformats.org/officeDocument/2006/relationships/tags" Target="../tags/tag1882.xml"/><Relationship Id="rId6" Type="http://schemas.openxmlformats.org/officeDocument/2006/relationships/tags" Target="../tags/tag1887.xml"/><Relationship Id="rId11" Type="http://schemas.openxmlformats.org/officeDocument/2006/relationships/tags" Target="../tags/tag1892.xml"/><Relationship Id="rId5" Type="http://schemas.openxmlformats.org/officeDocument/2006/relationships/tags" Target="../tags/tag1886.xml"/><Relationship Id="rId15" Type="http://schemas.openxmlformats.org/officeDocument/2006/relationships/tags" Target="../tags/tag1896.xml"/><Relationship Id="rId10" Type="http://schemas.openxmlformats.org/officeDocument/2006/relationships/tags" Target="../tags/tag189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885.xml"/><Relationship Id="rId9" Type="http://schemas.openxmlformats.org/officeDocument/2006/relationships/tags" Target="../tags/tag1890.xml"/><Relationship Id="rId14" Type="http://schemas.openxmlformats.org/officeDocument/2006/relationships/tags" Target="../tags/tag1895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1907.xml"/><Relationship Id="rId13" Type="http://schemas.openxmlformats.org/officeDocument/2006/relationships/tags" Target="../tags/tag1912.xml"/><Relationship Id="rId18" Type="http://schemas.openxmlformats.org/officeDocument/2006/relationships/tags" Target="../tags/tag1917.xml"/><Relationship Id="rId3" Type="http://schemas.openxmlformats.org/officeDocument/2006/relationships/tags" Target="../tags/tag1902.xml"/><Relationship Id="rId7" Type="http://schemas.openxmlformats.org/officeDocument/2006/relationships/tags" Target="../tags/tag1906.xml"/><Relationship Id="rId12" Type="http://schemas.openxmlformats.org/officeDocument/2006/relationships/tags" Target="../tags/tag1911.xml"/><Relationship Id="rId17" Type="http://schemas.openxmlformats.org/officeDocument/2006/relationships/tags" Target="../tags/tag1916.xml"/><Relationship Id="rId2" Type="http://schemas.openxmlformats.org/officeDocument/2006/relationships/tags" Target="../tags/tag1901.xml"/><Relationship Id="rId16" Type="http://schemas.openxmlformats.org/officeDocument/2006/relationships/tags" Target="../tags/tag1915.xml"/><Relationship Id="rId1" Type="http://schemas.openxmlformats.org/officeDocument/2006/relationships/tags" Target="../tags/tag1900.xml"/><Relationship Id="rId6" Type="http://schemas.openxmlformats.org/officeDocument/2006/relationships/tags" Target="../tags/tag1905.xml"/><Relationship Id="rId11" Type="http://schemas.openxmlformats.org/officeDocument/2006/relationships/tags" Target="../tags/tag1910.xml"/><Relationship Id="rId5" Type="http://schemas.openxmlformats.org/officeDocument/2006/relationships/tags" Target="../tags/tag1904.xml"/><Relationship Id="rId15" Type="http://schemas.openxmlformats.org/officeDocument/2006/relationships/tags" Target="../tags/tag1914.xml"/><Relationship Id="rId10" Type="http://schemas.openxmlformats.org/officeDocument/2006/relationships/tags" Target="../tags/tag190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903.xml"/><Relationship Id="rId9" Type="http://schemas.openxmlformats.org/officeDocument/2006/relationships/tags" Target="../tags/tag1908.xml"/><Relationship Id="rId14" Type="http://schemas.openxmlformats.org/officeDocument/2006/relationships/tags" Target="../tags/tag19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1.jpe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1925.xml"/><Relationship Id="rId13" Type="http://schemas.openxmlformats.org/officeDocument/2006/relationships/tags" Target="../tags/tag1930.xml"/><Relationship Id="rId18" Type="http://schemas.openxmlformats.org/officeDocument/2006/relationships/tags" Target="../tags/tag1935.xml"/><Relationship Id="rId3" Type="http://schemas.openxmlformats.org/officeDocument/2006/relationships/tags" Target="../tags/tag1920.xml"/><Relationship Id="rId7" Type="http://schemas.openxmlformats.org/officeDocument/2006/relationships/tags" Target="../tags/tag1924.xml"/><Relationship Id="rId12" Type="http://schemas.openxmlformats.org/officeDocument/2006/relationships/tags" Target="../tags/tag1929.xml"/><Relationship Id="rId17" Type="http://schemas.openxmlformats.org/officeDocument/2006/relationships/tags" Target="../tags/tag1934.xml"/><Relationship Id="rId2" Type="http://schemas.openxmlformats.org/officeDocument/2006/relationships/tags" Target="../tags/tag1919.xml"/><Relationship Id="rId16" Type="http://schemas.openxmlformats.org/officeDocument/2006/relationships/tags" Target="../tags/tag1933.xml"/><Relationship Id="rId1" Type="http://schemas.openxmlformats.org/officeDocument/2006/relationships/tags" Target="../tags/tag1918.xml"/><Relationship Id="rId6" Type="http://schemas.openxmlformats.org/officeDocument/2006/relationships/tags" Target="../tags/tag1923.xml"/><Relationship Id="rId11" Type="http://schemas.openxmlformats.org/officeDocument/2006/relationships/tags" Target="../tags/tag1928.xml"/><Relationship Id="rId5" Type="http://schemas.openxmlformats.org/officeDocument/2006/relationships/tags" Target="../tags/tag1922.xml"/><Relationship Id="rId15" Type="http://schemas.openxmlformats.org/officeDocument/2006/relationships/tags" Target="../tags/tag1932.xml"/><Relationship Id="rId10" Type="http://schemas.openxmlformats.org/officeDocument/2006/relationships/tags" Target="../tags/tag192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921.xml"/><Relationship Id="rId9" Type="http://schemas.openxmlformats.org/officeDocument/2006/relationships/tags" Target="../tags/tag1926.xml"/><Relationship Id="rId14" Type="http://schemas.openxmlformats.org/officeDocument/2006/relationships/tags" Target="../tags/tag193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1943.xml"/><Relationship Id="rId13" Type="http://schemas.openxmlformats.org/officeDocument/2006/relationships/tags" Target="../tags/tag1948.xml"/><Relationship Id="rId18" Type="http://schemas.openxmlformats.org/officeDocument/2006/relationships/tags" Target="../tags/tag1953.xml"/><Relationship Id="rId3" Type="http://schemas.openxmlformats.org/officeDocument/2006/relationships/tags" Target="../tags/tag1938.xml"/><Relationship Id="rId7" Type="http://schemas.openxmlformats.org/officeDocument/2006/relationships/tags" Target="../tags/tag1942.xml"/><Relationship Id="rId12" Type="http://schemas.openxmlformats.org/officeDocument/2006/relationships/tags" Target="../tags/tag1947.xml"/><Relationship Id="rId17" Type="http://schemas.openxmlformats.org/officeDocument/2006/relationships/tags" Target="../tags/tag1952.xml"/><Relationship Id="rId2" Type="http://schemas.openxmlformats.org/officeDocument/2006/relationships/tags" Target="../tags/tag1937.xml"/><Relationship Id="rId16" Type="http://schemas.openxmlformats.org/officeDocument/2006/relationships/tags" Target="../tags/tag1951.xml"/><Relationship Id="rId1" Type="http://schemas.openxmlformats.org/officeDocument/2006/relationships/tags" Target="../tags/tag1936.xml"/><Relationship Id="rId6" Type="http://schemas.openxmlformats.org/officeDocument/2006/relationships/tags" Target="../tags/tag1941.xml"/><Relationship Id="rId11" Type="http://schemas.openxmlformats.org/officeDocument/2006/relationships/tags" Target="../tags/tag1946.xml"/><Relationship Id="rId5" Type="http://schemas.openxmlformats.org/officeDocument/2006/relationships/tags" Target="../tags/tag1940.xml"/><Relationship Id="rId15" Type="http://schemas.openxmlformats.org/officeDocument/2006/relationships/tags" Target="../tags/tag1950.xml"/><Relationship Id="rId10" Type="http://schemas.openxmlformats.org/officeDocument/2006/relationships/tags" Target="../tags/tag19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939.xml"/><Relationship Id="rId9" Type="http://schemas.openxmlformats.org/officeDocument/2006/relationships/tags" Target="../tags/tag1944.xml"/><Relationship Id="rId14" Type="http://schemas.openxmlformats.org/officeDocument/2006/relationships/tags" Target="../tags/tag1949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1961.xml"/><Relationship Id="rId13" Type="http://schemas.openxmlformats.org/officeDocument/2006/relationships/tags" Target="../tags/tag1966.xml"/><Relationship Id="rId18" Type="http://schemas.openxmlformats.org/officeDocument/2006/relationships/tags" Target="../tags/tag1971.xml"/><Relationship Id="rId26" Type="http://schemas.openxmlformats.org/officeDocument/2006/relationships/tags" Target="../tags/tag1979.xml"/><Relationship Id="rId3" Type="http://schemas.openxmlformats.org/officeDocument/2006/relationships/tags" Target="../tags/tag1956.xml"/><Relationship Id="rId21" Type="http://schemas.openxmlformats.org/officeDocument/2006/relationships/tags" Target="../tags/tag1974.xml"/><Relationship Id="rId7" Type="http://schemas.openxmlformats.org/officeDocument/2006/relationships/tags" Target="../tags/tag1960.xml"/><Relationship Id="rId12" Type="http://schemas.openxmlformats.org/officeDocument/2006/relationships/tags" Target="../tags/tag1965.xml"/><Relationship Id="rId17" Type="http://schemas.openxmlformats.org/officeDocument/2006/relationships/tags" Target="../tags/tag1970.xml"/><Relationship Id="rId25" Type="http://schemas.openxmlformats.org/officeDocument/2006/relationships/tags" Target="../tags/tag1978.xml"/><Relationship Id="rId2" Type="http://schemas.openxmlformats.org/officeDocument/2006/relationships/tags" Target="../tags/tag1955.xml"/><Relationship Id="rId16" Type="http://schemas.openxmlformats.org/officeDocument/2006/relationships/tags" Target="../tags/tag1969.xml"/><Relationship Id="rId20" Type="http://schemas.openxmlformats.org/officeDocument/2006/relationships/tags" Target="../tags/tag1973.xml"/><Relationship Id="rId29" Type="http://schemas.openxmlformats.org/officeDocument/2006/relationships/image" Target="../media/image170.png"/><Relationship Id="rId1" Type="http://schemas.openxmlformats.org/officeDocument/2006/relationships/tags" Target="../tags/tag1954.xml"/><Relationship Id="rId6" Type="http://schemas.openxmlformats.org/officeDocument/2006/relationships/tags" Target="../tags/tag1959.xml"/><Relationship Id="rId11" Type="http://schemas.openxmlformats.org/officeDocument/2006/relationships/tags" Target="../tags/tag1964.xml"/><Relationship Id="rId24" Type="http://schemas.openxmlformats.org/officeDocument/2006/relationships/tags" Target="../tags/tag1977.xml"/><Relationship Id="rId5" Type="http://schemas.openxmlformats.org/officeDocument/2006/relationships/tags" Target="../tags/tag1958.xml"/><Relationship Id="rId15" Type="http://schemas.openxmlformats.org/officeDocument/2006/relationships/tags" Target="../tags/tag1968.xml"/><Relationship Id="rId23" Type="http://schemas.openxmlformats.org/officeDocument/2006/relationships/tags" Target="../tags/tag1976.xml"/><Relationship Id="rId28" Type="http://schemas.openxmlformats.org/officeDocument/2006/relationships/notesSlide" Target="../notesSlides/notesSlide62.xml"/><Relationship Id="rId10" Type="http://schemas.openxmlformats.org/officeDocument/2006/relationships/tags" Target="../tags/tag1963.xml"/><Relationship Id="rId19" Type="http://schemas.openxmlformats.org/officeDocument/2006/relationships/tags" Target="../tags/tag1972.xml"/><Relationship Id="rId4" Type="http://schemas.openxmlformats.org/officeDocument/2006/relationships/tags" Target="../tags/tag1957.xml"/><Relationship Id="rId9" Type="http://schemas.openxmlformats.org/officeDocument/2006/relationships/tags" Target="../tags/tag1962.xml"/><Relationship Id="rId14" Type="http://schemas.openxmlformats.org/officeDocument/2006/relationships/tags" Target="../tags/tag1967.xml"/><Relationship Id="rId22" Type="http://schemas.openxmlformats.org/officeDocument/2006/relationships/tags" Target="../tags/tag1975.xml"/><Relationship Id="rId27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1987.xml"/><Relationship Id="rId13" Type="http://schemas.openxmlformats.org/officeDocument/2006/relationships/tags" Target="../tags/tag1992.xml"/><Relationship Id="rId18" Type="http://schemas.openxmlformats.org/officeDocument/2006/relationships/tags" Target="../tags/tag1997.xml"/><Relationship Id="rId26" Type="http://schemas.openxmlformats.org/officeDocument/2006/relationships/tags" Target="../tags/tag2005.xml"/><Relationship Id="rId3" Type="http://schemas.openxmlformats.org/officeDocument/2006/relationships/tags" Target="../tags/tag1982.xml"/><Relationship Id="rId21" Type="http://schemas.openxmlformats.org/officeDocument/2006/relationships/tags" Target="../tags/tag2000.xml"/><Relationship Id="rId7" Type="http://schemas.openxmlformats.org/officeDocument/2006/relationships/tags" Target="../tags/tag1986.xml"/><Relationship Id="rId12" Type="http://schemas.openxmlformats.org/officeDocument/2006/relationships/tags" Target="../tags/tag1991.xml"/><Relationship Id="rId17" Type="http://schemas.openxmlformats.org/officeDocument/2006/relationships/tags" Target="../tags/tag1996.xml"/><Relationship Id="rId25" Type="http://schemas.openxmlformats.org/officeDocument/2006/relationships/tags" Target="../tags/tag2004.xml"/><Relationship Id="rId2" Type="http://schemas.openxmlformats.org/officeDocument/2006/relationships/tags" Target="../tags/tag1981.xml"/><Relationship Id="rId16" Type="http://schemas.openxmlformats.org/officeDocument/2006/relationships/tags" Target="../tags/tag1995.xml"/><Relationship Id="rId20" Type="http://schemas.openxmlformats.org/officeDocument/2006/relationships/tags" Target="../tags/tag1999.xml"/><Relationship Id="rId29" Type="http://schemas.openxmlformats.org/officeDocument/2006/relationships/notesSlide" Target="../notesSlides/notesSlide63.xml"/><Relationship Id="rId1" Type="http://schemas.openxmlformats.org/officeDocument/2006/relationships/tags" Target="../tags/tag1980.xml"/><Relationship Id="rId6" Type="http://schemas.openxmlformats.org/officeDocument/2006/relationships/tags" Target="../tags/tag1985.xml"/><Relationship Id="rId11" Type="http://schemas.openxmlformats.org/officeDocument/2006/relationships/tags" Target="../tags/tag1990.xml"/><Relationship Id="rId24" Type="http://schemas.openxmlformats.org/officeDocument/2006/relationships/tags" Target="../tags/tag2003.xml"/><Relationship Id="rId5" Type="http://schemas.openxmlformats.org/officeDocument/2006/relationships/tags" Target="../tags/tag1984.xml"/><Relationship Id="rId15" Type="http://schemas.openxmlformats.org/officeDocument/2006/relationships/tags" Target="../tags/tag1994.xml"/><Relationship Id="rId23" Type="http://schemas.openxmlformats.org/officeDocument/2006/relationships/tags" Target="../tags/tag200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989.xml"/><Relationship Id="rId19" Type="http://schemas.openxmlformats.org/officeDocument/2006/relationships/tags" Target="../tags/tag1998.xml"/><Relationship Id="rId4" Type="http://schemas.openxmlformats.org/officeDocument/2006/relationships/tags" Target="../tags/tag1983.xml"/><Relationship Id="rId9" Type="http://schemas.openxmlformats.org/officeDocument/2006/relationships/tags" Target="../tags/tag1988.xml"/><Relationship Id="rId14" Type="http://schemas.openxmlformats.org/officeDocument/2006/relationships/tags" Target="../tags/tag1993.xml"/><Relationship Id="rId22" Type="http://schemas.openxmlformats.org/officeDocument/2006/relationships/tags" Target="../tags/tag2001.xml"/><Relationship Id="rId27" Type="http://schemas.openxmlformats.org/officeDocument/2006/relationships/tags" Target="../tags/tag2006.xml"/><Relationship Id="rId30" Type="http://schemas.openxmlformats.org/officeDocument/2006/relationships/image" Target="../media/image25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08.xml"/><Relationship Id="rId1" Type="http://schemas.openxmlformats.org/officeDocument/2006/relationships/tags" Target="../tags/tag2007.xml"/><Relationship Id="rId4" Type="http://schemas.openxmlformats.org/officeDocument/2006/relationships/notesSlide" Target="../notesSlides/notesSlide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and Finite State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391400" cy="2057400"/>
          </a:xfrm>
        </p:spPr>
        <p:txBody>
          <a:bodyPr/>
          <a:lstStyle/>
          <a:p>
            <a:r>
              <a:rPr lang="en-US" b="1" dirty="0" smtClean="0"/>
              <a:t>Prof. Hakim Weatherspoon</a:t>
            </a:r>
          </a:p>
          <a:p>
            <a:r>
              <a:rPr lang="en-US" b="1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See P&amp;H Appendix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B.7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B.8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B.10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B.11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2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1=sub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750" y="194397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128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314902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128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90607" y="1219200"/>
            <a:ext cx="138793" cy="56877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781799" y="1216477"/>
            <a:ext cx="138793" cy="56877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29400" y="1200150"/>
            <a:ext cx="302079" cy="13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490607" y="1805206"/>
            <a:ext cx="302079" cy="13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17748" y="2307402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0b1000 0000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6967" y="3530025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0b1000 0000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5638800"/>
            <a:ext cx="160655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63" grpId="0"/>
      <p:bldP spid="64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487465" y="3366075"/>
            <a:ext cx="9128" cy="1510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887537" y="4876800"/>
            <a:ext cx="2609056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3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bg1"/>
                </a:solidFill>
                <a:latin typeface="Calibri"/>
              </a:rPr>
              <a:t>1=sub</a:t>
            </a:r>
            <a:endParaRPr lang="en-US" sz="32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80239" y="1220789"/>
            <a:ext cx="138793" cy="56877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19032" y="1201739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338748" y="1816100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09606" y="1542144"/>
            <a:ext cx="302079" cy="13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39750" y="194397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128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8200" y="314902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128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748" y="2307402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0b1000 0000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6967" y="3530025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0b1000 0000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143000" y="5105400"/>
            <a:ext cx="160655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</a:t>
            </a:r>
          </a:p>
          <a:p>
            <a:pPr lvl="1"/>
            <a:r>
              <a:rPr lang="en-US" dirty="0"/>
              <a:t>How long does it take to compute a result? 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</a:t>
            </a:r>
            <a:r>
              <a:rPr lang="en-US" dirty="0"/>
              <a:t>Efficiency and Generality</a:t>
            </a:r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68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</a:t>
            </a:r>
            <a:r>
              <a:rPr lang="en-US" dirty="0" smtClean="0"/>
              <a:t>?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3600" dirty="0" smtClean="0"/>
              <a:t>A) 2 ns</a:t>
            </a:r>
          </a:p>
          <a:p>
            <a:pPr lvl="1"/>
            <a:r>
              <a:rPr lang="en-US" sz="3600" dirty="0" smtClean="0"/>
              <a:t>B</a:t>
            </a:r>
            <a:r>
              <a:rPr lang="en-US" sz="3600" dirty="0"/>
              <a:t>) 2 gate delays</a:t>
            </a:r>
          </a:p>
          <a:p>
            <a:pPr lvl="1"/>
            <a:r>
              <a:rPr lang="en-US" sz="3600" dirty="0" smtClean="0"/>
              <a:t>C) 10 ns</a:t>
            </a:r>
          </a:p>
          <a:p>
            <a:pPr lvl="1"/>
            <a:r>
              <a:rPr lang="en-US" sz="3600" dirty="0"/>
              <a:t>D</a:t>
            </a:r>
            <a:r>
              <a:rPr lang="en-US" sz="3600" dirty="0" smtClean="0"/>
              <a:t>) 10 gate delays</a:t>
            </a:r>
          </a:p>
          <a:p>
            <a:pPr lvl="1"/>
            <a:r>
              <a:rPr lang="en-US" sz="3600" dirty="0" smtClean="0"/>
              <a:t>E) 8 gate delays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</a:t>
            </a:r>
            <a:r>
              <a:rPr lang="en-US" dirty="0" smtClean="0"/>
              <a:t>? 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8968666">
            <a:off x="-155316" y="5552424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t=10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18968666">
            <a:off x="827024" y="5550690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t=8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8968666">
            <a:off x="24859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t=6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8968666">
            <a:off x="42632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t=4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8968666">
            <a:off x="60158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t=2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8968666">
            <a:off x="77437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t=0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1" grpId="0"/>
      <p:bldP spid="112" grpId="0"/>
      <p:bldP spid="113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r>
              <a:rPr lang="en-US" dirty="0"/>
              <a:t>How long does it take to compute a result?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we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store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result? 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Efficiency and Generality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8968666">
            <a:off x="-155316" y="5552424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t=10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18968666">
            <a:off x="827024" y="5550690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t=8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8968666">
            <a:off x="24859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t=6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8968666">
            <a:off x="42632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t=4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8968666">
            <a:off x="6015853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t=2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8968666">
            <a:off x="7743796" y="553692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t=0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212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77875"/>
            <a:ext cx="8283575" cy="6003925"/>
          </a:xfrm>
        </p:spPr>
        <p:txBody>
          <a:bodyPr/>
          <a:lstStyle/>
          <a:p>
            <a:r>
              <a:rPr lang="en-US" dirty="0"/>
              <a:t>Speed of a circuit is affected by the number of gates in series (on the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critical path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or the </a:t>
            </a:r>
            <a:r>
              <a:rPr lang="en-US" i="1" dirty="0"/>
              <a:t>deepest level of logic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>
            <p:custDataLst>
              <p:tags r:id="rId3"/>
            </p:custDataLst>
          </p:nvPr>
        </p:nvCxnSpPr>
        <p:spPr>
          <a:xfrm rot="10800000">
            <a:off x="2971800" y="321627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352800" y="2759075"/>
            <a:ext cx="2514600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Combinational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5867400" y="321627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>
          <a:xfrm flipV="1">
            <a:off x="2971800" y="4202410"/>
            <a:ext cx="3276600" cy="4466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3581400" y="4202410"/>
            <a:ext cx="1981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t</a:t>
            </a:r>
            <a:r>
              <a:rPr lang="en-US" sz="3200" baseline="-25000" dirty="0" err="1" smtClean="0"/>
              <a:t>combinational</a:t>
            </a:r>
            <a:endParaRPr lang="en-US" sz="3200" baseline="-25000" dirty="0" smtClean="0"/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 rot="16200000">
            <a:off x="1866901" y="2720974"/>
            <a:ext cx="1219200" cy="990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/>
              <a:t>inputs</a:t>
            </a:r>
            <a:br>
              <a:rPr lang="en-US" sz="2800" dirty="0" smtClean="0"/>
            </a:br>
            <a:r>
              <a:rPr lang="en-US" sz="2800" dirty="0" smtClean="0"/>
              <a:t>arrive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 rot="16200000">
            <a:off x="5981701" y="2720974"/>
            <a:ext cx="1524000" cy="990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/>
              <a:t>outputs</a:t>
            </a:r>
            <a:br>
              <a:rPr lang="en-US" sz="2800" dirty="0" smtClean="0"/>
            </a:br>
            <a:r>
              <a:rPr lang="en-US" sz="2800" dirty="0" smtClean="0"/>
              <a:t>expected</a:t>
            </a:r>
          </a:p>
        </p:txBody>
      </p:sp>
      <p:pic>
        <p:nvPicPr>
          <p:cNvPr id="13" name="CP3 Ink 9d0c5669-ea8a-4488-a945-cc1cc10b32b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20" y="2109240"/>
            <a:ext cx="3390000" cy="21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8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994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21248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1733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5812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7087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54970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419933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53320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3156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58120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9156" y="21103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4</a:t>
            </a:r>
          </a:p>
        </p:txBody>
      </p:sp>
      <p:sp>
        <p:nvSpPr>
          <p:cNvPr id="212481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4740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31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3877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7977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315619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2710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89415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2694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8855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98131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82231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15618" y="2384955"/>
            <a:ext cx="5921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788358" y="2384955"/>
            <a:ext cx="590636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8375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53669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8556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2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5565" y="1735667"/>
            <a:ext cx="936625" cy="115252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55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154702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938802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372190" y="2384955"/>
            <a:ext cx="5032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898356" y="2384955"/>
            <a:ext cx="5372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51106" y="891117"/>
            <a:ext cx="51488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240" y="891117"/>
            <a:ext cx="5020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54790" y="21103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</a:p>
        </p:txBody>
      </p:sp>
      <p:sp>
        <p:nvSpPr>
          <p:cNvPr id="212483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3519" y="3340630"/>
            <a:ext cx="471604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S</a:t>
            </a:r>
            <a:r>
              <a:rPr kumimoji="1" lang="en-US" altLang="zh-TW" sz="2800" baseline="-250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0</a:t>
            </a:r>
            <a:endParaRPr kumimoji="1" lang="en-US" altLang="zh-TW" sz="2800" baseline="-250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3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8356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1</a:t>
            </a:r>
          </a:p>
        </p:txBody>
      </p:sp>
      <p:sp>
        <p:nvSpPr>
          <p:cNvPr id="2124840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66419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2</a:t>
            </a:r>
          </a:p>
        </p:txBody>
      </p:sp>
      <p:sp>
        <p:nvSpPr>
          <p:cNvPr id="212484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0356" y="1881717"/>
            <a:ext cx="4972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</a:t>
            </a:r>
            <a:r>
              <a:rPr kumimoji="1" lang="en-US" altLang="zh-TW" sz="2800" baseline="-25000" dirty="0">
                <a:solidFill>
                  <a:srgbClr val="FFFFFF"/>
                </a:solidFill>
                <a:latin typeface="Calibri"/>
                <a:ea typeface="新細明體" charset="-120"/>
              </a:rPr>
              <a:t>3</a:t>
            </a:r>
          </a:p>
        </p:txBody>
      </p:sp>
      <p:sp>
        <p:nvSpPr>
          <p:cNvPr id="212484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0069" y="4942417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 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5">
                  <a:lumMod val="60000"/>
                  <a:lumOff val="40000"/>
                </a:schemeClr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…</a:t>
            </a:r>
            <a:endParaRPr lang="en-US" altLang="zh-TW" sz="28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4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631155" y="3939117"/>
            <a:ext cx="5751513" cy="0"/>
          </a:xfrm>
          <a:prstGeom prst="line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4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34481" y="3932767"/>
            <a:ext cx="37881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Carry ripples from </a:t>
            </a:r>
            <a:r>
              <a:rPr lang="en-US" sz="2400" dirty="0" err="1" smtClean="0">
                <a:solidFill>
                  <a:srgbClr val="FFFFFF"/>
                </a:solidFill>
              </a:rPr>
              <a:t>lsb</a:t>
            </a:r>
            <a:r>
              <a:rPr lang="en-US" sz="2400" dirty="0" smtClean="0">
                <a:solidFill>
                  <a:srgbClr val="FFFFFF"/>
                </a:solidFill>
              </a:rPr>
              <a:t> to </a:t>
            </a:r>
            <a:r>
              <a:rPr lang="en-US" sz="2400" dirty="0" err="1" smtClean="0">
                <a:solidFill>
                  <a:srgbClr val="FFFFFF"/>
                </a:solidFill>
              </a:rPr>
              <a:t>msb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combinationial</a:t>
            </a:r>
            <a:r>
              <a:rPr lang="en-US" dirty="0" smtClean="0"/>
              <a:t> </a:t>
            </a:r>
            <a:r>
              <a:rPr lang="en-US" dirty="0"/>
              <a:t>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Finite State Machines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Inputs</a:t>
            </a:r>
            <a:endParaRPr lang="en-US" sz="24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Combinational</a:t>
            </a:r>
            <a:br>
              <a:rPr lang="en-US" sz="2400" dirty="0" smtClean="0"/>
            </a:br>
            <a:r>
              <a:rPr lang="en-US" sz="2400" dirty="0" smtClean="0"/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</a:t>
            </a:r>
            <a:endParaRPr lang="en-US" sz="2400" dirty="0"/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6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Make sure you are</a:t>
            </a:r>
            <a:endParaRPr lang="en-US" sz="3300" dirty="0"/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Registered for class, can access CMS</a:t>
            </a:r>
            <a:endParaRPr lang="en-US" sz="2800" dirty="0"/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Have a Section you can go to. 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i="1" dirty="0" smtClean="0"/>
              <a:t>Lab Sections are required.</a:t>
            </a:r>
          </a:p>
          <a:p>
            <a:pPr marL="1200150" lvl="1" indent="-457200"/>
            <a:r>
              <a:rPr lang="en-US" sz="2400" dirty="0">
                <a:solidFill>
                  <a:schemeClr val="bg1"/>
                </a:solidFill>
              </a:rPr>
              <a:t>“Make up” lab sections </a:t>
            </a:r>
            <a:r>
              <a:rPr lang="en-US" sz="2400" b="1" i="1" dirty="0">
                <a:solidFill>
                  <a:schemeClr val="bg1"/>
                </a:solidFill>
              </a:rPr>
              <a:t>only</a:t>
            </a:r>
            <a:r>
              <a:rPr lang="en-US" sz="2400" b="1" dirty="0">
                <a:solidFill>
                  <a:schemeClr val="bg1"/>
                </a:solidFill>
              </a:rPr>
              <a:t> 8:40am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Wed, </a:t>
            </a:r>
            <a:r>
              <a:rPr lang="en-US" sz="2400" b="1" dirty="0" err="1">
                <a:solidFill>
                  <a:schemeClr val="bg1"/>
                </a:solidFill>
              </a:rPr>
              <a:t>Thur</a:t>
            </a:r>
            <a:r>
              <a:rPr lang="en-US" sz="2400" b="1" dirty="0">
                <a:solidFill>
                  <a:schemeClr val="bg1"/>
                </a:solidFill>
              </a:rPr>
              <a:t>, or </a:t>
            </a:r>
            <a:r>
              <a:rPr lang="en-US" sz="2400" b="1" dirty="0" smtClean="0">
                <a:solidFill>
                  <a:schemeClr val="bg1"/>
                </a:solidFill>
              </a:rPr>
              <a:t>Fri</a:t>
            </a:r>
          </a:p>
          <a:p>
            <a:pPr marL="1200150" lvl="1" indent="-457200"/>
            <a:r>
              <a:rPr lang="en-US" sz="2400" dirty="0">
                <a:solidFill>
                  <a:schemeClr val="bg1"/>
                </a:solidFill>
              </a:rPr>
              <a:t>Bring laptop to </a:t>
            </a:r>
            <a:r>
              <a:rPr lang="en-US" sz="2400" dirty="0" smtClean="0">
                <a:solidFill>
                  <a:schemeClr val="bg1"/>
                </a:solidFill>
              </a:rPr>
              <a:t>Labs</a:t>
            </a:r>
            <a:endParaRPr lang="en-US" sz="2400" i="1" dirty="0" smtClean="0"/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Project partners are required for projects.</a:t>
            </a:r>
          </a:p>
          <a:p>
            <a:pPr marL="1200150" lvl="1" indent="-457200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Have project partner in same Lab Section, if possible</a:t>
            </a:r>
          </a:p>
          <a:p>
            <a:pPr marL="0" indent="0">
              <a:buNone/>
            </a:pPr>
            <a:endParaRPr lang="en-US" sz="33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HW1 and Lab1 available today, after lecture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i="1" dirty="0" smtClean="0"/>
              <a:t>Do HW1 problems with lecture, i.e. finish part1 and 2 this week</a:t>
            </a: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Work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alone </a:t>
            </a:r>
            <a:r>
              <a:rPr lang="en-US" sz="2800" dirty="0" smtClean="0">
                <a:solidFill>
                  <a:schemeClr val="bg1"/>
                </a:solidFill>
              </a:rPr>
              <a:t>on both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</a:t>
            </a:r>
            <a:r>
              <a:rPr lang="en-US" sz="2800" dirty="0" smtClean="0"/>
              <a:t>, use your resources</a:t>
            </a:r>
          </a:p>
          <a:p>
            <a:pPr lvl="1">
              <a:buFont typeface="Calibri" pitchFamily="34" charset="0"/>
              <a:buChar char="₋"/>
            </a:pPr>
            <a:r>
              <a:rPr lang="en-US" sz="2400" dirty="0" smtClean="0"/>
              <a:t>Lab Section, Piazza.com, Office Hours,  Homework Help Session,</a:t>
            </a:r>
          </a:p>
          <a:p>
            <a:pPr lvl="1">
              <a:buFont typeface="Calibri" pitchFamily="34" charset="0"/>
              <a:buChar char="₋"/>
            </a:pPr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889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store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bit?</a:t>
            </a:r>
          </a:p>
          <a:p>
            <a:pPr lvl="1"/>
            <a:r>
              <a:rPr lang="en-US" dirty="0" smtClean="0"/>
              <a:t>Attempts at storing (and changing) one bit</a:t>
            </a:r>
          </a:p>
          <a:p>
            <a:pPr lvl="2"/>
            <a:r>
              <a:rPr lang="en-US" dirty="0" smtClean="0"/>
              <a:t>Set-Reset Latch</a:t>
            </a:r>
          </a:p>
          <a:p>
            <a:pPr lvl="2"/>
            <a:r>
              <a:rPr lang="en-US" dirty="0" smtClean="0"/>
              <a:t>D Latch</a:t>
            </a:r>
          </a:p>
          <a:p>
            <a:pPr lvl="2"/>
            <a:r>
              <a:rPr lang="en-US" dirty="0" smtClean="0"/>
              <a:t>D Flip-Flops</a:t>
            </a:r>
          </a:p>
          <a:p>
            <a:pPr lvl="2"/>
            <a:r>
              <a:rPr lang="en-US" dirty="0" smtClean="0"/>
              <a:t>Master-Slave Flip-Flops</a:t>
            </a:r>
          </a:p>
          <a:p>
            <a:pPr lvl="1"/>
            <a:r>
              <a:rPr lang="en-US" dirty="0" smtClean="0"/>
              <a:t>Register: storing more than one bit, N-bits</a:t>
            </a:r>
          </a:p>
          <a:p>
            <a:r>
              <a:rPr lang="en-US" dirty="0" smtClean="0"/>
              <a:t>Basic Building Blocks</a:t>
            </a:r>
          </a:p>
          <a:p>
            <a:pPr lvl="1"/>
            <a:r>
              <a:rPr lang="en-US" dirty="0" smtClean="0"/>
              <a:t>Decoders and Encoders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1066800"/>
            <a:ext cx="4191000" cy="4572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2192" y="5257800"/>
            <a:ext cx="6262007" cy="533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store </a:t>
            </a:r>
            <a:r>
              <a:rPr lang="en-US" b="1" i="1" dirty="0" smtClean="0"/>
              <a:t>one</a:t>
            </a:r>
            <a:r>
              <a:rPr lang="en-US" dirty="0" smtClean="0"/>
              <a:t> bit?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369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237" y="3424537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90488" y="34290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876800"/>
            <a:ext cx="7162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 not work!</a:t>
            </a:r>
          </a:p>
          <a:p>
            <a:pPr lvl="1"/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Oscillates wildly!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81400" y="13884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69344" y="13716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8144" y="38348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8144" y="3886200"/>
            <a:ext cx="39305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02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8" grpId="0" animBg="1"/>
      <p:bldP spid="38" grpId="1" animBg="1"/>
      <p:bldP spid="38" grpId="2" animBg="1"/>
      <p:bldP spid="35" grpId="0"/>
      <p:bldP spid="35" grpId="1"/>
      <p:bldP spid="39" grpId="0" animBg="1"/>
      <p:bldP spid="39" grpId="1" animBg="1"/>
      <p:bldP spid="39" grpId="2" animBg="1"/>
      <p:bldP spid="36" grpId="0"/>
      <p:bldP spid="36" grpId="1"/>
      <p:bldP spid="41" grpId="0" animBg="1"/>
      <p:bldP spid="41" grpId="1" animBg="1"/>
      <p:bldP spid="4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</a:t>
            </a:r>
            <a:r>
              <a:rPr lang="en-US" dirty="0" err="1" smtClean="0"/>
              <a:t>Bistable</a:t>
            </a:r>
            <a:r>
              <a:rPr lang="en-US" dirty="0" smtClean="0"/>
              <a:t> </a:t>
            </a:r>
            <a:r>
              <a:rPr lang="en-US" dirty="0"/>
              <a:t>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change the state?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447800"/>
            <a:ext cx="2943225" cy="1371600"/>
            <a:chOff x="2209800" y="1447800"/>
            <a:chExt cx="2943225" cy="1371600"/>
          </a:xfrm>
        </p:grpSpPr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569797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1569798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799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0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1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569802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3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4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5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6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7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8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9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2209800" y="1897062"/>
              <a:ext cx="3873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352800" y="3581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0713" y="40386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2913" y="4267200"/>
            <a:ext cx="356187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1913" y="41148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0313" y="41910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build="p"/>
      <p:bldP spid="1569812" grpId="0" animBg="1"/>
      <p:bldP spid="1569813" grpId="0" animBg="1"/>
      <p:bldP spid="1569814" grpId="0" animBg="1"/>
      <p:bldP spid="1569815" grpId="0" animBg="1"/>
      <p:bldP spid="1569816" grpId="0" animBg="1"/>
      <p:bldP spid="1569817" grpId="0" animBg="1"/>
      <p:bldP spid="1569818" grpId="0" animBg="1"/>
      <p:bldP spid="1569819" grpId="0" animBg="1"/>
      <p:bldP spid="1569820" grpId="0" animBg="1"/>
      <p:bldP spid="1569821" grpId="0" animBg="1"/>
      <p:bldP spid="1569822" grpId="0" animBg="1"/>
      <p:bldP spid="1569823" grpId="0" animBg="1"/>
      <p:bldP spid="1569824" grpId="0" animBg="1"/>
      <p:bldP spid="1569825" grpId="0"/>
      <p:bldP spid="1569826" grpId="0"/>
      <p:bldP spid="1569827" grpId="0"/>
      <p:bldP spid="1569828" grpId="0" animBg="1"/>
      <p:bldP spid="1569829" grpId="0" animBg="1"/>
      <p:bldP spid="1569830" grpId="0" animBg="1"/>
      <p:bldP spid="1569831" grpId="0" animBg="1"/>
      <p:bldP spid="1569832" grpId="0" animBg="1"/>
      <p:bldP spid="1569833" grpId="0" animBg="1"/>
      <p:bldP spid="1569834" grpId="0" animBg="1"/>
      <p:bldP spid="1569835" grpId="0" animBg="1"/>
      <p:bldP spid="1569836" grpId="0" animBg="1"/>
      <p:bldP spid="1569837" grpId="0" animBg="1"/>
      <p:bldP spid="1569838" grpId="0" animBg="1"/>
      <p:bldP spid="1569839" grpId="0" animBg="1"/>
      <p:bldP spid="1569840" grpId="0"/>
      <p:bldP spid="1569841" grpId="0"/>
      <p:bldP spid="1569842" grpId="0"/>
      <p:bldP spid="1569843" grpId="0"/>
      <p:bldP spid="15698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5099050" y="2409031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5095333" y="2438400"/>
            <a:ext cx="407484" cy="4837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1569798" name="AutoShape 6"/>
          <p:cNvSpPr>
            <a:spLocks noChangeArrowheads="1"/>
          </p:cNvSpPr>
          <p:nvPr/>
        </p:nvSpPr>
        <p:spPr bwMode="auto">
          <a:xfrm rot="5400000">
            <a:off x="3498853" y="140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799" name="Oval 7"/>
          <p:cNvSpPr>
            <a:spLocks noChangeArrowheads="1"/>
          </p:cNvSpPr>
          <p:nvPr/>
        </p:nvSpPr>
        <p:spPr bwMode="auto">
          <a:xfrm>
            <a:off x="4079878" y="16367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0" name="Line 8"/>
          <p:cNvSpPr>
            <a:spLocks noChangeShapeType="1"/>
          </p:cNvSpPr>
          <p:nvPr/>
        </p:nvSpPr>
        <p:spPr bwMode="auto">
          <a:xfrm flipH="1">
            <a:off x="3361534" y="1712913"/>
            <a:ext cx="108744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1" name="Line 9"/>
          <p:cNvSpPr>
            <a:spLocks noChangeShapeType="1"/>
          </p:cNvSpPr>
          <p:nvPr/>
        </p:nvSpPr>
        <p:spPr bwMode="auto">
          <a:xfrm flipH="1" flipV="1">
            <a:off x="4232276" y="1712913"/>
            <a:ext cx="7207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743199" y="2551112"/>
            <a:ext cx="72707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1"/>
            <a:ext cx="1111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913762" y="151447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37172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43200" y="1828800"/>
            <a:ext cx="2492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569804" idx="1"/>
          </p:cNvCxnSpPr>
          <p:nvPr/>
        </p:nvCxnSpPr>
        <p:spPr>
          <a:xfrm flipH="1">
            <a:off x="2743199" y="1828800"/>
            <a:ext cx="2" cy="72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657631" y="1631950"/>
            <a:ext cx="3732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953000" y="1705768"/>
            <a:ext cx="0" cy="732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24400" y="24384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686300" y="2667000"/>
            <a:ext cx="419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19"/>
              <p:cNvSpPr txBox="1">
                <a:spLocks noChangeArrowheads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2267918" y="2303462"/>
            <a:ext cx="423514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Q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69431" y="1382263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2284749" y="1371600"/>
            <a:ext cx="389851" cy="4837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811" grpId="0"/>
      <p:bldP spid="106" grpId="0" animBg="1"/>
      <p:bldP spid="103" grpId="0"/>
      <p:bldP spid="104" grpId="0"/>
      <p:bldP spid="1569810" grpId="0"/>
      <p:bldP spid="1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725802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2940363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95978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9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16591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16591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57639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0 if R is 1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15127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be 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151277" cy="369909"/>
              </a:xfrm>
              <a:prstGeom prst="rect">
                <a:avLst/>
              </a:prstGeom>
              <a:blipFill rotWithShape="1">
                <a:blip r:embed="rId6"/>
                <a:stretch>
                  <a:fillRect l="-529" t="-6557" r="-370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27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468611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468611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06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20973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20973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92073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1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864613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be 0 if S is 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864613" cy="369909"/>
              </a:xfrm>
              <a:prstGeom prst="rect">
                <a:avLst/>
              </a:prstGeom>
              <a:blipFill rotWithShape="1">
                <a:blip r:embed="rId7"/>
                <a:stretch>
                  <a:fillRect l="-327" t="-6557" r="-196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29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655988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655988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95600" y="4267200"/>
                <a:ext cx="5736122" cy="2309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are the values for 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3200" dirty="0" smtClean="0"/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67200"/>
                <a:ext cx="5736122" cy="2309478"/>
              </a:xfrm>
              <a:prstGeom prst="rect">
                <a:avLst/>
              </a:prstGeom>
              <a:blipFill rotWithShape="1">
                <a:blip r:embed="rId9"/>
                <a:stretch>
                  <a:fillRect l="-2657" t="-3166" r="-1594" b="-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743200" y="5562600"/>
            <a:ext cx="2286000" cy="609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33" grpId="0"/>
      <p:bldP spid="3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521344"/>
                  </p:ext>
                </p:extLst>
              </p:nvPr>
            </p:nvGraphicFramePr>
            <p:xfrm>
              <a:off x="381000" y="3581400"/>
              <a:ext cx="2133600" cy="2537397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521344"/>
                  </p:ext>
                </p:extLst>
              </p:nvPr>
            </p:nvGraphicFramePr>
            <p:xfrm>
              <a:off x="381000" y="3581400"/>
              <a:ext cx="2133600" cy="2537397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2632"/>
                          </a:stretch>
                        </a:blipFill>
                      </a:tcPr>
                    </a:tc>
                  </a:tr>
                  <a:tr h="433832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66790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3063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1971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Q is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will stay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Q is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will stay 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1923347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will stay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</a:t>
                </a:r>
                <a:endParaRPr lang="en-US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 </a:t>
                </a:r>
                <a:r>
                  <a:rPr lang="en-US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will stay </a:t>
                </a:r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</a:t>
                </a:r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1923347" cy="646908"/>
              </a:xfrm>
              <a:prstGeom prst="rect">
                <a:avLst/>
              </a:prstGeom>
              <a:blipFill rotWithShape="1">
                <a:blip r:embed="rId7"/>
                <a:stretch>
                  <a:fillRect l="-2532" t="-3774" r="-158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33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438370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438370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8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5" name="TextBox 34"/>
          <p:cNvSpPr txBox="1"/>
          <p:nvPr/>
        </p:nvSpPr>
        <p:spPr>
          <a:xfrm>
            <a:off x="2743200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9400" y="14594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/>
      <p:bldP spid="35" grpId="0"/>
      <p:bldP spid="37" grpId="0"/>
      <p:bldP spid="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Make sure to go to </a:t>
            </a:r>
            <a:r>
              <a:rPr lang="en-US" sz="28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Lab Section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this week</a:t>
            </a:r>
          </a:p>
          <a:p>
            <a:r>
              <a:rPr lang="en-US" sz="2800" dirty="0" smtClean="0"/>
              <a:t>Completed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Lab1</a:t>
            </a:r>
            <a:r>
              <a:rPr lang="en-US" sz="2800" dirty="0" smtClean="0"/>
              <a:t> due 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sz="2800" dirty="0" smtClean="0"/>
              <a:t> winter break, Friday, Feb 13th</a:t>
            </a:r>
            <a:endParaRPr lang="en-US" sz="2800" dirty="0"/>
          </a:p>
          <a:p>
            <a:r>
              <a:rPr lang="en-US" sz="2800" dirty="0" smtClean="0"/>
              <a:t>Note, a Design Document is due when you submit Lab1 final circuit</a:t>
            </a:r>
          </a:p>
          <a:p>
            <a:r>
              <a:rPr lang="en-US" sz="2800" dirty="0" smtClean="0"/>
              <a:t>Work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Homework1 is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available, after lecture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800" dirty="0"/>
              <a:t>D</a:t>
            </a:r>
            <a:r>
              <a:rPr lang="en-US" sz="2800" dirty="0" smtClean="0"/>
              <a:t>ue a week before prelim1, Monday, February 23rd</a:t>
            </a:r>
          </a:p>
          <a:p>
            <a:r>
              <a:rPr lang="en-US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 on problems incrementally, as we cover them in lecture</a:t>
            </a:r>
          </a:p>
          <a:p>
            <a:r>
              <a:rPr lang="en-US" sz="2800" dirty="0" smtClean="0"/>
              <a:t>Office Hours for help</a:t>
            </a:r>
          </a:p>
          <a:p>
            <a:r>
              <a:rPr lang="en-US" sz="2800" dirty="0" smtClean="0"/>
              <a:t>Work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alone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Work alone,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</a:t>
            </a:r>
            <a:r>
              <a:rPr lang="en-US" sz="2800" dirty="0" smtClean="0"/>
              <a:t> use your resources</a:t>
            </a:r>
          </a:p>
          <a:p>
            <a:pPr lvl="1"/>
            <a:r>
              <a:rPr lang="en-US" sz="2400" dirty="0" smtClean="0"/>
              <a:t>Lab Section, Piazza.com, Office Hours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92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34297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34297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60806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737" y="14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223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680" y="2621144"/>
            <a:ext cx="22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will be 0</a:t>
            </a: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since R is 1</a:t>
            </a:r>
          </a:p>
        </p:txBody>
      </p:sp>
      <p:cxnSp>
        <p:nvCxnSpPr>
          <p:cNvPr id="6" name="Straight Arrow Connector 5"/>
          <p:cNvCxnSpPr>
            <a:endCxn id="26" idx="1"/>
          </p:cNvCxnSpPr>
          <p:nvPr/>
        </p:nvCxnSpPr>
        <p:spPr>
          <a:xfrm flipV="1">
            <a:off x="1732643" y="2423160"/>
            <a:ext cx="553357" cy="1979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301" y="2620567"/>
                <a:ext cx="226369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will be 0 since S is 1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01" y="2620567"/>
                <a:ext cx="2263697" cy="369909"/>
              </a:xfrm>
              <a:prstGeom prst="rect">
                <a:avLst/>
              </a:prstGeom>
              <a:blipFill rotWithShape="1">
                <a:blip r:embed="rId7"/>
                <a:stretch>
                  <a:fillRect l="-269" t="-6557" r="-10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 flipV="1">
            <a:off x="4568886" y="2406134"/>
            <a:ext cx="333033" cy="18466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19400" y="4495800"/>
            <a:ext cx="63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when S,R changes from 1,1 to 0,0?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3" grpId="1"/>
      <p:bldP spid="8" grpId="0"/>
      <p:bldP spid="33" grpId="0"/>
      <p:bldP spid="33" grpId="1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340359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340359"/>
                  </p:ext>
                </p:extLst>
              </p:nvPr>
            </p:nvGraphicFramePr>
            <p:xfrm>
              <a:off x="381000" y="3581400"/>
              <a:ext cx="2133600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?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3987"/>
              </p:ext>
            </p:extLst>
          </p:nvPr>
        </p:nvGraphicFramePr>
        <p:xfrm>
          <a:off x="7162800" y="20574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737" y="1459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899129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221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2098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09212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09212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7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819400" y="4495800"/>
            <a:ext cx="63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happens when S,R changes from 1,1 to 0,0?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32449" y="5085755"/>
                <a:ext cx="6417141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become unstable and will oscillate wildly </a:t>
                </a:r>
              </a:p>
              <a:p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b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etween values 0,0 to 1,1 to 0,0  to 1,1 …</a:t>
                </a:r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449" y="5085755"/>
                <a:ext cx="6417141" cy="831766"/>
              </a:xfrm>
              <a:prstGeom prst="rect">
                <a:avLst/>
              </a:prstGeom>
              <a:blipFill rotWithShape="1">
                <a:blip r:embed="rId8"/>
                <a:stretch>
                  <a:fillRect l="-1425" t="-5839" r="-57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267200" y="2209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2221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7200" y="220980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22214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0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1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87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8" grpId="0"/>
      <p:bldP spid="8" grpId="1"/>
      <p:bldP spid="34" grpId="0"/>
      <p:bldP spid="40" grpId="0"/>
      <p:bldP spid="40" grpId="1"/>
      <p:bldP spid="41" grpId="0"/>
      <p:bldP spid="41" grpId="1"/>
      <p:bldP spid="42" grpId="0"/>
      <p:bldP spid="43" grpId="0"/>
      <p:bldP spid="35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39000" y="795297"/>
            <a:ext cx="1676400" cy="1202776"/>
            <a:chOff x="7239000" y="795297"/>
            <a:chExt cx="1676400" cy="1202776"/>
          </a:xfrm>
        </p:grpSpPr>
        <p:sp>
          <p:nvSpPr>
            <p:cNvPr id="39" name="Rectangle 38"/>
            <p:cNvSpPr/>
            <p:nvPr>
              <p:custDataLst>
                <p:tags r:id="rId2"/>
              </p:custDataLst>
            </p:nvPr>
          </p:nvSpPr>
          <p:spPr bwMode="auto">
            <a:xfrm>
              <a:off x="7467600" y="871497"/>
              <a:ext cx="1219200" cy="1066800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>
              <p:custDataLst>
                <p:tags r:id="rId3"/>
              </p:custDataLst>
            </p:nvPr>
          </p:nvCxnSpPr>
          <p:spPr>
            <a:xfrm rot="10800000">
              <a:off x="72390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4"/>
              </p:custDataLst>
            </p:nvPr>
          </p:nvCxnSpPr>
          <p:spPr>
            <a:xfrm rot="10800000">
              <a:off x="72390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868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>
              <p:custDataLst>
                <p:tags r:id="rId6"/>
              </p:custDataLst>
            </p:nvPr>
          </p:nvCxnSpPr>
          <p:spPr>
            <a:xfrm rot="10800000">
              <a:off x="86868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467600" y="795297"/>
              <a:ext cx="349250" cy="56197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52109" y="1404897"/>
              <a:ext cx="380232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R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05800" y="795297"/>
              <a:ext cx="426720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Q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1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Rectangle 52"/>
          <p:cNvSpPr/>
          <p:nvPr>
            <p:custDataLst>
              <p:tags r:id="rId1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553160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106436"/>
                  </p:ext>
                </p:extLst>
              </p:nvPr>
            </p:nvGraphicFramePr>
            <p:xfrm>
              <a:off x="381000" y="3581400"/>
              <a:ext cx="2133601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1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9"/>
                          <a:stretch>
                            <a:fillRect l="-320690" t="-15789" r="-16092" b="-459211"/>
                          </a:stretch>
                        </a:blipFill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9"/>
                          <a:stretch>
                            <a:fillRect l="-320690" t="-114286" r="-16092" b="-353247"/>
                          </a:stretch>
                        </a:blip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62912"/>
                  </p:ext>
                </p:extLst>
              </p:nvPr>
            </p:nvGraphicFramePr>
            <p:xfrm>
              <a:off x="381000" y="3581400"/>
              <a:ext cx="2849563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0"/>
                    <a:gridCol w="533400"/>
                    <a:gridCol w="715963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hold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reset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62912"/>
                  </p:ext>
                </p:extLst>
              </p:nvPr>
            </p:nvGraphicFramePr>
            <p:xfrm>
              <a:off x="381000" y="3581400"/>
              <a:ext cx="2849563" cy="2568830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457200"/>
                    <a:gridCol w="609600"/>
                    <a:gridCol w="533400"/>
                    <a:gridCol w="715963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0"/>
                          <a:stretch>
                            <a:fillRect l="-315909" t="-15789" r="-142045" b="-4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0"/>
                          <a:stretch>
                            <a:fillRect l="-315909" t="-114286" r="-142045" b="-353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hold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reset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set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Tahoma" pitchFamily="34" charset="0"/>
                            </a:rPr>
                            <a:t>forbidden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35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avoid the forbidden state of S-R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32766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313501306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128388342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962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75861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25293" grpId="0" animBg="1"/>
      <p:bldP spid="225344" grpId="0" animBg="1"/>
      <p:bldP spid="225345" grpId="0"/>
      <p:bldP spid="97" grpId="0" animBg="1"/>
      <p:bldP spid="99" grpId="0" animBg="1"/>
      <p:bldP spid="100" grpId="0" animBg="1"/>
      <p:bldP spid="101" grpId="0"/>
      <p:bldP spid="1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210978672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2109786724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5769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03416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762000" y="3581400"/>
            <a:ext cx="8001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Data (D) Latch</a:t>
            </a:r>
          </a:p>
          <a:p>
            <a:pPr lvl="1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 smtClean="0"/>
              <a:t>Easier to use than an SR latch</a:t>
            </a:r>
          </a:p>
          <a:p>
            <a:pPr lvl="1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 smtClean="0"/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When D changes, Q changes</a:t>
            </a:r>
          </a:p>
          <a:p>
            <a:pPr lvl="2">
              <a:lnSpc>
                <a:spcPct val="82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dirty="0" smtClean="0"/>
              <a:t>… immediately (…after a delay of 2 </a:t>
            </a:r>
            <a:r>
              <a:rPr lang="en-US" sz="1800" dirty="0" err="1" smtClean="0"/>
              <a:t>Ors</a:t>
            </a:r>
            <a:r>
              <a:rPr lang="en-US" sz="1800" dirty="0" smtClean="0"/>
              <a:t> and 2 NOTs)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r>
              <a:rPr lang="en-US" sz="2400" dirty="0" smtClean="0"/>
              <a:t>Need to control when the output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12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Unclocked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 D Latch can store and change a bit like an SR Latch while avoiding the forbidden state.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coordinate state changes to a D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292960" y="4622800"/>
            <a:ext cx="825867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period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2599112" y="2403475"/>
            <a:ext cx="710451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high</a:t>
            </a: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 flipV="1">
            <a:off x="3165475" y="3079674"/>
            <a:ext cx="457200" cy="7620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4885112" y="4906962"/>
            <a:ext cx="710451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low</a:t>
            </a: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H="1" flipV="1">
            <a:off x="4572000" y="4648200"/>
            <a:ext cx="228600" cy="3048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807701" y="2667000"/>
            <a:ext cx="736099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rising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edge</a:t>
            </a: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H="1">
            <a:off x="6034086" y="3460674"/>
            <a:ext cx="976314" cy="709594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091114" y="2869377"/>
            <a:ext cx="787395" cy="7349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falling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edge</a:t>
            </a: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H="1">
            <a:off x="5270499" y="3606800"/>
            <a:ext cx="173831" cy="51588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3505200" y="4572000"/>
            <a:ext cx="0" cy="15240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2286000" y="4648200"/>
            <a:ext cx="1219200" cy="0"/>
          </a:xfrm>
          <a:prstGeom prst="lin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189163" y="3560668"/>
            <a:ext cx="1316037" cy="1816194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962400" y="4343400"/>
            <a:ext cx="838200" cy="3048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05200" y="3788472"/>
            <a:ext cx="457200" cy="250127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5400000">
            <a:off x="4807743" y="4107657"/>
            <a:ext cx="685800" cy="24288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5400000">
            <a:off x="5569743" y="4107657"/>
            <a:ext cx="685800" cy="24288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9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2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0"/>
            <a:ext cx="9448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online syllabus/schedule </a:t>
            </a:r>
            <a:endParaRPr lang="en-US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www.cs.cornell.edu/Courses/CS3410/2015sp/schedule.html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Slides and Reading for lectures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Office Hours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Pictures of all  TAs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Homework and Programming Assignments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Dates to keep in Mind</a:t>
            </a:r>
          </a:p>
          <a:p>
            <a:pPr marL="1085850" lvl="1" indent="-342900"/>
            <a:r>
              <a:rPr lang="en-US" sz="2400" dirty="0">
                <a:solidFill>
                  <a:schemeClr val="bg1"/>
                </a:solidFill>
              </a:rPr>
              <a:t>Prelims: Tue Mar 3rd and </a:t>
            </a:r>
            <a:r>
              <a:rPr lang="en-US" sz="2400" dirty="0" err="1">
                <a:solidFill>
                  <a:schemeClr val="bg1"/>
                </a:solidFill>
              </a:rPr>
              <a:t>Thur</a:t>
            </a:r>
            <a:r>
              <a:rPr lang="en-US" sz="2400" dirty="0">
                <a:solidFill>
                  <a:schemeClr val="bg1"/>
                </a:solidFill>
              </a:rPr>
              <a:t> April 30th </a:t>
            </a:r>
          </a:p>
          <a:p>
            <a:pPr marL="1085850" lvl="1" indent="-342900"/>
            <a:r>
              <a:rPr lang="en-US" sz="2400" b="1" i="1" dirty="0">
                <a:solidFill>
                  <a:schemeClr val="bg1"/>
                </a:solidFill>
              </a:rPr>
              <a:t>Lab 1: Due </a:t>
            </a:r>
            <a:r>
              <a:rPr lang="en-US" sz="2400" b="1" i="1" dirty="0" smtClean="0">
                <a:solidFill>
                  <a:schemeClr val="bg1"/>
                </a:solidFill>
              </a:rPr>
              <a:t>next Friday, Feb </a:t>
            </a:r>
            <a:r>
              <a:rPr lang="en-US" sz="2400" b="1" i="1" dirty="0">
                <a:solidFill>
                  <a:schemeClr val="bg1"/>
                </a:solidFill>
              </a:rPr>
              <a:t>13th  before Winter </a:t>
            </a:r>
            <a:r>
              <a:rPr lang="en-US" sz="2400" b="1" i="1" dirty="0" smtClean="0">
                <a:solidFill>
                  <a:schemeClr val="bg1"/>
                </a:solidFill>
              </a:rPr>
              <a:t>break</a:t>
            </a:r>
            <a:endParaRPr lang="en-US" sz="2400" b="1" i="1" dirty="0">
              <a:solidFill>
                <a:schemeClr val="bg1"/>
              </a:solidFill>
            </a:endParaRPr>
          </a:p>
          <a:p>
            <a:pPr marL="1085850" lvl="1" indent="-342900"/>
            <a:r>
              <a:rPr lang="en-US" sz="2400" dirty="0">
                <a:solidFill>
                  <a:schemeClr val="bg1"/>
                </a:solidFill>
              </a:rPr>
              <a:t>Proj2: Due  </a:t>
            </a:r>
            <a:r>
              <a:rPr lang="en-US" sz="2400" dirty="0" err="1">
                <a:solidFill>
                  <a:schemeClr val="bg1"/>
                </a:solidFill>
              </a:rPr>
              <a:t>Thur</a:t>
            </a:r>
            <a:r>
              <a:rPr lang="en-US" sz="2400" dirty="0">
                <a:solidFill>
                  <a:schemeClr val="bg1"/>
                </a:solidFill>
              </a:rPr>
              <a:t> Mar 26th before Spring break</a:t>
            </a:r>
          </a:p>
          <a:p>
            <a:pPr marL="1085850" lvl="1" indent="-342900"/>
            <a:r>
              <a:rPr lang="en-US" sz="2400" dirty="0">
                <a:solidFill>
                  <a:schemeClr val="bg1"/>
                </a:solidFill>
              </a:rPr>
              <a:t>Final Project: Due when final would be (not known until Feb 14th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Sched</a:t>
            </a:r>
            <a:r>
              <a:rPr lang="en-US" dirty="0" smtClean="0"/>
              <a:t>ule is subject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953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4343400"/>
            <a:ext cx="0" cy="609600"/>
          </a:xfrm>
          <a:prstGeom prst="line">
            <a:avLst/>
          </a:pr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55626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5562600"/>
            <a:ext cx="0" cy="609600"/>
          </a:xfrm>
          <a:prstGeom prst="line">
            <a:avLst/>
          </a:prstGeom>
          <a:noFill/>
          <a:ln w="38100" cap="flat">
            <a:solidFill>
              <a:schemeClr val="accent5">
                <a:lumMod val="60000"/>
                <a:lumOff val="40000"/>
              </a:schemeClr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6172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8674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5562600"/>
            <a:ext cx="3810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46482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4343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43434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55727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negative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edge-triggered</a:t>
            </a:r>
          </a:p>
        </p:txBody>
      </p:sp>
      <p:grpSp>
        <p:nvGrpSpPr>
          <p:cNvPr id="2" name="Group 1"/>
          <p:cNvGrpSpPr/>
          <p:nvPr/>
        </p:nvGrpSpPr>
        <p:grpSpPr>
          <a:xfrm flipV="1">
            <a:off x="4953000" y="1752600"/>
            <a:ext cx="1600200" cy="609600"/>
            <a:chOff x="4953000" y="1752600"/>
            <a:chExt cx="1600200" cy="609600"/>
          </a:xfrm>
        </p:grpSpPr>
        <p:sp>
          <p:nvSpPr>
            <p:cNvPr id="16" name="Line 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562600" y="2362200"/>
              <a:ext cx="609600" cy="0"/>
            </a:xfrm>
            <a:prstGeom prst="line">
              <a:avLst/>
            </a:prstGeom>
            <a:noFill/>
            <a:ln w="38100" cap="sq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172200" y="1752600"/>
              <a:ext cx="381000" cy="0"/>
            </a:xfrm>
            <a:prstGeom prst="line">
              <a:avLst/>
            </a:prstGeom>
            <a:noFill/>
            <a:ln w="381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6172200" y="1752600"/>
              <a:ext cx="0" cy="6096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4" name="Straight Connector 23"/>
            <p:cNvCxnSpPr/>
            <p:nvPr>
              <p:custDataLst>
                <p:tags r:id="rId18"/>
              </p:custDataLst>
            </p:nvPr>
          </p:nvCxnSpPr>
          <p:spPr>
            <a:xfrm rot="5400000" flipH="1" flipV="1">
              <a:off x="5257800" y="2057400"/>
              <a:ext cx="6096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ine 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953000" y="1752600"/>
              <a:ext cx="609600" cy="0"/>
            </a:xfrm>
            <a:prstGeom prst="line">
              <a:avLst/>
            </a:prstGeom>
            <a:noFill/>
            <a:ln w="381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988" grpId="0" animBg="1"/>
      <p:bldP spid="1577989" grpId="0" animBg="1"/>
      <p:bldP spid="1577990" grpId="0" animBg="1"/>
      <p:bldP spid="1577991" grpId="0" animBg="1"/>
      <p:bldP spid="1577992" grpId="0" animBg="1"/>
      <p:bldP spid="1577993" grpId="0" animBg="1"/>
      <p:bldP spid="75" grpId="0" animBg="1"/>
      <p:bldP spid="60" grpId="0"/>
      <p:bldP spid="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92202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Clock Methodology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2"/>
            <a:r>
              <a:rPr lang="en-US" dirty="0" smtClean="0"/>
              <a:t>Edge-Triggered: Signals must be stable near falling clock edge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 edge synchronous</a:t>
            </a:r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</a:rPr>
              <a:t>clk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957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209800"/>
            <a:ext cx="10732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9571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209800"/>
            <a:ext cx="10732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574348" y="2286000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setup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87433" y="22860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hold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295400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428340" y="2286000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combinational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810000" y="2209800"/>
            <a:ext cx="0" cy="91440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609597" y="1571092"/>
            <a:ext cx="199323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524000" y="2485492"/>
            <a:ext cx="10652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3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6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3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57600" y="2630273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679866124"/>
                  </p:ext>
                </p:extLst>
              </p:nvPr>
            </p:nvGraphicFramePr>
            <p:xfrm>
              <a:off x="4267200" y="3268981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44"/>
                </p:custDataLst>
                <p:extLst>
                  <p:ext uri="{D42A27DB-BD31-4B8C-83A1-F6EECF244321}">
                    <p14:modId xmlns:p14="http://schemas.microsoft.com/office/powerpoint/2010/main" val="1552979684"/>
                  </p:ext>
                </p:extLst>
              </p:nvPr>
            </p:nvGraphicFramePr>
            <p:xfrm>
              <a:off x="4267200" y="3268981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5"/>
                          <a:stretch>
                            <a:fillRect l="-281884" t="-7692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9" name="Rectangle 3"/>
          <p:cNvSpPr txBox="1">
            <a:spLocks noChangeArrowheads="1"/>
          </p:cNvSpPr>
          <p:nvPr>
            <p:custDataLst>
              <p:tags r:id="rId39"/>
            </p:custDataLst>
          </p:nvPr>
        </p:nvSpPr>
        <p:spPr>
          <a:xfrm>
            <a:off x="4572000" y="2637892"/>
            <a:ext cx="4343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Fill in the truth table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Group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444377586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Group 4"/>
              <p:cNvGraphicFramePr>
                <a:graphicFrameLocks noGrp="1"/>
              </p:cNvGraphicFramePr>
              <p:nvPr>
                <p:custDataLst>
                  <p:tags r:id="rId44"/>
                </p:custDataLst>
                <p:extLst>
                  <p:ext uri="{D42A27DB-BD31-4B8C-83A1-F6EECF244321}">
                    <p14:modId xmlns:p14="http://schemas.microsoft.com/office/powerpoint/2010/main" val="3822167338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5"/>
                          <a:stretch>
                            <a:fillRect l="-281884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7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Group 4"/>
              <p:cNvGraphicFramePr>
                <a:graphicFrameLocks noGrp="1"/>
              </p:cNvGraphicFramePr>
              <p:nvPr>
                <p:custDataLst>
                  <p:tags r:id="rId39"/>
                </p:custDataLst>
                <p:extLst>
                  <p:ext uri="{D42A27DB-BD31-4B8C-83A1-F6EECF244321}">
                    <p14:modId xmlns:p14="http://schemas.microsoft.com/office/powerpoint/2010/main" val="667571278"/>
                  </p:ext>
                </p:extLst>
              </p:nvPr>
            </p:nvGraphicFramePr>
            <p:xfrm>
              <a:off x="228600" y="33528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433917"/>
                    <a:gridCol w="433917"/>
                    <a:gridCol w="752122"/>
                    <a:gridCol w="752122"/>
                    <a:gridCol w="752122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hold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reset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set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Group 4"/>
              <p:cNvGraphicFramePr>
                <a:graphicFrameLocks noGrp="1"/>
              </p:cNvGraphicFramePr>
              <p:nvPr>
                <p:custDataLst>
                  <p:tags r:id="rId48"/>
                </p:custDataLst>
                <p:extLst>
                  <p:ext uri="{D42A27DB-BD31-4B8C-83A1-F6EECF244321}">
                    <p14:modId xmlns:p14="http://schemas.microsoft.com/office/powerpoint/2010/main" val="1223677894"/>
                  </p:ext>
                </p:extLst>
              </p:nvPr>
            </p:nvGraphicFramePr>
            <p:xfrm>
              <a:off x="228600" y="33528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433917"/>
                    <a:gridCol w="433917"/>
                    <a:gridCol w="752122"/>
                    <a:gridCol w="752122"/>
                    <a:gridCol w="752122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9"/>
                          <a:stretch>
                            <a:fillRect l="-232258" t="-7692" r="-104032" b="-4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9"/>
                          <a:stretch>
                            <a:fillRect l="-232258" t="-106667" r="-104032" b="-3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hold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reset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set</a:t>
                          </a: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forbidden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40"/>
                </p:custDataLst>
                <p:extLst>
                  <p:ext uri="{D42A27DB-BD31-4B8C-83A1-F6EECF244321}">
                    <p14:modId xmlns:p14="http://schemas.microsoft.com/office/powerpoint/2010/main" val="3673838746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50"/>
                </p:custDataLst>
                <p:extLst>
                  <p:ext uri="{D42A27DB-BD31-4B8C-83A1-F6EECF244321}">
                    <p14:modId xmlns:p14="http://schemas.microsoft.com/office/powerpoint/2010/main" val="3673838746"/>
                  </p:ext>
                </p:extLst>
              </p:nvPr>
            </p:nvGraphicFramePr>
            <p:xfrm>
              <a:off x="4267200" y="32766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108654" b="-342308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51"/>
                          <a:stretch>
                            <a:fillRect l="-281884" t="-197273" b="-223636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0" name="Rectangle 3"/>
          <p:cNvSpPr txBox="1">
            <a:spLocks noChangeArrowheads="1"/>
          </p:cNvSpPr>
          <p:nvPr>
            <p:custDataLst>
              <p:tags r:id="rId41"/>
            </p:custDataLst>
          </p:nvPr>
        </p:nvSpPr>
        <p:spPr>
          <a:xfrm>
            <a:off x="4572000" y="2637892"/>
            <a:ext cx="4343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Fill in the truth table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Fifth Attempt: D </a:t>
            </a:r>
            <a:r>
              <a:rPr lang="en-US" dirty="0" smtClean="0"/>
              <a:t>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89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3256575057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90"/>
                </p:custDataLst>
                <p:extLst>
                  <p:ext uri="{D42A27DB-BD31-4B8C-83A1-F6EECF244321}">
                    <p14:modId xmlns:p14="http://schemas.microsoft.com/office/powerpoint/2010/main" val="3256575057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108654" b="-342308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197273" b="-223636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0" name="Straight Connector 49"/>
          <p:cNvCxnSpPr/>
          <p:nvPr>
            <p:custDataLst>
              <p:tags r:id="rId39"/>
            </p:custDataLst>
          </p:nvPr>
        </p:nvCxnSpPr>
        <p:spPr>
          <a:xfrm>
            <a:off x="360746" y="370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40"/>
            </p:custDataLst>
          </p:nvPr>
        </p:nvCxnSpPr>
        <p:spPr>
          <a:xfrm>
            <a:off x="360746" y="4212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41"/>
            </p:custDataLst>
          </p:nvPr>
        </p:nvCxnSpPr>
        <p:spPr>
          <a:xfrm>
            <a:off x="360746" y="4466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42"/>
            </p:custDataLst>
          </p:nvPr>
        </p:nvCxnSpPr>
        <p:spPr>
          <a:xfrm>
            <a:off x="360746" y="497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43"/>
            </p:custDataLst>
          </p:nvPr>
        </p:nvCxnSpPr>
        <p:spPr>
          <a:xfrm>
            <a:off x="360746" y="5101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44"/>
            </p:custDataLst>
          </p:nvPr>
        </p:nvCxnSpPr>
        <p:spPr>
          <a:xfrm>
            <a:off x="377421" y="5609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60746" y="4212692"/>
            <a:ext cx="55027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911018" y="3704692"/>
            <a:ext cx="38438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911018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2954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60746" y="4466692"/>
            <a:ext cx="10526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413350" y="4974692"/>
            <a:ext cx="56784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981199" y="4466692"/>
            <a:ext cx="38100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362200" y="4974692"/>
            <a:ext cx="1366876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98120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36220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Text Box 6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3666948"/>
            <a:ext cx="279366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Box 63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20048" y="4466692"/>
            <a:ext cx="191670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9" name="Text Box 64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08189" y="5076292"/>
            <a:ext cx="201492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70" name="Line 26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295397" y="4212692"/>
            <a:ext cx="4577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2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1753100" y="3704692"/>
            <a:ext cx="41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7531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71698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171698" y="4212692"/>
            <a:ext cx="41514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8" name="Line 2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2586846" y="3704692"/>
            <a:ext cx="384954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9" name="Line 2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258684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9718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6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971799" y="4212692"/>
            <a:ext cx="44879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8" name="Line 27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420591" y="3704692"/>
            <a:ext cx="29181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9" name="Line 2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3420591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Line 2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37338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0" name="Rectangle 3"/>
          <p:cNvSpPr txBox="1">
            <a:spLocks noChangeArrowheads="1"/>
          </p:cNvSpPr>
          <p:nvPr>
            <p:custDataLst>
              <p:tags r:id="rId70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/>
              <a:t>Clock high: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/>
              <a:t>Clock low: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keep state (ignore D)</a:t>
            </a:r>
            <a:endParaRPr lang="en-US" sz="2800" dirty="0" smtClean="0"/>
          </a:p>
        </p:txBody>
      </p:sp>
      <p:sp>
        <p:nvSpPr>
          <p:cNvPr id="83" name="Line 4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022824" y="3704692"/>
            <a:ext cx="5876" cy="1940172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407474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4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862137" y="3733800"/>
            <a:ext cx="0" cy="1875892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6" name="Line 46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057400" y="3733800"/>
            <a:ext cx="0" cy="1911065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667000" y="3733800"/>
            <a:ext cx="0" cy="1911065"/>
          </a:xfrm>
          <a:prstGeom prst="line">
            <a:avLst/>
          </a:prstGeom>
          <a:noFill/>
          <a:ln w="22225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03076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676400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479476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76600" y="3581400"/>
            <a:ext cx="568524" cy="228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1027587" y="5136865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2" name="Line 2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13146" y="5609692"/>
            <a:ext cx="550272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Line 4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862137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2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999112" y="5105921"/>
            <a:ext cx="867788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4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057400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7" name="Line 26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828800" y="5638800"/>
            <a:ext cx="2286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4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2057400" y="5101692"/>
            <a:ext cx="609600" cy="37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4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667000" y="5101692"/>
            <a:ext cx="0" cy="5080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650128" y="5638799"/>
            <a:ext cx="770462" cy="6066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401502" y="5638799"/>
            <a:ext cx="256098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4" grpId="0" animBg="1"/>
      <p:bldP spid="96" grpId="0" animBg="1"/>
      <p:bldP spid="100" grpId="0" animBg="1"/>
      <p:bldP spid="2" grpId="0" animBg="1"/>
      <p:bldP spid="102" grpId="0" animBg="1"/>
      <p:bldP spid="103" grpId="0" animBg="1"/>
      <p:bldP spid="104" grpId="0" animBg="1"/>
      <p:bldP spid="64" grpId="0" animBg="1"/>
      <p:bldP spid="82" grpId="0" animBg="1"/>
      <p:bldP spid="85" grpId="0" animBg="1"/>
      <p:bldP spid="92" grpId="0" animBg="1"/>
      <p:bldP spid="95" grpId="0" animBg="1"/>
      <p:bldP spid="97" grpId="0" animBg="1"/>
      <p:bldP spid="98" grpId="0" animBg="1"/>
      <p:bldP spid="99" grpId="0" animBg="1"/>
      <p:bldP spid="101" grpId="0" animBg="1"/>
      <p:bldP spid="10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Sixth Attempt: Edge-Triggered D Flip-Flop</a:t>
            </a:r>
            <a:endParaRPr lang="en-US" sz="4000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  <a:endParaRPr lang="en-US" sz="2800" dirty="0"/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01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0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285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40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2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86222" name="Line 4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48681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4384242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24200"/>
            <a:ext cx="793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Activity#1:  Fill in timing graph and values for X and Q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05" grpId="0" animBg="1"/>
      <p:bldP spid="1586222" grpId="0" animBg="1"/>
      <p:bldP spid="1586223" grpId="0" animBg="1"/>
      <p:bldP spid="1586224" grpId="0" animBg="1"/>
      <p:bldP spid="1586225" grpId="0" animBg="1"/>
      <p:bldP spid="1586228" grpId="0" animBg="1"/>
      <p:bldP spid="152" grpId="0" animBg="1"/>
      <p:bldP spid="1586226" grpId="0" animBg="1"/>
      <p:bldP spid="104" grpId="0" animBg="1"/>
      <p:bldP spid="214" grpId="0" animBg="1"/>
      <p:bldP spid="203" grpId="0" animBg="1"/>
      <p:bldP spid="216" grpId="0" animBg="1"/>
      <p:bldP spid="211" grpId="0" animBg="1"/>
      <p:bldP spid="2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Sixth Attempt: Edge-Triggered </a:t>
            </a:r>
            <a:r>
              <a:rPr lang="en-US" sz="4000" dirty="0" smtClean="0"/>
              <a:t>D Flip-Flop</a:t>
            </a:r>
            <a:endParaRPr lang="en-US" sz="4000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2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25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285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40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2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02" name="Line 2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274320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Line 2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466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6" name="Line 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572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7" name="Line 2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8477250" y="3586007"/>
            <a:ext cx="0" cy="60960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arrow" w="lg" len="lg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18836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77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11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3434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876549" y="3573646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705600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ine 2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1023936" y="5884364"/>
            <a:ext cx="1164424" cy="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>
            <a:stCxn id="108" idx="1"/>
          </p:cNvCxnSpPr>
          <p:nvPr/>
        </p:nvCxnSpPr>
        <p:spPr>
          <a:xfrm flipV="1">
            <a:off x="2188360" y="5271323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190942" y="5262407"/>
            <a:ext cx="70465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2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990600" y="6646366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3" name="Line 26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2149466" y="6646367"/>
            <a:ext cx="771526" cy="0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2920992" y="6020965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ine 26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2895598" y="5262407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0" name="Line 26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2895600" y="6020965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4114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ine 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093376" y="5872008"/>
            <a:ext cx="26313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43434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ine 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4114800" y="6020965"/>
            <a:ext cx="241707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1" name="Line 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4343399" y="5271323"/>
            <a:ext cx="457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4" name="Line 26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4343400" y="6020965"/>
            <a:ext cx="457200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195" name="Straight Connector 194"/>
          <p:cNvCxnSpPr/>
          <p:nvPr/>
        </p:nvCxnSpPr>
        <p:spPr>
          <a:xfrm flipV="1">
            <a:off x="6730992" y="6024407"/>
            <a:ext cx="0" cy="6130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Line 26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V="1">
            <a:off x="4800601" y="6020965"/>
            <a:ext cx="1219199" cy="3442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99" name="Line 2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787904" y="5271323"/>
            <a:ext cx="1219201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6019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019800" y="5262407"/>
            <a:ext cx="0" cy="613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Line 2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6019800" y="5872008"/>
            <a:ext cx="69849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4" name="Line 26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6019801" y="6017499"/>
            <a:ext cx="711191" cy="6908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5" name="Line 26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705600" y="5872006"/>
            <a:ext cx="1219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06" name="Line 26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6698841" y="6644356"/>
            <a:ext cx="1164424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7924800" y="3586007"/>
            <a:ext cx="0" cy="22983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Line 26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7848600" y="6646368"/>
            <a:ext cx="762000" cy="1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8585208" y="3586007"/>
            <a:ext cx="25392" cy="306036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Line 26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7924800" y="5872007"/>
            <a:ext cx="685800" cy="344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>
            <a:off x="726642" y="1524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514600" y="838200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5115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2813566" y="1611868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44196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4165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838200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47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05" grpId="0" animBg="1"/>
      <p:bldP spid="102" grpId="0" animBg="1"/>
      <p:bldP spid="103" grpId="0" animBg="1"/>
      <p:bldP spid="106" grpId="0" animBg="1"/>
      <p:bldP spid="107" grpId="0" animBg="1"/>
      <p:bldP spid="1586222" grpId="0" animBg="1"/>
      <p:bldP spid="1586223" grpId="0" animBg="1"/>
      <p:bldP spid="1586224" grpId="0" animBg="1"/>
      <p:bldP spid="1586225" grpId="0" animBg="1"/>
      <p:bldP spid="1586228" grpId="0" animBg="1"/>
      <p:bldP spid="152" grpId="0" animBg="1"/>
      <p:bldP spid="1586226" grpId="0" animBg="1"/>
      <p:bldP spid="104" grpId="0" animBg="1"/>
      <p:bldP spid="108" grpId="0" animBg="1"/>
      <p:bldP spid="111" grpId="0" animBg="1"/>
      <p:bldP spid="112" grpId="0" animBg="1"/>
      <p:bldP spid="113" grpId="0" animBg="1"/>
      <p:bldP spid="119" grpId="0" animBg="1"/>
      <p:bldP spid="120" grpId="0" animBg="1"/>
      <p:bldP spid="123" grpId="0" animBg="1"/>
      <p:bldP spid="126" grpId="0" animBg="1"/>
      <p:bldP spid="191" grpId="0" animBg="1"/>
      <p:bldP spid="194" grpId="0" animBg="1"/>
      <p:bldP spid="198" grpId="0" animBg="1"/>
      <p:bldP spid="199" grpId="0" animBg="1"/>
      <p:bldP spid="202" grpId="0" animBg="1"/>
      <p:bldP spid="204" grpId="0" animBg="1"/>
      <p:bldP spid="205" grpId="0" animBg="1"/>
      <p:bldP spid="206" grpId="0" animBg="1"/>
      <p:bldP spid="208" grpId="0" animBg="1"/>
      <p:bldP spid="210" grpId="0" animBg="1"/>
      <p:bldP spid="213" grpId="0"/>
      <p:bldP spid="213" grpId="1"/>
      <p:bldP spid="213" grpId="2"/>
      <p:bldP spid="213" grpId="3"/>
      <p:bldP spid="213" grpId="4"/>
      <p:bldP spid="213" grpId="5"/>
      <p:bldP spid="213" grpId="6"/>
      <p:bldP spid="213" grpId="7"/>
      <p:bldP spid="214" grpId="0" animBg="1"/>
      <p:bldP spid="214" grpId="1" animBg="1"/>
      <p:bldP spid="214" grpId="2" animBg="1"/>
      <p:bldP spid="214" grpId="3" animBg="1"/>
      <p:bldP spid="214" grpId="4" animBg="1"/>
      <p:bldP spid="214" grpId="5" animBg="1"/>
      <p:bldP spid="214" grpId="6" animBg="1"/>
      <p:bldP spid="214" grpId="7" animBg="1"/>
      <p:bldP spid="214" grpId="8" animBg="1"/>
      <p:bldP spid="215" grpId="0"/>
      <p:bldP spid="215" grpId="1"/>
      <p:bldP spid="215" grpId="2"/>
      <p:bldP spid="215" grpId="3"/>
      <p:bldP spid="203" grpId="0" animBg="1"/>
      <p:bldP spid="203" grpId="1" animBg="1"/>
      <p:bldP spid="203" grpId="2" animBg="1"/>
      <p:bldP spid="203" grpId="3" animBg="1"/>
      <p:bldP spid="203" grpId="4" animBg="1"/>
      <p:bldP spid="217" grpId="0"/>
      <p:bldP spid="217" grpId="1"/>
      <p:bldP spid="217" grpId="2"/>
      <p:bldP spid="217" grpId="3"/>
      <p:bldP spid="217" grpId="4"/>
      <p:bldP spid="217" grpId="5"/>
      <p:bldP spid="217" grpId="6"/>
      <p:bldP spid="217" grpId="7"/>
      <p:bldP spid="216" grpId="0" animBg="1"/>
      <p:bldP spid="216" grpId="1" animBg="1"/>
      <p:bldP spid="216" grpId="2" animBg="1"/>
      <p:bldP spid="216" grpId="3" animBg="1"/>
      <p:bldP spid="216" grpId="4" animBg="1"/>
      <p:bldP spid="216" grpId="5" animBg="1"/>
      <p:bldP spid="216" grpId="6" animBg="1"/>
      <p:bldP spid="216" grpId="7" animBg="1"/>
      <p:bldP spid="216" grpId="8" animBg="1"/>
      <p:bldP spid="212" grpId="0" animBg="1"/>
      <p:bldP spid="212" grpId="1" animBg="1"/>
      <p:bldP spid="211" grpId="0" animBg="1"/>
      <p:bldP spid="211" grpId="1" animBg="1"/>
      <p:bldP spid="211" grpId="2" animBg="1"/>
      <p:bldP spid="218" grpId="0" animBg="1"/>
      <p:bldP spid="218" grpId="1" animBg="1"/>
      <p:bldP spid="218" grpId="2" animBg="1"/>
      <p:bldP spid="2" grpId="0" animBg="1"/>
      <p:bldP spid="2" grpId="1" animBg="1"/>
      <p:bldP spid="2" grpId="2" animBg="1"/>
      <p:bldP spid="2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Set-Reset (SR) Latch can store one bit and we can change the value of the stored bit.  But, SR Latch has a forbidden state.</a:t>
            </a:r>
          </a:p>
          <a:p>
            <a:endParaRPr lang="en-US" sz="3000" dirty="0"/>
          </a:p>
          <a:p>
            <a:r>
              <a:rPr lang="en-US" sz="3000" dirty="0" smtClean="0"/>
              <a:t>(</a:t>
            </a:r>
            <a:r>
              <a:rPr lang="en-US" sz="3000" dirty="0" err="1" smtClean="0"/>
              <a:t>Unclocked</a:t>
            </a:r>
            <a:r>
              <a:rPr lang="en-US" sz="3000" dirty="0" smtClean="0"/>
              <a:t>) D Latch can store and change a bit like an SR Latch while avoiding a forbidden state.</a:t>
            </a:r>
          </a:p>
          <a:p>
            <a:endParaRPr lang="en-US" sz="3000" dirty="0"/>
          </a:p>
          <a:p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</p:txBody>
      </p:sp>
    </p:spTree>
    <p:extLst>
      <p:ext uri="{BB962C8B-B14F-4D97-AF65-F5344CB8AC3E}">
        <p14:creationId xmlns:p14="http://schemas.microsoft.com/office/powerpoint/2010/main" val="298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more than one bit, N bits?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total of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four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Max of 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two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slip days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Slip days deducted first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</a:t>
            </a:r>
            <a:r>
              <a:rPr lang="en-US" sz="2400" dirty="0" smtClean="0"/>
              <a:t>PhD TA (Deniz, Vishal, Adam, Praveen), </a:t>
            </a: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7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Text Box 9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433942" y="60764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6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26" grpId="0" animBg="1"/>
      <p:bldP spid="1588327" grpId="0" animBg="1"/>
      <p:bldP spid="1588328" grpId="0" animBg="1"/>
      <p:bldP spid="1588329" grpId="0" animBg="1"/>
      <p:bldP spid="1588330" grpId="0" animBg="1"/>
      <p:bldP spid="1588331" grpId="0"/>
      <p:bldP spid="1588332" grpId="0"/>
      <p:bldP spid="1588333" grpId="0" animBg="1"/>
      <p:bldP spid="1588334" grpId="0" animBg="1"/>
      <p:bldP spid="1588335" grpId="0" animBg="1"/>
      <p:bldP spid="1588337" grpId="0"/>
      <p:bldP spid="7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Unclocked</a:t>
            </a:r>
            <a:r>
              <a:rPr lang="en-US" dirty="0" smtClean="0"/>
              <a:t>) D Latch can store and change a bit like an SR Latch while avoiding a forbidden state.</a:t>
            </a:r>
          </a:p>
          <a:p>
            <a:endParaRPr lang="en-US" dirty="0"/>
          </a:p>
          <a:p>
            <a:r>
              <a:rPr lang="en-US" dirty="0" smtClean="0"/>
              <a:t>An Edge-Triggered D Flip-Flip (aka Master-Slave D Flip-Flip) stores one bit.  The bit can be changed in a synchronized fashion on the edge of a clock signal.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-bit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register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stores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-bits.  It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created with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D-Flip-Flops in parallel along with a shared clock.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21526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2595" y="2885181"/>
            <a:ext cx="96693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35665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803232" y="3294063"/>
            <a:ext cx="7018" cy="22627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872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2667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0" y="2743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3442" y="1676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55642" y="1676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5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1905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2595" y="2885181"/>
            <a:ext cx="96693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0"/>
            </p:custDataLst>
          </p:nvPr>
        </p:nvCxnSpPr>
        <p:spPr>
          <a:xfrm flipH="1">
            <a:off x="5791200" y="4076699"/>
            <a:ext cx="19050" cy="1409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7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19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2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4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25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86400" y="3494765"/>
            <a:ext cx="571500" cy="594026"/>
          </a:xfrm>
          <a:prstGeom prst="rect">
            <a:avLst/>
          </a:prstGeom>
          <a:noFill/>
          <a:ln w="28575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6" name="Line 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943600" y="3113765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1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5029200" y="38100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>
            <p:custDataLst>
              <p:tags r:id="rId30"/>
            </p:custDataLst>
          </p:nvPr>
        </p:nvSpPr>
        <p:spPr bwMode="auto">
          <a:xfrm>
            <a:off x="4953000" y="2743200"/>
            <a:ext cx="9906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A[4]</a:t>
            </a:r>
          </a:p>
        </p:txBody>
      </p:sp>
      <p:sp>
        <p:nvSpPr>
          <p:cNvPr id="50" name="TextBox 49"/>
          <p:cNvSpPr txBox="1"/>
          <p:nvPr>
            <p:custDataLst>
              <p:tags r:id="rId31"/>
            </p:custDataLst>
          </p:nvPr>
        </p:nvSpPr>
        <p:spPr bwMode="auto">
          <a:xfrm>
            <a:off x="5638800" y="2667000"/>
            <a:ext cx="22860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1 = 0001 =B[4]</a:t>
            </a:r>
          </a:p>
        </p:txBody>
      </p:sp>
      <p:sp>
        <p:nvSpPr>
          <p:cNvPr id="51" name="TextBox 50"/>
          <p:cNvSpPr txBox="1"/>
          <p:nvPr>
            <p:custDataLst>
              <p:tags r:id="rId32"/>
            </p:custDataLst>
          </p:nvPr>
        </p:nvSpPr>
        <p:spPr bwMode="auto">
          <a:xfrm>
            <a:off x="5410200" y="4191000"/>
            <a:ext cx="1447800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[4]</a:t>
            </a: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096000" y="3821293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>
            <p:custDataLst>
              <p:tags r:id="rId34"/>
            </p:custDataLst>
          </p:nvPr>
        </p:nvSpPr>
        <p:spPr bwMode="auto">
          <a:xfrm>
            <a:off x="4267200" y="36014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</a:rPr>
              <a:t>C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 pitchFamily="34" charset="0"/>
              </a:rPr>
              <a:t>out</a:t>
            </a:r>
            <a:endParaRPr lang="en-US" sz="2400" baseline="-25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5665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+1</a:t>
            </a:r>
            <a:endParaRPr lang="en-US" sz="24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562600" y="3294063"/>
            <a:ext cx="0" cy="200702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5000" y="49530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872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923423" y="3128665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2667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74642" y="32004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0" y="2743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6442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03442" y="1676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553200" y="3821293"/>
            <a:ext cx="0" cy="2173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324600" y="4038600"/>
            <a:ext cx="38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438900" y="4114800"/>
            <a:ext cx="190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196484" y="2133600"/>
            <a:ext cx="210177" cy="199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55642" y="1676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984819" y="1404609"/>
            <a:ext cx="3939981" cy="133859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175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Example: </a:t>
            </a:r>
            <a:r>
              <a:rPr lang="en-US" dirty="0"/>
              <a:t>7-Segment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  <p:pic>
        <p:nvPicPr>
          <p:cNvPr id="33" name="CP3 Ink c78445df-8dba-4deb-9123-0985c059a5d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0" y="1287180"/>
            <a:ext cx="7559700" cy="43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9144000" cy="533400"/>
          </a:xfrm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Decoder Example: 7-Segment </a:t>
            </a:r>
            <a:r>
              <a:rPr lang="en-US" dirty="0"/>
              <a:t>LED Decoder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584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9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0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1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Freeform 18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72326" y="2815526"/>
            <a:ext cx="179662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decode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5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735472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20909439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58" name="CP3 Ink 20543f48-cf51-4e0f-bb47-100fca73c94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6" b="41546"/>
          <a:stretch/>
        </p:blipFill>
        <p:spPr bwMode="auto">
          <a:xfrm>
            <a:off x="6934200" y="2525520"/>
            <a:ext cx="1673205" cy="225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62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837458284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82583518"/>
              </p:ext>
            </p:extLst>
          </p:nvPr>
        </p:nvGraphicFramePr>
        <p:xfrm>
          <a:off x="1904999" y="1864391"/>
          <a:ext cx="4419604" cy="4612608"/>
        </p:xfrm>
        <a:graphic>
          <a:graphicData uri="http://schemas.openxmlformats.org/drawingml/2006/table">
            <a:tbl>
              <a:tblPr/>
              <a:tblGrid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1893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 Building 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39624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19812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28194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3622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9144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667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19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5052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54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619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812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295400" y="2209800"/>
            <a:ext cx="228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57800" y="3276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960" y="44958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29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9200" y="37338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239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239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8458200" y="2590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77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07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924800" y="3733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123844" y="4419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76400" y="42672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1742844" y="4572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1752600" y="49530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4800600" y="3962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123844" y="40386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1742844" y="4191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76400" y="38862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419600" y="34290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10000" y="3962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3733800" y="35052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810000" y="3505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38100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4191000" y="4114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86000" y="3733800"/>
            <a:ext cx="0" cy="1143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0800" y="3733801"/>
            <a:ext cx="1219200" cy="457199"/>
          </a:xfrm>
          <a:prstGeom prst="ellipse">
            <a:avLst/>
          </a:prstGeom>
          <a:noFill/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3352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44196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4419600" y="3962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438400" y="48006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8382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64008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7150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2004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1066800" y="4953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" y="42672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2209800" y="54102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3058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524000" y="2209800"/>
            <a:ext cx="0" cy="1524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1524000" y="3733800"/>
            <a:ext cx="762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6388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781800" y="32004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362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V="1">
            <a:off x="2286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09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0799" y="17526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/>
              <a:t>register</a:t>
            </a:r>
            <a:br>
              <a:rPr lang="en-US" dirty="0" smtClean="0"/>
            </a:b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295400" y="19842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2743200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V="1">
            <a:off x="31241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V="1">
            <a:off x="33527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3581399" y="31242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2"/>
            </p:custDataLst>
          </p:nvPr>
        </p:nvCxnSpPr>
        <p:spPr>
          <a:xfrm>
            <a:off x="1447800" y="3124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62000" y="31242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4"/>
            </p:custDataLst>
          </p:nvPr>
        </p:nvCxnSpPr>
        <p:spPr>
          <a:xfrm>
            <a:off x="4724400" y="48006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3657600" y="48006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71800" y="46482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77"/>
            </p:custDataLst>
          </p:nvPr>
        </p:nvCxnSpPr>
        <p:spPr>
          <a:xfrm rot="5400000">
            <a:off x="4724400" y="2819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78"/>
            </p:custDataLst>
          </p:nvPr>
        </p:nvCxnSpPr>
        <p:spPr>
          <a:xfrm rot="5400000">
            <a:off x="4724400" y="3429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4800600" y="19812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0"/>
            </p:custDataLst>
          </p:nvPr>
        </p:nvCxnSpPr>
        <p:spPr>
          <a:xfrm rot="5400000">
            <a:off x="5181600" y="37338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257800" y="32766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6" name="Group 135"/>
          <p:cNvGrpSpPr/>
          <p:nvPr>
            <p:custDataLst>
              <p:tags r:id="rId82"/>
            </p:custDataLst>
          </p:nvPr>
        </p:nvGrpSpPr>
        <p:grpSpPr>
          <a:xfrm>
            <a:off x="914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2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139" name="Group 138"/>
          <p:cNvGrpSpPr/>
          <p:nvPr>
            <p:custDataLst>
              <p:tags r:id="rId83"/>
            </p:custDataLst>
          </p:nvPr>
        </p:nvGrpSpPr>
        <p:grpSpPr>
          <a:xfrm>
            <a:off x="16764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43086" y="5943600"/>
            <a:ext cx="364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 Single cycle processor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1676400"/>
            <a:ext cx="1143000" cy="1524000"/>
            <a:chOff x="5715000" y="1676400"/>
            <a:chExt cx="1143000" cy="1524000"/>
          </a:xfrm>
        </p:grpSpPr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172200" y="220980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791200" y="2971800"/>
              <a:ext cx="22860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/>
            <p:nvPr>
              <p:custDataLst>
                <p:tags r:id="rId86"/>
              </p:custDataLst>
            </p:nvPr>
          </p:nvSpPr>
          <p:spPr>
            <a:xfrm>
              <a:off x="6019800" y="167640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6553200" y="28956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5715000" y="1981200"/>
              <a:ext cx="304800" cy="3076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4" name="Line 4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6629400" y="2362200"/>
              <a:ext cx="228600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2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762" grpId="0" animBg="1"/>
      <p:bldP spid="2249771" grpId="0" animBg="1"/>
      <p:bldP spid="2249772" grpId="0" animBg="1"/>
      <p:bldP spid="2249775" grpId="0" animBg="1"/>
      <p:bldP spid="2249776" grpId="0" animBg="1"/>
      <p:bldP spid="2249777" grpId="0" animBg="1"/>
      <p:bldP spid="2249779" grpId="0" animBg="1"/>
      <p:bldP spid="56" grpId="0" animBg="1"/>
      <p:bldP spid="59" grpId="0" animBg="1"/>
      <p:bldP spid="66" grpId="0" animBg="1"/>
      <p:bldP spid="69" grpId="0" animBg="1"/>
      <p:bldP spid="71" grpId="0" animBg="1"/>
      <p:bldP spid="73" grpId="0" animBg="1"/>
      <p:bldP spid="50" grpId="0" animBg="1"/>
      <p:bldP spid="54" grpId="0" animBg="1"/>
      <p:bldP spid="62" grpId="0"/>
      <p:bldP spid="75" grpId="0" animBg="1"/>
      <p:bldP spid="78" grpId="0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8" grpId="0" animBg="1"/>
      <p:bldP spid="89" grpId="0" animBg="1"/>
      <p:bldP spid="90" grpId="0" animBg="1"/>
      <p:bldP spid="91" grpId="0" animBg="1"/>
      <p:bldP spid="77" grpId="0" animBg="1"/>
      <p:bldP spid="93" grpId="0"/>
      <p:bldP spid="94" grpId="0" animBg="1"/>
      <p:bldP spid="97" grpId="0" animBg="1"/>
      <p:bldP spid="98" grpId="0" animBg="1"/>
      <p:bldP spid="104" grpId="0" animBg="1"/>
      <p:bldP spid="105" grpId="0" animBg="1"/>
      <p:bldP spid="106" grpId="0"/>
      <p:bldP spid="108" grpId="0" animBg="1"/>
      <p:bldP spid="96" grpId="0" animBg="1"/>
      <p:bldP spid="103" grpId="0" animBg="1"/>
      <p:bldP spid="110" grpId="0" animBg="1"/>
      <p:bldP spid="111" grpId="0" animBg="1"/>
      <p:bldP spid="112" grpId="0" animBg="1"/>
      <p:bldP spid="109" grpId="0" animBg="1"/>
      <p:bldP spid="117" grpId="0" animBg="1"/>
      <p:bldP spid="118" grpId="0" animBg="1"/>
      <p:bldP spid="120" grpId="0" animBg="1"/>
      <p:bldP spid="123" grpId="0" animBg="1"/>
      <p:bldP spid="126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2" grpId="0" animBg="1"/>
      <p:bldP spid="174" grpId="0" animBg="1"/>
      <p:bldP spid="175" grpId="0" animBg="1"/>
      <p:bldP spid="176" grpId="0" animBg="1"/>
      <p:bldP spid="178" grpId="0"/>
      <p:bldP spid="102" grpId="0" animBg="1"/>
      <p:bldP spid="107" grpId="0" animBg="1"/>
      <p:bldP spid="119" grpId="0" animBg="1"/>
      <p:bldP spid="121" grpId="0" animBg="1"/>
      <p:bldP spid="99" grpId="0" animBg="1"/>
      <p:bldP spid="101" grpId="0" animBg="1"/>
      <p:bldP spid="113" grpId="0" animBg="1"/>
      <p:bldP spid="125" grpId="0" animBg="1"/>
      <p:bldP spid="134" grpId="0" animBg="1"/>
      <p:bldP spid="1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286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5113" y="685800"/>
            <a:ext cx="1498600" cy="4832350"/>
          </a:xfrm>
          <a:prstGeom prst="rect">
            <a:avLst/>
          </a:prstGeom>
          <a:noFill/>
          <a:ln w="2556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490072" y="99060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490072" y="1462315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306888" y="231616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9532" y="120241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490072" y="193403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490072" y="2405744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9532" y="1674133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59532" y="214584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59532" y="261756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90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03713" y="269875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313238" y="384016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90072" y="2877458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9532" y="308927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490072" y="334917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1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490072" y="382088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490071" y="4292602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59532" y="356098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59532" y="403270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9532" y="73070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 bwMode="auto">
          <a:xfrm rot="16200000">
            <a:off x="2826100" y="2777352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84060" y="4904469"/>
            <a:ext cx="33566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4"/>
            </p:custDataLst>
          </p:nvPr>
        </p:nvSpPr>
        <p:spPr bwMode="auto">
          <a:xfrm rot="5400000">
            <a:off x="4167639" y="2965493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1" name="Line 2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492375" y="5213350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 bwMode="auto">
          <a:xfrm rot="5400000">
            <a:off x="2247858" y="4433246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5" name="Line 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14825" y="193675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7172" y="2662378"/>
            <a:ext cx="379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Log</a:t>
            </a:r>
            <a:r>
              <a:rPr lang="en-US" sz="32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(N) outputs wires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2622550"/>
            <a:ext cx="241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 Input wires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027944"/>
            <a:ext cx="47557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e.g. Voting:</a:t>
            </a:r>
          </a:p>
          <a:p>
            <a:r>
              <a:rPr lang="en-US" sz="2800" dirty="0" smtClean="0"/>
              <a:t>Can only vote for one out of N </a:t>
            </a:r>
          </a:p>
          <a:p>
            <a:r>
              <a:rPr lang="en-US" sz="2800" dirty="0" smtClean="0"/>
              <a:t>candidates, so </a:t>
            </a:r>
            <a:r>
              <a:rPr lang="en-US" sz="2800" dirty="0"/>
              <a:t> </a:t>
            </a:r>
            <a:r>
              <a:rPr lang="en-US" sz="2800" dirty="0" smtClean="0"/>
              <a:t>N inputs.</a:t>
            </a:r>
          </a:p>
          <a:p>
            <a:endParaRPr lang="en-US" sz="28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ut can encode vote efficiently </a:t>
            </a:r>
          </a:p>
          <a:p>
            <a:r>
              <a:rPr lang="en-US" sz="2800" dirty="0" smtClean="0"/>
              <a:t>with binary encoding.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6745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Example Encoder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66616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4812"/>
                <a:gridCol w="568325"/>
                <a:gridCol w="1057275"/>
                <a:gridCol w="649288"/>
                <a:gridCol w="568325"/>
                <a:gridCol w="566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4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Encoder </a:t>
            </a:r>
            <a:r>
              <a:rPr lang="en-US" dirty="0"/>
              <a:t>Truth Table</a:t>
            </a:r>
          </a:p>
        </p:txBody>
      </p:sp>
      <p:sp>
        <p:nvSpPr>
          <p:cNvPr id="1320963" name="Rectangle 3"/>
          <p:cNvSpPr>
            <a:spLocks noChangeArrowheads="1"/>
          </p:cNvSpPr>
          <p:nvPr/>
        </p:nvSpPr>
        <p:spPr bwMode="auto">
          <a:xfrm>
            <a:off x="1547813" y="1760538"/>
            <a:ext cx="1524000" cy="3421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4" name="Line 4"/>
          <p:cNvSpPr>
            <a:spLocks noChangeShapeType="1"/>
          </p:cNvSpPr>
          <p:nvPr/>
        </p:nvSpPr>
        <p:spPr bwMode="auto">
          <a:xfrm flipH="1">
            <a:off x="1243013" y="20653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5" name="Line 5"/>
          <p:cNvSpPr>
            <a:spLocks noChangeShapeType="1"/>
          </p:cNvSpPr>
          <p:nvPr/>
        </p:nvSpPr>
        <p:spPr bwMode="auto">
          <a:xfrm flipH="1">
            <a:off x="1243013" y="2979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66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320967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320968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69" name="Line 9"/>
          <p:cNvSpPr>
            <a:spLocks noChangeShapeType="1"/>
          </p:cNvSpPr>
          <p:nvPr/>
        </p:nvSpPr>
        <p:spPr bwMode="auto">
          <a:xfrm flipH="1">
            <a:off x="12192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0" name="Text Box 10"/>
          <p:cNvSpPr txBox="1">
            <a:spLocks noChangeArrowheads="1"/>
          </p:cNvSpPr>
          <p:nvPr/>
        </p:nvSpPr>
        <p:spPr bwMode="auto">
          <a:xfrm>
            <a:off x="822325" y="3649663"/>
            <a:ext cx="336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320971" name="Line 11"/>
          <p:cNvSpPr>
            <a:spLocks noChangeShapeType="1"/>
          </p:cNvSpPr>
          <p:nvPr/>
        </p:nvSpPr>
        <p:spPr bwMode="auto">
          <a:xfrm flipH="1">
            <a:off x="1219200" y="4876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2" name="Text Box 12"/>
          <p:cNvSpPr txBox="1">
            <a:spLocks noChangeArrowheads="1"/>
          </p:cNvSpPr>
          <p:nvPr/>
        </p:nvSpPr>
        <p:spPr bwMode="auto">
          <a:xfrm>
            <a:off x="814388" y="45640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320973" name="Text Box 13"/>
          <p:cNvSpPr txBox="1">
            <a:spLocks noChangeArrowheads="1"/>
          </p:cNvSpPr>
          <p:nvPr/>
        </p:nvSpPr>
        <p:spPr bwMode="auto">
          <a:xfrm>
            <a:off x="1600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0974" name="Text Box 14"/>
          <p:cNvSpPr txBox="1">
            <a:spLocks noChangeArrowheads="1"/>
          </p:cNvSpPr>
          <p:nvPr/>
        </p:nvSpPr>
        <p:spPr bwMode="auto">
          <a:xfrm>
            <a:off x="1600200" y="37338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20975" name="Text Box 15"/>
          <p:cNvSpPr txBox="1">
            <a:spLocks noChangeArrowheads="1"/>
          </p:cNvSpPr>
          <p:nvPr/>
        </p:nvSpPr>
        <p:spPr bwMode="auto">
          <a:xfrm>
            <a:off x="16002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20976" name="Line 1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0977" name="Text Box 1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0978" name="Text Box 18"/>
          <p:cNvSpPr txBox="1">
            <a:spLocks noChangeArrowheads="1"/>
          </p:cNvSpPr>
          <p:nvPr/>
        </p:nvSpPr>
        <p:spPr bwMode="auto">
          <a:xfrm>
            <a:off x="1228725" y="5257800"/>
            <a:ext cx="22764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 3-bit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with 4 inputs</a:t>
            </a:r>
            <a:br>
              <a:rPr lang="en-US" sz="1400" smtClean="0">
                <a:solidFill>
                  <a:srgbClr val="FFFFFF"/>
                </a:solidFill>
                <a:latin typeface="Arial" charset="0"/>
              </a:rPr>
            </a:b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for simplicity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320979" name="Group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655709"/>
              </p:ext>
            </p:extLst>
          </p:nvPr>
        </p:nvGraphicFramePr>
        <p:xfrm>
          <a:off x="4135438" y="1011238"/>
          <a:ext cx="4627562" cy="2819401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4812"/>
                <a:gridCol w="568325"/>
                <a:gridCol w="1057275"/>
                <a:gridCol w="649288"/>
                <a:gridCol w="568325"/>
                <a:gridCol w="566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044" name="Line 84"/>
          <p:cNvSpPr>
            <a:spLocks noChangeShapeType="1"/>
          </p:cNvSpPr>
          <p:nvPr/>
        </p:nvSpPr>
        <p:spPr bwMode="auto">
          <a:xfrm flipH="1">
            <a:off x="3051175" y="2751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5" name="Text Box 85"/>
          <p:cNvSpPr txBox="1">
            <a:spLocks noChangeArrowheads="1"/>
          </p:cNvSpPr>
          <p:nvPr/>
        </p:nvSpPr>
        <p:spPr bwMode="auto">
          <a:xfrm>
            <a:off x="3429000" y="24384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1321046" name="Line 86"/>
          <p:cNvSpPr>
            <a:spLocks noChangeShapeType="1"/>
          </p:cNvSpPr>
          <p:nvPr/>
        </p:nvSpPr>
        <p:spPr bwMode="auto">
          <a:xfrm flipH="1">
            <a:off x="30480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7" name="Text Box 87"/>
          <p:cNvSpPr txBox="1">
            <a:spLocks noChangeArrowheads="1"/>
          </p:cNvSpPr>
          <p:nvPr/>
        </p:nvSpPr>
        <p:spPr bwMode="auto">
          <a:xfrm>
            <a:off x="3429000" y="31242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21048" name="Line 88"/>
          <p:cNvSpPr>
            <a:spLocks noChangeShapeType="1"/>
          </p:cNvSpPr>
          <p:nvPr/>
        </p:nvSpPr>
        <p:spPr bwMode="auto">
          <a:xfrm flipH="1">
            <a:off x="3048000" y="3962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21049" name="Text Box 89"/>
          <p:cNvSpPr txBox="1">
            <a:spLocks noChangeArrowheads="1"/>
          </p:cNvSpPr>
          <p:nvPr/>
        </p:nvSpPr>
        <p:spPr bwMode="auto">
          <a:xfrm>
            <a:off x="3429000" y="3733800"/>
            <a:ext cx="466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aseline="-2500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21050" name="Text Box 90"/>
          <p:cNvSpPr txBox="1">
            <a:spLocks noChangeArrowheads="1"/>
          </p:cNvSpPr>
          <p:nvPr/>
        </p:nvSpPr>
        <p:spPr bwMode="auto">
          <a:xfrm>
            <a:off x="4800310" y="5029200"/>
            <a:ext cx="184731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21051" name="Rectangle 91"/>
          <p:cNvSpPr>
            <a:spLocks noChangeArrowheads="1"/>
          </p:cNvSpPr>
          <p:nvPr/>
        </p:nvSpPr>
        <p:spPr bwMode="auto">
          <a:xfrm>
            <a:off x="4343400" y="4876800"/>
            <a:ext cx="4265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</a:t>
            </a:r>
            <a:r>
              <a:rPr lang="en-US" sz="28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2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</a:t>
            </a:r>
            <a:r>
              <a:rPr lang="en-US" sz="28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1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Tx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o</a:t>
            </a:r>
            <a:r>
              <a:rPr lang="en-US" sz="28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0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=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 +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charset="0"/>
              </a:rPr>
              <a:t>abcd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Helvetica" charset="0"/>
            </a:endParaRPr>
          </a:p>
          <a:p>
            <a:pPr marL="1600200" lvl="3" indent="-2286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1800" dirty="0" smtClean="0">
              <a:solidFill>
                <a:schemeClr val="accent1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endParaRPr lang="en-US" sz="2800" dirty="0" smtClean="0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321052" name="Line 92"/>
          <p:cNvSpPr>
            <a:spLocks noChangeShapeType="1"/>
          </p:cNvSpPr>
          <p:nvPr/>
        </p:nvSpPr>
        <p:spPr bwMode="auto">
          <a:xfrm flipH="1">
            <a:off x="5491163" y="4919663"/>
            <a:ext cx="533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3" name="Line 93"/>
          <p:cNvSpPr>
            <a:spLocks noChangeShapeType="1"/>
          </p:cNvSpPr>
          <p:nvPr/>
        </p:nvSpPr>
        <p:spPr bwMode="auto">
          <a:xfrm flipH="1">
            <a:off x="5495925" y="5381625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4" name="Line 94"/>
          <p:cNvSpPr>
            <a:spLocks noChangeShapeType="1"/>
          </p:cNvSpPr>
          <p:nvPr/>
        </p:nvSpPr>
        <p:spPr bwMode="auto">
          <a:xfrm flipH="1">
            <a:off x="5905499" y="5376863"/>
            <a:ext cx="346075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5" name="Line 95"/>
          <p:cNvSpPr>
            <a:spLocks noChangeShapeType="1"/>
          </p:cNvSpPr>
          <p:nvPr/>
        </p:nvSpPr>
        <p:spPr bwMode="auto">
          <a:xfrm flipH="1">
            <a:off x="6707188" y="5376863"/>
            <a:ext cx="26035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6" name="Line 96"/>
          <p:cNvSpPr>
            <a:spLocks noChangeShapeType="1"/>
          </p:cNvSpPr>
          <p:nvPr/>
        </p:nvSpPr>
        <p:spPr bwMode="auto">
          <a:xfrm flipH="1">
            <a:off x="7262813" y="5376863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7" name="Line 97"/>
          <p:cNvSpPr>
            <a:spLocks noChangeShapeType="1"/>
          </p:cNvSpPr>
          <p:nvPr/>
        </p:nvSpPr>
        <p:spPr bwMode="auto">
          <a:xfrm flipH="1">
            <a:off x="5718175" y="5945188"/>
            <a:ext cx="533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8" name="Line 98"/>
          <p:cNvSpPr>
            <a:spLocks noChangeShapeType="1"/>
          </p:cNvSpPr>
          <p:nvPr/>
        </p:nvSpPr>
        <p:spPr bwMode="auto">
          <a:xfrm flipH="1">
            <a:off x="6707188" y="5919788"/>
            <a:ext cx="260350" cy="635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321059" name="Line 99"/>
          <p:cNvSpPr>
            <a:spLocks noChangeShapeType="1"/>
          </p:cNvSpPr>
          <p:nvPr/>
        </p:nvSpPr>
        <p:spPr bwMode="auto">
          <a:xfrm flipH="1">
            <a:off x="7291388" y="5919788"/>
            <a:ext cx="152400" cy="0"/>
          </a:xfrm>
          <a:prstGeom prst="lin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38600" y="3182938"/>
            <a:ext cx="37338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95725" y="2268538"/>
            <a:ext cx="4486275" cy="111363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38600" y="2743200"/>
            <a:ext cx="49530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38600" y="1752600"/>
            <a:ext cx="4953000" cy="72469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2" grpId="0" animBg="1"/>
      <p:bldP spid="1321053" grpId="0" animBg="1"/>
      <p:bldP spid="1321054" grpId="0" animBg="1"/>
      <p:bldP spid="1321055" grpId="0" animBg="1"/>
      <p:bldP spid="1321056" grpId="0" animBg="1"/>
      <p:bldP spid="1321057" grpId="0" animBg="1"/>
      <p:bldP spid="1321058" grpId="0" animBg="1"/>
      <p:bldP spid="1321059" grpId="0" animBg="1"/>
      <p:bldP spid="2" grpId="0" animBg="1"/>
      <p:bldP spid="2" grpId="1" animBg="1"/>
      <p:bldP spid="3" grpId="0" animBg="1"/>
      <p:bldP spid="3" grpId="1" animBg="1"/>
      <p:bldP spid="38" grpId="0" animBg="1"/>
      <p:bldP spid="3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Basic Building Blocks Example: Voting</a:t>
            </a:r>
            <a:endParaRPr lang="en-US" dirty="0"/>
          </a:p>
        </p:txBody>
      </p:sp>
      <p:sp>
        <p:nvSpPr>
          <p:cNvPr id="2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8803" y="4175006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1886" y="4423569"/>
            <a:ext cx="2207889" cy="1058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pic>
        <p:nvPicPr>
          <p:cNvPr id="125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126" name="Group 125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27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2" name="Oval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Oval 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Oval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5" name="Group 134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36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Oval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2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145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0" name="Oval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Oval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Oval 1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3" name="Rectangle 152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Arc 153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3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163" name="Straight Connector 162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165" name="Straight Connector 164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68" name="Picture 16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169" name="Straight Connector 168"/>
          <p:cNvCxnSpPr>
            <a:stCxn id="168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>
            <p:custDataLst>
              <p:tags r:id="rId26"/>
            </p:custDataLst>
          </p:nvPr>
        </p:nvSpPr>
        <p:spPr bwMode="auto">
          <a:xfrm>
            <a:off x="7021893" y="2759572"/>
            <a:ext cx="390148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2" name="TextBox 171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73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3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Building Blocks We have Seen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0353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err="1" smtClean="0"/>
              <a:t>combinationial</a:t>
            </a:r>
            <a:r>
              <a:rPr lang="en-US" dirty="0" smtClean="0"/>
              <a:t> </a:t>
            </a:r>
            <a:r>
              <a:rPr lang="en-US" dirty="0"/>
              <a:t>logic</a:t>
            </a:r>
          </a:p>
          <a:p>
            <a:endParaRPr lang="en-US" dirty="0"/>
          </a:p>
          <a:p>
            <a:r>
              <a:rPr lang="en-US" dirty="0"/>
              <a:t>We can also store data </a:t>
            </a:r>
            <a:r>
              <a:rPr lang="en-US" dirty="0" smtClean="0"/>
              <a:t>values (aka Sequential Logic)</a:t>
            </a:r>
            <a:endParaRPr lang="en-US" dirty="0"/>
          </a:p>
          <a:p>
            <a:pPr lvl="1"/>
            <a:r>
              <a:rPr lang="en-US" dirty="0"/>
              <a:t>In state-holding elements</a:t>
            </a:r>
          </a:p>
          <a:p>
            <a:pPr lvl="1"/>
            <a:r>
              <a:rPr lang="en-US" dirty="0"/>
              <a:t>Coupled with </a:t>
            </a:r>
            <a:r>
              <a:rPr lang="en-US" dirty="0" smtClean="0"/>
              <a:t>clocks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do we store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bit?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Attempts at storing (and changing) one bit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Set-Reset Latch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 Latch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 Flip-Flops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Master-Slave Flip-Flops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Register: storing more than one bit, N-bits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Basic Building Blocks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Decoders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Encoders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/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</p:spTree>
    <p:extLst>
      <p:ext uri="{BB962C8B-B14F-4D97-AF65-F5344CB8AC3E}">
        <p14:creationId xmlns:p14="http://schemas.microsoft.com/office/powerpoint/2010/main" val="11070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do we store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bit?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Attempts at storing (and changing) one bit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Set-Reset Latch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 Latch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 Flip-Flops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Master-Slave Flip-Flops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Register: storing more than one bit, N-bits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Basic Building Blocks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Decoders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Encoders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5334000"/>
            <a:ext cx="655320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574640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design logic circuits with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94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9342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8486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1722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2390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30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196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578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9436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958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5626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816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766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322974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814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672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819400" y="467754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862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052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00200" y="4144147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66800" y="322974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050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90800" y="37631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990600" y="467754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209800" y="513474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28800" y="5515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153400" y="437274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2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23305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8768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</a:t>
            </a:r>
            <a:r>
              <a:rPr lang="en-US" dirty="0" smtClean="0"/>
              <a:t>Finite </a:t>
            </a:r>
            <a:r>
              <a:rPr lang="en-US" dirty="0"/>
              <a:t>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</a:t>
            </a:r>
            <a:r>
              <a:rPr lang="en-US" dirty="0" smtClean="0"/>
              <a:t>State </a:t>
            </a:r>
            <a:r>
              <a:rPr lang="en-US" dirty="0"/>
              <a:t>transition </a:t>
            </a:r>
            <a:r>
              <a:rPr lang="en-US" dirty="0" smtClean="0"/>
              <a:t>function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12621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5146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752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384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4366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 =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 =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  <a:endParaRPr lang="en-US" sz="2800" b="1" dirty="0" smtClean="0"/>
          </a:p>
        </p:txBody>
      </p:sp>
      <p:pic>
        <p:nvPicPr>
          <p:cNvPr id="50" name="CP3 Ink 50edd25d-a8ef-4bc7-9764-2bfb86efb3b2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0" y="342599"/>
            <a:ext cx="7424100" cy="49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/>
              <a:t>=up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/>
              <a:t>=down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/>
              <a:t>=on or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800" dirty="0" smtClean="0"/>
              <a:t>=off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/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/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/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/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25403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762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6670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905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96000" y="2667000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905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800" b="1" dirty="0" smtClean="0"/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800" b="1" dirty="0" smtClean="0"/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492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Mealy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493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8915400" cy="5638800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We can generalize 1-bit Full Adders to 32 bits, 64 bits …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4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85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8277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1513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2181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1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779" y="19050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1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749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8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5417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07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557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Line 2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798504" y="469426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653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843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9304" y="4160863"/>
            <a:ext cx="1219200" cy="990600"/>
          </a:xfrm>
          <a:prstGeom prst="rect">
            <a:avLst/>
          </a:prstGeom>
          <a:noFill/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969704" y="4694263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6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88904" y="515146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7904" y="5532463"/>
            <a:ext cx="8382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-228600" y="4237063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27104" y="4694263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350704" y="5303863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Line 4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350704" y="4900638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69704" y="4911751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AutoShape 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2504" y="4519638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AutoShap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3663" y="4528426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" name="Line 2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3904" y="4786338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913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7" name="Line 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599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236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" name="Line 1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227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0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5605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Line 2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2463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8841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69904" y="375125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Text Box 3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5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5" name="Text Box 3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419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76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9321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7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4655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8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704" y="3229013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9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891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8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79304" y="3224238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12704" y="19812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2378235" y="2975554"/>
            <a:ext cx="453519" cy="960438"/>
            <a:chOff x="3339018" y="3000375"/>
            <a:chExt cx="453519" cy="960438"/>
          </a:xfrm>
        </p:grpSpPr>
        <p:sp>
          <p:nvSpPr>
            <p:cNvPr id="183" name="Rectangle 1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Text Box 3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flipH="1">
            <a:off x="2265104" y="2495783"/>
            <a:ext cx="503238" cy="809430"/>
            <a:chOff x="2819400" y="1781370"/>
            <a:chExt cx="503238" cy="809430"/>
          </a:xfrm>
        </p:grpSpPr>
        <p:grpSp>
          <p:nvGrpSpPr>
            <p:cNvPr id="186" name="Group 54"/>
            <p:cNvGrpSpPr>
              <a:grpSpLocks/>
            </p:cNvGrpSpPr>
            <p:nvPr>
              <p:custDataLst>
                <p:tags r:id="rId67"/>
              </p:custDataLst>
            </p:nvPr>
          </p:nvGrpSpPr>
          <p:grpSpPr bwMode="auto">
            <a:xfrm rot="5400000">
              <a:off x="2794892" y="2063053"/>
              <a:ext cx="809430" cy="246063"/>
              <a:chOff x="3513" y="1680"/>
              <a:chExt cx="1075" cy="336"/>
            </a:xfrm>
          </p:grpSpPr>
          <p:sp>
            <p:nvSpPr>
              <p:cNvPr id="189" name="AutoShape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5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H="1">
                <a:off x="3513" y="1847"/>
                <a:ext cx="429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87" name="Straight Connector 186"/>
            <p:cNvCxnSpPr/>
            <p:nvPr/>
          </p:nvCxnSpPr>
          <p:spPr>
            <a:xfrm flipH="1">
              <a:off x="2819402" y="1887537"/>
              <a:ext cx="3787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19400" y="1887537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 rot="5400000">
            <a:off x="3996525" y="2970779"/>
            <a:ext cx="453519" cy="960438"/>
            <a:chOff x="3339018" y="3000375"/>
            <a:chExt cx="453519" cy="960438"/>
          </a:xfrm>
        </p:grpSpPr>
        <p:sp>
          <p:nvSpPr>
            <p:cNvPr id="194" name="Rectangle 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5" name="Text Box 3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flipH="1">
            <a:off x="3865304" y="2495783"/>
            <a:ext cx="561348" cy="809430"/>
            <a:chOff x="4437690" y="1781370"/>
            <a:chExt cx="561348" cy="809430"/>
          </a:xfrm>
        </p:grpSpPr>
        <p:grpSp>
          <p:nvGrpSpPr>
            <p:cNvPr id="197" name="Group 47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 rot="5400000">
              <a:off x="4471292" y="2063053"/>
              <a:ext cx="809430" cy="246063"/>
              <a:chOff x="3513" y="1680"/>
              <a:chExt cx="1075" cy="336"/>
            </a:xfrm>
          </p:grpSpPr>
          <p:sp>
            <p:nvSpPr>
              <p:cNvPr id="200" name="AutoShape 4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Oval 4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Line 5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Line 5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 flipH="1" flipV="1">
              <a:off x="4437693" y="1882762"/>
              <a:ext cx="439107" cy="47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437690" y="1882762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 rot="5400000">
            <a:off x="5695945" y="2975555"/>
            <a:ext cx="453519" cy="960438"/>
            <a:chOff x="3339018" y="3000375"/>
            <a:chExt cx="453519" cy="960438"/>
          </a:xfrm>
        </p:grpSpPr>
        <p:sp>
          <p:nvSpPr>
            <p:cNvPr id="205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Text Box 3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5612976" y="2495783"/>
            <a:ext cx="538328" cy="809430"/>
            <a:chOff x="6137110" y="1781370"/>
            <a:chExt cx="538328" cy="809430"/>
          </a:xfrm>
        </p:grpSpPr>
        <p:grpSp>
          <p:nvGrpSpPr>
            <p:cNvPr id="208" name="Group 40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 rot="5400000">
              <a:off x="6147692" y="2063053"/>
              <a:ext cx="809430" cy="246063"/>
              <a:chOff x="3513" y="1680"/>
              <a:chExt cx="1075" cy="336"/>
            </a:xfrm>
          </p:grpSpPr>
          <p:sp>
            <p:nvSpPr>
              <p:cNvPr id="211" name="AutoShape 4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4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Line 4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9" name="Straight Connector 208"/>
            <p:cNvCxnSpPr/>
            <p:nvPr/>
          </p:nvCxnSpPr>
          <p:spPr>
            <a:xfrm flipH="1">
              <a:off x="6137112" y="1887538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137110" y="1887538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 rot="5400000">
            <a:off x="7372345" y="3023141"/>
            <a:ext cx="453519" cy="960438"/>
            <a:chOff x="3339018" y="3000375"/>
            <a:chExt cx="453519" cy="960438"/>
          </a:xfrm>
        </p:grpSpPr>
        <p:sp>
          <p:nvSpPr>
            <p:cNvPr id="216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411537" y="31242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810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  <a:gd name="connsiteX0" fmla="*/ 0 w 381000"/>
                <a:gd name="connsiteY0" fmla="*/ 0 h 762000"/>
                <a:gd name="connsiteX1" fmla="*/ 381000 w 381000"/>
                <a:gd name="connsiteY1" fmla="*/ 76200 h 762000"/>
                <a:gd name="connsiteX2" fmla="*/ 381000 w 381000"/>
                <a:gd name="connsiteY2" fmla="*/ 685800 h 762000"/>
                <a:gd name="connsiteX3" fmla="*/ 0 w 381000"/>
                <a:gd name="connsiteY3" fmla="*/ 762000 h 762000"/>
                <a:gd name="connsiteX4" fmla="*/ 0 w 381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lnTo>
                    <a:pt x="381000" y="76200"/>
                  </a:lnTo>
                  <a:lnTo>
                    <a:pt x="381000" y="6858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7" name="Text Box 3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16200000">
              <a:off x="3055937" y="3283456"/>
              <a:ext cx="960438" cy="3942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mux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flipH="1">
            <a:off x="7289376" y="2495783"/>
            <a:ext cx="538328" cy="853337"/>
            <a:chOff x="7813510" y="1781370"/>
            <a:chExt cx="538328" cy="853337"/>
          </a:xfrm>
        </p:grpSpPr>
        <p:grpSp>
          <p:nvGrpSpPr>
            <p:cNvPr id="219" name="Group 33"/>
            <p:cNvGrpSpPr>
              <a:grpSpLocks/>
            </p:cNvGrpSpPr>
            <p:nvPr>
              <p:custDataLst>
                <p:tags r:id="rId46"/>
              </p:custDataLst>
            </p:nvPr>
          </p:nvGrpSpPr>
          <p:grpSpPr bwMode="auto">
            <a:xfrm rot="5400000">
              <a:off x="7824092" y="2063053"/>
              <a:ext cx="809430" cy="246063"/>
              <a:chOff x="3513" y="1680"/>
              <a:chExt cx="1075" cy="336"/>
            </a:xfrm>
          </p:grpSpPr>
          <p:sp>
            <p:nvSpPr>
              <p:cNvPr id="222" name="AutoShap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Oval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Line 3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 flipV="1">
                <a:off x="3513" y="1847"/>
                <a:ext cx="429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flipH="1">
              <a:off x="7813512" y="1935124"/>
              <a:ext cx="4160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813510" y="1935124"/>
              <a:ext cx="0" cy="6995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 Box 5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001000" y="3723382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75354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8371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8590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1607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182639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3484304" y="3914813"/>
            <a:ext cx="13986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950904" y="3426152"/>
            <a:ext cx="5128420" cy="1268111"/>
            <a:chOff x="3352800" y="2711739"/>
            <a:chExt cx="5128420" cy="1268111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8481220" y="3200400"/>
              <a:ext cx="0" cy="779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487110" y="3200400"/>
              <a:ext cx="49941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34766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3528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076825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4953000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781800" y="2711739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7975" y="2711739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8481220" y="2719014"/>
              <a:ext cx="0" cy="488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357395" y="2719014"/>
              <a:ext cx="1238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3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2178" y="2971800"/>
            <a:ext cx="216222" cy="14108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70378" y="3581400"/>
            <a:ext cx="137008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01638" y="29057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3" grpId="0" animBg="1"/>
      <p:bldP spid="20" grpId="0" animBg="1"/>
      <p:bldP spid="2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2971800"/>
            <a:ext cx="216222" cy="14108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64486" y="3581400"/>
            <a:ext cx="193514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56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Carry-out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703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  <p:bldP spid="18" grpId="0"/>
      <p:bldP spid="1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733020"/>
            <a:ext cx="216222" cy="164961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7000" y="3581400"/>
            <a:ext cx="193514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342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Carry-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644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733020"/>
            <a:ext cx="216222" cy="164961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57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Carry-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259080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77000" y="3581400"/>
            <a:ext cx="193514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many states are needed to represent FSM?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Draw and Fill in FSM diagram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22178" y="2971800"/>
            <a:ext cx="216222" cy="14108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0378" y="3581400"/>
            <a:ext cx="137008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1638" y="29057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20" grpId="0" animBg="1"/>
      <p:bldP spid="2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3726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u="sng" dirty="0">
                <a:solidFill>
                  <a:schemeClr val="accent1"/>
                </a:solidFill>
              </a:rPr>
              <a:t>    </a:t>
            </a:r>
            <a:r>
              <a:rPr lang="en-US" sz="3000" u="sng" dirty="0" smtClean="0">
                <a:solidFill>
                  <a:schemeClr val="accent1"/>
                </a:solidFill>
              </a:rPr>
              <a:t>  </a:t>
            </a:r>
            <a:r>
              <a:rPr lang="en-US" sz="3000" dirty="0" smtClean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states</a:t>
            </a:r>
            <a:r>
              <a:rPr lang="en-US" sz="3000" dirty="0" smtClean="0"/>
              <a:t>: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???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???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???</a:t>
            </a:r>
          </a:p>
          <a:p>
            <a:pPr lvl="1">
              <a:lnSpc>
                <a:spcPct val="92000"/>
              </a:lnSpc>
            </a:pPr>
            <a:endParaRPr lang="en-US" sz="2600" dirty="0" smtClean="0"/>
          </a:p>
          <a:p>
            <a:pPr lvl="1">
              <a:lnSpc>
                <a:spcPct val="92000"/>
              </a:lnSpc>
            </a:pPr>
            <a:endParaRPr lang="en-US" sz="2600" dirty="0" smtClean="0"/>
          </a:p>
          <a:p>
            <a:pPr lvl="1">
              <a:lnSpc>
                <a:spcPct val="92000"/>
              </a:lnSpc>
              <a:buClr>
                <a:schemeClr val="bg2"/>
              </a:buClr>
            </a:pPr>
            <a:r>
              <a:rPr lang="en-US" sz="2600" dirty="0" smtClean="0">
                <a:solidFill>
                  <a:schemeClr val="bg2"/>
                </a:solidFill>
              </a:rPr>
              <a:t>.</a:t>
            </a: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</p:spTree>
    <p:extLst>
      <p:ext uri="{BB962C8B-B14F-4D97-AF65-F5344CB8AC3E}">
        <p14:creationId xmlns:p14="http://schemas.microsoft.com/office/powerpoint/2010/main" val="1200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6012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</a:t>
            </a:r>
            <a:r>
              <a:rPr lang="en-US" sz="2600" dirty="0" smtClean="0"/>
              <a:t>carry-in (one bit at a time)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>
              <a:lnSpc>
                <a:spcPct val="92000"/>
              </a:lnSpc>
              <a:buClrTx/>
            </a:pPr>
            <a:r>
              <a:rPr lang="en-US" sz="2600" dirty="0" smtClean="0">
                <a:solidFill>
                  <a:schemeClr val="bg2"/>
                </a:solidFill>
              </a:rPr>
              <a:t>.</a:t>
            </a: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074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3726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carry-in (one bit at a time</a:t>
            </a:r>
            <a:r>
              <a:rPr lang="en-US" sz="2600" dirty="0" smtClean="0"/>
              <a:t>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  <a:endParaRPr lang="en-US" sz="2600" dirty="0"/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</a:t>
            </a:r>
            <a:r>
              <a:rPr lang="en-US" sz="2600" dirty="0"/>
              <a:t>with input bits a and b, and output </a:t>
            </a:r>
            <a:r>
              <a:rPr lang="en-US" sz="2600" dirty="0" smtClean="0"/>
              <a:t>z</a:t>
            </a:r>
            <a:endParaRPr lang="en-US" sz="2600" dirty="0"/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0939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76200" y="4724400"/>
            <a:ext cx="9296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Two states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S0</a:t>
            </a:r>
            <a:r>
              <a:rPr lang="en-US" sz="3000" dirty="0" smtClean="0"/>
              <a:t> (no carry in), </a:t>
            </a:r>
            <a:r>
              <a:rPr lang="en-US" sz="3000" dirty="0" smtClean="0">
                <a:solidFill>
                  <a:srgbClr val="FFC000"/>
                </a:solidFill>
              </a:rPr>
              <a:t>S1</a:t>
            </a:r>
            <a:r>
              <a:rPr lang="en-US" sz="3000" dirty="0" smtClean="0"/>
              <a:t> (carry in)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z is the sum of inputs a, b, and </a:t>
            </a:r>
            <a:r>
              <a:rPr lang="en-US" sz="2600" dirty="0"/>
              <a:t>carry-in (one bit at a time</a:t>
            </a:r>
            <a:r>
              <a:rPr lang="en-US" sz="2600" dirty="0" smtClean="0"/>
              <a:t>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with input bits a and b, and output z (Mealy Machine)</a:t>
            </a:r>
            <a:endParaRPr lang="en-US" sz="2600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897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01074"/>
              </p:ext>
            </p:extLst>
          </p:nvPr>
        </p:nvGraphicFramePr>
        <p:xfrm>
          <a:off x="209551" y="3002280"/>
          <a:ext cx="3448049" cy="3906330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Arc 1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rc 2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(2) Write down all input and state combinations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42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74771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887537" y="48768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18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19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59" name="Text Box 5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49626" y="5111115"/>
            <a:ext cx="1228221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0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3581400"/>
            <a:ext cx="5181600" cy="228441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(2) Write </a:t>
            </a:r>
            <a:r>
              <a:rPr lang="en-US" sz="3000" dirty="0"/>
              <a:t>down all input and state combinations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67342"/>
              </p:ext>
            </p:extLst>
          </p:nvPr>
        </p:nvGraphicFramePr>
        <p:xfrm>
          <a:off x="209551" y="3002280"/>
          <a:ext cx="3448049" cy="3701610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Arc 1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rc 2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Assignment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3581400"/>
            <a:ext cx="5334000" cy="3276600"/>
          </a:xfrm>
        </p:spPr>
        <p:txBody>
          <a:bodyPr/>
          <a:lstStyle/>
          <a:p>
            <a:r>
              <a:rPr lang="en-US" sz="3000" dirty="0"/>
              <a:t>(3) Encode states, inputs, and outputs as </a:t>
            </a:r>
            <a:r>
              <a:rPr lang="en-US" sz="3000" dirty="0" smtClean="0"/>
              <a:t>bits</a:t>
            </a:r>
          </a:p>
          <a:p>
            <a:endParaRPr lang="en-US" sz="3000" dirty="0"/>
          </a:p>
          <a:p>
            <a:r>
              <a:rPr lang="en-US" sz="3000" dirty="0" smtClean="0"/>
              <a:t>Two </a:t>
            </a:r>
            <a:r>
              <a:rPr lang="en-US" sz="3000" dirty="0"/>
              <a:t>states, so 1-bit is sufficient</a:t>
            </a:r>
          </a:p>
          <a:p>
            <a:pPr lvl="1"/>
            <a:r>
              <a:rPr lang="en-US" sz="2600" dirty="0"/>
              <a:t>A single flip-flop will encode the state</a:t>
            </a:r>
          </a:p>
        </p:txBody>
      </p:sp>
      <p:graphicFrame>
        <p:nvGraphicFramePr>
          <p:cNvPr id="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77357"/>
              </p:ext>
            </p:extLst>
          </p:nvPr>
        </p:nvGraphicFramePr>
        <p:xfrm>
          <a:off x="209551" y="3313176"/>
          <a:ext cx="3448049" cy="3390714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Arc 10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8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Arc 23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(4) Determine logic equations for next state and outputs</a:t>
                </a:r>
              </a:p>
              <a:p>
                <a:endParaRPr lang="en-US" dirty="0"/>
              </a:p>
              <a:p>
                <a:r>
                  <a:rPr lang="en-US" dirty="0" smtClean="0"/>
                  <a:t>Combinational Logic Equations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abs</a:t>
                </a:r>
              </a:p>
            </p:txBody>
          </p:sp>
        </mc:Choice>
        <mc:Fallback xmlns="">
          <p:sp>
            <p:nvSpPr>
              <p:cNvPr id="251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  <a:blipFill rotWithShape="1">
                <a:blip r:embed="rId29"/>
                <a:stretch>
                  <a:fillRect l="-2684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3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3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40" name="Rectangle 3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>
            <p:custDataLst>
              <p:tags r:id="rId14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6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4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p:graphicFrame>
        <p:nvGraphicFramePr>
          <p:cNvPr id="5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78908"/>
              </p:ext>
            </p:extLst>
          </p:nvPr>
        </p:nvGraphicFramePr>
        <p:xfrm>
          <a:off x="209551" y="3313176"/>
          <a:ext cx="3448049" cy="3390714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Sequential Logic Circuits</a:t>
            </a:r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25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2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27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>
            <p:custDataLst>
              <p:tags r:id="rId15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17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3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3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4" name="Rectangle 1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"/>
              <p:cNvSpPr txBox="1">
                <a:spLocks noChangeArrowheads="1"/>
              </p:cNvSpPr>
              <p:nvPr/>
            </p:nvSpPr>
            <p:spPr>
              <a:xfrm>
                <a:off x="3848100" y="3124200"/>
                <a:ext cx="52197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</a:t>
                </a:r>
                <a:r>
                  <a:rPr lang="en-US" dirty="0" smtClean="0"/>
                  <a:t>abs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 smtClean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 smtClean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124200"/>
                <a:ext cx="5219700" cy="2743200"/>
              </a:xfrm>
              <a:prstGeom prst="rect">
                <a:avLst/>
              </a:prstGeom>
              <a:blipFill rotWithShape="1">
                <a:blip r:embed="rId3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1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  <p:extLst>
      <p:ext uri="{BB962C8B-B14F-4D97-AF65-F5344CB8AC3E}">
        <p14:creationId xmlns:p14="http://schemas.microsoft.com/office/powerpoint/2010/main" val="31673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xHAOAgAQdBJgJmAUBEGvzcJkXvqBPuV1mhjQNv1kDCEgQRP//A0U1BQM4C2QZIDIJAJCbAwE3wB5FMwkAkIICAdvFHkU4CAD+AwB7hdI0Ek7ApD/TAKQ/HggmgoAABKAAAAqCAokBhfkd6+R1mKaKCiSKaaKZFBBOnlljtplprjwZhbYbaZ56YY5ZUsEsCiKqSy6qqyxjJJrLKpppoiOme+vB24ti8Pbi6cDXLDNBdVdgMFVdhMFdiLsFgMFZBBbDhb8LgcbjZcni8Dg7aUV2AwWEqyzDUIL+XbP5dpkqbm87NmlrvjuXO+B8PqCUWHc3NZuIK3NsETeDcbgMbJU1LVqzZIkSb8nZxljb558sboCD6TdzCJguBMAmogiZmZmEwJiYmAJTAESAIJiUTKBFxFwJhEwlExdTCaupSiUs8fgG594hNhGZm1w43GVmty48uVa0yNmK1y4ZNVrnC0bM8THGwbuGoAqMAnqD/kHu/kHr8bj0VOXOeo51zjjGSYqcTqcRTEdGoxiIisxN1xzO8xxnO8s5u9Z6TrFagFwi8MVhUpnv4nWZlNzFoMZ7TGiE/BOF+CefRW05QhJSA3QpbFiyUzWxQjVh149d8+HTwb59efPjvK9JZJYrYs2LFiycbBm1ZNWCEKzz49eXbh258+fTlzzrG1MWC2DBa1KWtuxbN2jgZsSV8OPTlnwY4d9whM3Mn34RglJSMIwmjOl5RhGEYQnCMCEYQiiiBCMJwhFCJBOU5TlNKcoynARhOScpynKaBGAhGEYRhGMEY4+/B4EAITYQ3Y43DTM2ZrWWRixWtG7jGtxYmzVbhzZGmXI0aNG2NiAK6QF2hfkPO+Q8ecGEwuMrkQQxRzQzRSTSRSQTSzIKYK547a5Zbye2muuWeWOOaK6iijEGEoqqwmAwGCuookglrvw+HweNw+Fy+DtweFtvpljjgigoswVWKuwmWZDCYC7AUVR2gIL+jTP6Nd+QGbLNXO5553O83LGXEQVT5vjzvNbamxIWDm5ZZOwsqxYRLEsUOvHmmvXygIP0vBmWbCYSQIuLQiauJSiYmJiZqSJhMTFgiYiYTExIIuBGamJiYESiSYTBOfg2uAAhNhDVw4Zs8jFwtYuGTZa0bs3K1y4yNFrfK2ZYcTVs2bN3AAqLAocBg/5PBv5PB+vCazHHhz5cenHleJias4XFoZTCJqUtxcTEwQliVCoKIupmsxMbIu6zGVxF0xhx7EECoMzut52nE6jW+UWAhfhXq+FevCJpoLIbFkNU80c9ddtONMyprtlhjQzRVTXSYLAM5NZgLMAgjnlptpvprnwrNwW14GmmKCCaayKqiaSjAMhdgLMFRJDLPXg6cHXi2LpwdtdsspNRZZgJrMNgsJgrrrJJK5YL54bQg8TMRSoFrm5FRKYmMwhMTAlBMIuJqQRJKUxKpiYiUxMJgBUlWmYmU4upgCaJhMW4+r4ce8AhNhDlm4Zt2uZwtY48mZa0xsMK3Dkc5lrBljxsm2Fy3yNHIAqVAosBhfkQA+RCeeqqaKaaSSSaSxUwEFiaKSNPTTXXfbTg2VhwsuDrpplQJqLMBZVgLLsBgLqsJdgKKIJoZZ678DgcLicLi8LicLbg6aSKKijAWYDAWYLCM9JdhLsBRJNXLfgcPh78jhcThcLh66YYqsBdiMNhMZgshgsFgIP+IWz+IX3jUTV4urqKnhnV4lMxMEImJdNzExG9ZiEWiS8WTa4uV1cREXy3hCIRMSjMJTDx+mzMXU4nCqxOoqoiFpuEcaZAg+nuPgUlKriCJJkSAiYTCQAABExJEiYi4AJgiQJgmrqSYupiYEJiaurEz1+B6n4OITYQ1b5HGVq3ZrWLhw1WtG2XEtcNMLRa2ZNW2TNjxMmjNwAK2AFbhPyorflRBnCaMrwRvTHbHiy4rymJyrKcIpowrKBCWDbs06MuTLky5M+bLky5MeLLky5ODwOHizcHgZ8zToGfM0adjOCE/EuF+Jc28JyijGEK2y4seLLiwwjCcEUaTSjBCEYISaOHwtuzTo16s+bbs16terPmy5Nerfu4Oi23ZhwMuQYcC16V1oRKEIwhFOUZJRhEnFFCcIwiRhGEYRQihFCKESESESEUIoRQihEBFHH3zwEAITYQwYMmrdszYrczBg4WtGeVitxY8OFa1y4WjDExw5MTZoAK6AF3hPyb/fk3/4V4JKww0w0rJGE4zRnCMoSQghCCVJQlGEYozRnSdK0inCbXs25MubCQnK5GaCMKkK5OLkvaso0ybdmXJr1cfBGcaKR1bdiD/iWa/iWb8vlG5SzjnjjjcWubmU2tNwhGJqaiMVqlQmrTSoa6eP43j+N5OomyJTi4mIuoie3k8oQVjOLres1dTSN45cyD9Dwd5mFRFTUzKbSRM1cTEzExKJgRdSBMXCLqJgExKJiYmJRKJQmJhKJATUi76/ALwiE2EZs2NrlzMsa1i3bsVrRnmxrcTLG1WtGGVmwy4WOVvlcgCpUBRIP+Q1r+Q1tV4zy59ozwzwlEVF4knMza1XUEXWSYlFrbbjHg+B37AIT8TAn4mBWnRnza9XFxVVRjIRojSNkoylOEYzTIxhGMYzlNCEJUaN+7XqCE6GuE41mihEnCIiEIgEEYRgjCMIwIwIgjO+XXreCgITYQyc4mjRxharcrPC3WtG+NqtcOGTda0YZczdu2cuGmJsAKpgFXg/49Vv49R+5TNXXGLm5lKohCovVxRGM4u6tmJxUxEomYYnTF8JxWMFZneY5659O+IIP+Jcr+JenzPL8r1em3NucxOJqcETUpirlcoyuESiFVEKUiKRSIiIYlGJkuufbN6IPyuV755lKQmJRKYkAJq6uCJACYmJiUAiSJTFxc7z7b1CE2EMsbZlhwsGy1xmbMVrTG0yLXGPKwWs8LdyxZNmLbGxYgCooEgAOD/lTO/lS98FjIVYB37Hg+A69B37AAIkAOXNjLW1XV4zw48ufLn4nXfheH4Xh9u/Lnw48uet8OLhxNbIkqxEsZxIQlCJqaupghUkzz8Txe3fhx4cXLmOHFjNXy58ufTr23vwPB8Lw+XNy5hw4gAA6dXLm7d2tuHHlKomEsxMpIXUozFxmJTcXV3F1mZlE0pExM1aiEWkyTMTdXM5mcxMyq7wTMTNXU0qoVEYiKiiYXMSiUQExKEa34HUCE/ACN+AFPEz5g06ADDgBCIpUABkygBmztGlo0tGnJl1a9GnRp0ad18/A4PC4fA4O7fu37t+jTmzs2c1azNnMmUaNLgcHgY4SnKcEEaRlGVaRihOlUI1hp3b9WvNnzZ2jSM2dmz6tezbwODwODwsuXhcPgcHVrZs4ZMoAAMmVq1tGlq1tGniXlJKE0ZwnKcJQpGiCcEYIwSrBKE5ThGcVU4zTRjBCEpRIVjWCc4ThEnBOEYRQiinCaMQKThGSMZVwVpCFJ2ShKFIShCCiSUJyuneN4Y9MQgvgklQrbqqBQmwWCxYAFgLAFgAsAAAAAASooWWLAAubmwBKAAsAASkoEoAAAJVzYssAC5sLiyyy3NgAAALFgCUXLYAABKAEsoUgubAC5U15+H8JvoCE2EY3LhxiYMmS1qybs1rRozyLXGZjlWs8Tlq3ZssblrlxACuUBkgGD/k/u/k/zqYAB34JiURFKpWJpUwmpxOJiJmZZq5ibrM9fG8fxPF8LKakJqxE3FgYmFXEysuTKZtFhdZmNzXHGamkcOOsWg/4AAv4AEenh+EADxt6a0xOEWrjVpq01NzFzOZmZldTOLI5+J4vgeD43HV4icBUqm4iZgjFxErm0kwmbq7QXEwSJLRYrvrXMg/CqLbXNxaJRKJmJBExdTEgTACJIkiQIkAmCauAE1cBMCBMTViJIkRKCYmJTOe/t1yAhNhGVq1ZN8LTKtYsWGNa0YsW61w0ZOVuZw1bOMbhwxzNWgAqTAU2D/kNK/kNL6dSJzU0KRGGoxOqhU0iaTq6Zi7zM2uZTmN1dZq0SiatU9YP+AAz+AA3v2PE3jUYipxmJuczc3eM0KyXF2lcQhpg4RWKqsVeLjJnNnhiD8STdzJKYkBExMTCYuABEiJAJqQImYlfg+fghNhDJxlZuG2RotcsWLla0atcy1xhaslrZoyxOcbbM1YYcgAqrAVCD/j48/j5L6eT5HXETBMSmW8bkurxFRTSJWq8KjFRU6ziYmKxVYxEXRPRw5bvfwCCD/gDG/gDDvW/K3GJ1FRDhOnKMKyy5uJMTqIq23FxmLqIVMTx11jKZms1lM1UdtoTBmrWtUSEYBCMoiE5TgRIiMEYEYBAnKMIwjKMoxhFGEIwjXwDGPgQhNhDTCwxYc2FwtbY22Za0bNGC3C4wtVrFo0x5MWTE1wsWYAqXATmE+tA+s5vmzmDHCqssM72w5J4qZMGDEyQhCE4xvW9cd8eG+HDjredaZdkZAIT8XLX4ua805GqeSOaOaOSeDHDDXLfLPDNGUMEsFMUrUhKMsbDXDe+eHDpnwoPwPYn4DSISRMTEpRcJiYmJESATFr3z8nngITYRiYsWePEzYrcbDKzWtGGZgtc4WjdbjbNMbhoxc5WbJiAKcB2F9mB7M2mqvCYXCIYMNAwDDQYCGaCeTBxYuCGE/FrZ+LV3DgnjyZWbPGGOmOk0lI5serPigIWDVINigRQQQQxRwRwwwxwyxy04ufDAITYQ5xYceZo3wrceJrkWtMLnEtxZmGVblb42LRi1bMGTfEAKUxSD/gNQ/gM36RrWISS4zfXIg/4xlP4xoUb1aomkRPLcdIXHYqHUwIIUBHCnpvxOCCE2EM8mFzjyNWi3G2YtlrTCybLcLVnhWtmjDK5YOGjDE1aAClUTg/4EHP4EAb5dOHDhi9SOHPNAg/4zyv4zt/BiUZLlM4u6hrSGXcDBIEQcBAwcvQwE8CE2EM2+Zo2zOcK3NixZFrTG1aLcTXLkWt2DZthx5GmRo4bACrUBR4T8GUX4Muc9sODHbHaskkrYmTJSmCFFlrQwQpGM8d8eHPPHOc5a6Yb3res2C2DJm0ZtENkpgIT8UkX4pJ44J2lRaVoWSVjXDW9b3w3w574cda4YwhDBaWqmaWjJfdk1ZtmjNgpG+Hbh259PDrhzgIPyOJdpmJiYtMTF1JEwmriYmYmFTGMwmSUExKLq2+vtvMAhNhDVxmcYmTnItc5WeFa0yscK1w3asVrbI0aYWbNkxcNXIAqyAVGE/CUl+Epu2XJphm4fC4fC4PA4PA4eJGE0VSMJyhCU4UjaFpStSUqQpJKSMKzjet44Z1vWrDGaE8FZAIP+Jwr+Jx3wO/brXDet6KvBUREajEThCCLjdcazG4m53txvjc3c7m95mYio5a1HK/A1YIPxK3cpJTcTKLhMF1MTEquAJhMAExMSiLoBJc76+f4AITYRmauHLDFkxrcTZm2WtGmVwtc4suRa4ZZMrXMyauMbNkAKYhuD/hhC/hhDxkRLet1xxupiYrONWIT8TsX4nY8uQZMvGw6J5lq4JoTlrV0ghcZfHBChQxxIo4IRHDDTbkY9MCE2EOWbNqwwuWC1yyyMVrRgwyLXDRswW4sThk2buM2ZvixgCoEBK4T8OSX4cf6WYISLxw1z48t88c9MuKeSWK2DFixYsWLBK1cFcYCD/iee/iexzq8VwjlqOnCtRw443XOOrje3g9uOc45nfUyAg/O3uZZmLi4vF0qIlFrSExK76/ALQCE2EYmrLIyYNWK3IzatVrRuyyrcTZqxWuWLJy5yMmLRs3ZgCpcBOoP+Irb+IrfyN8nSNXGc8Z573z3u5mo1jtnHhTTNZm83tmczvN2vhvp4AIP+KAr+KAve+HPhvUY5OEaVMJTmeMd/G8fwuLhnTDEZxmuLOZ3vNeLiQITN2JR8Io0jKKBGCCMIwiRhEjCMIwgggBFGNb8nPAAhNhDBm1w4WeXEtZsWzBa0zNsy3E0xYVubDkxM8rRhjzNcIApyI4T8TcH4mw8+Vk0yjeNZxTpK2DBgyUyUlKcsuDj0uIP+KCz+KCuTwpcoxipRbczm+LjOdxz6d7CFk2Esm3IAghghghghQwISOGWOnLy4ACE2EYs2RuzctmS3IxYtFrRzkZLXObJkW5GzNphYNWjNtmxACmIYg/4p6v4p/Yvnq+GaVeJRUaxnypCF+KIb4oZaIpqkkMUcVMM8sNMeRxWLxsaF0lUmvjgQRwQoUJHDTg8mxwAhNhGFq4Yt8uJqtyNsLha0cuca1xlxY1uNzmY4s2HJia5MIAp3JoP+LNr+LNvjnMZqKwrFY4Y1yjUr31zx555t8Yzxg/4oiv4oaY5Tw1N3u98YvNTisYxjE4nm5z38Hjx5gIXCaJDtYyAIYo4o0EMEcAghgghS16FMITYRhyYW7bK3aLWTdyzWtMWZktw4sbdbjbt2eZkzxsnGNqAKVhKD/i1O/i0vjFctckNuOvFxYIP+KPD+KOuY71dpicb6ZmiGqJyAn6cgYCDgUHCxNbAzwCE2ENGTlu3cNsS1iyYOFrRi1cLcLPE3W5c2RniYtnLhvkbgCogBMIT8aIH40ScuHbguuTtDBgyYsWbFbBKE4XnPDPLHHO86wkxR2V1UhPxQIfif7gla0sFrSlCSNb4a58u3Llz443RwUtkxZMWSVKTwZ74whONzpT8IoEIkoxIoTIEIkBACdc/XhIAhNhDDJkassuZwtYsszRa0ZM2y1y4ZMlrHM4ctsjRq5aYm4Ap5JoT8bBH417aWtkxYISRqwzy1z34MuHjz1y45kMF92GUQg/4pLP4pM5jdZxdRRoTjflXjhw4anFzHh6552IWbVRR6+GBDBCIYBDBBHFCQoIYZac7SzQAhNhDhg2xssjlqtxYmeVa0asGS1xmZsVrLI0ytmGVhhbtmoApQDIX40nvjRrsw12CswFMMuJCD/is6/isx3EL5biMgh5NGIJK4vAYHDZPCYHQgITYQwaNGDTE1brWjdhkWtMuHKtw5W7daxyOG+ZrmbtmOPCAKNgSD/hBQ/hBRdIP+MCb+MCdzggAhNhDNm1yNGjjCtaYnDVa0xMsS3EwYtFuNqxxM2zLDiyNGoAqzAUiD/hC6/hC77d4kzjnWvFqbudxkmaiI4Vjhy1jprVaVU1c5zvj131vu6to48OPTPgZ4AIT8YOH4wccODTo16s+bfgyb9FbRpSlJUtTExUlaJO+GuXDpy68ee+OsYoQlCkMFMErWZr5MeKcQg/I8j35ikJiUrq4lMTEkSRdTMTE1cVMTEwmJiYSlmc24+T19YCE2EOHLBxjysGq1zhZM1rRthcLXObNmWuWTjHjyMGTRjjZACmweg/4YSv4YO+Mb4cUcdc+HPlz1nExiaa4632CF+L974v6ZV2HwzIU4BglUcEaOeWWmVi8FgwCE6GLrzhCRCMozTlNFGKtc/NcIITYQybMcjjJlwrcbBq0WtGjjGtwuWbRbhxt2ORw3aMGzhsAKWxSE/Dlp+HLUtrzZcWPFeU4wxlSF+L974v3zHW4qPEQ3RRQS2XwQ1oXETwQQwwwJ0cMc8uPwcOuAITYQ5ZZsjJs3bLc2FthWtMbFitc4nLRblzNWuHE0xt2eRwAKtQFNhPxGxfiODhZJo37tOjPmZ82XJnzZ4SrC8pwnZaFoWpKEoUhKUIQqnWOGda1rOc4Jwhhth4HT6XFyAIP+MMr+MNWlXFb1dXTGcZ7d/Eump0xFZ1ZlOZbvd7zeed7znjO8SxrGsRqNb8by/KsAg/A8735UgiYmEpJq4TUiYuJRJGcXETExNTMTF1MSFrm+ffyeQCE2EYmjZu3yt3C3HjxY1rRviYLXLJhhWtXDfCwy5mOJo5xACmcogv7gA/uAEAG51zc3xuWGwrPPrziE/GHZ+MO0AGrXxMuBaVp2jITpNOWnJnvUhNUpxnNGKCMEYwIiKMIkUY4c/Jn0gCE2ENm2PE0Z4mK1wyzZVrTMybrXOTDkW4WjfHkxMMTJy2xACqABPYT8XPn4ujb3wQhLJw+FydF7XkWhKFpUtK1JUgJ1YZ1veeGeGcYzSrix8rh8LOCD/jEi/jEf2nGYrOKqNY5TwiqiMzG7zvnned31jfHbmuGsVw1FdOvld+3kgITsZIeB4xkQCME4RhEEJynCEUIwhOAjKcIwiRje/J1w8DAhNhDBlmxNnDXGtYMsuZa0yYsa1y1YZlrbExyNGLPK0xuWIApxJYP+Mkz+MlvwPF8AYzCETF1MTE1mphFzjvoAhPxhEfjCVwZcwzZ92GRKakYUxYMFrWlGd8MNdcaE52Ds8LXCMIozAhGBGEYRjCat+nhkITYQ1zZGDPNkbrWzhjlWtG+XKtc4cOJayauMrdyxxMGbXIAKXxiD/jfu/jfvRLwvDO3Gsxbd55uuQIT8YdX4w62fMnI1QzYNmDRgpLLiy3CFxGWhz8qCNDCIYEaPE5uGYCE2EOWmVq2yZcq1g2auVrRizarcWFqwWtGrBrjbZszdrmZA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OHAOAgAQdBNwH0gQBEGvzcJkXvqBPuV1mhjQNv1kDCEgQRP//A0U1BQM4C2QZIDIJAJCbAwE3wB5FMwkAkIICAdvFHkU4CAD+AwB7hdI0Ek7ApD/TAKQ/CvUBbobywCeV9GPgZOAj4GRhJVKwsXCxcHEwcGg4CBhoKMioyQjI6SkpCUipSOiohAw8TIx8nK0ajlZeRk42Fi4SChoiMjpCOkJKUjpaQlpSUkoaIgYGVkZWZm5uPs42TlZGNhISQkpSaplpKRU9GQkMg/4PzP4Pw7qcde3flut641mdri6YiKTqZxMxFiJBLlmYhV0iLLN6ykmYETUxOLhExcLxlwz4PTnMgIOPAm1TEzMZmUxMJiRKLiUTAAIlEgAJhARMSmJiYEwkCYkmevwHD4GAITYQ5xsnLBtlcrWLPGxWtMWHCtw5GjlblbMWmZlkbN2bnIAK3AFag/5a2P5aybzG3eu8dcbjFRwxWjzOfC6mZZTcyz1TcyVhVVDwrnUoyu7uc5mInERFZbx4epmF+Epz4SjYKrKMBJgF081sGFYGW2nGmXttwOFvljkkqwGEwGCqwV2CwWCuuoQ124HC25Nj8PhcHbWssuwmGyGIx2AwGCsmljrtntnrowtEE4CE5GTv0lSEIwlNGZGKESEYwijCBGU5TQnKMpwjBGUUIoyrKshGBCcEEUYRjGd+Pvh1gCE2EOM2TLhaZsq1s5btFrRi4bLcTPG0W42jVvjYOcjdjlyACqgCfYP+WJD+WJFy5s11xzjnWYvk4OmNcHTj03jjV3G6zHWec8XOpisVhq+GsYaVmc7nLe843HPGYur0xEcPBwtidVynSJtneOOb43nM1GdYkIbxAyeIGVKRUtFS0JJQcRFwMjByMXFx8fHzcfJzMfKxMTEI6KjpSMlIqajpySlo6IioGFjZGNlYmZk5WZk5ORmYGHhIKOjpKWjJSSpJSYmpKSioKDi4uXjZeNl4+Zk5eTjY+JiYJAQ0NDRUZFRUdIV05RTVFKSUNFxsfRxsvNiDfAz4DiIxMzKZi4uLE3FxNTiKiYJiasXCYmJiSZiUTCpggExKSJJiYupiYmARKJqYmTPu+O8YITYQ3cM2DXFlyLWLhu4WtGONutcOG2Ra3a42rBk0bt3DHMAKsAFSg/4ycv4yczv2O/bw/C83tvHHhuIiGmEAcNzAqahVwTMXnWxW9WXrdTCI34G0gIP+PA7+PA848DnyiWNTrGqqmLy3e89x5M1zuZWIUxiMR4Xj+MPAxjhy1iqil7d9eH15gITgcTuxhKMooIk4RRhOU5RjKKCEUIiJCcpwhEhEEYBCck5RhOU414++PgghNhDVhkYYmzVgtzNWDZa0zMGi3FlZNVrRpkZuWDhoyzMcoAqRATyD/jqg/jq95djw/CM6uLq4mZxmkxMVME0qauIuGYXExdTAhPx2gfjtHw5jToM0IWtghaEUMcZ3jeufRpMtcLDedUFIUpilLNt2Z8wAhLaKzRjFOKIQjGU5ThOUUIoRhGMqyijKKUUYTFb8fH3gITYQwbtG7LMwaLcONsxWtGWNktw48WNazyOG+Vhjy43LNgAKaiGD/gv4/gv5q10ETMTVxNTU43hnlz7dwIT8dr347X8+Zr1BkhK1qWxSpJOOGt9NuXo0gISWqc0Yk0YowgnCcpyrBOu3ix6gITYQ3zNcONmzxrcbdpkWtGmPKtxYWTVa3w4sLDHmyMWrJsAKiwEvhPwnSfhOtvm30nWsYxhghmtizYMFJWJxrHDfDjw3vec4QxX0WxCD/jvE/jvV1qdVrWq4RVRdZve+vHn158c5zxmIxFcuXKvAvwscAITlbuvFGMYoRhOUZTAQjCMJwRIwijG+niz6wCE2EMGeZk4xsWa1nixMFrRqxxLXLFtiW42+LC2xucrhs3zACooBLoT8OQH4chdN9c8NccMNGC2TRqzbNGjBa0oxrhw5deXLnrhYcUeBPJaE/HgV+PCdgjipmxZsGSlpSvOt9N9uPTnz3yzjhpHFgtbNgzR41cSE6G6PgERITIiMAhGEYIiMIk5z4fBh3CE2EOHOTFlwsnK1k4YsVrRhjaLcLFgzWtW7RmzZsszPCxyACowBMIT8QnH4hOc+Y0wnhnhneFMWTNs0cDBmtVPDjrpw4758OWt5mSHClqCE/Hcl+O5PLkMErUwYqSpSEZzvjx5899OeeWccMYKStgwYrbHAhoCE8CUh4NhOAgIwjCcABBGEYRIwinPHy8OoITYQ3yNWGVhlwrWbnHiWtMLRstc4m2Ra1Y5HDFthYZMbdwAKhQEqhPxZffizjtwdE4yRlaVKWtgwWxSpGU71x1x3rXDHC1yrlIT8eBn48K+FfdbBkpiWjOMcM65748+PLjrec2G1aShbDxGQhdBgItihQwwQwRwIYCCGBDBCgRxQiGOPE5NnACE2EZMbXM5ZYmi1g5Y4lrRxhZLcObDlWuWuVxkcuHLbMwYA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qHAOAgAQdBIQJhgYBEPtqM42hSWdPlnOPQpc6p/oDCEgQRP//A0U1BQM4C2QZIDIJAJCbAwE3wB5FMwkAkIICAdvFHkU4CAD+AwB7hdI0Ek7ApD/TAKQ/HgkqgoAM0AAAAAAKswFahPxLKfiWp1cPha9RnzG3ZlyadGumTh4IpopQklSEpQpKMqRopOkJIIwjVWd41rWsapxjKCWTToVpSujTxoP+C0L+C0nF1dF0ceGcYz0dfM3hFRU3GauRle2b3d3N2mZXVwQYYqoxSrqreF4fbv4HgwCC/AUed3ZtUq0LLBYAEqBNipSUgpNlS1bt3udvy0AhNhGJpjzOGWXCtyMszNa0yYsK1y0ysluLEzxZczBoxbssYAqTATiE/FQZ+Kg1r1cnFWs8NMeCtlqWwUtbBC0pWUUmVvHDfDW98N75Z6bYZ2CD/gqs/gqtGKmqvE6mmmoVLd54748dzxnnjcTCnCNcnbfgJ4CE4HGn25wkggRjEijCMIwjCAhFCKEYQnCJGdZ5duWfgYAhNhGHDky4srZmtxNszla0ZY8y1ywx5VrFtkyuWzHC3yscwAqbAUKE/IKx+QVkadHB4HPzXhdWc5yhDBTJbBgpglaUqJKVpeNZ5Z5b3wznWSUIaNepDBjAg/4KLv4KLwb1vWcMViMamsXRcTmN3fHM7udzd7ZKVyrEavlnDpHcg+xBM3YmYkgus4zExEkTCYIms4zV1mIsm5u+/g9fYCE2EMmmZsyxt2q1y1ysVrRxjwrcTXCxWsXLnG4YNsLBm4yACmcfhPyKRfkUjGXI27M9q2vKsLwvS8ZTtNmug/4Jgv4JgwDhGOTprtFYi4vM9cvFhNV88JUhBCMIzjCE5VhFOMb8XW8AACE2ENMjXE0YNMi1gzzN1rRtmcrXGFviWt8Llg1auGzNq0xgCmQbhPxJnfiTTwwphwYZXpe16JFGLHovPgCD/iKG/iJ1uMRjGnC8TE5ZnN89c+ughc9Jm5YEAhihjIYYUcs9uFl1ACE2EZm2HMybZcK3FkatFrRwxbLXDDK2WuWDVzhzZWuVgybgCoUBMoP+J1D+JzXyzGeOOMXE4rHLhrWqisl3d5zm+O753vM2Y1CD/iLu/iLvHhRHaNY1nGY3PO+fHnx31zna6lOKYxHCq5TrpkCEwdKHZmUnCKKCMYRhEIIyCMITRhFONdvFcQAhNhDfGxYsnLFktcuW7Va0cNcS3E2cY1uZnmZZGeJgzzNWgApvIoT8g535Bz1aMmUUrltjtjtWyEo4J4L6NOyMQIT8Rkn4jJWXIx4hqzRzUxRlOcbzwzwt+bPvxZSEshKUIRVhOMIxjEijFOMZ3263eCE2EY8rZjiY5Wy1iwwsFrTDmbLcThuwWsMTdi2Ysmbhu2yAClUUg/5Ehv5Ed+44zjvjnO4vdT3AhPxGBfiMDDkNltWDNWy82UCFxWMaNBAII4I1OVxq4CE2EZGWXK0Ztmi1iwaYlrRmzarcLdllW4cTHC0bNsuRm4zACrYBToT8AAX4AA8+bHix4s+ZlyadGvVw8U0ZlI0jaCUYSjRSUMSkoQjLCThOUYzrXDXDeqqMaRyTboP+I+r+I+vny69PB8Dv2d+0Trfhb4MYYiKmpibTdzM5m7zzjbjHGM3eZ3E54MVrGtRwvtMcQIPpjnEIlMzIReN1MSiYlMJiJTEpiYqYmri4TEwTExKU3ny/NegAITYRjaY8rlozZrW7HG3WtMeLKtxM3LBazas2zly5xZsWRoAKVhaD/g6M/g6NBNSMrm8p8ECE/EWN+IscOFhlbJLBTAtSMsWUhORON5zjGcqwnKaE792GgCE2EOMrVo0zOMK3GxbOFrRmzxrcTHG5W42rFk4zMcjnExaACpkBP4P+AIb+AIc8HwHd28fluLrOS0VXRrFcGKqqqaSuc7vnvPG7uYcN48LwwIP+Lqz+Lq06dXLm6L5RjVRiKurlm54zu+O755zx3dzN4ajGNcI4T258s+MAg8e55+ZmYuCLZgmpiJJTMTExMRdAiUSmLlnPh+e84CE2EMmzByzzZcq1mwcM1rRhiYLXDHJkWuGbhhlcNW+Vg3YACosBOYP+Aqz+ApXxwePNda58N4axrWtaxVVKG8ZJy2znOZzOV8t60IP+Lvz+LwGgco5T4GeU6SurzO8748c9c5vjG6ZqmKxjWp7cfI3WgITRyId2ckoQSJxRmAIRgEIiKEYRTlWMceXiw6ghNhGZw0bssrNstxtczla0Z4si1xmYuVrlgxx43DfJja48oAqfAT6E/BG1+CNPLSMK0z5terLkZ82/BCadJ0UpSkrJVT07t+LDKtJwrGKM5TtXBeUghPxfhfi/dwK2rq4PAy5JyZs/CrKUoQjacCNY4WGsZ3trgwwwxjFCEMEcVdm22QCD8jwvZzFVU1MTNylMTEoki6kQQmEpCYlN3z83n2AhNhDbHjaMsmTItysWbBa0Y42q1wxxZFrFq5c48rdpmw4mIApYF4L+arv5qvDNWeZt2zfV3gCE/F2Z+Ls0ONXIxRwRVjPDgy1uhcFkoszWgQiOCNDHLi8OywAhNhDlmya5MzDKtYZMjda0yN3K1y5aMlrVuxaucjNkyYNGIApmH4T8I2X4Rs2TKDTZeKsEo0tHBPJh0adQhPxfHfi+PVoDYjihijScEZ1Y6cXjcfAAhORul30EYRRiQiIwnGc75cufcCE2ENGOFw0ZMGi3Cwcs1rTKzxLXDhtiW4mLFxjws8mPNkaACoMBMYP+EvT+EvXw48DweRExE6VHBqpVxZu7m7nMZmJifA8PwgCD/i+2/i+33GOmMarhOpuZvLju+fPjPGcpxcThGJ5T4Xh+EITtZHfnGJEhOU4IwigEEIwjCIiinOunh15QITYQzcOXLJthxrWTBi5WtG7dotcsm2Jbhc48eRo0bZGDJsAKZB6D/h8y/h8zCq3i6zW6uLxcVes8OLyghPxeefi89MmXgXhgjinSNLynOM2PBwdm1ECDr1vB4zdiCLSlac5mc+DxITYRiyNseXLlyLWmPMzWtGDPCtxOcrda4a5MeZs1Z5HGJqAKWxeD/iCw/iCxVZiLreOrrO51c0CE/F3t+LvdlyG6FMFsksE5TvbXe4CFzlkmnljihQAQwy5fCscAITYRlYuWbRvharWTbFkWtHDNutcuWLhbhZt2bFw2aZGTRgAKah+D/gLQ/gLR7d3HgN676uSaip05cfC3GIT8Ucn4o5ZTZ8w4HB5V7UtC0UJzxw24MeWIhOZq5sY0mnOcYooRhGCcKxw7eK4gITYQ5x4sjLFmwrceTG3WtMjXCtcYcbRa1cYmuRtjzY2bJmAKlgFDg/4SMP4SLbeJ4o79vN1eZJvE4RVarhXKtVpUszNzMZxa53fHPGeNzeudYIP+KOb+KPfs69Hi+JnDU6isMRhRFrWu553njm93d5m9wuKnhURjGOETyIPpwmZmVlpJCQi4iYupi4IupIlExdXVwSzv2dwAITYRjZtW7ZjicLWrRu1WtG7HGtc48jJawxMmrRvicOWuFwAKkwE7g/4VJP4VJR37PDp1c6zi9Maw1qOFVWFUxEVOZ4u+873d5118DjjAg/0Yn6MUd+ys4vE6vhWsOETjMXeb57756898WYmqYrGI4PA5+FDAhIeAow69YxJRESaE4IwhGMJ0nAlEhNCMCcIxrePHzuAAITYQ1ZtG2HGxcrWLJywWtMLfCtcMGLhaxbYsuTEzatXORsAKaR2F+Gej4Z6V92DwWPuwMlcFcUsEM0dUUOApw1t0QIT6DT6DVgw5Mupj0YcCyyCK8tMsuHUAg/C8b0YiEwmy03Ezd8d8bzAhNhDdiwzZmLhmtyNGrVa0zYsq1xiy5VrRq1YNGrBzmZNW4AqXATqE/DeV+G7Pfu3qVZ83HxXVpOUrSpgpLBCVoyhSKEIVjWda3vjw4cOPHHejcIP9IJ+kFd+zwfAb1wVqeEVGERa7vjPGeM9Y43lmSYnEVqfC30gAhORwIvAcUIIQQRRRhFEQnKMowhGUYEZTjCKKMa4eLpUAITYRkx5cLPNlzLWmTLiWtGeJqtctnGVbky4m2Jm3ZsGrJgAKcSOE/GXh+MwGOji8TLkEYKynCsK2vKcBG2PRjxCE+WU+Wfnky5IwGzbxMNo2jgnKcpwVhjwZdezahOtnjG8bxijBCJEjOEYTleEc/Jq6ACE2ENcmVkyasWS3HjwtlrRs5aLcTZswW5cePE1atcrRxkagCm0kg/45RP45Re3cNb58vJqOM5cZuJYjXCtY4ZwAhPlUvlU72DVr2beVrwTohCVbThNVOcNezaCD4QmkTUpjMzMxN1dXVxF3nn59wCE2EY8bbFjYZGy1wyYZVrRrkzLXGFriWt2LZu0bsGeRy0yACooBOoP+O87+O89MeHUZbxMTU4qtc+QNb4JpU1ILq6urRxXjIIT5Xb5Xdmz7r5GBKCa871z6NINOjl5K3hVGMUYEpUUlC1YZtOiE7WuMazvOsJkYRlOkYIwhFCKEUBCcpkYRCMb7eKh3ACE2EM2zZs5Zsmi1xjatVrRxixLXLBo3WsMTNw2cZsrbGwYACoIBL4T8pBX5SG82fNr1a9WfNp0YcGPBCsIITpWUUUMMp1VlWkmYzIT52D512cI2vgw4MOTLmz6p5+BeKCUbRopW04QjCc4xx582fOCEhsimmjEnGIRgAhOCKESE19PDm7ghNhGNhiYtmWRotbMsbFa0xtma3FhxZVrdy3ZNGrbLiZtMoAprHoT8sJn5YTV7YcGfNx8E6zvG7DRCUsUeBXQAhfOredXXX4LB4TC5C+ZRHNBFBFDGrYOTBrSE7UObOcCMUUIowijCca4cOfLQITYQ5Y48TdxjxLWjDI5WtHLnGtwuGTNa5ct8jlhhZNG7FoAKZByD/lsC/lsDE8+HPW63hCpmLrn2m+CE+ce+cfz5mbLqvongtaEpSnKOGmdPLECFgisqgJa4ZYYYIxChhlwuRQ64ITYQ4wuMebGzaLWbDDkWtMbRotc427Ba2xMHOXNhbN2mFkAKngFBhPxSgfilBrTTo4eC8JwrSdEIQhKkpWlaVKQSjEnCcawwzvXCnOMIM3B4G3ZnzTkAhPwo0fhRp4PA4PAy4lIQlKFI4EhCqc41nO685zjGaaacq2jSFoSyZclaQjmzgIOsQmLSkEzEphMBEwmkwImJqUxMk2t14+Hz+BAhNhGLDiw5WjLGta42uVa0xOMK3EwzZVuNm3YtMzFkwaZmwAphGoT8WOX4sc9uzTo4eLCqrKMISlG1cGHdnIT8KFn4ULa0tfRFZZKdqo1hhljw8ICD5eBfHMzMJiUpuZte+/YhNhDHM4c4szLEtZOW7Fa0xZsi3Cxb4luZjhysmOXM4ZMnIAqXAUSD/i62/i6379vB8Dw/C8flc3MxKsVjXCOFanVxYzFxttcpmLZZuc5TmN475oCD/hQU/hQVq+HHp18LNU0pF4mCZ2zvc84zO8WQTGW4mZq6RGKdJ7TnoIPwrlcpSkmJiYmJQRMETCUgmBMBMTEyzfh+fftAITYQ0xMW2RzhYLWzbGzWtG2Zotc5WbNaxaMG7JrhxZGmLCAKgAEwg/4TEP4TIZjMTMROoxjhjWIxKt4zWcZjN73d8bq+3k+Q79iD/hFy/hFnqMajUYYyzfVznnfGerd3OcXSoxGqrwPH8ZnAg+EFkyXVwi6RNITVpkXExcze+/Hw/MAhNhDTC1w5sjbItaNXDJa0zNsy3DicZFrfM4xtMzVlkx5HAApWFYP+F+D+F+Ed63njfFzwrg6dgIP+EBr+EBsco1WsVpi0750AhZs9DoYyCBAQoYa8Di4QITYQ1csXOFy5xLcrZpkWtGzDGtw42uNayzYsmJmxa5cTJuAKhwErhPw1TfhrBwaWGd2GlJYM2LJmyYNELUlGEcLTHXXTny58vBa9IIT8H734P28UcUsVMVJQpVXHhvnvjz3vfHHHTDK+CVMEtEdGagCE7lHgWckAhGKE5RgQjJKMEYRjNeunjx4wITYQ0y5mLJg4cLcjLE1WtGzbCtxNMbRazYMMTnGxxsXDViAKbSCD/jAu/jAvGM3Xgzw61nCIiMIXrfbrjgCF+KRD4pERdfgMDmLcBHgIaoZIZo4U8s8ODkwd9gCD8TfNNVFRCy5tMTMynfPyePlAITYRizMmTXMwzLcbVs1WtGONgtcMM2Ja2b4suVw0zZcbfMAKXBaE/Gjh+NHfHg04MsbsKM6StDRG2ICE/FRZ+Kh2ea+i+ZinaMpp44bY7YTZaM6zjMjFFOdc+vLxACE2EMXLjI3bYcy1xhc5FrTGyZLXLZqzWtXLnIzxMMbfDibgCpcBNYT8cOX44c+TgvWOGc4xgxQzWzUyYrQxLStPBGiGOmOOW+PDjy10x1034aiE/FYl+KxOUcDIxQwRwVlaVIEL3y56666cOOee+NhpW0cErStauqjEhOVi7cKSjIRiijGU04QUrScoTlOEYTQihNGM8fNy07whNhGFuyzM8rVwtZtW7da0yYnC3FmcuFrDNmxZXOFwzcsmoApiHIP+URr+URscZ7cYvG4ymYmKxnpvHICE/Ey9+Jl9ky8S+KGJghgw4qlWWWWGe8iD9rvbd3MWJhJMrzz8fr2AITYQyzOGzJljcLW2NmzWtMLfItcNcrhawZ48bRhja5mTXCAKZxqE/Kqx+VVljxabZZZabbY6XpCkIaMeaWKE/E6l+J1Nq16JVzX2VzTpGmGGG9NZtIWrKZeuKSKIghhjhjQo46cDjY8sITYQ3cYmePK1xrcWbE4WtGuNitcMcLRblyuW7fC3xsHLVgAKjgE1hPyw8flh5b93JyYYYZVktK1sGCmCmCFJLVhBGOGNb5a5cOHHjwzvgjGgg/4n6P4n6Xfsw4Y5Ry1pEzec7nPHjvPg777575sp1WqxiuF+BsCD15HclcXWVpSIlNBExKJi6i6uMs58v0a8YCE2ENWzlq5Y5my3M3Y5lrTCxcLcLfC4Wt8rZiyyssuPLlaACpMBQYP+SsL+StPtz5ePpdrBU4iNRjFcI4VwvURdZ11xmt471znnPXPHnneeN+Lc9YP+Cub+CuHJEQxOmJ1FamsJm7nN5rrWby4znOb61xjOJ01E6antnl0yg40kkJkkETBCBMSERMSJiYklcXOfJ9GvICE2EMWTFo0ZYsS1nkYNlrTEzZrcTNgwW5mONs5Yt8jVoxcA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EHAOAgAQdBIgEwgIBEFk4RmHd4dxPl1ejUlQ35QIDCEgQRP//A0U1BQM4C2QZIDIJAJCbAwE3wB5FMwkAkIICAdvFHkU4CAD+AwB7hdI0Ek7ApD/TAKQ/CvABX4P+Fej+Ff3wkTwm5javD8Lx/G8nopnEYjhjSNud88xvU4ikVHOc5uTpjh0rlSuM75553xjMIjljhy1wxi471x4ghvCD94QgYBGxkvEQKBgICMk5KFhJqGjI6SjpaGioqMgIyAhIeAj4OHkYuTh42Pk42VkZuZo6GjnZmXiYWAQ0NERkZHTU9QT1VVVFdSUlZNYOn4hCw8rF4FoIOPgJdGy4g/gyI+BdyExMIkmLQmDNyiLrURS5QiZiplMSEzMwmoUTF1IiYm5vPX244CE2EZm7hywxOGi1zmyOVrRwwcLcLNjjWuXDdzhy5GbjEycgCoMCZYP+PeL+PhN4V+BXCKTdylOJ4TGJxMxc5nbcWnFaxVUNr2zMojGOWuXCKi873vPHfGbtXDhy5cIm++eeeeJAh/BcF4Lb4NEoFGIhEolFolDohEIVDoJCIPAYfDYzF4vF4vEYvE4fEYjK4/IZXK5nIYzA4FEIhII9HIlDodCotDopFJBJJdLpZMJlJpBCoLC43F5TJ5LJZHIZTLZfLZnMZbK4/FYHAYNDopFolFodEJFBIlEosIP4E166eN3MwhMISTCYJiZqYmpgCUhEglEwlUzUiYuCIvExcLhc9/fq/aAhNhDJpizY8jRqtZZHLda0Z5WC3E5b41uNwxZZGOVqyytMYA==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5787</TotalTime>
  <Words>5318</Words>
  <Application>Microsoft Office PowerPoint</Application>
  <PresentationFormat>On-screen Show (4:3)</PresentationFormat>
  <Paragraphs>2259</Paragraphs>
  <Slides>94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8" baseType="lpstr">
      <vt:lpstr>Arial Unicode MS</vt:lpstr>
      <vt:lpstr>ＭＳ Ｐゴシック</vt:lpstr>
      <vt:lpstr>新細明體</vt:lpstr>
      <vt:lpstr>Arial</vt:lpstr>
      <vt:lpstr>Calibri</vt:lpstr>
      <vt:lpstr>Cambria Math</vt:lpstr>
      <vt:lpstr>Consolas</vt:lpstr>
      <vt:lpstr>Helvetica</vt:lpstr>
      <vt:lpstr>StarSymbol</vt:lpstr>
      <vt:lpstr>Symbol</vt:lpstr>
      <vt:lpstr>Tahoma</vt:lpstr>
      <vt:lpstr>Times New Roman</vt:lpstr>
      <vt:lpstr>Wingdings</vt:lpstr>
      <vt:lpstr>Office Theme</vt:lpstr>
      <vt:lpstr>State and Finite State Machines</vt:lpstr>
      <vt:lpstr>Announcements</vt:lpstr>
      <vt:lpstr>Announcements</vt:lpstr>
      <vt:lpstr>Announcements</vt:lpstr>
      <vt:lpstr>Collaboration, Late, Re-grading Policies</vt:lpstr>
      <vt:lpstr>Big Picture:  Building a Processor</vt:lpstr>
      <vt:lpstr>Review</vt:lpstr>
      <vt:lpstr>Review</vt:lpstr>
      <vt:lpstr>Example: A Calculator</vt:lpstr>
      <vt:lpstr>Example: A Calculator</vt:lpstr>
      <vt:lpstr>Example: A Calculator</vt:lpstr>
      <vt:lpstr>Example: A Calculator</vt:lpstr>
      <vt:lpstr>Review: Efficiency and Generality</vt:lpstr>
      <vt:lpstr>Review: Efficiency and Generality</vt:lpstr>
      <vt:lpstr>Review: Efficiency and Generality</vt:lpstr>
      <vt:lpstr>Review: Efficiency and Generality</vt:lpstr>
      <vt:lpstr>Performance</vt:lpstr>
      <vt:lpstr>4-bit Ripple Carry Adder</vt:lpstr>
      <vt:lpstr>Stateful Components</vt:lpstr>
      <vt:lpstr>Goals for Today</vt:lpstr>
      <vt:lpstr>Goal</vt:lpstr>
      <vt:lpstr>First Attempt: Unstable Devices</vt:lpstr>
      <vt:lpstr>First Attempt: Unstable Devices</vt:lpstr>
      <vt:lpstr>Second Attempt: Bistable Devices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Third Attempt: Set-Reset Latch</vt:lpstr>
      <vt:lpstr>Takeaway</vt:lpstr>
      <vt:lpstr>Next Goal</vt:lpstr>
      <vt:lpstr>Fourth Attempt: (Unclocked) D Latch</vt:lpstr>
      <vt:lpstr>Fourth Attempt: (Unclocked) D Latch</vt:lpstr>
      <vt:lpstr>Takeaway</vt:lpstr>
      <vt:lpstr>Next Goal</vt:lpstr>
      <vt:lpstr>Clocks</vt:lpstr>
      <vt:lpstr>Clock Disciplines</vt:lpstr>
      <vt:lpstr>Clock Methodology</vt:lpstr>
      <vt:lpstr>Fifth Attempt: D Latch with Clock</vt:lpstr>
      <vt:lpstr>Fifth Attempt: D Latch with Clock</vt:lpstr>
      <vt:lpstr>Fifth Attempt: D Latch with Clock</vt:lpstr>
      <vt:lpstr>Fifth Attempt: D Latch with Clock</vt:lpstr>
      <vt:lpstr>Sixth Attempt: Edge-Triggered D Flip-Flop</vt:lpstr>
      <vt:lpstr>Sixth Attempt: Edge-Triggered D Flip-Flop</vt:lpstr>
      <vt:lpstr>Takeaway</vt:lpstr>
      <vt:lpstr>Next Goal</vt:lpstr>
      <vt:lpstr>Registers</vt:lpstr>
      <vt:lpstr>Takeaway</vt:lpstr>
      <vt:lpstr>An Example: What will this circuit do?</vt:lpstr>
      <vt:lpstr>An Example: What will this circuit do?</vt:lpstr>
      <vt:lpstr>Decoder Example: 7-Segment LED </vt:lpstr>
      <vt:lpstr>Decoder Example: 7-Segment LED </vt:lpstr>
      <vt:lpstr>Decoder Example: 7-Segment LED Decoder</vt:lpstr>
      <vt:lpstr>7  Segment  LED  Decoder Implementation</vt:lpstr>
      <vt:lpstr>7  Segment  LED  Decoder Implementation</vt:lpstr>
      <vt:lpstr>Basic Building Blocks We have Seen</vt:lpstr>
      <vt:lpstr>Encoders</vt:lpstr>
      <vt:lpstr>Example Encoder Truth Table</vt:lpstr>
      <vt:lpstr>Example Encoder Truth Table</vt:lpstr>
      <vt:lpstr>Basic Building Blocks Example: Voting</vt:lpstr>
      <vt:lpstr>Basic Building Blocks We have Seen</vt:lpstr>
      <vt:lpstr>Recap</vt:lpstr>
      <vt:lpstr>Goals for Today</vt:lpstr>
      <vt:lpstr>Goals for Today</vt:lpstr>
      <vt:lpstr>Finite State Machines</vt:lpstr>
      <vt:lpstr>Next Goal</vt:lpstr>
      <vt:lpstr>Finite State Machines</vt:lpstr>
      <vt:lpstr>Abstract Model of FSM</vt:lpstr>
      <vt:lpstr>Automata Model</vt:lpstr>
      <vt:lpstr>FSM Example</vt:lpstr>
      <vt:lpstr>FSM Example</vt:lpstr>
      <vt:lpstr>FSM Example</vt:lpstr>
      <vt:lpstr>Mealy Machine</vt:lpstr>
      <vt:lpstr>Moore Machine</vt:lpstr>
      <vt:lpstr>Moore Machine FSM Example</vt:lpstr>
      <vt:lpstr>Mealy Machine FSM Example</vt:lpstr>
      <vt:lpstr>Activity#2: Create a Logic Circuit for a Serial Adder</vt:lpstr>
      <vt:lpstr>Activity#2: Create a Logic Circuit for a Serial Adder</vt:lpstr>
      <vt:lpstr>Activity#2: Create a Logic Circuit for a Serial Adder</vt:lpstr>
      <vt:lpstr>Activity#2: Create a Logic Circuit for a Serial Adder</vt:lpstr>
      <vt:lpstr>Activity#2: Create a Logic Circuit for a Serial Adder</vt:lpstr>
      <vt:lpstr>FSM: State Diagram</vt:lpstr>
      <vt:lpstr>FSM: State Diagram</vt:lpstr>
      <vt:lpstr>FSM: State Diagram</vt:lpstr>
      <vt:lpstr>FSM: State Diagram</vt:lpstr>
      <vt:lpstr>Serial Adder: State Table</vt:lpstr>
      <vt:lpstr>Serial Adder: State Table</vt:lpstr>
      <vt:lpstr>Serial Adder: State Assignment</vt:lpstr>
      <vt:lpstr>Serial Adder: Circuit</vt:lpstr>
      <vt:lpstr>Sequential Logic Circuits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205</cp:revision>
  <cp:lastPrinted>2015-02-03T16:52:35Z</cp:lastPrinted>
  <dcterms:created xsi:type="dcterms:W3CDTF">2012-11-28T14:27:55Z</dcterms:created>
  <dcterms:modified xsi:type="dcterms:W3CDTF">2015-02-03T16:58:23Z</dcterms:modified>
</cp:coreProperties>
</file>