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3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4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5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6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7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8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notesSlides/notesSlide9.xml" ContentType="application/vnd.openxmlformats-officedocument.presentationml.notesSlide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10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notesSlides/notesSlide11.xml" ContentType="application/vnd.openxmlformats-officedocument.presentationml.notesSlide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notesSlides/notesSlide12.xml" ContentType="application/vnd.openxmlformats-officedocument.presentationml.notesSlide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notesSlides/notesSlide13.xml" ContentType="application/vnd.openxmlformats-officedocument.presentationml.notesSlide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notesSlides/notesSlide14.xml" ContentType="application/vnd.openxmlformats-officedocument.presentationml.notesSlide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notesSlides/notesSlide15.xml" ContentType="application/vnd.openxmlformats-officedocument.presentationml.notesSlide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notesSlides/notesSlide16.xml" ContentType="application/vnd.openxmlformats-officedocument.presentationml.notesSlide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notesSlides/notesSlide17.xml" ContentType="application/vnd.openxmlformats-officedocument.presentationml.notesSlide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notesSlides/notesSlide18.xml" ContentType="application/vnd.openxmlformats-officedocument.presentationml.notesSlide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notesSlides/notesSlide19.xml" ContentType="application/vnd.openxmlformats-officedocument.presentationml.notesSlide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notesSlides/notesSlide20.xml" ContentType="application/vnd.openxmlformats-officedocument.presentationml.notesSlide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notesSlides/notesSlide21.xml" ContentType="application/vnd.openxmlformats-officedocument.presentationml.notesSlide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notesSlides/notesSlide22.xml" ContentType="application/vnd.openxmlformats-officedocument.presentationml.notesSlide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notesSlides/notesSlide23.xml" ContentType="application/vnd.openxmlformats-officedocument.presentationml.notesSlide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notesSlides/notesSlide24.xml" ContentType="application/vnd.openxmlformats-officedocument.presentationml.notesSlide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notesSlides/notesSlide25.xml" ContentType="application/vnd.openxmlformats-officedocument.presentationml.notesSlide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notesSlides/notesSlide26.xml" ContentType="application/vnd.openxmlformats-officedocument.presentationml.notesSlide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7" r:id="rId2"/>
    <p:sldId id="305" r:id="rId3"/>
    <p:sldId id="306" r:id="rId4"/>
    <p:sldId id="307" r:id="rId5"/>
    <p:sldId id="308" r:id="rId6"/>
    <p:sldId id="259" r:id="rId7"/>
    <p:sldId id="260" r:id="rId8"/>
    <p:sldId id="309" r:id="rId9"/>
    <p:sldId id="258" r:id="rId10"/>
    <p:sldId id="261" r:id="rId11"/>
    <p:sldId id="265" r:id="rId12"/>
    <p:sldId id="266" r:id="rId13"/>
    <p:sldId id="267" r:id="rId14"/>
    <p:sldId id="268" r:id="rId15"/>
    <p:sldId id="269" r:id="rId16"/>
    <p:sldId id="270" r:id="rId17"/>
    <p:sldId id="314" r:id="rId18"/>
    <p:sldId id="271" r:id="rId19"/>
    <p:sldId id="272" r:id="rId20"/>
    <p:sldId id="263" r:id="rId21"/>
    <p:sldId id="313" r:id="rId22"/>
    <p:sldId id="273" r:id="rId23"/>
    <p:sldId id="274" r:id="rId24"/>
    <p:sldId id="310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312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75" d="100"/>
          <a:sy n="75" d="100"/>
        </p:scale>
        <p:origin x="555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04" tIns="46653" rIns="93304" bIns="4665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1"/>
            <a:ext cx="3043343" cy="465455"/>
          </a:xfrm>
          <a:prstGeom prst="rect">
            <a:avLst/>
          </a:prstGeom>
        </p:spPr>
        <p:txBody>
          <a:bodyPr vert="horz" lIns="93304" tIns="46653" rIns="93304" bIns="46653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4" tIns="46653" rIns="93304" bIns="466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04" tIns="46653" rIns="93304" bIns="466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304" tIns="46653" rIns="93304" bIns="4665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1"/>
            <a:ext cx="3043343" cy="465455"/>
          </a:xfrm>
          <a:prstGeom prst="rect">
            <a:avLst/>
          </a:prstGeom>
        </p:spPr>
        <p:txBody>
          <a:bodyPr vert="horz" lIns="93304" tIns="46653" rIns="93304" bIns="46653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1750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463" y="4643241"/>
            <a:ext cx="5992395" cy="43975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8589" tIns="49293" rIns="98589" bIns="49293"/>
          <a:lstStyle/>
          <a:p>
            <a:r>
              <a:rPr lang="en-US" dirty="0" smtClean="0"/>
              <a:t>Need to finish</a:t>
            </a:r>
            <a:r>
              <a:rPr lang="en-US" baseline="0" dirty="0" smtClean="0"/>
              <a:t> project1!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90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840" y="4422142"/>
            <a:ext cx="5144644" cy="41833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43" tIns="46121" rIns="92243" bIns="461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07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840" y="4422142"/>
            <a:ext cx="5144644" cy="41833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43" tIns="46121" rIns="92243" bIns="461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30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840" y="4422142"/>
            <a:ext cx="5144644" cy="41833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43" tIns="46121" rIns="92243" bIns="461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89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840" y="4422142"/>
            <a:ext cx="5144644" cy="41833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43" tIns="46121" rIns="92243" bIns="461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4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32" y="4422144"/>
            <a:ext cx="5617843" cy="41881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6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32" y="4422144"/>
            <a:ext cx="5617843" cy="41881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33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32" y="4422144"/>
            <a:ext cx="5617843" cy="41881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157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600075"/>
            <a:ext cx="4630737" cy="3475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967" y="4420550"/>
            <a:ext cx="6051209" cy="41881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581" tIns="46290" rIns="92581" bIns="4629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0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4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32" y="4422144"/>
            <a:ext cx="5617843" cy="41881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word … too expensive: 4GB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arrray</a:t>
            </a:r>
            <a:endParaRPr lang="en-US" baseline="0" dirty="0" smtClean="0"/>
          </a:p>
          <a:p>
            <a:r>
              <a:rPr lang="en-US" baseline="0" dirty="0" smtClean="0"/>
              <a:t>per block… ?</a:t>
            </a:r>
          </a:p>
          <a:p>
            <a:r>
              <a:rPr lang="en-US" baseline="0" dirty="0" smtClean="0"/>
              <a:t>Variable … complicated hardware</a:t>
            </a:r>
          </a:p>
          <a:p>
            <a:r>
              <a:rPr lang="en-US" baseline="0" dirty="0" smtClean="0"/>
              <a:t>We will  stick to 4kb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65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600075"/>
            <a:ext cx="4630737" cy="3475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967" y="4420550"/>
            <a:ext cx="6051209" cy="41881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581" tIns="46290" rIns="92581" bIns="46290"/>
          <a:lstStyle/>
          <a:p>
            <a:r>
              <a:rPr lang="en-US" dirty="0" smtClean="0"/>
              <a:t>4kb pages = 12</a:t>
            </a:r>
            <a:r>
              <a:rPr lang="en-US" baseline="0" dirty="0" smtClean="0"/>
              <a:t> bits for page offset, 20 bits for VPN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1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728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VADDR</a:t>
            </a:r>
            <a:r>
              <a:rPr lang="en-US" baseline="0" dirty="0" smtClean="0"/>
              <a:t> = 0x00401538</a:t>
            </a:r>
          </a:p>
          <a:p>
            <a:r>
              <a:rPr lang="en-US" baseline="0" dirty="0" smtClean="0"/>
              <a:t>PFN = VADDR/4kb = VADDR&gt;&gt;12 = 0x401</a:t>
            </a:r>
          </a:p>
          <a:p>
            <a:r>
              <a:rPr lang="en-US" baseline="0" dirty="0" err="1" smtClean="0"/>
              <a:t>PageTableEntry</a:t>
            </a:r>
            <a:r>
              <a:rPr lang="en-US" baseline="0" dirty="0" smtClean="0"/>
              <a:t> at 0x90000804 contains 0x4123B000</a:t>
            </a:r>
          </a:p>
          <a:p>
            <a:r>
              <a:rPr lang="en-US" baseline="0" dirty="0" smtClean="0"/>
              <a:t>Data at 0x4123B538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85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</a:t>
            </a:r>
            <a:r>
              <a:rPr lang="en-US" baseline="0" dirty="0" smtClean="0"/>
              <a:t> now access to NULL will fail</a:t>
            </a:r>
          </a:p>
          <a:p>
            <a:r>
              <a:rPr lang="en-US" baseline="0" dirty="0" smtClean="0"/>
              <a:t>A: we might not have that much physical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071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not executable;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846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different views</a:t>
            </a:r>
            <a:r>
              <a:rPr lang="en-US" baseline="0" dirty="0" smtClean="0"/>
              <a:t> of same data </a:t>
            </a:r>
            <a:r>
              <a:rPr lang="en-US" dirty="0" smtClean="0"/>
              <a:t>with</a:t>
            </a:r>
            <a:r>
              <a:rPr lang="en-US" baseline="0" dirty="0" smtClean="0"/>
              <a:t> different permissions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225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</a:t>
            </a:r>
            <a:r>
              <a:rPr lang="en-US" baseline="30000" dirty="0" smtClean="0"/>
              <a:t>20</a:t>
            </a:r>
            <a:r>
              <a:rPr lang="en-US" dirty="0" smtClean="0"/>
              <a:t> entries in </a:t>
            </a:r>
            <a:r>
              <a:rPr lang="en-US" dirty="0" err="1" smtClean="0"/>
              <a:t>pagetable</a:t>
            </a:r>
            <a:r>
              <a:rPr lang="en-US" dirty="0" smtClean="0"/>
              <a:t>, so 2</a:t>
            </a:r>
            <a:r>
              <a:rPr lang="en-US" baseline="30000" dirty="0" smtClean="0"/>
              <a:t>22</a:t>
            </a:r>
            <a:r>
              <a:rPr lang="en-US" dirty="0" smtClean="0"/>
              <a:t> bytes = 4MB (w/ 4byte entries), so 40MB (25% of total!)</a:t>
            </a:r>
          </a:p>
          <a:p>
            <a:r>
              <a:rPr lang="en-US" dirty="0" smtClean="0"/>
              <a:t>Q: Can we possibly</a:t>
            </a:r>
            <a:r>
              <a:rPr lang="en-US" baseline="0" dirty="0" smtClean="0"/>
              <a:t> have a “full”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A: Not enough physical memory pages – some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entries will be duplicates!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76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</a:t>
            </a:r>
            <a:r>
              <a:rPr lang="en-US" baseline="0" smtClean="0"/>
              <a:t>Longer lookups.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256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Longer lookups.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96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81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</a:p>
          <a:p>
            <a:endParaRPr lang="en-US" dirty="0" smtClean="0"/>
          </a:p>
          <a:p>
            <a:r>
              <a:rPr lang="en-US" dirty="0" smtClean="0"/>
              <a:t>Add a line to represent the instruction</a:t>
            </a:r>
            <a:r>
              <a:rPr lang="en-US" baseline="0" dirty="0" smtClean="0"/>
              <a:t> set architecture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line for assembly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line, high level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7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 clicker question.  How many programs do you typically</a:t>
            </a:r>
            <a:r>
              <a:rPr lang="en-US" baseline="0" dirty="0" smtClean="0"/>
              <a:t> run at a time?  How many programs can we run at once on a quad-core processor?  </a:t>
            </a:r>
            <a:r>
              <a:rPr lang="en-US" dirty="0" smtClean="0"/>
              <a:t>How do we execute more than one process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B36A7-D969-4BC9-A15E-451232CC57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48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22" y="4422135"/>
            <a:ext cx="5617870" cy="41881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55" tIns="46627" rIns="93255" bIns="4662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95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32" y="4422144"/>
            <a:ext cx="5617843" cy="41881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35" tIns="44118" rIns="88235" bIns="441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32" y="4422144"/>
            <a:ext cx="5617843" cy="41881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0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32" y="4422144"/>
            <a:ext cx="5617843" cy="41881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35" tIns="44118" rIns="88235" bIns="441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9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840" y="4422142"/>
            <a:ext cx="5144644" cy="41833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43" tIns="46121" rIns="92243" bIns="46121"/>
          <a:lstStyle/>
          <a:p>
            <a:r>
              <a:rPr lang="en-US" dirty="0" smtClean="0"/>
              <a:t>Q: What happens for LW/SW </a:t>
            </a:r>
            <a:br>
              <a:rPr lang="en-US" dirty="0" smtClean="0"/>
            </a:br>
            <a:r>
              <a:rPr lang="en-US" dirty="0" smtClean="0"/>
              <a:t>to an invalid location?</a:t>
            </a:r>
          </a:p>
          <a:p>
            <a:pPr lvl="1"/>
            <a:r>
              <a:rPr lang="en-US" dirty="0" smtClean="0"/>
              <a:t>0x000000000 (NULL)</a:t>
            </a:r>
          </a:p>
          <a:p>
            <a:pPr lvl="1"/>
            <a:r>
              <a:rPr lang="en-US" dirty="0" smtClean="0"/>
              <a:t>uninitialized pointer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A: Need a memory management unit (MMU)</a:t>
            </a:r>
          </a:p>
          <a:p>
            <a:pPr lvl="1"/>
            <a:r>
              <a:rPr lang="en-US" dirty="0" smtClean="0"/>
              <a:t>Throw (and/or handle) an exception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4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0.xml"/><Relationship Id="rId1" Type="http://schemas.openxmlformats.org/officeDocument/2006/relationships/tags" Target="../tags/tag359.xml"/><Relationship Id="rId4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36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6" Type="http://schemas.openxmlformats.org/officeDocument/2006/relationships/tags" Target="../tags/tag366.xml"/><Relationship Id="rId5" Type="http://schemas.openxmlformats.org/officeDocument/2006/relationships/tags" Target="../tags/tag365.xml"/><Relationship Id="rId4" Type="http://schemas.openxmlformats.org/officeDocument/2006/relationships/tags" Target="../tags/tag36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74.xml"/><Relationship Id="rId13" Type="http://schemas.openxmlformats.org/officeDocument/2006/relationships/notesSlide" Target="../notesSlides/notesSlide9.xml"/><Relationship Id="rId3" Type="http://schemas.openxmlformats.org/officeDocument/2006/relationships/tags" Target="../tags/tag369.xml"/><Relationship Id="rId7" Type="http://schemas.openxmlformats.org/officeDocument/2006/relationships/tags" Target="../tags/tag37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68.xml"/><Relationship Id="rId1" Type="http://schemas.openxmlformats.org/officeDocument/2006/relationships/tags" Target="../tags/tag367.xml"/><Relationship Id="rId6" Type="http://schemas.openxmlformats.org/officeDocument/2006/relationships/tags" Target="../tags/tag372.xml"/><Relationship Id="rId11" Type="http://schemas.openxmlformats.org/officeDocument/2006/relationships/tags" Target="../tags/tag377.xml"/><Relationship Id="rId5" Type="http://schemas.openxmlformats.org/officeDocument/2006/relationships/tags" Target="../tags/tag371.xml"/><Relationship Id="rId10" Type="http://schemas.openxmlformats.org/officeDocument/2006/relationships/tags" Target="../tags/tag376.xml"/><Relationship Id="rId4" Type="http://schemas.openxmlformats.org/officeDocument/2006/relationships/tags" Target="../tags/tag370.xml"/><Relationship Id="rId9" Type="http://schemas.openxmlformats.org/officeDocument/2006/relationships/tags" Target="../tags/tag37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85.xml"/><Relationship Id="rId13" Type="http://schemas.openxmlformats.org/officeDocument/2006/relationships/tags" Target="../tags/tag39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80.xml"/><Relationship Id="rId7" Type="http://schemas.openxmlformats.org/officeDocument/2006/relationships/tags" Target="../tags/tag384.xml"/><Relationship Id="rId12" Type="http://schemas.openxmlformats.org/officeDocument/2006/relationships/tags" Target="../tags/tag389.xml"/><Relationship Id="rId17" Type="http://schemas.openxmlformats.org/officeDocument/2006/relationships/tags" Target="../tags/tag394.xml"/><Relationship Id="rId2" Type="http://schemas.openxmlformats.org/officeDocument/2006/relationships/tags" Target="../tags/tag379.xml"/><Relationship Id="rId16" Type="http://schemas.openxmlformats.org/officeDocument/2006/relationships/tags" Target="../tags/tag393.xml"/><Relationship Id="rId1" Type="http://schemas.openxmlformats.org/officeDocument/2006/relationships/tags" Target="../tags/tag378.xml"/><Relationship Id="rId6" Type="http://schemas.openxmlformats.org/officeDocument/2006/relationships/tags" Target="../tags/tag383.xml"/><Relationship Id="rId11" Type="http://schemas.openxmlformats.org/officeDocument/2006/relationships/tags" Target="../tags/tag388.xml"/><Relationship Id="rId5" Type="http://schemas.openxmlformats.org/officeDocument/2006/relationships/tags" Target="../tags/tag382.xml"/><Relationship Id="rId15" Type="http://schemas.openxmlformats.org/officeDocument/2006/relationships/tags" Target="../tags/tag392.xml"/><Relationship Id="rId10" Type="http://schemas.openxmlformats.org/officeDocument/2006/relationships/tags" Target="../tags/tag387.xml"/><Relationship Id="rId19" Type="http://schemas.openxmlformats.org/officeDocument/2006/relationships/notesSlide" Target="../notesSlides/notesSlide10.xml"/><Relationship Id="rId4" Type="http://schemas.openxmlformats.org/officeDocument/2006/relationships/tags" Target="../tags/tag381.xml"/><Relationship Id="rId9" Type="http://schemas.openxmlformats.org/officeDocument/2006/relationships/tags" Target="../tags/tag386.xml"/><Relationship Id="rId14" Type="http://schemas.openxmlformats.org/officeDocument/2006/relationships/tags" Target="../tags/tag39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02.xml"/><Relationship Id="rId13" Type="http://schemas.openxmlformats.org/officeDocument/2006/relationships/tags" Target="../tags/tag40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97.xml"/><Relationship Id="rId7" Type="http://schemas.openxmlformats.org/officeDocument/2006/relationships/tags" Target="../tags/tag401.xml"/><Relationship Id="rId12" Type="http://schemas.openxmlformats.org/officeDocument/2006/relationships/tags" Target="../tags/tag406.xml"/><Relationship Id="rId17" Type="http://schemas.openxmlformats.org/officeDocument/2006/relationships/tags" Target="../tags/tag411.xml"/><Relationship Id="rId2" Type="http://schemas.openxmlformats.org/officeDocument/2006/relationships/tags" Target="../tags/tag396.xml"/><Relationship Id="rId16" Type="http://schemas.openxmlformats.org/officeDocument/2006/relationships/tags" Target="../tags/tag410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tags" Target="../tags/tag405.xml"/><Relationship Id="rId5" Type="http://schemas.openxmlformats.org/officeDocument/2006/relationships/tags" Target="../tags/tag399.xml"/><Relationship Id="rId15" Type="http://schemas.openxmlformats.org/officeDocument/2006/relationships/tags" Target="../tags/tag409.xml"/><Relationship Id="rId10" Type="http://schemas.openxmlformats.org/officeDocument/2006/relationships/tags" Target="../tags/tag404.xml"/><Relationship Id="rId19" Type="http://schemas.openxmlformats.org/officeDocument/2006/relationships/notesSlide" Target="../notesSlides/notesSlide11.xml"/><Relationship Id="rId4" Type="http://schemas.openxmlformats.org/officeDocument/2006/relationships/tags" Target="../tags/tag398.xml"/><Relationship Id="rId9" Type="http://schemas.openxmlformats.org/officeDocument/2006/relationships/tags" Target="../tags/tag403.xml"/><Relationship Id="rId14" Type="http://schemas.openxmlformats.org/officeDocument/2006/relationships/tags" Target="../tags/tag40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19.xml"/><Relationship Id="rId13" Type="http://schemas.openxmlformats.org/officeDocument/2006/relationships/tags" Target="../tags/tag42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14.xml"/><Relationship Id="rId7" Type="http://schemas.openxmlformats.org/officeDocument/2006/relationships/tags" Target="../tags/tag418.xml"/><Relationship Id="rId12" Type="http://schemas.openxmlformats.org/officeDocument/2006/relationships/tags" Target="../tags/tag423.xml"/><Relationship Id="rId17" Type="http://schemas.openxmlformats.org/officeDocument/2006/relationships/tags" Target="../tags/tag428.xml"/><Relationship Id="rId2" Type="http://schemas.openxmlformats.org/officeDocument/2006/relationships/tags" Target="../tags/tag413.xml"/><Relationship Id="rId16" Type="http://schemas.openxmlformats.org/officeDocument/2006/relationships/tags" Target="../tags/tag427.xml"/><Relationship Id="rId1" Type="http://schemas.openxmlformats.org/officeDocument/2006/relationships/tags" Target="../tags/tag412.xml"/><Relationship Id="rId6" Type="http://schemas.openxmlformats.org/officeDocument/2006/relationships/tags" Target="../tags/tag417.xml"/><Relationship Id="rId11" Type="http://schemas.openxmlformats.org/officeDocument/2006/relationships/tags" Target="../tags/tag422.xml"/><Relationship Id="rId5" Type="http://schemas.openxmlformats.org/officeDocument/2006/relationships/tags" Target="../tags/tag416.xml"/><Relationship Id="rId15" Type="http://schemas.openxmlformats.org/officeDocument/2006/relationships/tags" Target="../tags/tag426.xml"/><Relationship Id="rId10" Type="http://schemas.openxmlformats.org/officeDocument/2006/relationships/tags" Target="../tags/tag421.xml"/><Relationship Id="rId19" Type="http://schemas.openxmlformats.org/officeDocument/2006/relationships/notesSlide" Target="../notesSlides/notesSlide12.xml"/><Relationship Id="rId4" Type="http://schemas.openxmlformats.org/officeDocument/2006/relationships/tags" Target="../tags/tag415.xml"/><Relationship Id="rId9" Type="http://schemas.openxmlformats.org/officeDocument/2006/relationships/tags" Target="../tags/tag420.xml"/><Relationship Id="rId14" Type="http://schemas.openxmlformats.org/officeDocument/2006/relationships/tags" Target="../tags/tag42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36.xml"/><Relationship Id="rId13" Type="http://schemas.openxmlformats.org/officeDocument/2006/relationships/tags" Target="../tags/tag44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31.xml"/><Relationship Id="rId7" Type="http://schemas.openxmlformats.org/officeDocument/2006/relationships/tags" Target="../tags/tag435.xml"/><Relationship Id="rId12" Type="http://schemas.openxmlformats.org/officeDocument/2006/relationships/tags" Target="../tags/tag440.xml"/><Relationship Id="rId17" Type="http://schemas.openxmlformats.org/officeDocument/2006/relationships/tags" Target="../tags/tag445.xml"/><Relationship Id="rId2" Type="http://schemas.openxmlformats.org/officeDocument/2006/relationships/tags" Target="../tags/tag430.xml"/><Relationship Id="rId16" Type="http://schemas.openxmlformats.org/officeDocument/2006/relationships/tags" Target="../tags/tag444.xml"/><Relationship Id="rId1" Type="http://schemas.openxmlformats.org/officeDocument/2006/relationships/tags" Target="../tags/tag429.xml"/><Relationship Id="rId6" Type="http://schemas.openxmlformats.org/officeDocument/2006/relationships/tags" Target="../tags/tag434.xml"/><Relationship Id="rId11" Type="http://schemas.openxmlformats.org/officeDocument/2006/relationships/tags" Target="../tags/tag439.xml"/><Relationship Id="rId5" Type="http://schemas.openxmlformats.org/officeDocument/2006/relationships/tags" Target="../tags/tag433.xml"/><Relationship Id="rId15" Type="http://schemas.openxmlformats.org/officeDocument/2006/relationships/tags" Target="../tags/tag443.xml"/><Relationship Id="rId10" Type="http://schemas.openxmlformats.org/officeDocument/2006/relationships/tags" Target="../tags/tag438.xml"/><Relationship Id="rId19" Type="http://schemas.openxmlformats.org/officeDocument/2006/relationships/notesSlide" Target="../notesSlides/notesSlide13.xml"/><Relationship Id="rId4" Type="http://schemas.openxmlformats.org/officeDocument/2006/relationships/tags" Target="../tags/tag432.xml"/><Relationship Id="rId9" Type="http://schemas.openxmlformats.org/officeDocument/2006/relationships/tags" Target="../tags/tag437.xml"/><Relationship Id="rId14" Type="http://schemas.openxmlformats.org/officeDocument/2006/relationships/tags" Target="../tags/tag4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7.xml"/><Relationship Id="rId1" Type="http://schemas.openxmlformats.org/officeDocument/2006/relationships/tags" Target="../tags/tag4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9.xml"/><Relationship Id="rId1" Type="http://schemas.openxmlformats.org/officeDocument/2006/relationships/tags" Target="../tags/tag4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1.xml"/><Relationship Id="rId1" Type="http://schemas.openxmlformats.org/officeDocument/2006/relationships/tags" Target="../tags/tag450.xml"/><Relationship Id="rId4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59.xml"/><Relationship Id="rId13" Type="http://schemas.openxmlformats.org/officeDocument/2006/relationships/tags" Target="../tags/tag464.xml"/><Relationship Id="rId3" Type="http://schemas.openxmlformats.org/officeDocument/2006/relationships/tags" Target="../tags/tag454.xml"/><Relationship Id="rId7" Type="http://schemas.openxmlformats.org/officeDocument/2006/relationships/tags" Target="../tags/tag458.xml"/><Relationship Id="rId12" Type="http://schemas.openxmlformats.org/officeDocument/2006/relationships/tags" Target="../tags/tag463.xml"/><Relationship Id="rId2" Type="http://schemas.openxmlformats.org/officeDocument/2006/relationships/tags" Target="../tags/tag453.xml"/><Relationship Id="rId16" Type="http://schemas.openxmlformats.org/officeDocument/2006/relationships/notesSlide" Target="../notesSlides/notesSlide15.xml"/><Relationship Id="rId1" Type="http://schemas.openxmlformats.org/officeDocument/2006/relationships/tags" Target="../tags/tag452.xml"/><Relationship Id="rId6" Type="http://schemas.openxmlformats.org/officeDocument/2006/relationships/tags" Target="../tags/tag457.xml"/><Relationship Id="rId11" Type="http://schemas.openxmlformats.org/officeDocument/2006/relationships/tags" Target="../tags/tag462.xml"/><Relationship Id="rId5" Type="http://schemas.openxmlformats.org/officeDocument/2006/relationships/tags" Target="../tags/tag45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61.xml"/><Relationship Id="rId4" Type="http://schemas.openxmlformats.org/officeDocument/2006/relationships/tags" Target="../tags/tag455.xml"/><Relationship Id="rId9" Type="http://schemas.openxmlformats.org/officeDocument/2006/relationships/tags" Target="../tags/tag460.xml"/><Relationship Id="rId14" Type="http://schemas.openxmlformats.org/officeDocument/2006/relationships/tags" Target="../tags/tag46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73.xml"/><Relationship Id="rId13" Type="http://schemas.openxmlformats.org/officeDocument/2006/relationships/tags" Target="../tags/tag478.xml"/><Relationship Id="rId18" Type="http://schemas.openxmlformats.org/officeDocument/2006/relationships/tags" Target="../tags/tag48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68.xml"/><Relationship Id="rId21" Type="http://schemas.openxmlformats.org/officeDocument/2006/relationships/tags" Target="../tags/tag486.xml"/><Relationship Id="rId7" Type="http://schemas.openxmlformats.org/officeDocument/2006/relationships/tags" Target="../tags/tag472.xml"/><Relationship Id="rId12" Type="http://schemas.openxmlformats.org/officeDocument/2006/relationships/tags" Target="../tags/tag477.xml"/><Relationship Id="rId17" Type="http://schemas.openxmlformats.org/officeDocument/2006/relationships/tags" Target="../tags/tag482.xml"/><Relationship Id="rId25" Type="http://schemas.openxmlformats.org/officeDocument/2006/relationships/tags" Target="../tags/tag490.xml"/><Relationship Id="rId2" Type="http://schemas.openxmlformats.org/officeDocument/2006/relationships/tags" Target="../tags/tag467.xml"/><Relationship Id="rId16" Type="http://schemas.openxmlformats.org/officeDocument/2006/relationships/tags" Target="../tags/tag481.xml"/><Relationship Id="rId20" Type="http://schemas.openxmlformats.org/officeDocument/2006/relationships/tags" Target="../tags/tag485.xml"/><Relationship Id="rId1" Type="http://schemas.openxmlformats.org/officeDocument/2006/relationships/tags" Target="../tags/tag466.xml"/><Relationship Id="rId6" Type="http://schemas.openxmlformats.org/officeDocument/2006/relationships/tags" Target="../tags/tag471.xml"/><Relationship Id="rId11" Type="http://schemas.openxmlformats.org/officeDocument/2006/relationships/tags" Target="../tags/tag476.xml"/><Relationship Id="rId24" Type="http://schemas.openxmlformats.org/officeDocument/2006/relationships/tags" Target="../tags/tag489.xml"/><Relationship Id="rId5" Type="http://schemas.openxmlformats.org/officeDocument/2006/relationships/tags" Target="../tags/tag470.xml"/><Relationship Id="rId15" Type="http://schemas.openxmlformats.org/officeDocument/2006/relationships/tags" Target="../tags/tag480.xml"/><Relationship Id="rId23" Type="http://schemas.openxmlformats.org/officeDocument/2006/relationships/tags" Target="../tags/tag488.xml"/><Relationship Id="rId10" Type="http://schemas.openxmlformats.org/officeDocument/2006/relationships/tags" Target="../tags/tag475.xml"/><Relationship Id="rId19" Type="http://schemas.openxmlformats.org/officeDocument/2006/relationships/tags" Target="../tags/tag484.xml"/><Relationship Id="rId4" Type="http://schemas.openxmlformats.org/officeDocument/2006/relationships/tags" Target="../tags/tag469.xml"/><Relationship Id="rId9" Type="http://schemas.openxmlformats.org/officeDocument/2006/relationships/tags" Target="../tags/tag474.xml"/><Relationship Id="rId14" Type="http://schemas.openxmlformats.org/officeDocument/2006/relationships/tags" Target="../tags/tag479.xml"/><Relationship Id="rId22" Type="http://schemas.openxmlformats.org/officeDocument/2006/relationships/tags" Target="../tags/tag487.xml"/><Relationship Id="rId27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2.xml"/><Relationship Id="rId1" Type="http://schemas.openxmlformats.org/officeDocument/2006/relationships/tags" Target="../tags/tag491.xml"/><Relationship Id="rId4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4.xml"/><Relationship Id="rId1" Type="http://schemas.openxmlformats.org/officeDocument/2006/relationships/tags" Target="../tags/tag493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4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504.xml"/><Relationship Id="rId13" Type="http://schemas.openxmlformats.org/officeDocument/2006/relationships/tags" Target="../tags/tag509.xml"/><Relationship Id="rId18" Type="http://schemas.openxmlformats.org/officeDocument/2006/relationships/notesSlide" Target="../notesSlides/notesSlide19.xml"/><Relationship Id="rId3" Type="http://schemas.openxmlformats.org/officeDocument/2006/relationships/tags" Target="../tags/tag499.xml"/><Relationship Id="rId7" Type="http://schemas.openxmlformats.org/officeDocument/2006/relationships/tags" Target="../tags/tag503.xml"/><Relationship Id="rId12" Type="http://schemas.openxmlformats.org/officeDocument/2006/relationships/tags" Target="../tags/tag50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98.xml"/><Relationship Id="rId16" Type="http://schemas.openxmlformats.org/officeDocument/2006/relationships/tags" Target="../tags/tag512.xml"/><Relationship Id="rId1" Type="http://schemas.openxmlformats.org/officeDocument/2006/relationships/tags" Target="../tags/tag497.xml"/><Relationship Id="rId6" Type="http://schemas.openxmlformats.org/officeDocument/2006/relationships/tags" Target="../tags/tag502.xml"/><Relationship Id="rId11" Type="http://schemas.openxmlformats.org/officeDocument/2006/relationships/tags" Target="../tags/tag507.xml"/><Relationship Id="rId5" Type="http://schemas.openxmlformats.org/officeDocument/2006/relationships/tags" Target="../tags/tag501.xml"/><Relationship Id="rId15" Type="http://schemas.openxmlformats.org/officeDocument/2006/relationships/tags" Target="../tags/tag511.xml"/><Relationship Id="rId10" Type="http://schemas.openxmlformats.org/officeDocument/2006/relationships/tags" Target="../tags/tag506.xml"/><Relationship Id="rId4" Type="http://schemas.openxmlformats.org/officeDocument/2006/relationships/tags" Target="../tags/tag500.xml"/><Relationship Id="rId9" Type="http://schemas.openxmlformats.org/officeDocument/2006/relationships/tags" Target="../tags/tag505.xml"/><Relationship Id="rId14" Type="http://schemas.openxmlformats.org/officeDocument/2006/relationships/tags" Target="../tags/tag5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520.xml"/><Relationship Id="rId13" Type="http://schemas.openxmlformats.org/officeDocument/2006/relationships/tags" Target="../tags/tag525.xml"/><Relationship Id="rId18" Type="http://schemas.openxmlformats.org/officeDocument/2006/relationships/tags" Target="../tags/tag530.xml"/><Relationship Id="rId3" Type="http://schemas.openxmlformats.org/officeDocument/2006/relationships/tags" Target="../tags/tag515.xml"/><Relationship Id="rId21" Type="http://schemas.openxmlformats.org/officeDocument/2006/relationships/tags" Target="../tags/tag533.xml"/><Relationship Id="rId7" Type="http://schemas.openxmlformats.org/officeDocument/2006/relationships/tags" Target="../tags/tag519.xml"/><Relationship Id="rId12" Type="http://schemas.openxmlformats.org/officeDocument/2006/relationships/tags" Target="../tags/tag524.xml"/><Relationship Id="rId17" Type="http://schemas.openxmlformats.org/officeDocument/2006/relationships/tags" Target="../tags/tag529.xml"/><Relationship Id="rId2" Type="http://schemas.openxmlformats.org/officeDocument/2006/relationships/tags" Target="../tags/tag514.xml"/><Relationship Id="rId16" Type="http://schemas.openxmlformats.org/officeDocument/2006/relationships/tags" Target="../tags/tag528.xml"/><Relationship Id="rId20" Type="http://schemas.openxmlformats.org/officeDocument/2006/relationships/tags" Target="../tags/tag532.xml"/><Relationship Id="rId1" Type="http://schemas.openxmlformats.org/officeDocument/2006/relationships/tags" Target="../tags/tag513.xml"/><Relationship Id="rId6" Type="http://schemas.openxmlformats.org/officeDocument/2006/relationships/tags" Target="../tags/tag518.xml"/><Relationship Id="rId11" Type="http://schemas.openxmlformats.org/officeDocument/2006/relationships/tags" Target="../tags/tag523.xml"/><Relationship Id="rId5" Type="http://schemas.openxmlformats.org/officeDocument/2006/relationships/tags" Target="../tags/tag517.xml"/><Relationship Id="rId15" Type="http://schemas.openxmlformats.org/officeDocument/2006/relationships/tags" Target="../tags/tag527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522.xml"/><Relationship Id="rId19" Type="http://schemas.openxmlformats.org/officeDocument/2006/relationships/tags" Target="../tags/tag531.xml"/><Relationship Id="rId4" Type="http://schemas.openxmlformats.org/officeDocument/2006/relationships/tags" Target="../tags/tag516.xml"/><Relationship Id="rId9" Type="http://schemas.openxmlformats.org/officeDocument/2006/relationships/tags" Target="../tags/tag521.xml"/><Relationship Id="rId14" Type="http://schemas.openxmlformats.org/officeDocument/2006/relationships/tags" Target="../tags/tag526.xml"/><Relationship Id="rId2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541.xml"/><Relationship Id="rId13" Type="http://schemas.openxmlformats.org/officeDocument/2006/relationships/tags" Target="../tags/tag546.xml"/><Relationship Id="rId18" Type="http://schemas.openxmlformats.org/officeDocument/2006/relationships/tags" Target="../tags/tag551.xml"/><Relationship Id="rId26" Type="http://schemas.openxmlformats.org/officeDocument/2006/relationships/tags" Target="../tags/tag559.xml"/><Relationship Id="rId3" Type="http://schemas.openxmlformats.org/officeDocument/2006/relationships/tags" Target="../tags/tag536.xml"/><Relationship Id="rId21" Type="http://schemas.openxmlformats.org/officeDocument/2006/relationships/tags" Target="../tags/tag554.xml"/><Relationship Id="rId7" Type="http://schemas.openxmlformats.org/officeDocument/2006/relationships/tags" Target="../tags/tag540.xml"/><Relationship Id="rId12" Type="http://schemas.openxmlformats.org/officeDocument/2006/relationships/tags" Target="../tags/tag545.xml"/><Relationship Id="rId17" Type="http://schemas.openxmlformats.org/officeDocument/2006/relationships/tags" Target="../tags/tag550.xml"/><Relationship Id="rId25" Type="http://schemas.openxmlformats.org/officeDocument/2006/relationships/tags" Target="../tags/tag558.xml"/><Relationship Id="rId2" Type="http://schemas.openxmlformats.org/officeDocument/2006/relationships/tags" Target="../tags/tag535.xml"/><Relationship Id="rId16" Type="http://schemas.openxmlformats.org/officeDocument/2006/relationships/tags" Target="../tags/tag549.xml"/><Relationship Id="rId20" Type="http://schemas.openxmlformats.org/officeDocument/2006/relationships/tags" Target="../tags/tag553.xml"/><Relationship Id="rId1" Type="http://schemas.openxmlformats.org/officeDocument/2006/relationships/tags" Target="../tags/tag534.xml"/><Relationship Id="rId6" Type="http://schemas.openxmlformats.org/officeDocument/2006/relationships/tags" Target="../tags/tag539.xml"/><Relationship Id="rId11" Type="http://schemas.openxmlformats.org/officeDocument/2006/relationships/tags" Target="../tags/tag544.xml"/><Relationship Id="rId24" Type="http://schemas.openxmlformats.org/officeDocument/2006/relationships/tags" Target="../tags/tag557.xml"/><Relationship Id="rId5" Type="http://schemas.openxmlformats.org/officeDocument/2006/relationships/tags" Target="../tags/tag538.xml"/><Relationship Id="rId15" Type="http://schemas.openxmlformats.org/officeDocument/2006/relationships/tags" Target="../tags/tag548.xml"/><Relationship Id="rId23" Type="http://schemas.openxmlformats.org/officeDocument/2006/relationships/tags" Target="../tags/tag556.xml"/><Relationship Id="rId10" Type="http://schemas.openxmlformats.org/officeDocument/2006/relationships/tags" Target="../tags/tag543.xml"/><Relationship Id="rId19" Type="http://schemas.openxmlformats.org/officeDocument/2006/relationships/tags" Target="../tags/tag552.xml"/><Relationship Id="rId4" Type="http://schemas.openxmlformats.org/officeDocument/2006/relationships/tags" Target="../tags/tag537.xml"/><Relationship Id="rId9" Type="http://schemas.openxmlformats.org/officeDocument/2006/relationships/tags" Target="../tags/tag542.xml"/><Relationship Id="rId14" Type="http://schemas.openxmlformats.org/officeDocument/2006/relationships/tags" Target="../tags/tag547.xml"/><Relationship Id="rId22" Type="http://schemas.openxmlformats.org/officeDocument/2006/relationships/tags" Target="../tags/tag555.xml"/><Relationship Id="rId27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567.xml"/><Relationship Id="rId13" Type="http://schemas.openxmlformats.org/officeDocument/2006/relationships/tags" Target="../tags/tag572.xml"/><Relationship Id="rId18" Type="http://schemas.openxmlformats.org/officeDocument/2006/relationships/tags" Target="../tags/tag577.xml"/><Relationship Id="rId26" Type="http://schemas.openxmlformats.org/officeDocument/2006/relationships/tags" Target="../tags/tag585.xml"/><Relationship Id="rId3" Type="http://schemas.openxmlformats.org/officeDocument/2006/relationships/tags" Target="../tags/tag562.xml"/><Relationship Id="rId21" Type="http://schemas.openxmlformats.org/officeDocument/2006/relationships/tags" Target="../tags/tag580.xml"/><Relationship Id="rId7" Type="http://schemas.openxmlformats.org/officeDocument/2006/relationships/tags" Target="../tags/tag566.xml"/><Relationship Id="rId12" Type="http://schemas.openxmlformats.org/officeDocument/2006/relationships/tags" Target="../tags/tag571.xml"/><Relationship Id="rId17" Type="http://schemas.openxmlformats.org/officeDocument/2006/relationships/tags" Target="../tags/tag576.xml"/><Relationship Id="rId25" Type="http://schemas.openxmlformats.org/officeDocument/2006/relationships/tags" Target="../tags/tag584.xml"/><Relationship Id="rId2" Type="http://schemas.openxmlformats.org/officeDocument/2006/relationships/tags" Target="../tags/tag561.xml"/><Relationship Id="rId16" Type="http://schemas.openxmlformats.org/officeDocument/2006/relationships/tags" Target="../tags/tag575.xml"/><Relationship Id="rId20" Type="http://schemas.openxmlformats.org/officeDocument/2006/relationships/tags" Target="../tags/tag579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560.xml"/><Relationship Id="rId6" Type="http://schemas.openxmlformats.org/officeDocument/2006/relationships/tags" Target="../tags/tag565.xml"/><Relationship Id="rId11" Type="http://schemas.openxmlformats.org/officeDocument/2006/relationships/tags" Target="../tags/tag570.xml"/><Relationship Id="rId24" Type="http://schemas.openxmlformats.org/officeDocument/2006/relationships/tags" Target="../tags/tag583.xml"/><Relationship Id="rId5" Type="http://schemas.openxmlformats.org/officeDocument/2006/relationships/tags" Target="../tags/tag564.xml"/><Relationship Id="rId15" Type="http://schemas.openxmlformats.org/officeDocument/2006/relationships/tags" Target="../tags/tag574.xml"/><Relationship Id="rId23" Type="http://schemas.openxmlformats.org/officeDocument/2006/relationships/tags" Target="../tags/tag582.xml"/><Relationship Id="rId28" Type="http://schemas.openxmlformats.org/officeDocument/2006/relationships/tags" Target="../tags/tag587.xml"/><Relationship Id="rId10" Type="http://schemas.openxmlformats.org/officeDocument/2006/relationships/tags" Target="../tags/tag569.xml"/><Relationship Id="rId19" Type="http://schemas.openxmlformats.org/officeDocument/2006/relationships/tags" Target="../tags/tag578.xml"/><Relationship Id="rId4" Type="http://schemas.openxmlformats.org/officeDocument/2006/relationships/tags" Target="../tags/tag563.xml"/><Relationship Id="rId9" Type="http://schemas.openxmlformats.org/officeDocument/2006/relationships/tags" Target="../tags/tag568.xml"/><Relationship Id="rId14" Type="http://schemas.openxmlformats.org/officeDocument/2006/relationships/tags" Target="../tags/tag573.xml"/><Relationship Id="rId22" Type="http://schemas.openxmlformats.org/officeDocument/2006/relationships/tags" Target="../tags/tag581.xml"/><Relationship Id="rId27" Type="http://schemas.openxmlformats.org/officeDocument/2006/relationships/tags" Target="../tags/tag58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595.xml"/><Relationship Id="rId13" Type="http://schemas.openxmlformats.org/officeDocument/2006/relationships/tags" Target="../tags/tag60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90.xml"/><Relationship Id="rId7" Type="http://schemas.openxmlformats.org/officeDocument/2006/relationships/tags" Target="../tags/tag594.xml"/><Relationship Id="rId12" Type="http://schemas.openxmlformats.org/officeDocument/2006/relationships/tags" Target="../tags/tag599.xml"/><Relationship Id="rId17" Type="http://schemas.openxmlformats.org/officeDocument/2006/relationships/tags" Target="../tags/tag604.xml"/><Relationship Id="rId2" Type="http://schemas.openxmlformats.org/officeDocument/2006/relationships/tags" Target="../tags/tag589.xml"/><Relationship Id="rId16" Type="http://schemas.openxmlformats.org/officeDocument/2006/relationships/tags" Target="../tags/tag603.xml"/><Relationship Id="rId1" Type="http://schemas.openxmlformats.org/officeDocument/2006/relationships/tags" Target="../tags/tag588.xml"/><Relationship Id="rId6" Type="http://schemas.openxmlformats.org/officeDocument/2006/relationships/tags" Target="../tags/tag593.xml"/><Relationship Id="rId11" Type="http://schemas.openxmlformats.org/officeDocument/2006/relationships/tags" Target="../tags/tag598.xml"/><Relationship Id="rId5" Type="http://schemas.openxmlformats.org/officeDocument/2006/relationships/tags" Target="../tags/tag592.xml"/><Relationship Id="rId15" Type="http://schemas.openxmlformats.org/officeDocument/2006/relationships/tags" Target="../tags/tag602.xml"/><Relationship Id="rId10" Type="http://schemas.openxmlformats.org/officeDocument/2006/relationships/tags" Target="../tags/tag597.xml"/><Relationship Id="rId19" Type="http://schemas.openxmlformats.org/officeDocument/2006/relationships/notesSlide" Target="../notesSlides/notesSlide21.xml"/><Relationship Id="rId4" Type="http://schemas.openxmlformats.org/officeDocument/2006/relationships/tags" Target="../tags/tag591.xml"/><Relationship Id="rId9" Type="http://schemas.openxmlformats.org/officeDocument/2006/relationships/tags" Target="../tags/tag596.xml"/><Relationship Id="rId14" Type="http://schemas.openxmlformats.org/officeDocument/2006/relationships/tags" Target="../tags/tag60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612.xml"/><Relationship Id="rId13" Type="http://schemas.openxmlformats.org/officeDocument/2006/relationships/tags" Target="../tags/tag61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07.xml"/><Relationship Id="rId7" Type="http://schemas.openxmlformats.org/officeDocument/2006/relationships/tags" Target="../tags/tag611.xml"/><Relationship Id="rId12" Type="http://schemas.openxmlformats.org/officeDocument/2006/relationships/tags" Target="../tags/tag616.xml"/><Relationship Id="rId17" Type="http://schemas.openxmlformats.org/officeDocument/2006/relationships/tags" Target="../tags/tag621.xml"/><Relationship Id="rId2" Type="http://schemas.openxmlformats.org/officeDocument/2006/relationships/tags" Target="../tags/tag606.xml"/><Relationship Id="rId16" Type="http://schemas.openxmlformats.org/officeDocument/2006/relationships/tags" Target="../tags/tag620.xml"/><Relationship Id="rId1" Type="http://schemas.openxmlformats.org/officeDocument/2006/relationships/tags" Target="../tags/tag605.xml"/><Relationship Id="rId6" Type="http://schemas.openxmlformats.org/officeDocument/2006/relationships/tags" Target="../tags/tag610.xml"/><Relationship Id="rId11" Type="http://schemas.openxmlformats.org/officeDocument/2006/relationships/tags" Target="../tags/tag615.xml"/><Relationship Id="rId5" Type="http://schemas.openxmlformats.org/officeDocument/2006/relationships/tags" Target="../tags/tag609.xml"/><Relationship Id="rId15" Type="http://schemas.openxmlformats.org/officeDocument/2006/relationships/tags" Target="../tags/tag619.xml"/><Relationship Id="rId10" Type="http://schemas.openxmlformats.org/officeDocument/2006/relationships/tags" Target="../tags/tag614.xml"/><Relationship Id="rId19" Type="http://schemas.openxmlformats.org/officeDocument/2006/relationships/notesSlide" Target="../notesSlides/notesSlide22.xml"/><Relationship Id="rId4" Type="http://schemas.openxmlformats.org/officeDocument/2006/relationships/tags" Target="../tags/tag608.xml"/><Relationship Id="rId9" Type="http://schemas.openxmlformats.org/officeDocument/2006/relationships/tags" Target="../tags/tag613.xml"/><Relationship Id="rId14" Type="http://schemas.openxmlformats.org/officeDocument/2006/relationships/tags" Target="../tags/tag6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10" Type="http://schemas.openxmlformats.org/officeDocument/2006/relationships/tags" Target="../tags/tag157.xml"/><Relationship Id="rId19" Type="http://schemas.openxmlformats.org/officeDocument/2006/relationships/image" Target="../media/image2.png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629.xml"/><Relationship Id="rId13" Type="http://schemas.openxmlformats.org/officeDocument/2006/relationships/tags" Target="../tags/tag63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24.xml"/><Relationship Id="rId7" Type="http://schemas.openxmlformats.org/officeDocument/2006/relationships/tags" Target="../tags/tag628.xml"/><Relationship Id="rId12" Type="http://schemas.openxmlformats.org/officeDocument/2006/relationships/tags" Target="../tags/tag633.xml"/><Relationship Id="rId17" Type="http://schemas.openxmlformats.org/officeDocument/2006/relationships/tags" Target="../tags/tag638.xml"/><Relationship Id="rId2" Type="http://schemas.openxmlformats.org/officeDocument/2006/relationships/tags" Target="../tags/tag623.xml"/><Relationship Id="rId16" Type="http://schemas.openxmlformats.org/officeDocument/2006/relationships/tags" Target="../tags/tag637.xml"/><Relationship Id="rId1" Type="http://schemas.openxmlformats.org/officeDocument/2006/relationships/tags" Target="../tags/tag622.xml"/><Relationship Id="rId6" Type="http://schemas.openxmlformats.org/officeDocument/2006/relationships/tags" Target="../tags/tag627.xml"/><Relationship Id="rId11" Type="http://schemas.openxmlformats.org/officeDocument/2006/relationships/tags" Target="../tags/tag632.xml"/><Relationship Id="rId5" Type="http://schemas.openxmlformats.org/officeDocument/2006/relationships/tags" Target="../tags/tag626.xml"/><Relationship Id="rId15" Type="http://schemas.openxmlformats.org/officeDocument/2006/relationships/tags" Target="../tags/tag636.xml"/><Relationship Id="rId10" Type="http://schemas.openxmlformats.org/officeDocument/2006/relationships/tags" Target="../tags/tag631.xml"/><Relationship Id="rId19" Type="http://schemas.openxmlformats.org/officeDocument/2006/relationships/notesSlide" Target="../notesSlides/notesSlide23.xml"/><Relationship Id="rId4" Type="http://schemas.openxmlformats.org/officeDocument/2006/relationships/tags" Target="../tags/tag625.xml"/><Relationship Id="rId9" Type="http://schemas.openxmlformats.org/officeDocument/2006/relationships/tags" Target="../tags/tag630.xml"/><Relationship Id="rId14" Type="http://schemas.openxmlformats.org/officeDocument/2006/relationships/tags" Target="../tags/tag63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0.xml"/><Relationship Id="rId1" Type="http://schemas.openxmlformats.org/officeDocument/2006/relationships/tags" Target="../tags/tag639.xml"/><Relationship Id="rId4" Type="http://schemas.openxmlformats.org/officeDocument/2006/relationships/notesSlide" Target="../notesSlides/notesSlide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648.xml"/><Relationship Id="rId13" Type="http://schemas.openxmlformats.org/officeDocument/2006/relationships/tags" Target="../tags/tag653.xml"/><Relationship Id="rId18" Type="http://schemas.openxmlformats.org/officeDocument/2006/relationships/tags" Target="../tags/tag658.xml"/><Relationship Id="rId26" Type="http://schemas.openxmlformats.org/officeDocument/2006/relationships/tags" Target="../tags/tag666.xml"/><Relationship Id="rId3" Type="http://schemas.openxmlformats.org/officeDocument/2006/relationships/tags" Target="../tags/tag643.xml"/><Relationship Id="rId21" Type="http://schemas.openxmlformats.org/officeDocument/2006/relationships/tags" Target="../tags/tag661.xml"/><Relationship Id="rId7" Type="http://schemas.openxmlformats.org/officeDocument/2006/relationships/tags" Target="../tags/tag647.xml"/><Relationship Id="rId12" Type="http://schemas.openxmlformats.org/officeDocument/2006/relationships/tags" Target="../tags/tag652.xml"/><Relationship Id="rId17" Type="http://schemas.openxmlformats.org/officeDocument/2006/relationships/tags" Target="../tags/tag657.xml"/><Relationship Id="rId25" Type="http://schemas.openxmlformats.org/officeDocument/2006/relationships/tags" Target="../tags/tag665.xml"/><Relationship Id="rId2" Type="http://schemas.openxmlformats.org/officeDocument/2006/relationships/tags" Target="../tags/tag642.xml"/><Relationship Id="rId16" Type="http://schemas.openxmlformats.org/officeDocument/2006/relationships/tags" Target="../tags/tag656.xml"/><Relationship Id="rId20" Type="http://schemas.openxmlformats.org/officeDocument/2006/relationships/tags" Target="../tags/tag660.xml"/><Relationship Id="rId29" Type="http://schemas.openxmlformats.org/officeDocument/2006/relationships/tags" Target="../tags/tag669.xml"/><Relationship Id="rId1" Type="http://schemas.openxmlformats.org/officeDocument/2006/relationships/tags" Target="../tags/tag641.xml"/><Relationship Id="rId6" Type="http://schemas.openxmlformats.org/officeDocument/2006/relationships/tags" Target="../tags/tag646.xml"/><Relationship Id="rId11" Type="http://schemas.openxmlformats.org/officeDocument/2006/relationships/tags" Target="../tags/tag651.xml"/><Relationship Id="rId24" Type="http://schemas.openxmlformats.org/officeDocument/2006/relationships/tags" Target="../tags/tag664.xml"/><Relationship Id="rId5" Type="http://schemas.openxmlformats.org/officeDocument/2006/relationships/tags" Target="../tags/tag645.xml"/><Relationship Id="rId15" Type="http://schemas.openxmlformats.org/officeDocument/2006/relationships/tags" Target="../tags/tag655.xml"/><Relationship Id="rId23" Type="http://schemas.openxmlformats.org/officeDocument/2006/relationships/tags" Target="../tags/tag663.xml"/><Relationship Id="rId28" Type="http://schemas.openxmlformats.org/officeDocument/2006/relationships/tags" Target="../tags/tag668.xml"/><Relationship Id="rId10" Type="http://schemas.openxmlformats.org/officeDocument/2006/relationships/tags" Target="../tags/tag650.xml"/><Relationship Id="rId19" Type="http://schemas.openxmlformats.org/officeDocument/2006/relationships/tags" Target="../tags/tag659.xml"/><Relationship Id="rId31" Type="http://schemas.openxmlformats.org/officeDocument/2006/relationships/notesSlide" Target="../notesSlides/notesSlide25.xml"/><Relationship Id="rId4" Type="http://schemas.openxmlformats.org/officeDocument/2006/relationships/tags" Target="../tags/tag644.xml"/><Relationship Id="rId9" Type="http://schemas.openxmlformats.org/officeDocument/2006/relationships/tags" Target="../tags/tag649.xml"/><Relationship Id="rId14" Type="http://schemas.openxmlformats.org/officeDocument/2006/relationships/tags" Target="../tags/tag654.xml"/><Relationship Id="rId22" Type="http://schemas.openxmlformats.org/officeDocument/2006/relationships/tags" Target="../tags/tag662.xml"/><Relationship Id="rId27" Type="http://schemas.openxmlformats.org/officeDocument/2006/relationships/tags" Target="../tags/tag667.xml"/><Relationship Id="rId30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1.xml"/><Relationship Id="rId1" Type="http://schemas.openxmlformats.org/officeDocument/2006/relationships/tags" Target="../tags/tag670.xml"/><Relationship Id="rId4" Type="http://schemas.openxmlformats.org/officeDocument/2006/relationships/notesSlide" Target="../notesSlides/notesSlide2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3.xml"/><Relationship Id="rId1" Type="http://schemas.openxmlformats.org/officeDocument/2006/relationships/tags" Target="../tags/tag67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10" Type="http://schemas.openxmlformats.org/officeDocument/2006/relationships/tags" Target="../tags/tag173.xml"/><Relationship Id="rId19" Type="http://schemas.openxmlformats.org/officeDocument/2006/relationships/image" Target="../media/image2.png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5.xml"/><Relationship Id="rId1" Type="http://schemas.openxmlformats.org/officeDocument/2006/relationships/tags" Target="../tags/tag674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683.xml"/><Relationship Id="rId13" Type="http://schemas.openxmlformats.org/officeDocument/2006/relationships/tags" Target="../tags/tag688.xml"/><Relationship Id="rId18" Type="http://schemas.openxmlformats.org/officeDocument/2006/relationships/tags" Target="../tags/tag693.xml"/><Relationship Id="rId3" Type="http://schemas.openxmlformats.org/officeDocument/2006/relationships/tags" Target="../tags/tag678.xml"/><Relationship Id="rId21" Type="http://schemas.openxmlformats.org/officeDocument/2006/relationships/notesSlide" Target="../notesSlides/notesSlide27.xml"/><Relationship Id="rId7" Type="http://schemas.openxmlformats.org/officeDocument/2006/relationships/tags" Target="../tags/tag682.xml"/><Relationship Id="rId12" Type="http://schemas.openxmlformats.org/officeDocument/2006/relationships/tags" Target="../tags/tag687.xml"/><Relationship Id="rId17" Type="http://schemas.openxmlformats.org/officeDocument/2006/relationships/tags" Target="../tags/tag692.xml"/><Relationship Id="rId2" Type="http://schemas.openxmlformats.org/officeDocument/2006/relationships/tags" Target="../tags/tag677.xml"/><Relationship Id="rId16" Type="http://schemas.openxmlformats.org/officeDocument/2006/relationships/tags" Target="../tags/tag69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676.xml"/><Relationship Id="rId6" Type="http://schemas.openxmlformats.org/officeDocument/2006/relationships/tags" Target="../tags/tag681.xml"/><Relationship Id="rId11" Type="http://schemas.openxmlformats.org/officeDocument/2006/relationships/tags" Target="../tags/tag686.xml"/><Relationship Id="rId5" Type="http://schemas.openxmlformats.org/officeDocument/2006/relationships/tags" Target="../tags/tag680.xml"/><Relationship Id="rId15" Type="http://schemas.openxmlformats.org/officeDocument/2006/relationships/tags" Target="../tags/tag690.xml"/><Relationship Id="rId10" Type="http://schemas.openxmlformats.org/officeDocument/2006/relationships/tags" Target="../tags/tag685.xml"/><Relationship Id="rId19" Type="http://schemas.openxmlformats.org/officeDocument/2006/relationships/tags" Target="../tags/tag694.xml"/><Relationship Id="rId4" Type="http://schemas.openxmlformats.org/officeDocument/2006/relationships/tags" Target="../tags/tag679.xml"/><Relationship Id="rId9" Type="http://schemas.openxmlformats.org/officeDocument/2006/relationships/tags" Target="../tags/tag684.xml"/><Relationship Id="rId14" Type="http://schemas.openxmlformats.org/officeDocument/2006/relationships/tags" Target="../tags/tag68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82.xml"/><Relationship Id="rId21" Type="http://schemas.openxmlformats.org/officeDocument/2006/relationships/tags" Target="../tags/tag200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5" Type="http://schemas.openxmlformats.org/officeDocument/2006/relationships/tags" Target="../tags/tag204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tags" Target="../tags/tag199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24" Type="http://schemas.openxmlformats.org/officeDocument/2006/relationships/tags" Target="../tags/tag203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23" Type="http://schemas.openxmlformats.org/officeDocument/2006/relationships/tags" Target="../tags/tag202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Relationship Id="rId22" Type="http://schemas.openxmlformats.org/officeDocument/2006/relationships/tags" Target="../tags/tag201.xml"/><Relationship Id="rId27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tags" Target="../tags/tag321.xml"/><Relationship Id="rId21" Type="http://schemas.openxmlformats.org/officeDocument/2006/relationships/tags" Target="../tags/tag225.xml"/><Relationship Id="rId42" Type="http://schemas.openxmlformats.org/officeDocument/2006/relationships/tags" Target="../tags/tag246.xml"/><Relationship Id="rId63" Type="http://schemas.openxmlformats.org/officeDocument/2006/relationships/tags" Target="../tags/tag267.xml"/><Relationship Id="rId84" Type="http://schemas.openxmlformats.org/officeDocument/2006/relationships/tags" Target="../tags/tag288.xml"/><Relationship Id="rId138" Type="http://schemas.openxmlformats.org/officeDocument/2006/relationships/tags" Target="../tags/tag342.xml"/><Relationship Id="rId107" Type="http://schemas.openxmlformats.org/officeDocument/2006/relationships/tags" Target="../tags/tag311.xml"/><Relationship Id="rId11" Type="http://schemas.openxmlformats.org/officeDocument/2006/relationships/tags" Target="../tags/tag215.xml"/><Relationship Id="rId32" Type="http://schemas.openxmlformats.org/officeDocument/2006/relationships/tags" Target="../tags/tag236.xml"/><Relationship Id="rId53" Type="http://schemas.openxmlformats.org/officeDocument/2006/relationships/tags" Target="../tags/tag257.xml"/><Relationship Id="rId74" Type="http://schemas.openxmlformats.org/officeDocument/2006/relationships/tags" Target="../tags/tag278.xml"/><Relationship Id="rId128" Type="http://schemas.openxmlformats.org/officeDocument/2006/relationships/tags" Target="../tags/tag332.xml"/><Relationship Id="rId149" Type="http://schemas.openxmlformats.org/officeDocument/2006/relationships/notesSlide" Target="../notesSlides/notesSlide5.xml"/><Relationship Id="rId5" Type="http://schemas.openxmlformats.org/officeDocument/2006/relationships/tags" Target="../tags/tag209.xml"/><Relationship Id="rId95" Type="http://schemas.openxmlformats.org/officeDocument/2006/relationships/tags" Target="../tags/tag299.xml"/><Relationship Id="rId22" Type="http://schemas.openxmlformats.org/officeDocument/2006/relationships/tags" Target="../tags/tag226.xml"/><Relationship Id="rId27" Type="http://schemas.openxmlformats.org/officeDocument/2006/relationships/tags" Target="../tags/tag231.xml"/><Relationship Id="rId43" Type="http://schemas.openxmlformats.org/officeDocument/2006/relationships/tags" Target="../tags/tag247.xml"/><Relationship Id="rId48" Type="http://schemas.openxmlformats.org/officeDocument/2006/relationships/tags" Target="../tags/tag252.xml"/><Relationship Id="rId64" Type="http://schemas.openxmlformats.org/officeDocument/2006/relationships/tags" Target="../tags/tag268.xml"/><Relationship Id="rId69" Type="http://schemas.openxmlformats.org/officeDocument/2006/relationships/tags" Target="../tags/tag273.xml"/><Relationship Id="rId113" Type="http://schemas.openxmlformats.org/officeDocument/2006/relationships/tags" Target="../tags/tag317.xml"/><Relationship Id="rId118" Type="http://schemas.openxmlformats.org/officeDocument/2006/relationships/tags" Target="../tags/tag322.xml"/><Relationship Id="rId134" Type="http://schemas.openxmlformats.org/officeDocument/2006/relationships/tags" Target="../tags/tag338.xml"/><Relationship Id="rId139" Type="http://schemas.openxmlformats.org/officeDocument/2006/relationships/tags" Target="../tags/tag343.xml"/><Relationship Id="rId80" Type="http://schemas.openxmlformats.org/officeDocument/2006/relationships/tags" Target="../tags/tag284.xml"/><Relationship Id="rId85" Type="http://schemas.openxmlformats.org/officeDocument/2006/relationships/tags" Target="../tags/tag289.xml"/><Relationship Id="rId150" Type="http://schemas.openxmlformats.org/officeDocument/2006/relationships/image" Target="../media/image3.png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33" Type="http://schemas.openxmlformats.org/officeDocument/2006/relationships/tags" Target="../tags/tag237.xml"/><Relationship Id="rId38" Type="http://schemas.openxmlformats.org/officeDocument/2006/relationships/tags" Target="../tags/tag242.xml"/><Relationship Id="rId59" Type="http://schemas.openxmlformats.org/officeDocument/2006/relationships/tags" Target="../tags/tag263.xml"/><Relationship Id="rId103" Type="http://schemas.openxmlformats.org/officeDocument/2006/relationships/tags" Target="../tags/tag307.xml"/><Relationship Id="rId108" Type="http://schemas.openxmlformats.org/officeDocument/2006/relationships/tags" Target="../tags/tag312.xml"/><Relationship Id="rId124" Type="http://schemas.openxmlformats.org/officeDocument/2006/relationships/tags" Target="../tags/tag328.xml"/><Relationship Id="rId129" Type="http://schemas.openxmlformats.org/officeDocument/2006/relationships/tags" Target="../tags/tag333.xml"/><Relationship Id="rId54" Type="http://schemas.openxmlformats.org/officeDocument/2006/relationships/tags" Target="../tags/tag258.xml"/><Relationship Id="rId70" Type="http://schemas.openxmlformats.org/officeDocument/2006/relationships/tags" Target="../tags/tag274.xml"/><Relationship Id="rId75" Type="http://schemas.openxmlformats.org/officeDocument/2006/relationships/tags" Target="../tags/tag279.xml"/><Relationship Id="rId91" Type="http://schemas.openxmlformats.org/officeDocument/2006/relationships/tags" Target="../tags/tag295.xml"/><Relationship Id="rId96" Type="http://schemas.openxmlformats.org/officeDocument/2006/relationships/tags" Target="../tags/tag300.xml"/><Relationship Id="rId140" Type="http://schemas.openxmlformats.org/officeDocument/2006/relationships/tags" Target="../tags/tag344.xml"/><Relationship Id="rId145" Type="http://schemas.openxmlformats.org/officeDocument/2006/relationships/tags" Target="../tags/tag349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23" Type="http://schemas.openxmlformats.org/officeDocument/2006/relationships/tags" Target="../tags/tag227.xml"/><Relationship Id="rId28" Type="http://schemas.openxmlformats.org/officeDocument/2006/relationships/tags" Target="../tags/tag232.xml"/><Relationship Id="rId49" Type="http://schemas.openxmlformats.org/officeDocument/2006/relationships/tags" Target="../tags/tag253.xml"/><Relationship Id="rId114" Type="http://schemas.openxmlformats.org/officeDocument/2006/relationships/tags" Target="../tags/tag318.xml"/><Relationship Id="rId119" Type="http://schemas.openxmlformats.org/officeDocument/2006/relationships/tags" Target="../tags/tag323.xml"/><Relationship Id="rId44" Type="http://schemas.openxmlformats.org/officeDocument/2006/relationships/tags" Target="../tags/tag248.xml"/><Relationship Id="rId60" Type="http://schemas.openxmlformats.org/officeDocument/2006/relationships/tags" Target="../tags/tag264.xml"/><Relationship Id="rId65" Type="http://schemas.openxmlformats.org/officeDocument/2006/relationships/tags" Target="../tags/tag269.xml"/><Relationship Id="rId81" Type="http://schemas.openxmlformats.org/officeDocument/2006/relationships/tags" Target="../tags/tag285.xml"/><Relationship Id="rId86" Type="http://schemas.openxmlformats.org/officeDocument/2006/relationships/tags" Target="../tags/tag290.xml"/><Relationship Id="rId130" Type="http://schemas.openxmlformats.org/officeDocument/2006/relationships/tags" Target="../tags/tag334.xml"/><Relationship Id="rId135" Type="http://schemas.openxmlformats.org/officeDocument/2006/relationships/tags" Target="../tags/tag339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39" Type="http://schemas.openxmlformats.org/officeDocument/2006/relationships/tags" Target="../tags/tag243.xml"/><Relationship Id="rId109" Type="http://schemas.openxmlformats.org/officeDocument/2006/relationships/tags" Target="../tags/tag313.xml"/><Relationship Id="rId34" Type="http://schemas.openxmlformats.org/officeDocument/2006/relationships/tags" Target="../tags/tag238.xml"/><Relationship Id="rId50" Type="http://schemas.openxmlformats.org/officeDocument/2006/relationships/tags" Target="../tags/tag254.xml"/><Relationship Id="rId55" Type="http://schemas.openxmlformats.org/officeDocument/2006/relationships/tags" Target="../tags/tag259.xml"/><Relationship Id="rId76" Type="http://schemas.openxmlformats.org/officeDocument/2006/relationships/tags" Target="../tags/tag280.xml"/><Relationship Id="rId97" Type="http://schemas.openxmlformats.org/officeDocument/2006/relationships/tags" Target="../tags/tag301.xml"/><Relationship Id="rId104" Type="http://schemas.openxmlformats.org/officeDocument/2006/relationships/tags" Target="../tags/tag308.xml"/><Relationship Id="rId120" Type="http://schemas.openxmlformats.org/officeDocument/2006/relationships/tags" Target="../tags/tag324.xml"/><Relationship Id="rId125" Type="http://schemas.openxmlformats.org/officeDocument/2006/relationships/tags" Target="../tags/tag329.xml"/><Relationship Id="rId141" Type="http://schemas.openxmlformats.org/officeDocument/2006/relationships/tags" Target="../tags/tag345.xml"/><Relationship Id="rId146" Type="http://schemas.openxmlformats.org/officeDocument/2006/relationships/tags" Target="../tags/tag350.xml"/><Relationship Id="rId7" Type="http://schemas.openxmlformats.org/officeDocument/2006/relationships/tags" Target="../tags/tag211.xml"/><Relationship Id="rId71" Type="http://schemas.openxmlformats.org/officeDocument/2006/relationships/tags" Target="../tags/tag275.xml"/><Relationship Id="rId92" Type="http://schemas.openxmlformats.org/officeDocument/2006/relationships/tags" Target="../tags/tag296.xml"/><Relationship Id="rId2" Type="http://schemas.openxmlformats.org/officeDocument/2006/relationships/tags" Target="../tags/tag206.xml"/><Relationship Id="rId29" Type="http://schemas.openxmlformats.org/officeDocument/2006/relationships/tags" Target="../tags/tag233.xml"/><Relationship Id="rId24" Type="http://schemas.openxmlformats.org/officeDocument/2006/relationships/tags" Target="../tags/tag228.xml"/><Relationship Id="rId40" Type="http://schemas.openxmlformats.org/officeDocument/2006/relationships/tags" Target="../tags/tag244.xml"/><Relationship Id="rId45" Type="http://schemas.openxmlformats.org/officeDocument/2006/relationships/tags" Target="../tags/tag249.xml"/><Relationship Id="rId66" Type="http://schemas.openxmlformats.org/officeDocument/2006/relationships/tags" Target="../tags/tag270.xml"/><Relationship Id="rId87" Type="http://schemas.openxmlformats.org/officeDocument/2006/relationships/tags" Target="../tags/tag291.xml"/><Relationship Id="rId110" Type="http://schemas.openxmlformats.org/officeDocument/2006/relationships/tags" Target="../tags/tag314.xml"/><Relationship Id="rId115" Type="http://schemas.openxmlformats.org/officeDocument/2006/relationships/tags" Target="../tags/tag319.xml"/><Relationship Id="rId131" Type="http://schemas.openxmlformats.org/officeDocument/2006/relationships/tags" Target="../tags/tag335.xml"/><Relationship Id="rId136" Type="http://schemas.openxmlformats.org/officeDocument/2006/relationships/tags" Target="../tags/tag340.xml"/><Relationship Id="rId61" Type="http://schemas.openxmlformats.org/officeDocument/2006/relationships/tags" Target="../tags/tag265.xml"/><Relationship Id="rId82" Type="http://schemas.openxmlformats.org/officeDocument/2006/relationships/tags" Target="../tags/tag286.xml"/><Relationship Id="rId19" Type="http://schemas.openxmlformats.org/officeDocument/2006/relationships/tags" Target="../tags/tag223.xml"/><Relationship Id="rId14" Type="http://schemas.openxmlformats.org/officeDocument/2006/relationships/tags" Target="../tags/tag218.xml"/><Relationship Id="rId30" Type="http://schemas.openxmlformats.org/officeDocument/2006/relationships/tags" Target="../tags/tag234.xml"/><Relationship Id="rId35" Type="http://schemas.openxmlformats.org/officeDocument/2006/relationships/tags" Target="../tags/tag239.xml"/><Relationship Id="rId56" Type="http://schemas.openxmlformats.org/officeDocument/2006/relationships/tags" Target="../tags/tag260.xml"/><Relationship Id="rId77" Type="http://schemas.openxmlformats.org/officeDocument/2006/relationships/tags" Target="../tags/tag281.xml"/><Relationship Id="rId100" Type="http://schemas.openxmlformats.org/officeDocument/2006/relationships/tags" Target="../tags/tag304.xml"/><Relationship Id="rId105" Type="http://schemas.openxmlformats.org/officeDocument/2006/relationships/tags" Target="../tags/tag309.xml"/><Relationship Id="rId126" Type="http://schemas.openxmlformats.org/officeDocument/2006/relationships/tags" Target="../tags/tag330.xml"/><Relationship Id="rId147" Type="http://schemas.openxmlformats.org/officeDocument/2006/relationships/tags" Target="../tags/tag351.xml"/><Relationship Id="rId8" Type="http://schemas.openxmlformats.org/officeDocument/2006/relationships/tags" Target="../tags/tag212.xml"/><Relationship Id="rId51" Type="http://schemas.openxmlformats.org/officeDocument/2006/relationships/tags" Target="../tags/tag255.xml"/><Relationship Id="rId72" Type="http://schemas.openxmlformats.org/officeDocument/2006/relationships/tags" Target="../tags/tag276.xml"/><Relationship Id="rId93" Type="http://schemas.openxmlformats.org/officeDocument/2006/relationships/tags" Target="../tags/tag297.xml"/><Relationship Id="rId98" Type="http://schemas.openxmlformats.org/officeDocument/2006/relationships/tags" Target="../tags/tag302.xml"/><Relationship Id="rId121" Type="http://schemas.openxmlformats.org/officeDocument/2006/relationships/tags" Target="../tags/tag325.xml"/><Relationship Id="rId142" Type="http://schemas.openxmlformats.org/officeDocument/2006/relationships/tags" Target="../tags/tag346.xml"/><Relationship Id="rId3" Type="http://schemas.openxmlformats.org/officeDocument/2006/relationships/tags" Target="../tags/tag207.xml"/><Relationship Id="rId25" Type="http://schemas.openxmlformats.org/officeDocument/2006/relationships/tags" Target="../tags/tag229.xml"/><Relationship Id="rId46" Type="http://schemas.openxmlformats.org/officeDocument/2006/relationships/tags" Target="../tags/tag250.xml"/><Relationship Id="rId67" Type="http://schemas.openxmlformats.org/officeDocument/2006/relationships/tags" Target="../tags/tag271.xml"/><Relationship Id="rId116" Type="http://schemas.openxmlformats.org/officeDocument/2006/relationships/tags" Target="../tags/tag320.xml"/><Relationship Id="rId137" Type="http://schemas.openxmlformats.org/officeDocument/2006/relationships/tags" Target="../tags/tag341.xml"/><Relationship Id="rId20" Type="http://schemas.openxmlformats.org/officeDocument/2006/relationships/tags" Target="../tags/tag224.xml"/><Relationship Id="rId41" Type="http://schemas.openxmlformats.org/officeDocument/2006/relationships/tags" Target="../tags/tag245.xml"/><Relationship Id="rId62" Type="http://schemas.openxmlformats.org/officeDocument/2006/relationships/tags" Target="../tags/tag266.xml"/><Relationship Id="rId83" Type="http://schemas.openxmlformats.org/officeDocument/2006/relationships/tags" Target="../tags/tag287.xml"/><Relationship Id="rId88" Type="http://schemas.openxmlformats.org/officeDocument/2006/relationships/tags" Target="../tags/tag292.xml"/><Relationship Id="rId111" Type="http://schemas.openxmlformats.org/officeDocument/2006/relationships/tags" Target="../tags/tag315.xml"/><Relationship Id="rId132" Type="http://schemas.openxmlformats.org/officeDocument/2006/relationships/tags" Target="../tags/tag336.xml"/><Relationship Id="rId15" Type="http://schemas.openxmlformats.org/officeDocument/2006/relationships/tags" Target="../tags/tag219.xml"/><Relationship Id="rId36" Type="http://schemas.openxmlformats.org/officeDocument/2006/relationships/tags" Target="../tags/tag240.xml"/><Relationship Id="rId57" Type="http://schemas.openxmlformats.org/officeDocument/2006/relationships/tags" Target="../tags/tag261.xml"/><Relationship Id="rId106" Type="http://schemas.openxmlformats.org/officeDocument/2006/relationships/tags" Target="../tags/tag310.xml"/><Relationship Id="rId127" Type="http://schemas.openxmlformats.org/officeDocument/2006/relationships/tags" Target="../tags/tag331.xml"/><Relationship Id="rId10" Type="http://schemas.openxmlformats.org/officeDocument/2006/relationships/tags" Target="../tags/tag214.xml"/><Relationship Id="rId31" Type="http://schemas.openxmlformats.org/officeDocument/2006/relationships/tags" Target="../tags/tag235.xml"/><Relationship Id="rId52" Type="http://schemas.openxmlformats.org/officeDocument/2006/relationships/tags" Target="../tags/tag256.xml"/><Relationship Id="rId73" Type="http://schemas.openxmlformats.org/officeDocument/2006/relationships/tags" Target="../tags/tag277.xml"/><Relationship Id="rId78" Type="http://schemas.openxmlformats.org/officeDocument/2006/relationships/tags" Target="../tags/tag282.xml"/><Relationship Id="rId94" Type="http://schemas.openxmlformats.org/officeDocument/2006/relationships/tags" Target="../tags/tag298.xml"/><Relationship Id="rId99" Type="http://schemas.openxmlformats.org/officeDocument/2006/relationships/tags" Target="../tags/tag303.xml"/><Relationship Id="rId101" Type="http://schemas.openxmlformats.org/officeDocument/2006/relationships/tags" Target="../tags/tag305.xml"/><Relationship Id="rId122" Type="http://schemas.openxmlformats.org/officeDocument/2006/relationships/tags" Target="../tags/tag326.xml"/><Relationship Id="rId143" Type="http://schemas.openxmlformats.org/officeDocument/2006/relationships/tags" Target="../tags/tag347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26" Type="http://schemas.openxmlformats.org/officeDocument/2006/relationships/tags" Target="../tags/tag230.xml"/><Relationship Id="rId47" Type="http://schemas.openxmlformats.org/officeDocument/2006/relationships/tags" Target="../tags/tag251.xml"/><Relationship Id="rId68" Type="http://schemas.openxmlformats.org/officeDocument/2006/relationships/tags" Target="../tags/tag272.xml"/><Relationship Id="rId89" Type="http://schemas.openxmlformats.org/officeDocument/2006/relationships/tags" Target="../tags/tag293.xml"/><Relationship Id="rId112" Type="http://schemas.openxmlformats.org/officeDocument/2006/relationships/tags" Target="../tags/tag316.xml"/><Relationship Id="rId133" Type="http://schemas.openxmlformats.org/officeDocument/2006/relationships/tags" Target="../tags/tag337.xml"/><Relationship Id="rId16" Type="http://schemas.openxmlformats.org/officeDocument/2006/relationships/tags" Target="../tags/tag220.xml"/><Relationship Id="rId37" Type="http://schemas.openxmlformats.org/officeDocument/2006/relationships/tags" Target="../tags/tag241.xml"/><Relationship Id="rId58" Type="http://schemas.openxmlformats.org/officeDocument/2006/relationships/tags" Target="../tags/tag262.xml"/><Relationship Id="rId79" Type="http://schemas.openxmlformats.org/officeDocument/2006/relationships/tags" Target="../tags/tag283.xml"/><Relationship Id="rId102" Type="http://schemas.openxmlformats.org/officeDocument/2006/relationships/tags" Target="../tags/tag306.xml"/><Relationship Id="rId123" Type="http://schemas.openxmlformats.org/officeDocument/2006/relationships/tags" Target="../tags/tag327.xml"/><Relationship Id="rId144" Type="http://schemas.openxmlformats.org/officeDocument/2006/relationships/tags" Target="../tags/tag348.xml"/><Relationship Id="rId90" Type="http://schemas.openxmlformats.org/officeDocument/2006/relationships/tags" Target="../tags/tag29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35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53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5" Type="http://schemas.openxmlformats.org/officeDocument/2006/relationships/tags" Target="../tags/tag356.xml"/><Relationship Id="rId4" Type="http://schemas.openxmlformats.org/officeDocument/2006/relationships/tags" Target="../tags/tag35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001000" cy="2057400"/>
          </a:xfrm>
        </p:spPr>
        <p:txBody>
          <a:bodyPr/>
          <a:lstStyle/>
          <a:p>
            <a:r>
              <a:rPr lang="en-US" b="1" dirty="0" smtClean="0"/>
              <a:t>Prof. Kavita Bala and Prof. Hakim Weatherspoon</a:t>
            </a:r>
          </a:p>
          <a:p>
            <a:r>
              <a:rPr lang="en-US" b="1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01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5.7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(up to TLBs)</a:t>
            </a:r>
          </a:p>
        </p:txBody>
      </p:sp>
    </p:spTree>
    <p:extLst>
      <p:ext uri="{BB962C8B-B14F-4D97-AF65-F5344CB8AC3E}">
        <p14:creationId xmlns:p14="http://schemas.microsoft.com/office/powerpoint/2010/main" val="26610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84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Multiple Processes</a:t>
            </a:r>
            <a:endParaRPr lang="en-US" dirty="0"/>
          </a:p>
        </p:txBody>
      </p:sp>
      <p:sp>
        <p:nvSpPr>
          <p:cNvPr id="3699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run </a:t>
            </a:r>
            <a:r>
              <a:rPr lang="en-US" dirty="0" smtClean="0"/>
              <a:t>multiple processes?</a:t>
            </a:r>
          </a:p>
          <a:p>
            <a:r>
              <a:rPr lang="en-US" i="1" dirty="0" smtClean="0"/>
              <a:t>Time-multiplex </a:t>
            </a:r>
            <a:r>
              <a:rPr lang="en-US" dirty="0" smtClean="0"/>
              <a:t>a single CPU core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multi-tasking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browser, </a:t>
            </a:r>
            <a:r>
              <a:rPr lang="en-US" dirty="0" err="1" smtClean="0"/>
              <a:t>skype</a:t>
            </a:r>
            <a:r>
              <a:rPr lang="en-US" dirty="0" smtClean="0"/>
              <a:t>, office, … all must co-exist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Many cores per processor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multi-core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or many processors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multi-processor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programs run </a:t>
            </a:r>
            <a:r>
              <a:rPr lang="en-US" i="1" dirty="0" smtClean="0"/>
              <a:t>simultaneously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578699" y="2133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226274" y="3884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1916668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86600" y="481226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70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425981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252626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72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3689906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19800" y="572666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00460" y="2461736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00460" y="1840468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ltGray">
          <a:xfrm>
            <a:off x="2362200" y="5029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ltGray">
          <a:xfrm>
            <a:off x="2362200" y="5334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ltGray">
          <a:xfrm>
            <a:off x="2362200" y="563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ltGray">
          <a:xfrm>
            <a:off x="2362200" y="594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1905000" y="50292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2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Processor &amp;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Processor &amp; Memory</a:t>
            </a:r>
            <a:endParaRPr lang="en-US" dirty="0"/>
          </a:p>
        </p:txBody>
      </p:sp>
      <p:sp>
        <p:nvSpPr>
          <p:cNvPr id="3601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09600"/>
            <a:ext cx="60960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CPU address/data bus...</a:t>
            </a:r>
          </a:p>
          <a:p>
            <a:r>
              <a:rPr lang="en-US" dirty="0" smtClean="0"/>
              <a:t>	… routed through caches</a:t>
            </a:r>
          </a:p>
          <a:p>
            <a:r>
              <a:rPr lang="en-US" dirty="0" smtClean="0"/>
              <a:t>	… to main memory</a:t>
            </a:r>
          </a:p>
          <a:p>
            <a:pPr lvl="1"/>
            <a:r>
              <a:rPr lang="en-US" dirty="0" smtClean="0"/>
              <a:t>Simple, fast, but…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601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01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014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60141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0141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0142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60142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9800" y="57150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0460" y="24500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0460" y="18288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3000" y="27432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1412" grpId="0" animBg="1"/>
      <p:bldP spid="3601414" grpId="0" animBg="1"/>
      <p:bldP spid="3601415" grpId="0" animBg="1"/>
      <p:bldP spid="3601421" grpId="0"/>
      <p:bldP spid="17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What happens when another program is executed concurrently on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another</a:t>
            </a:r>
            <a:r>
              <a:rPr lang="en-US" dirty="0" smtClean="0"/>
              <a:t> processor?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A:  The addresses will conflict</a:t>
            </a:r>
          </a:p>
          <a:p>
            <a:pPr lvl="1"/>
            <a:r>
              <a:rPr lang="en-US" dirty="0" smtClean="0"/>
              <a:t>Even though, CPUs may take </a:t>
            </a:r>
          </a:p>
          <a:p>
            <a:pPr marL="173038" lvl="1" indent="0">
              <a:buNone/>
            </a:pPr>
            <a:r>
              <a:rPr lang="en-US" dirty="0"/>
              <a:t>	</a:t>
            </a:r>
            <a:r>
              <a:rPr lang="en-US" dirty="0" smtClean="0"/>
              <a:t>turns </a:t>
            </a:r>
            <a:r>
              <a:rPr lang="en-US" dirty="0"/>
              <a:t>using </a:t>
            </a:r>
            <a:r>
              <a:rPr lang="en-US" dirty="0" smtClean="0"/>
              <a:t>memory bus</a:t>
            </a:r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942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38998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656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820068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7060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441127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819859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53000" y="273425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3000" y="321628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1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</a:t>
            </a:r>
            <a:r>
              <a:rPr lang="en-US" dirty="0"/>
              <a:t>we relocate second program?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942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38998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656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820068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7060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441127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819859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</p:spTree>
    <p:extLst>
      <p:ext uri="{BB962C8B-B14F-4D97-AF65-F5344CB8AC3E}">
        <p14:creationId xmlns:p14="http://schemas.microsoft.com/office/powerpoint/2010/main" val="25167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296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Solution? Multiple processes/processors</a:t>
            </a:r>
            <a:endParaRPr lang="en-US" dirty="0"/>
          </a:p>
        </p:txBody>
      </p:sp>
      <p:sp>
        <p:nvSpPr>
          <p:cNvPr id="3605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we relocate second program?</a:t>
            </a:r>
          </a:p>
          <a:p>
            <a:r>
              <a:rPr lang="en-US" dirty="0" smtClean="0"/>
              <a:t>A: Yes,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but…</a:t>
            </a:r>
          </a:p>
          <a:p>
            <a:pPr lvl="1"/>
            <a:r>
              <a:rPr lang="en-US" dirty="0" smtClean="0"/>
              <a:t>What if they don’t fit?</a:t>
            </a:r>
          </a:p>
          <a:p>
            <a:pPr lvl="1"/>
            <a:r>
              <a:rPr lang="en-US" dirty="0" smtClean="0"/>
              <a:t>What if not contiguous?</a:t>
            </a:r>
          </a:p>
          <a:p>
            <a:pPr lvl="1"/>
            <a:r>
              <a:rPr lang="en-US" dirty="0" smtClean="0"/>
              <a:t>Need to recompile/</a:t>
            </a:r>
            <a:r>
              <a:rPr lang="en-US" dirty="0" err="1" smtClean="0"/>
              <a:t>relink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990600"/>
            <a:ext cx="1371600" cy="494243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86600" y="5334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86600" y="1905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5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1143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86600" y="3124200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4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296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Solution? Multiple processes/processors</a:t>
            </a:r>
            <a:endParaRPr lang="en-US" dirty="0"/>
          </a:p>
        </p:txBody>
      </p:sp>
      <p:sp>
        <p:nvSpPr>
          <p:cNvPr id="3605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we relocate second program?</a:t>
            </a:r>
          </a:p>
          <a:p>
            <a:r>
              <a:rPr lang="en-US" dirty="0" smtClean="0"/>
              <a:t>A: Yes,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but…</a:t>
            </a:r>
          </a:p>
          <a:p>
            <a:pPr lvl="1"/>
            <a:r>
              <a:rPr lang="en-US" dirty="0" smtClean="0"/>
              <a:t>What if they don’t fit?</a:t>
            </a:r>
          </a:p>
          <a:p>
            <a:pPr lvl="1"/>
            <a:r>
              <a:rPr lang="en-US" dirty="0" smtClean="0"/>
              <a:t>What if not contiguous?</a:t>
            </a:r>
          </a:p>
          <a:p>
            <a:pPr lvl="1"/>
            <a:r>
              <a:rPr lang="en-US" dirty="0" smtClean="0"/>
              <a:t>Need to recompile/</a:t>
            </a:r>
            <a:r>
              <a:rPr lang="en-US" dirty="0" err="1" smtClean="0"/>
              <a:t>relink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990600"/>
            <a:ext cx="1371600" cy="494243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86600" y="5334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86600" y="1905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5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1143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86600" y="3124200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5105400"/>
            <a:ext cx="778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Solution: Need a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endParaRPr lang="en-US" sz="32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map a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 (generated by CPU)</a:t>
            </a:r>
          </a:p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 a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Physical Address (in memory)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4800" y="5181600"/>
            <a:ext cx="7863332" cy="141726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1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7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105400"/>
            <a:ext cx="778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Solution: Need a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endParaRPr lang="en-US" sz="32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map a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(generated by CPU)</a:t>
            </a:r>
          </a:p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 a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Physical Address (in memory)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5181600"/>
            <a:ext cx="7863332" cy="141726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back from Spring Break!</a:t>
            </a:r>
            <a:endParaRPr lang="en-US" dirty="0"/>
          </a:p>
        </p:txBody>
      </p:sp>
      <p:pic>
        <p:nvPicPr>
          <p:cNvPr id="1026" name="Picture 2" descr="C:\Users\hweather\AppData\Local\Microsoft\Windows\Temporary Internet Files\Content.IE5\B9F8WUAA\MP900448547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04" y="685800"/>
            <a:ext cx="8423392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39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Today: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Virtual Memory?</a:t>
            </a:r>
          </a:p>
          <a:p>
            <a:r>
              <a:rPr lang="en-US" dirty="0" smtClean="0"/>
              <a:t>How does Virtual memory Work?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Translation </a:t>
            </a:r>
            <a:r>
              <a:rPr lang="en-US" dirty="0" err="1" smtClean="0">
                <a:sym typeface="Wingdings" pitchFamily="2" charset="2"/>
              </a:rPr>
              <a:t>lookaside</a:t>
            </a:r>
            <a:r>
              <a:rPr lang="en-US" dirty="0" smtClean="0"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Meets Caching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685800"/>
            <a:ext cx="7924800" cy="25908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6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</a:p>
          <a:p>
            <a:endParaRPr lang="en-US" dirty="0"/>
          </a:p>
          <a:p>
            <a:r>
              <a:rPr lang="en-US" dirty="0" smtClean="0"/>
              <a:t>A: Abstraction – Virtual Memory</a:t>
            </a:r>
          </a:p>
          <a:p>
            <a:pPr lvl="1"/>
            <a:r>
              <a:rPr lang="en-US" dirty="0"/>
              <a:t>Memory that </a:t>
            </a:r>
            <a:r>
              <a:rPr lang="en-US" b="1" i="1" dirty="0"/>
              <a:t>appears</a:t>
            </a:r>
            <a:r>
              <a:rPr lang="en-US" dirty="0"/>
              <a:t> to exist as main </a:t>
            </a:r>
            <a:r>
              <a:rPr lang="en-US" dirty="0" smtClean="0"/>
              <a:t>memory </a:t>
            </a:r>
            <a:r>
              <a:rPr lang="en-US" dirty="0" smtClean="0"/>
              <a:t>(although </a:t>
            </a:r>
            <a:r>
              <a:rPr lang="en-US" dirty="0"/>
              <a:t>most of it </a:t>
            </a:r>
            <a:r>
              <a:rPr lang="en-US" dirty="0" smtClean="0"/>
              <a:t>is </a:t>
            </a:r>
            <a:r>
              <a:rPr lang="en-US" dirty="0"/>
              <a:t>supported by data held in secondary storage, transfer between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two being made automatically as required—i.e. ”paging”)</a:t>
            </a:r>
          </a:p>
          <a:p>
            <a:pPr lvl="1"/>
            <a:r>
              <a:rPr lang="en-US" dirty="0" smtClean="0"/>
              <a:t>Abstraction that supports multi-tasking---the ability to run more than one process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4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Virtual Memory work?</a:t>
            </a:r>
          </a:p>
          <a:p>
            <a:endParaRPr lang="en-US" dirty="0" smtClean="0"/>
          </a:p>
          <a:p>
            <a:r>
              <a:rPr lang="en-US" dirty="0" smtClean="0"/>
              <a:t>i.e. How do we create </a:t>
            </a:r>
            <a:r>
              <a:rPr lang="en-US" dirty="0" smtClean="0"/>
              <a:t>the </a:t>
            </a:r>
            <a:r>
              <a:rPr lang="en-US" dirty="0" smtClean="0"/>
              <a:t>“map” that maps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</a:t>
            </a:r>
            <a:r>
              <a:rPr lang="en-US" dirty="0" smtClean="0"/>
              <a:t>generated by the CPU to </a:t>
            </a:r>
            <a:r>
              <a:rPr lang="en-US" dirty="0" smtClean="0"/>
              <a:t>a  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</a:t>
            </a:r>
            <a:r>
              <a:rPr lang="en-US" dirty="0" smtClean="0"/>
              <a:t> used by main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2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7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3607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</a:t>
            </a:r>
            <a:r>
              <a:rPr lang="en-US" dirty="0" smtClean="0"/>
              <a:t>: A Solution for All Problems</a:t>
            </a:r>
          </a:p>
          <a:p>
            <a:pPr lvl="1"/>
            <a:r>
              <a:rPr lang="en-US" dirty="0" smtClean="0"/>
              <a:t>Program/CPU can access any address from 0…2</a:t>
            </a:r>
            <a:r>
              <a:rPr lang="en-US" baseline="30000" dirty="0" smtClean="0"/>
              <a:t>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(e.g. N=32)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  <a:r>
              <a:rPr lang="en-US" dirty="0" smtClean="0"/>
              <a:t> has its own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space</a:t>
            </a:r>
          </a:p>
          <a:p>
            <a:pPr lvl="1"/>
            <a:r>
              <a:rPr lang="en-US" dirty="0" smtClean="0"/>
              <a:t>A process is a program being executed</a:t>
            </a:r>
          </a:p>
          <a:p>
            <a:pPr lvl="1"/>
            <a:r>
              <a:rPr lang="en-US" dirty="0" smtClean="0"/>
              <a:t>Programmer can code as if they own all of memory</a:t>
            </a:r>
          </a:p>
          <a:p>
            <a:endParaRPr lang="en-US" dirty="0" smtClean="0"/>
          </a:p>
          <a:p>
            <a:r>
              <a:rPr lang="en-US" dirty="0" smtClean="0"/>
              <a:t>On-the-fly at runtime, for each memory access</a:t>
            </a:r>
          </a:p>
          <a:p>
            <a:pPr lvl="1"/>
            <a:r>
              <a:rPr lang="en-US" dirty="0" smtClean="0"/>
              <a:t>all access is </a:t>
            </a:r>
            <a:r>
              <a:rPr lang="en-US" i="1" dirty="0" smtClean="0"/>
              <a:t>indirect</a:t>
            </a:r>
            <a:r>
              <a:rPr lang="en-US" dirty="0" smtClean="0"/>
              <a:t> through a virtual address</a:t>
            </a:r>
          </a:p>
          <a:p>
            <a:pPr lvl="1"/>
            <a:r>
              <a:rPr lang="en-US" dirty="0" smtClean="0"/>
              <a:t>translate fake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a real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</a:t>
            </a:r>
          </a:p>
          <a:p>
            <a:pPr lvl="1"/>
            <a:r>
              <a:rPr lang="en-US" dirty="0" smtClean="0"/>
              <a:t>redirect load/store to the physical address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321" y="54102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834390"/>
            <a:ext cx="7772400" cy="41401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Address Space</a:t>
            </a: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685800"/>
            <a:ext cx="1371600" cy="2286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1143001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1447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" y="17526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1066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447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438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0800" y="23622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2895600"/>
            <a:ext cx="3043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 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Flowchart: Magnetic Disk 42"/>
          <p:cNvSpPr/>
          <p:nvPr>
            <p:custDataLst>
              <p:tags r:id="rId10"/>
            </p:custDataLst>
          </p:nvPr>
        </p:nvSpPr>
        <p:spPr>
          <a:xfrm>
            <a:off x="3403600" y="3505199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56000" y="4343399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65600" y="3886199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D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2400" y="2057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D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34" name="Straight Arrow Connector 33"/>
          <p:cNvCxnSpPr>
            <a:stCxn id="14" idx="3"/>
          </p:cNvCxnSpPr>
          <p:nvPr/>
        </p:nvCxnSpPr>
        <p:spPr>
          <a:xfrm>
            <a:off x="1524000" y="1295401"/>
            <a:ext cx="1879600" cy="129539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3"/>
            <a:endCxn id="28" idx="1"/>
          </p:cNvCxnSpPr>
          <p:nvPr/>
        </p:nvCxnSpPr>
        <p:spPr>
          <a:xfrm>
            <a:off x="1524000" y="1600200"/>
            <a:ext cx="190500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3"/>
            <a:endCxn id="27" idx="1"/>
          </p:cNvCxnSpPr>
          <p:nvPr/>
        </p:nvCxnSpPr>
        <p:spPr>
          <a:xfrm flipV="1">
            <a:off x="1524000" y="1219200"/>
            <a:ext cx="1905000" cy="68580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3"/>
            <a:endCxn id="45" idx="1"/>
          </p:cNvCxnSpPr>
          <p:nvPr/>
        </p:nvCxnSpPr>
        <p:spPr>
          <a:xfrm>
            <a:off x="1524000" y="2209800"/>
            <a:ext cx="2641600" cy="182879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52600" y="19050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lIns="0" r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Address Translation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9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  <p:bldP spid="15" grpId="0" animBg="1"/>
      <p:bldP spid="16" grpId="0" animBg="1"/>
      <p:bldP spid="27" grpId="0" animBg="1"/>
      <p:bldP spid="28" grpId="0" animBg="1"/>
      <p:bldP spid="29" grpId="0" animBg="1"/>
      <p:bldP spid="9" grpId="0"/>
      <p:bldP spid="41" grpId="0"/>
      <p:bldP spid="43" grpId="0" animBg="1"/>
      <p:bldP spid="44" grpId="0" animBg="1"/>
      <p:bldP spid="45" grpId="0" animBg="1"/>
      <p:bldP spid="46" grpId="0" animBg="1"/>
      <p:bldP spid="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Address Space</a:t>
            </a:r>
            <a:endParaRPr lang="en-US"/>
          </a:p>
        </p:txBody>
      </p:sp>
      <p:sp>
        <p:nvSpPr>
          <p:cNvPr id="3609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276600"/>
            <a:ext cx="8686800" cy="3962400"/>
          </a:xfrm>
        </p:spPr>
        <p:txBody>
          <a:bodyPr/>
          <a:lstStyle/>
          <a:p>
            <a:r>
              <a:rPr lang="en-US" dirty="0" smtClean="0"/>
              <a:t>Programs load/store to virtual addresses</a:t>
            </a:r>
          </a:p>
          <a:p>
            <a:r>
              <a:rPr lang="en-US" dirty="0" smtClean="0"/>
              <a:t>Actual memory uses physical addresses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 Management Unit</a:t>
            </a:r>
            <a:r>
              <a:rPr lang="en-US" dirty="0" smtClean="0"/>
              <a:t> (MMU)</a:t>
            </a:r>
            <a:endParaRPr lang="en-US" dirty="0"/>
          </a:p>
          <a:p>
            <a:pPr lvl="1"/>
            <a:r>
              <a:rPr lang="en-US" dirty="0" smtClean="0"/>
              <a:t>Responsible for translating on the fly</a:t>
            </a:r>
          </a:p>
          <a:p>
            <a:pPr lvl="1"/>
            <a:r>
              <a:rPr lang="en-US" dirty="0" smtClean="0"/>
              <a:t>Essentially, just a big array of integers: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8382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7620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9000" y="685800"/>
            <a:ext cx="1371600" cy="2286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18288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819400" y="21336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86000" y="1524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" y="1143001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1447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" y="17526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29000" y="6858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336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17526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7620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1143001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14478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05600" y="17526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0" y="1066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9000" y="1447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438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10200" y="838200"/>
            <a:ext cx="1066800" cy="685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19050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800600" y="21336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43600" y="1524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9828" y="10623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0x1000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841863" y="1289212"/>
            <a:ext cx="1606731" cy="1331844"/>
          </a:xfrm>
          <a:custGeom>
            <a:avLst/>
            <a:gdLst>
              <a:gd name="connsiteX0" fmla="*/ 0 w 1606731"/>
              <a:gd name="connsiteY0" fmla="*/ 12719 h 1331844"/>
              <a:gd name="connsiteX1" fmla="*/ 326571 w 1606731"/>
              <a:gd name="connsiteY1" fmla="*/ 91097 h 1331844"/>
              <a:gd name="connsiteX2" fmla="*/ 509451 w 1606731"/>
              <a:gd name="connsiteY2" fmla="*/ 691988 h 1331844"/>
              <a:gd name="connsiteX3" fmla="*/ 1267097 w 1606731"/>
              <a:gd name="connsiteY3" fmla="*/ 887931 h 1331844"/>
              <a:gd name="connsiteX4" fmla="*/ 1463040 w 1606731"/>
              <a:gd name="connsiteY4" fmla="*/ 1292879 h 1331844"/>
              <a:gd name="connsiteX5" fmla="*/ 1606731 w 1606731"/>
              <a:gd name="connsiteY5" fmla="*/ 1292879 h 13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6731" h="1331844">
                <a:moveTo>
                  <a:pt x="0" y="12719"/>
                </a:moveTo>
                <a:cubicBezTo>
                  <a:pt x="120831" y="-4698"/>
                  <a:pt x="241663" y="-22115"/>
                  <a:pt x="326571" y="91097"/>
                </a:cubicBezTo>
                <a:cubicBezTo>
                  <a:pt x="411480" y="204309"/>
                  <a:pt x="352697" y="559182"/>
                  <a:pt x="509451" y="691988"/>
                </a:cubicBezTo>
                <a:cubicBezTo>
                  <a:pt x="666205" y="824794"/>
                  <a:pt x="1108166" y="787783"/>
                  <a:pt x="1267097" y="887931"/>
                </a:cubicBezTo>
                <a:cubicBezTo>
                  <a:pt x="1426028" y="988079"/>
                  <a:pt x="1406434" y="1225388"/>
                  <a:pt x="1463040" y="1292879"/>
                </a:cubicBezTo>
                <a:cubicBezTo>
                  <a:pt x="1519646" y="1360370"/>
                  <a:pt x="1563188" y="1326624"/>
                  <a:pt x="1606731" y="1292879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438400"/>
            <a:ext cx="13716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399" y="1143000"/>
            <a:ext cx="1689463" cy="3047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63028" y="10623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0x1000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705599" y="1143000"/>
            <a:ext cx="1905001" cy="3047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20194" y="837877"/>
            <a:ext cx="1907177" cy="1332066"/>
          </a:xfrm>
          <a:custGeom>
            <a:avLst/>
            <a:gdLst>
              <a:gd name="connsiteX0" fmla="*/ 1907177 w 1907177"/>
              <a:gd name="connsiteY0" fmla="*/ 424866 h 1332066"/>
              <a:gd name="connsiteX1" fmla="*/ 1463040 w 1907177"/>
              <a:gd name="connsiteY1" fmla="*/ 437929 h 1332066"/>
              <a:gd name="connsiteX2" fmla="*/ 1188720 w 1907177"/>
              <a:gd name="connsiteY2" fmla="*/ 764500 h 1332066"/>
              <a:gd name="connsiteX3" fmla="*/ 1031966 w 1907177"/>
              <a:gd name="connsiteY3" fmla="*/ 1247826 h 1332066"/>
              <a:gd name="connsiteX4" fmla="*/ 365760 w 1907177"/>
              <a:gd name="connsiteY4" fmla="*/ 1221700 h 1332066"/>
              <a:gd name="connsiteX5" fmla="*/ 248195 w 1907177"/>
              <a:gd name="connsiteY5" fmla="*/ 163609 h 1332066"/>
              <a:gd name="connsiteX6" fmla="*/ 0 w 1907177"/>
              <a:gd name="connsiteY6" fmla="*/ 19917 h 133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7177" h="1332066">
                <a:moveTo>
                  <a:pt x="1907177" y="424866"/>
                </a:moveTo>
                <a:cubicBezTo>
                  <a:pt x="1744980" y="403094"/>
                  <a:pt x="1582783" y="381323"/>
                  <a:pt x="1463040" y="437929"/>
                </a:cubicBezTo>
                <a:cubicBezTo>
                  <a:pt x="1343297" y="494535"/>
                  <a:pt x="1260566" y="629517"/>
                  <a:pt x="1188720" y="764500"/>
                </a:cubicBezTo>
                <a:cubicBezTo>
                  <a:pt x="1116874" y="899483"/>
                  <a:pt x="1169126" y="1171626"/>
                  <a:pt x="1031966" y="1247826"/>
                </a:cubicBezTo>
                <a:cubicBezTo>
                  <a:pt x="894806" y="1324026"/>
                  <a:pt x="496388" y="1402403"/>
                  <a:pt x="365760" y="1221700"/>
                </a:cubicBezTo>
                <a:cubicBezTo>
                  <a:pt x="235131" y="1040997"/>
                  <a:pt x="309155" y="363906"/>
                  <a:pt x="248195" y="163609"/>
                </a:cubicBezTo>
                <a:cubicBezTo>
                  <a:pt x="187235" y="-36688"/>
                  <a:pt x="93617" y="-8386"/>
                  <a:pt x="0" y="19917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29000" y="685800"/>
            <a:ext cx="13716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0800" y="23622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2895600"/>
            <a:ext cx="3043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 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98600" y="23622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2400" y="4343400"/>
            <a:ext cx="6324600" cy="8382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73330" y="6019800"/>
            <a:ext cx="418447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3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9603" grpId="0" build="p"/>
      <p:bldP spid="5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2" grpId="0"/>
      <p:bldP spid="4" grpId="0" animBg="1"/>
      <p:bldP spid="7" grpId="0" animBg="1"/>
      <p:bldP spid="35" grpId="0" animBg="1"/>
      <p:bldP spid="36" grpId="0"/>
      <p:bldP spid="37" grpId="0" animBg="1"/>
      <p:bldP spid="8" grpId="0" animBg="1"/>
      <p:bldP spid="40" grpId="0" animBg="1"/>
      <p:bldP spid="42" grpId="0"/>
      <p:bldP spid="20" grpId="0" animBg="1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1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 Advantages</a:t>
            </a:r>
            <a:endParaRPr lang="en-US"/>
          </a:p>
        </p:txBody>
      </p:sp>
      <p:sp>
        <p:nvSpPr>
          <p:cNvPr id="3611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533400"/>
            <a:ext cx="8915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r>
              <a:rPr lang="en-US" dirty="0" smtClean="0"/>
              <a:t>Easy relocation</a:t>
            </a:r>
          </a:p>
          <a:p>
            <a:pPr lvl="1"/>
            <a:r>
              <a:rPr lang="en-US" dirty="0" smtClean="0"/>
              <a:t>Loader puts code anywhere in physical memory</a:t>
            </a:r>
          </a:p>
          <a:p>
            <a:pPr lvl="1"/>
            <a:r>
              <a:rPr lang="en-US" dirty="0" smtClean="0"/>
              <a:t>Creates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mappings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give illusion of correct layout</a:t>
            </a:r>
          </a:p>
          <a:p>
            <a:r>
              <a:rPr lang="en-US" dirty="0" smtClean="0"/>
              <a:t>Higher memory utilization</a:t>
            </a:r>
          </a:p>
          <a:p>
            <a:pPr lvl="1"/>
            <a:r>
              <a:rPr lang="en-US" dirty="0" smtClean="0"/>
              <a:t>Provide illusion of contiguous memory</a:t>
            </a:r>
          </a:p>
          <a:p>
            <a:pPr lvl="1"/>
            <a:r>
              <a:rPr lang="en-US" dirty="0" smtClean="0"/>
              <a:t>Use all physical memory, even physical address 0x0</a:t>
            </a:r>
          </a:p>
          <a:p>
            <a:r>
              <a:rPr lang="en-US" dirty="0" smtClean="0"/>
              <a:t>Easy sharing</a:t>
            </a:r>
          </a:p>
          <a:p>
            <a:pPr lvl="1"/>
            <a:r>
              <a:rPr lang="en-US" dirty="0" smtClean="0"/>
              <a:t>Different mappings for different programs / cores</a:t>
            </a:r>
          </a:p>
          <a:p>
            <a:r>
              <a:rPr lang="en-US" dirty="0" smtClean="0"/>
              <a:t>And more to come…</a:t>
            </a:r>
          </a:p>
        </p:txBody>
      </p:sp>
    </p:spTree>
    <p:extLst>
      <p:ext uri="{BB962C8B-B14F-4D97-AF65-F5344CB8AC3E}">
        <p14:creationId xmlns:p14="http://schemas.microsoft.com/office/powerpoint/2010/main" val="747430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PageTage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that maps a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paddr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paddr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= </a:t>
            </a:r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</a:t>
            </a:r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638800"/>
          </a:xfrm>
        </p:spPr>
        <p:txBody>
          <a:bodyPr/>
          <a:lstStyle/>
          <a:p>
            <a:r>
              <a:rPr lang="en-US" dirty="0" smtClean="0"/>
              <a:t>How do we implement that translation from a virtual address (</a:t>
            </a:r>
            <a:r>
              <a:rPr lang="en-US" dirty="0" err="1" smtClean="0"/>
              <a:t>vaddr</a:t>
            </a:r>
            <a:r>
              <a:rPr lang="en-US" dirty="0" smtClean="0"/>
              <a:t>) to a physical address (</a:t>
            </a:r>
            <a:r>
              <a:rPr lang="en-US" dirty="0" err="1" smtClean="0"/>
              <a:t>paddr</a:t>
            </a:r>
            <a:r>
              <a:rPr lang="en-US" dirty="0" smtClean="0"/>
              <a:t>)?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PageTable</a:t>
            </a:r>
            <a:r>
              <a:rPr lang="en-US" dirty="0"/>
              <a:t>[</a:t>
            </a:r>
            <a:r>
              <a:rPr lang="en-US" dirty="0" err="1"/>
              <a:t>vaddr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i.e. How do we implement the </a:t>
            </a:r>
            <a:r>
              <a:rPr lang="en-US" dirty="0" err="1" smtClean="0"/>
              <a:t>PageTable</a:t>
            </a:r>
            <a:r>
              <a:rPr lang="en-US" dirty="0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 Translation</a:t>
            </a:r>
          </a:p>
          <a:p>
            <a:pPr algn="ctr"/>
            <a:r>
              <a:rPr lang="en-US" dirty="0" smtClean="0"/>
              <a:t>Pages, Page Tables, and </a:t>
            </a:r>
          </a:p>
          <a:p>
            <a:pPr algn="ctr"/>
            <a:r>
              <a:rPr lang="en-US" dirty="0" smtClean="0"/>
              <a:t>the Memory Management Unit (MMU)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33800" y="3352800"/>
            <a:ext cx="19812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Where are we now and where are we going?</a:t>
            </a: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7428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02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Address Translation</a:t>
            </a:r>
            <a:endParaRPr lang="en-US" dirty="0"/>
          </a:p>
        </p:txBody>
      </p:sp>
      <p:sp>
        <p:nvSpPr>
          <p:cNvPr id="37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large should a </a:t>
            </a:r>
            <a:r>
              <a:rPr lang="en-US" dirty="0" err="1" smtClean="0"/>
              <a:t>PageTable</a:t>
            </a:r>
            <a:r>
              <a:rPr lang="en-US" dirty="0" smtClean="0"/>
              <a:t> be for a MMU?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  <a:p>
            <a:r>
              <a:rPr lang="en-US" dirty="0" smtClean="0"/>
              <a:t>Granularity?</a:t>
            </a:r>
          </a:p>
          <a:p>
            <a:pPr lvl="1"/>
            <a:r>
              <a:rPr lang="en-US" dirty="0" smtClean="0"/>
              <a:t>Per word…</a:t>
            </a:r>
          </a:p>
          <a:p>
            <a:pPr lvl="1"/>
            <a:r>
              <a:rPr lang="en-US" dirty="0" smtClean="0"/>
              <a:t>Per block…</a:t>
            </a:r>
          </a:p>
          <a:p>
            <a:pPr lvl="1"/>
            <a:r>
              <a:rPr lang="en-US" dirty="0" smtClean="0"/>
              <a:t>Variable..…</a:t>
            </a:r>
          </a:p>
          <a:p>
            <a:r>
              <a:rPr lang="en-US" dirty="0" smtClean="0"/>
              <a:t>Typical:</a:t>
            </a:r>
          </a:p>
          <a:p>
            <a:pPr lvl="1"/>
            <a:r>
              <a:rPr lang="en-US" dirty="0" smtClean="0"/>
              <a:t>4KB – 16KB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pages</a:t>
            </a:r>
          </a:p>
          <a:p>
            <a:pPr lvl="1"/>
            <a:r>
              <a:rPr lang="en-US" dirty="0" smtClean="0"/>
              <a:t>4MB – 256MB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jumbo pages</a:t>
            </a:r>
          </a:p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1447800"/>
            <a:ext cx="4800600" cy="457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2076271"/>
            <a:ext cx="6562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32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= 4GB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 bytes per word -&gt; Need 1 billion entry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!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32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/ 4 = 1 billion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191000"/>
            <a:ext cx="51693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32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/ 4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kB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= 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32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-&gt; 1 million entry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is better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5569803"/>
            <a:ext cx="4369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32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/ 256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  = 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32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28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2</a:t>
            </a:r>
            <a:r>
              <a:rPr lang="en-US" sz="2400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-&gt; 16 entry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!</a:t>
            </a:r>
          </a:p>
        </p:txBody>
      </p:sp>
      <p:sp>
        <p:nvSpPr>
          <p:cNvPr id="4" name="Oval 3"/>
          <p:cNvSpPr/>
          <p:nvPr/>
        </p:nvSpPr>
        <p:spPr>
          <a:xfrm>
            <a:off x="6400800" y="4080302"/>
            <a:ext cx="533400" cy="567898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6800" y="4114800"/>
            <a:ext cx="533400" cy="567898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 #1: Address Translation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3200400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Attempt #1: For any access to virtual address: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page number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offset</a:t>
            </a:r>
          </a:p>
          <a:p>
            <a:pPr lvl="1"/>
            <a:r>
              <a:rPr lang="en-US" dirty="0" smtClean="0"/>
              <a:t>Lookup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page number</a:t>
            </a:r>
            <a:r>
              <a:rPr lang="en-US" dirty="0" smtClean="0"/>
              <a:t> at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vpn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Calculate physical address as </a:t>
            </a:r>
            <a:r>
              <a:rPr lang="en-US" dirty="0" err="1" smtClean="0"/>
              <a:t>ppn:offset</a:t>
            </a:r>
            <a:endParaRPr lang="en-US" dirty="0" smtClean="0"/>
          </a:p>
        </p:txBody>
      </p:sp>
      <p:sp>
        <p:nvSpPr>
          <p:cNvPr id="362598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77200" y="762000"/>
            <a:ext cx="89832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vaddr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762000"/>
            <a:ext cx="6858000" cy="4572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8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943600" y="7620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0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0125" y="762000"/>
            <a:ext cx="16094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Page Offset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91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4279" y="762000"/>
            <a:ext cx="27549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Virtual page number</a:t>
            </a:r>
          </a:p>
        </p:txBody>
      </p:sp>
      <p:sp>
        <p:nvSpPr>
          <p:cNvPr id="362599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0" y="2438400"/>
            <a:ext cx="6096000" cy="457202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2438398"/>
            <a:ext cx="0" cy="45720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80125" y="2438400"/>
            <a:ext cx="156780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Page offset</a:t>
            </a:r>
          </a:p>
        </p:txBody>
      </p:sp>
      <p:sp>
        <p:nvSpPr>
          <p:cNvPr id="362599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2438400"/>
            <a:ext cx="29072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Physical page number</a:t>
            </a:r>
          </a:p>
        </p:txBody>
      </p:sp>
      <p:sp>
        <p:nvSpPr>
          <p:cNvPr id="26" name="Flowchart: Alternate Process 25"/>
          <p:cNvSpPr/>
          <p:nvPr>
            <p:custDataLst>
              <p:tags r:id="rId12"/>
            </p:custDataLst>
          </p:nvPr>
        </p:nvSpPr>
        <p:spPr>
          <a:xfrm>
            <a:off x="1981200" y="1601787"/>
            <a:ext cx="3200400" cy="457200"/>
          </a:xfrm>
          <a:prstGeom prst="flowChartAlternateProcess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Lookup in </a:t>
            </a:r>
            <a:r>
              <a:rPr lang="en-US" sz="2400" dirty="0" err="1" smtClean="0"/>
              <a:t>PageTable</a:t>
            </a:r>
            <a:endParaRPr lang="en-US" sz="2400" dirty="0"/>
          </a:p>
        </p:txBody>
      </p:sp>
      <p:sp>
        <p:nvSpPr>
          <p:cNvPr id="27" name="Text Box 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77200" y="2438400"/>
            <a:ext cx="9252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paddr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12192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20574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10400" y="1219200"/>
            <a:ext cx="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0130" y="1143000"/>
            <a:ext cx="720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31                                                            12  11                       0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2814935"/>
            <a:ext cx="7096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                             12  11                       0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1246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CPU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generated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2137827"/>
            <a:ext cx="1256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Main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87969" y="1459230"/>
            <a:ext cx="1832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Page size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kB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9358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" grpId="0"/>
      <p:bldP spid="20" grpId="0"/>
      <p:bldP spid="3" grpId="0"/>
      <p:bldP spid="22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/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/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/>
              <a:t>PageTable</a:t>
            </a:r>
            <a:r>
              <a:rPr lang="en-US" dirty="0" smtClean="0"/>
              <a:t> managed by the memory management unit (MMU).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/>
              <a:t> managed by the memory management unit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MMU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Q: Where is the </a:t>
            </a:r>
            <a:r>
              <a:rPr lang="en-US" dirty="0" err="1" smtClean="0"/>
              <a:t>PageTable</a:t>
            </a:r>
            <a:r>
              <a:rPr lang="en-US" dirty="0" smtClean="0"/>
              <a:t> stored??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3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438400"/>
            <a:ext cx="6248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Where to store page tables?</a:t>
            </a:r>
          </a:p>
          <a:p>
            <a:r>
              <a:rPr lang="en-US" sz="2800" dirty="0" smtClean="0"/>
              <a:t>A: In memory, of course…</a:t>
            </a:r>
            <a:br>
              <a:rPr lang="en-US" sz="2800" dirty="0" smtClean="0"/>
            </a:br>
            <a:r>
              <a:rPr lang="en-US" sz="2800" dirty="0" smtClean="0"/>
              <a:t>Special </a:t>
            </a:r>
            <a:r>
              <a:rPr lang="en-US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table base register</a:t>
            </a:r>
            <a:r>
              <a:rPr lang="en-US" sz="2800" dirty="0" smtClean="0">
                <a:solidFill>
                  <a:schemeClr val="accent1"/>
                </a:solidFill>
              </a:rPr>
              <a:t/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/>
              <a:t>(CR3:PTBR on x86)</a:t>
            </a:r>
            <a:br>
              <a:rPr lang="en-US" sz="2800" dirty="0" smtClean="0"/>
            </a:br>
            <a:r>
              <a:rPr lang="en-US" sz="2800" dirty="0" smtClean="0"/>
              <a:t>(Cop0:ContextRegister on MIPS)</a:t>
            </a:r>
            <a:endParaRPr lang="en-US" sz="2800" i="1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12954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6858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3716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29000" y="1600200"/>
            <a:ext cx="685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1295400"/>
            <a:ext cx="1371600" cy="76199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990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3810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4800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2133600" y="685800"/>
            <a:ext cx="3332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Symbol"/>
              </a:rPr>
              <a:t>Read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Mem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[0xABCDE538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]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3"/>
            </p:custDataLst>
          </p:nvPr>
        </p:nvSpPr>
        <p:spPr>
          <a:xfrm>
            <a:off x="5791200" y="6153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21" name="TextBox 20"/>
          <p:cNvSpPr txBox="1"/>
          <p:nvPr>
            <p:custDataLst>
              <p:tags r:id="rId14"/>
            </p:custDataLst>
          </p:nvPr>
        </p:nvSpPr>
        <p:spPr>
          <a:xfrm>
            <a:off x="5775138" y="2743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7526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>
            <p:custDataLst>
              <p:tags r:id="rId16"/>
            </p:custDataLst>
          </p:nvPr>
        </p:nvSpPr>
        <p:spPr>
          <a:xfrm>
            <a:off x="5791200" y="5086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25" name="TextBox 24"/>
          <p:cNvSpPr txBox="1"/>
          <p:nvPr>
            <p:custDataLst>
              <p:tags r:id="rId17"/>
            </p:custDataLst>
          </p:nvPr>
        </p:nvSpPr>
        <p:spPr>
          <a:xfrm>
            <a:off x="5765520" y="40956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27" name="TextBox 26"/>
          <p:cNvSpPr txBox="1"/>
          <p:nvPr>
            <p:custDataLst>
              <p:tags r:id="rId18"/>
            </p:custDataLst>
          </p:nvPr>
        </p:nvSpPr>
        <p:spPr>
          <a:xfrm>
            <a:off x="5791200" y="12192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239000" y="5334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>
            <p:custDataLst>
              <p:tags r:id="rId20"/>
            </p:custDataLst>
          </p:nvPr>
        </p:nvSpPr>
        <p:spPr>
          <a:xfrm>
            <a:off x="5791200" y="56196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00600" y="685800"/>
            <a:ext cx="533400" cy="461665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93650" y="685800"/>
            <a:ext cx="1540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PageOffset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57600" y="685800"/>
            <a:ext cx="1143000" cy="461665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88650" y="990600"/>
            <a:ext cx="340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VPN: virtual page number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7200" y="2895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PTBR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/>
          <p:cNvCxnSpPr>
            <a:stCxn id="30" idx="3"/>
          </p:cNvCxnSpPr>
          <p:nvPr/>
        </p:nvCxnSpPr>
        <p:spPr>
          <a:xfrm flipV="1">
            <a:off x="5334000" y="3048000"/>
            <a:ext cx="1921062" cy="1143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11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8" grpId="0" animBg="1"/>
      <p:bldP spid="11" grpId="0"/>
      <p:bldP spid="28" grpId="0" animBg="1"/>
      <p:bldP spid="29" grpId="0"/>
      <p:bldP spid="3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cxnSp>
        <p:nvCxnSpPr>
          <p:cNvPr id="29" name="Straight Connector 28"/>
          <p:cNvCxnSpPr/>
          <p:nvPr>
            <p:custDataLst>
              <p:tags r:id="rId2"/>
            </p:custDataLst>
          </p:nvPr>
        </p:nvCxnSpPr>
        <p:spPr>
          <a:xfrm>
            <a:off x="3962400" y="1381155"/>
            <a:ext cx="3238500" cy="33334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3"/>
            </p:custDataLst>
          </p:nvPr>
        </p:nvCxnSpPr>
        <p:spPr>
          <a:xfrm flipV="1">
            <a:off x="3962400" y="3009900"/>
            <a:ext cx="3258671" cy="1371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52" idx="3"/>
          </p:cNvCxnSpPr>
          <p:nvPr>
            <p:custDataLst>
              <p:tags r:id="rId4"/>
            </p:custDataLst>
          </p:nvPr>
        </p:nvCxnSpPr>
        <p:spPr>
          <a:xfrm>
            <a:off x="3733800" y="3771900"/>
            <a:ext cx="3521262" cy="20097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>
          <a:xfrm>
            <a:off x="3733800" y="3408176"/>
            <a:ext cx="3546910" cy="849469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916819616"/>
              </p:ext>
            </p:extLst>
          </p:nvPr>
        </p:nvGraphicFramePr>
        <p:xfrm>
          <a:off x="457200" y="47625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vpn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pgoff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988159284"/>
              </p:ext>
            </p:extLst>
          </p:nvPr>
        </p:nvGraphicFramePr>
        <p:xfrm>
          <a:off x="1524000" y="642265"/>
          <a:ext cx="2438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42"/>
                <a:gridCol w="1857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Connector 35"/>
          <p:cNvCxnSpPr>
            <a:endCxn id="46" idx="3"/>
          </p:cNvCxnSpPr>
          <p:nvPr>
            <p:custDataLst>
              <p:tags r:id="rId8"/>
            </p:custDataLst>
          </p:nvPr>
        </p:nvCxnSpPr>
        <p:spPr>
          <a:xfrm>
            <a:off x="3733800" y="1562100"/>
            <a:ext cx="3521262" cy="36861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9"/>
            </p:custDataLst>
          </p:nvPr>
        </p:nvCxnSpPr>
        <p:spPr>
          <a:xfrm flipV="1">
            <a:off x="3733800" y="1485900"/>
            <a:ext cx="3467100" cy="15240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>
            <p:custDataLst>
              <p:tags r:id="rId10"/>
            </p:custDataLst>
          </p:nvPr>
        </p:nvSpPr>
        <p:spPr>
          <a:xfrm>
            <a:off x="1193624" y="51536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1"/>
            </p:custDataLst>
          </p:nvPr>
        </p:nvSpPr>
        <p:spPr>
          <a:xfrm>
            <a:off x="4648200" y="6400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PTBR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28" name="Straight Arrow Connector 27"/>
          <p:cNvCxnSpPr/>
          <p:nvPr>
            <p:custDataLst>
              <p:tags r:id="rId12"/>
            </p:custDataLst>
          </p:nvPr>
        </p:nvCxnSpPr>
        <p:spPr>
          <a:xfrm rot="10800000">
            <a:off x="8610600" y="301438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3"/>
            </p:custDataLst>
          </p:nvPr>
        </p:nvCxnSpPr>
        <p:spPr>
          <a:xfrm>
            <a:off x="8915400" y="3015970"/>
            <a:ext cx="0" cy="35753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7" idx="3"/>
          </p:cNvCxnSpPr>
          <p:nvPr>
            <p:custDataLst>
              <p:tags r:id="rId14"/>
            </p:custDataLst>
          </p:nvPr>
        </p:nvCxnSpPr>
        <p:spPr>
          <a:xfrm flipH="1">
            <a:off x="5486400" y="6591300"/>
            <a:ext cx="3429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8763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9525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7719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39000" y="47625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>
            <p:custDataLst>
              <p:tags r:id="rId19"/>
            </p:custDataLst>
          </p:nvPr>
        </p:nvSpPr>
        <p:spPr>
          <a:xfrm>
            <a:off x="5791200" y="61149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42" name="TextBox 41"/>
          <p:cNvSpPr txBox="1"/>
          <p:nvPr>
            <p:custDataLst>
              <p:tags r:id="rId20"/>
            </p:custDataLst>
          </p:nvPr>
        </p:nvSpPr>
        <p:spPr>
          <a:xfrm>
            <a:off x="5775138" y="27051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39000" y="17145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>
            <p:custDataLst>
              <p:tags r:id="rId22"/>
            </p:custDataLst>
          </p:nvPr>
        </p:nvSpPr>
        <p:spPr>
          <a:xfrm>
            <a:off x="5791200" y="50481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49" name="TextBox 48"/>
          <p:cNvSpPr txBox="1"/>
          <p:nvPr>
            <p:custDataLst>
              <p:tags r:id="rId23"/>
            </p:custDataLst>
          </p:nvPr>
        </p:nvSpPr>
        <p:spPr>
          <a:xfrm>
            <a:off x="5791200" y="11811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50" name="Rectangle 1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239000" y="52959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>
            <p:custDataLst>
              <p:tags r:id="rId25"/>
            </p:custDataLst>
          </p:nvPr>
        </p:nvSpPr>
        <p:spPr>
          <a:xfrm>
            <a:off x="5791200" y="55815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54" name="TextBox 53"/>
          <p:cNvSpPr txBox="1"/>
          <p:nvPr>
            <p:custDataLst>
              <p:tags r:id="rId26"/>
            </p:custDataLst>
          </p:nvPr>
        </p:nvSpPr>
        <p:spPr>
          <a:xfrm>
            <a:off x="5765520" y="40575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</p:spTree>
    <p:extLst>
      <p:ext uri="{BB962C8B-B14F-4D97-AF65-F5344CB8AC3E}">
        <p14:creationId xmlns:p14="http://schemas.microsoft.com/office/powerpoint/2010/main" val="106771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cxnSp>
        <p:nvCxnSpPr>
          <p:cNvPr id="29" name="Straight Connector 28"/>
          <p:cNvCxnSpPr/>
          <p:nvPr>
            <p:custDataLst>
              <p:tags r:id="rId2"/>
            </p:custDataLst>
          </p:nvPr>
        </p:nvCxnSpPr>
        <p:spPr>
          <a:xfrm>
            <a:off x="3962400" y="1381155"/>
            <a:ext cx="3238500" cy="33334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3"/>
            </p:custDataLst>
          </p:nvPr>
        </p:nvCxnSpPr>
        <p:spPr>
          <a:xfrm flipV="1">
            <a:off x="3962400" y="3009900"/>
            <a:ext cx="3258671" cy="1371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52" idx="3"/>
          </p:cNvCxnSpPr>
          <p:nvPr>
            <p:custDataLst>
              <p:tags r:id="rId4"/>
            </p:custDataLst>
          </p:nvPr>
        </p:nvCxnSpPr>
        <p:spPr>
          <a:xfrm>
            <a:off x="3733800" y="3771900"/>
            <a:ext cx="3521262" cy="20097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>
          <a:xfrm>
            <a:off x="3733800" y="3408176"/>
            <a:ext cx="3546910" cy="849469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954967296"/>
              </p:ext>
            </p:extLst>
          </p:nvPr>
        </p:nvGraphicFramePr>
        <p:xfrm>
          <a:off x="457200" y="47625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0xABCDE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0x538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7"/>
            </p:custDataLst>
            <p:extLst/>
          </p:nvPr>
        </p:nvGraphicFramePr>
        <p:xfrm>
          <a:off x="1524000" y="642265"/>
          <a:ext cx="2438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42"/>
                <a:gridCol w="1857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Connector 35"/>
          <p:cNvCxnSpPr>
            <a:endCxn id="46" idx="3"/>
          </p:cNvCxnSpPr>
          <p:nvPr>
            <p:custDataLst>
              <p:tags r:id="rId8"/>
            </p:custDataLst>
          </p:nvPr>
        </p:nvCxnSpPr>
        <p:spPr>
          <a:xfrm>
            <a:off x="3733800" y="1562100"/>
            <a:ext cx="3521262" cy="36861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9"/>
            </p:custDataLst>
          </p:nvPr>
        </p:nvCxnSpPr>
        <p:spPr>
          <a:xfrm flipV="1">
            <a:off x="3733800" y="1485900"/>
            <a:ext cx="3467100" cy="15240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>
            <p:custDataLst>
              <p:tags r:id="rId10"/>
            </p:custDataLst>
          </p:nvPr>
        </p:nvSpPr>
        <p:spPr>
          <a:xfrm>
            <a:off x="1193624" y="51536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1"/>
            </p:custDataLst>
          </p:nvPr>
        </p:nvSpPr>
        <p:spPr>
          <a:xfrm>
            <a:off x="4648200" y="6400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PTBR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28" name="Straight Arrow Connector 27"/>
          <p:cNvCxnSpPr/>
          <p:nvPr>
            <p:custDataLst>
              <p:tags r:id="rId12"/>
            </p:custDataLst>
          </p:nvPr>
        </p:nvCxnSpPr>
        <p:spPr>
          <a:xfrm rot="10800000">
            <a:off x="8610600" y="301438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3"/>
            </p:custDataLst>
          </p:nvPr>
        </p:nvCxnSpPr>
        <p:spPr>
          <a:xfrm>
            <a:off x="8915400" y="3015970"/>
            <a:ext cx="0" cy="35753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7" idx="3"/>
          </p:cNvCxnSpPr>
          <p:nvPr>
            <p:custDataLst>
              <p:tags r:id="rId14"/>
            </p:custDataLst>
          </p:nvPr>
        </p:nvCxnSpPr>
        <p:spPr>
          <a:xfrm flipH="1">
            <a:off x="5486400" y="6591300"/>
            <a:ext cx="3429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8763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9525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7719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39000" y="47625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>
            <p:custDataLst>
              <p:tags r:id="rId19"/>
            </p:custDataLst>
          </p:nvPr>
        </p:nvSpPr>
        <p:spPr>
          <a:xfrm>
            <a:off x="5791200" y="61149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42" name="TextBox 41"/>
          <p:cNvSpPr txBox="1"/>
          <p:nvPr>
            <p:custDataLst>
              <p:tags r:id="rId20"/>
            </p:custDataLst>
          </p:nvPr>
        </p:nvSpPr>
        <p:spPr>
          <a:xfrm>
            <a:off x="5775138" y="27051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39000" y="17145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>
            <p:custDataLst>
              <p:tags r:id="rId22"/>
            </p:custDataLst>
          </p:nvPr>
        </p:nvSpPr>
        <p:spPr>
          <a:xfrm>
            <a:off x="5791200" y="50481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49" name="TextBox 48"/>
          <p:cNvSpPr txBox="1"/>
          <p:nvPr>
            <p:custDataLst>
              <p:tags r:id="rId23"/>
            </p:custDataLst>
          </p:nvPr>
        </p:nvSpPr>
        <p:spPr>
          <a:xfrm>
            <a:off x="5791200" y="11811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50" name="Rectangle 1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239000" y="52959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>
            <p:custDataLst>
              <p:tags r:id="rId25"/>
            </p:custDataLst>
          </p:nvPr>
        </p:nvSpPr>
        <p:spPr>
          <a:xfrm>
            <a:off x="5791200" y="55815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54" name="TextBox 53"/>
          <p:cNvSpPr txBox="1"/>
          <p:nvPr>
            <p:custDataLst>
              <p:tags r:id="rId26"/>
            </p:custDataLst>
          </p:nvPr>
        </p:nvSpPr>
        <p:spPr>
          <a:xfrm>
            <a:off x="5765520" y="40575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90600" y="3408176"/>
            <a:ext cx="533400" cy="1354324"/>
            <a:chOff x="990600" y="3408176"/>
            <a:chExt cx="533400" cy="13543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90600" y="3408176"/>
              <a:ext cx="0" cy="1354324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990600" y="3408176"/>
              <a:ext cx="533400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048000" y="4038600"/>
            <a:ext cx="4191000" cy="914400"/>
            <a:chOff x="3048000" y="4038600"/>
            <a:chExt cx="4191000" cy="914400"/>
          </a:xfrm>
        </p:grpSpPr>
        <p:cxnSp>
          <p:nvCxnSpPr>
            <p:cNvPr id="9" name="Straight Connector 8"/>
            <p:cNvCxnSpPr>
              <a:stCxn id="53" idx="3"/>
            </p:cNvCxnSpPr>
            <p:nvPr/>
          </p:nvCxnSpPr>
          <p:spPr>
            <a:xfrm>
              <a:off x="3048000" y="4945380"/>
              <a:ext cx="2209800" cy="762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257800" y="4057590"/>
              <a:ext cx="0" cy="89541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33" idx="1"/>
            </p:cNvCxnSpPr>
            <p:nvPr/>
          </p:nvCxnSpPr>
          <p:spPr>
            <a:xfrm flipV="1">
              <a:off x="5257800" y="4038600"/>
              <a:ext cx="1981200" cy="1899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>
            <a:stCxn id="33" idx="1"/>
            <a:endCxn id="33" idx="3"/>
          </p:cNvCxnSpPr>
          <p:nvPr/>
        </p:nvCxnSpPr>
        <p:spPr>
          <a:xfrm>
            <a:off x="7239000" y="4038600"/>
            <a:ext cx="13716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30980" y="449580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051962" y="4523601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747162" y="4523601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51762" y="4523601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998152576"/>
              </p:ext>
            </p:extLst>
          </p:nvPr>
        </p:nvGraphicFramePr>
        <p:xfrm>
          <a:off x="457200" y="57150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0x4123B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0x538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>
            <p:custDataLst>
              <p:tags r:id="rId28"/>
            </p:custDataLst>
          </p:nvPr>
        </p:nvSpPr>
        <p:spPr>
          <a:xfrm>
            <a:off x="1193624" y="6106180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p</a:t>
            </a:r>
            <a:r>
              <a:rPr lang="en-US" sz="2800" dirty="0" err="1" smtClean="0">
                <a:solidFill>
                  <a:schemeClr val="bg1"/>
                </a:solidFill>
              </a:rPr>
              <a:t>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6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Invalid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#1: Don’t map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all</a:t>
            </a:r>
            <a:r>
              <a:rPr lang="en-US" dirty="0" smtClean="0"/>
              <a:t> pages 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valid bit</a:t>
            </a:r>
            <a:r>
              <a:rPr lang="en-US" dirty="0" smtClean="0"/>
              <a:t> for each </a:t>
            </a:r>
            <a:br>
              <a:rPr lang="en-US" dirty="0" smtClean="0"/>
            </a:br>
            <a:r>
              <a:rPr lang="en-US" dirty="0" smtClean="0"/>
              <a:t>page table entry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/>
              <a:t>A: </a:t>
            </a:r>
            <a:r>
              <a:rPr lang="en-US" dirty="0" smtClean="0"/>
              <a:t>e.g.</a:t>
            </a:r>
            <a:r>
              <a:rPr lang="en-US" dirty="0" smtClean="0"/>
              <a:t> </a:t>
            </a:r>
            <a:r>
              <a:rPr lang="en-US" dirty="0"/>
              <a:t>access to NULL will fail</a:t>
            </a:r>
          </a:p>
          <a:p>
            <a:r>
              <a:rPr lang="en-US" dirty="0"/>
              <a:t>A: we might not have that much physical memory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90852575"/>
              </p:ext>
            </p:extLst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7" name="Straight Connector 16"/>
          <p:cNvCxnSpPr/>
          <p:nvPr>
            <p:custDataLst>
              <p:tags r:id="rId14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5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185742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#2: Page permissions!</a:t>
            </a:r>
          </a:p>
          <a:p>
            <a:r>
              <a:rPr lang="en-US" dirty="0" smtClean="0"/>
              <a:t>Keep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R, W, X permission bits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each page table entry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/>
              <a:t>A: can make code read-only, executable;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make </a:t>
            </a:r>
            <a:r>
              <a:rPr lang="en-US" dirty="0"/>
              <a:t>data read-write but not executable; etc.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68428757"/>
              </p:ext>
            </p:extLst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64818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48" y="5244628"/>
            <a:ext cx="2238052" cy="150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Where are we now and where are we going?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1601" y="3277772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29000" y="3276600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43400" y="3276600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81600" y="3277772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9800" y="2819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 =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r0         r5                                    10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21601" y="3963572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29000" y="3962400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3400" y="3962400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81600" y="3963572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09799" y="4186535"/>
            <a:ext cx="5997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 =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r5        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 15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1601" y="3582572"/>
            <a:ext cx="1107399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000" y="3581400"/>
            <a:ext cx="914401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43400" y="3581400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34200" y="3582572"/>
            <a:ext cx="1066800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3581400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19800" y="3581400"/>
            <a:ext cx="9144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13609" y="3733800"/>
            <a:ext cx="6368391" cy="1528465"/>
            <a:chOff x="2013609" y="3733800"/>
            <a:chExt cx="6368391" cy="1528465"/>
          </a:xfrm>
        </p:grpSpPr>
        <p:sp>
          <p:nvSpPr>
            <p:cNvPr id="39" name="TextBox 38"/>
            <p:cNvSpPr txBox="1"/>
            <p:nvPr/>
          </p:nvSpPr>
          <p:spPr>
            <a:xfrm>
              <a:off x="2190399" y="4800600"/>
              <a:ext cx="6191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op = r-type               r5    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r5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shamt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=1  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func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=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sll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" name="Straight Arrow Connector 2"/>
            <p:cNvCxnSpPr>
              <a:endCxn id="38" idx="2"/>
            </p:cNvCxnSpPr>
            <p:nvPr/>
          </p:nvCxnSpPr>
          <p:spPr>
            <a:xfrm flipV="1">
              <a:off x="6477000" y="3962400"/>
              <a:ext cx="0" cy="983006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562600" y="3962400"/>
              <a:ext cx="0" cy="983006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>
              <a:off x="7741920" y="3820160"/>
              <a:ext cx="577182" cy="1127999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2013609" y="3733800"/>
              <a:ext cx="577182" cy="1280160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76800" y="3886200"/>
              <a:ext cx="577182" cy="1145232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38618" y="990600"/>
            <a:ext cx="3071675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5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 = 0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r0 + 10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r5&lt;&lt;1 #r5 = r5 * 2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r15 + 15</a:t>
            </a:r>
            <a:endParaRPr lang="en-US" sz="2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5105400" y="1998568"/>
            <a:ext cx="733218" cy="38473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876800" y="2422451"/>
            <a:ext cx="1066800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105400" y="2758391"/>
            <a:ext cx="838200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048000" y="5244628"/>
            <a:ext cx="2552700" cy="1421027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369080" y="4648200"/>
            <a:ext cx="1678920" cy="102685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09320" y="1490236"/>
            <a:ext cx="1912281" cy="168276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0" grpId="0" animBg="1"/>
      <p:bldP spid="11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2" grpId="0" animBg="1"/>
      <p:bldP spid="23" grpId="0" animBg="1"/>
      <p:bldP spid="24" grpId="0" animBg="1"/>
      <p:bldP spid="20" grpId="0" animBg="1"/>
      <p:bldP spid="21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" grpId="0" animBg="1"/>
      <p:bldP spid="4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#3: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Aliasing</a:t>
            </a:r>
          </a:p>
          <a:p>
            <a:r>
              <a:rPr lang="en-US" dirty="0" smtClean="0"/>
              <a:t>Map the same physical page</a:t>
            </a:r>
            <a:br>
              <a:rPr lang="en-US" dirty="0" smtClean="0"/>
            </a:br>
            <a:r>
              <a:rPr lang="en-US" dirty="0" smtClean="0"/>
              <a:t>at several virtual addresses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/>
              <a:t>A: can make different views of same </a:t>
            </a:r>
            <a:endParaRPr lang="en-US" dirty="0" smtClean="0"/>
          </a:p>
          <a:p>
            <a:r>
              <a:rPr lang="en-US" dirty="0" smtClean="0"/>
              <a:t>	data with </a:t>
            </a:r>
            <a:r>
              <a:rPr lang="en-US" dirty="0"/>
              <a:t>different permissions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56478251"/>
              </p:ext>
            </p:extLst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397361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for VM Attempt #1 (example)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space (for each process):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32</a:t>
            </a:r>
            <a:r>
              <a:rPr lang="en-US" dirty="0" smtClean="0"/>
              <a:t> bytes = 4GB</a:t>
            </a:r>
          </a:p>
          <a:p>
            <a:pPr lvl="1"/>
            <a:r>
              <a:rPr lang="en-US" dirty="0" smtClean="0"/>
              <a:t>page size: 2</a:t>
            </a:r>
            <a:r>
              <a:rPr lang="en-US" baseline="30000" dirty="0" smtClean="0"/>
              <a:t>12</a:t>
            </a:r>
            <a:r>
              <a:rPr lang="en-US" dirty="0" smtClean="0"/>
              <a:t> bytes = 4KB</a:t>
            </a:r>
          </a:p>
          <a:p>
            <a:pPr lvl="1"/>
            <a:r>
              <a:rPr lang="en-US" dirty="0" smtClean="0"/>
              <a:t>entries in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 space: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29</a:t>
            </a:r>
            <a:r>
              <a:rPr lang="en-US" dirty="0" smtClean="0"/>
              <a:t> bytes = 512MB</a:t>
            </a:r>
          </a:p>
          <a:p>
            <a:pPr lvl="1"/>
            <a:r>
              <a:rPr lang="en-US" dirty="0" smtClean="0"/>
              <a:t>overhead for 10 processes?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2819400"/>
            <a:ext cx="5196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1 million entries in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4728" y="3362980"/>
            <a:ext cx="53389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Entry (PTE) size = 4 bytes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So,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size = 4 x 2</a:t>
            </a:r>
            <a:r>
              <a:rPr lang="en-US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4MB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5443716"/>
            <a:ext cx="480420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10 x 4MB = 40 MB of overhead!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 MB /512 MB = 7.8% overhead,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 due to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2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We can use the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But, overhead due to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is significant.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A: Another level of indirection!!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1219200"/>
          </a:xfrm>
        </p:spPr>
        <p:txBody>
          <a:bodyPr/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810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64898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3622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3434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756224" y="16764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8"/>
            </p:custDataLst>
          </p:nvPr>
        </p:nvCxnSpPr>
        <p:spPr>
          <a:xfrm flipV="1">
            <a:off x="990600" y="5791200"/>
            <a:ext cx="609600" cy="101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>
            <p:custDataLst>
              <p:tags r:id="rId9"/>
            </p:custDataLst>
          </p:nvPr>
        </p:nvCxnSpPr>
        <p:spPr>
          <a:xfrm>
            <a:off x="1219200" y="51054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 rot="5400000" flipH="1" flipV="1">
            <a:off x="-266700" y="3619500"/>
            <a:ext cx="2971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1676400" y="49631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PDEntry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1371600" y="58013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3"/>
            </p:custDataLst>
          </p:nvPr>
        </p:nvCxnSpPr>
        <p:spPr>
          <a:xfrm>
            <a:off x="3657600" y="40386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 rot="5400000" flipH="1" flipV="1">
            <a:off x="2705100" y="30861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15"/>
            </p:custDataLst>
          </p:nvPr>
        </p:nvSpPr>
        <p:spPr>
          <a:xfrm>
            <a:off x="4060091" y="51155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Table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4136291" y="38963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PTEntry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>
            <p:custDataLst>
              <p:tags r:id="rId17"/>
            </p:custDataLst>
          </p:nvPr>
        </p:nvCxnSpPr>
        <p:spPr>
          <a:xfrm>
            <a:off x="3276600" y="5105400"/>
            <a:ext cx="762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18"/>
            </p:custDataLst>
          </p:nvPr>
        </p:nvCxnSpPr>
        <p:spPr>
          <a:xfrm>
            <a:off x="60960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 rot="5400000" flipH="1" flipV="1">
            <a:off x="5372100" y="2857500"/>
            <a:ext cx="1447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0"/>
            </p:custDataLst>
          </p:nvPr>
        </p:nvSpPr>
        <p:spPr>
          <a:xfrm>
            <a:off x="6400800" y="40386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41" name="Rectangle 40"/>
          <p:cNvSpPr/>
          <p:nvPr>
            <p:custDataLst>
              <p:tags r:id="rId21"/>
            </p:custDataLst>
          </p:nvPr>
        </p:nvSpPr>
        <p:spPr>
          <a:xfrm>
            <a:off x="6477000" y="2438400"/>
            <a:ext cx="1600200" cy="161038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6477000" y="342900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</a:t>
            </a:r>
            <a:endParaRPr lang="en-US" sz="2400" dirty="0"/>
          </a:p>
        </p:txBody>
      </p:sp>
      <p:sp>
        <p:nvSpPr>
          <p:cNvPr id="45" name="Rectangle 44"/>
          <p:cNvSpPr/>
          <p:nvPr>
            <p:custDataLst>
              <p:tags r:id="rId23"/>
            </p:custDataLst>
          </p:nvPr>
        </p:nvSpPr>
        <p:spPr>
          <a:xfrm>
            <a:off x="6324600" y="1752600"/>
            <a:ext cx="3810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>
            <p:custDataLst>
              <p:tags r:id="rId24"/>
            </p:custDataLst>
          </p:nvPr>
        </p:nvCxnSpPr>
        <p:spPr>
          <a:xfrm>
            <a:off x="5715000" y="4037012"/>
            <a:ext cx="685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5"/>
            </p:custDataLst>
          </p:nvPr>
        </p:nvSpPr>
        <p:spPr>
          <a:xfrm>
            <a:off x="4136291" y="35052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1676400" y="41910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5105400" y="1015425"/>
            <a:ext cx="3747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Multi-level </a:t>
            </a:r>
            <a:r>
              <a:rPr lang="en-US" sz="3200" dirty="0" err="1" smtClean="0">
                <a:solidFill>
                  <a:schemeClr val="bg1"/>
                </a:solidFill>
              </a:rPr>
              <a:t>PageTable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81000" y="1752600"/>
            <a:ext cx="3962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76200" y="6334780"/>
            <a:ext cx="3450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 does exactly this</a:t>
            </a:r>
          </a:p>
        </p:txBody>
      </p:sp>
    </p:spTree>
    <p:extLst>
      <p:ext uri="{BB962C8B-B14F-4D97-AF65-F5344CB8AC3E}">
        <p14:creationId xmlns:p14="http://schemas.microsoft.com/office/powerpoint/2010/main" val="414482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8" grpId="0" animBg="1"/>
      <p:bldP spid="19" grpId="0"/>
      <p:bldP spid="24" grpId="0"/>
      <p:bldP spid="26" grpId="0" animBg="1"/>
      <p:bldP spid="40" grpId="0"/>
      <p:bldP spid="41" grpId="0" animBg="1"/>
      <p:bldP spid="42" grpId="0" animBg="1"/>
      <p:bldP spid="45" grpId="0" animBg="1"/>
      <p:bldP spid="31" grpId="0" animBg="1"/>
      <p:bldP spid="33" grpId="0" animBg="1"/>
      <p:bldP spid="28" grpId="0"/>
      <p:bldP spid="29" grpId="0" animBg="1"/>
      <p:bldP spid="3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029980"/>
          </a:xfrm>
        </p:spPr>
        <p:txBody>
          <a:bodyPr>
            <a:normAutofit/>
          </a:bodyPr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  <a:r>
              <a:rPr lang="en-US" dirty="0"/>
              <a:t>Multi-level </a:t>
            </a:r>
            <a:r>
              <a:rPr lang="en-US" dirty="0" err="1" smtClean="0"/>
              <a:t>PageTable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Q: Benefits?</a:t>
            </a:r>
          </a:p>
          <a:p>
            <a:r>
              <a:rPr lang="en-US" dirty="0" smtClean="0"/>
              <a:t>A:  </a:t>
            </a:r>
            <a:r>
              <a:rPr lang="en-US" dirty="0"/>
              <a:t>Don’t need 4MB contiguous physical memory</a:t>
            </a:r>
          </a:p>
          <a:p>
            <a:r>
              <a:rPr lang="en-US" dirty="0" smtClean="0"/>
              <a:t>A: </a:t>
            </a:r>
            <a:r>
              <a:rPr lang="en-US" dirty="0"/>
              <a:t>Don’t need to allocate every </a:t>
            </a:r>
            <a:r>
              <a:rPr lang="en-US" dirty="0" err="1"/>
              <a:t>PageTable</a:t>
            </a:r>
            <a:r>
              <a:rPr lang="en-US" dirty="0"/>
              <a:t>, only those containing valid </a:t>
            </a:r>
            <a:r>
              <a:rPr lang="en-US" dirty="0" smtClean="0"/>
              <a:t>PTEs</a:t>
            </a:r>
          </a:p>
          <a:p>
            <a:endParaRPr lang="en-US" dirty="0"/>
          </a:p>
          <a:p>
            <a:r>
              <a:rPr lang="en-US" dirty="0" smtClean="0"/>
              <a:t>Q: Drawbacks</a:t>
            </a:r>
          </a:p>
          <a:p>
            <a:r>
              <a:rPr lang="en-US" dirty="0" smtClean="0"/>
              <a:t>A: Performance: Longer lookups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91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can use the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But, overhead due to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is significant.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Another level of indirection, two levels of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and significantly reduce the overhead due to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4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run process larger than physical memory?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48" y="5244628"/>
            <a:ext cx="2238052" cy="150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Where are we now and where are we going?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048000" y="5244628"/>
            <a:ext cx="2552700" cy="1421027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52" idx="1"/>
          </p:cNvCxnSpPr>
          <p:nvPr/>
        </p:nvCxnSpPr>
        <p:spPr>
          <a:xfrm flipH="1">
            <a:off x="2209800" y="4766102"/>
            <a:ext cx="41910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00800" y="4350603"/>
            <a:ext cx="2459653" cy="83099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Instruction Set</a:t>
            </a:r>
          </a:p>
          <a:p>
            <a:r>
              <a:rPr lang="en-US" sz="2400" dirty="0" smtClean="0"/>
              <a:t>Architecture (ISA)</a:t>
            </a:r>
            <a:endParaRPr lang="en-US" sz="2400" dirty="0"/>
          </a:p>
        </p:txBody>
      </p:sp>
      <p:cxnSp>
        <p:nvCxnSpPr>
          <p:cNvPr id="60" name="Straight Connector 59"/>
          <p:cNvCxnSpPr>
            <a:stCxn id="61" idx="1"/>
          </p:cNvCxnSpPr>
          <p:nvPr/>
        </p:nvCxnSpPr>
        <p:spPr>
          <a:xfrm flipH="1">
            <a:off x="2209800" y="1634699"/>
            <a:ext cx="4876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086600" y="1219200"/>
            <a:ext cx="1773853" cy="83099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 Level Languages</a:t>
            </a:r>
          </a:p>
        </p:txBody>
      </p:sp>
      <p:sp>
        <p:nvSpPr>
          <p:cNvPr id="25" name="Oval 24"/>
          <p:cNvSpPr/>
          <p:nvPr/>
        </p:nvSpPr>
        <p:spPr>
          <a:xfrm>
            <a:off x="409320" y="1490236"/>
            <a:ext cx="1912281" cy="168276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run process larger than physical memory?</a:t>
            </a:r>
          </a:p>
          <a:p>
            <a:pPr lvl="1"/>
            <a:r>
              <a:rPr lang="en-US" dirty="0" smtClean="0"/>
              <a:t>The “virtual” in “virtual memory”</a:t>
            </a:r>
            <a:endParaRPr lang="en-US" i="1" dirty="0" smtClean="0"/>
          </a:p>
          <a:p>
            <a:r>
              <a:rPr lang="en-US" dirty="0" smtClean="0"/>
              <a:t>View memory as a “cache” for secondary storage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endParaRPr lang="en-US" dirty="0" smtClean="0"/>
          </a:p>
          <a:p>
            <a:r>
              <a:rPr lang="en-US" dirty="0" smtClean="0"/>
              <a:t>Assumes Temporal/Spatial Locality</a:t>
            </a:r>
          </a:p>
          <a:p>
            <a:pPr lvl="1"/>
            <a:r>
              <a:rPr lang="en-US" dirty="0" smtClean="0"/>
              <a:t>Pages used recently most likely to be used again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5791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Cool Trick #4: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Paging/Swapping</a:t>
            </a:r>
          </a:p>
          <a:p>
            <a:r>
              <a:rPr lang="en-US" dirty="0" smtClean="0"/>
              <a:t>Need more bits: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Dirty,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RecentlyUsed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3332143"/>
              </p:ext>
            </p:extLst>
          </p:nvPr>
        </p:nvGraphicFramePr>
        <p:xfrm>
          <a:off x="838200" y="60960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6764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5791200" y="4648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775138" y="2286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3962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5765520" y="29718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572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lowchart: Magnetic Disk 15"/>
          <p:cNvSpPr/>
          <p:nvPr>
            <p:custDataLst>
              <p:tags r:id="rId14"/>
            </p:custDataLst>
          </p:nvPr>
        </p:nvSpPr>
        <p:spPr>
          <a:xfrm>
            <a:off x="7162800" y="52578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8956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60960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25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4800" y="56388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200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8"/>
            </p:custDataLst>
          </p:nvPr>
        </p:nvCxnSpPr>
        <p:spPr>
          <a:xfrm>
            <a:off x="4343400" y="1371600"/>
            <a:ext cx="2895600" cy="304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 flipV="1">
            <a:off x="4343400" y="2590800"/>
            <a:ext cx="2895600" cy="1752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9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0" indent="0"/>
            <a:r>
              <a:rPr lang="en-US" dirty="0" smtClean="0">
                <a:sym typeface="Wingdings" pitchFamily="2" charset="2"/>
              </a:rPr>
              <a:t>Next time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Lab3 </a:t>
            </a:r>
            <a:r>
              <a:rPr lang="en-US" dirty="0"/>
              <a:t>is </a:t>
            </a:r>
            <a:r>
              <a:rPr lang="en-US" dirty="0" smtClean="0"/>
              <a:t>out due </a:t>
            </a:r>
            <a:r>
              <a:rPr lang="en-US"/>
              <a:t>next </a:t>
            </a:r>
            <a:r>
              <a:rPr lang="en-US" smtClean="0"/>
              <a:t>Wednes</a:t>
            </a:r>
            <a:r>
              <a:rPr lang="en-US" smtClean="0"/>
              <a:t>day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Prof. Bala office hours starting at 3:30pm today</a:t>
            </a: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accent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115888" lvl="1" indent="0">
              <a:buNone/>
            </a:pPr>
            <a:endParaRPr lang="en-US" dirty="0"/>
          </a:p>
          <a:p>
            <a:pPr marL="173038" lvl="1" indent="0">
              <a:buNone/>
            </a:pP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428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Week 10  (Apr 8): Lab3 release</a:t>
            </a:r>
          </a:p>
          <a:p>
            <a:pPr lvl="1"/>
            <a:r>
              <a:rPr lang="en-US" dirty="0" smtClean="0"/>
              <a:t>Week 11  (Apr 15):  Proj3 release, Lab3 due Wed, HW2 due Fri</a:t>
            </a:r>
          </a:p>
          <a:p>
            <a:pPr lvl="1"/>
            <a:r>
              <a:rPr lang="en-US" dirty="0" smtClean="0"/>
              <a:t>Week 12 (Apr 22):  Lab4 release and Proj3 due Fri</a:t>
            </a:r>
          </a:p>
          <a:p>
            <a:pPr lvl="1"/>
            <a:r>
              <a:rPr lang="en-US" dirty="0" smtClean="0"/>
              <a:t>Week 13 (Apr 29):  Proj4 release, Lab4 due Tue, Prelim2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6</a:t>
            </a:r>
            <a:r>
              <a:rPr lang="en-US" dirty="0" smtClean="0"/>
              <a:t>): Proj3 tournament, Proj4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13): Proj4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34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0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1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2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3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4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5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6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7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8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4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Where are we now and where are we going?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747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338579" y="345954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6100" y="176669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4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Where are we now and where are we going?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204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  <p:bldP spid="199" grpId="0"/>
      <p:bldP spid="2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578699" y="2133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226274" y="3884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1916668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86600" y="481226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70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425981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252626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72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3689906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19800" y="572666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00460" y="2461736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00460" y="1840468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14400" y="54358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ltGray">
          <a:xfrm>
            <a:off x="2362200" y="5029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ltGray">
          <a:xfrm>
            <a:off x="2362200" y="5334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ltGray">
          <a:xfrm>
            <a:off x="2362200" y="563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ltGray">
          <a:xfrm>
            <a:off x="2362200" y="594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1905000" y="50292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2" name="Title 4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Where are we now and where are we going?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72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programs do you run at once?</a:t>
            </a:r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Where are we now and where are we going?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32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</TotalTime>
  <Words>3105</Words>
  <Application>Microsoft Office PowerPoint</Application>
  <PresentationFormat>On-screen Show (4:3)</PresentationFormat>
  <Paragraphs>894</Paragraphs>
  <Slides>54</Slides>
  <Notes>27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Arial</vt:lpstr>
      <vt:lpstr>Calibri</vt:lpstr>
      <vt:lpstr>Consolas</vt:lpstr>
      <vt:lpstr>Symbol</vt:lpstr>
      <vt:lpstr>Times New Roman</vt:lpstr>
      <vt:lpstr>Wingdings</vt:lpstr>
      <vt:lpstr>Office Theme</vt:lpstr>
      <vt:lpstr>Virtual Memory</vt:lpstr>
      <vt:lpstr>Welcome back from Spring Break!</vt:lpstr>
      <vt:lpstr>Where are we now and where are we going?</vt:lpstr>
      <vt:lpstr>Where are we now and where are we going?</vt:lpstr>
      <vt:lpstr>Where are we now and where are we going?</vt:lpstr>
      <vt:lpstr>Where are we now and where are we going?</vt:lpstr>
      <vt:lpstr>Where are we now and where are we going?</vt:lpstr>
      <vt:lpstr>Where are we now and where are we going?</vt:lpstr>
      <vt:lpstr>Where are we now and where are we going?</vt:lpstr>
      <vt:lpstr>Big Picture: (Virtual) Memory</vt:lpstr>
      <vt:lpstr>Big Picture: Multiple Processes</vt:lpstr>
      <vt:lpstr>Processor &amp; Memory</vt:lpstr>
      <vt:lpstr>Processor &amp; Memory</vt:lpstr>
      <vt:lpstr>Multiple Processes </vt:lpstr>
      <vt:lpstr>Multiple Processes </vt:lpstr>
      <vt:lpstr>Solution? Multiple processes/processors</vt:lpstr>
      <vt:lpstr>Solution? Multiple processes/processors</vt:lpstr>
      <vt:lpstr>Takeaway</vt:lpstr>
      <vt:lpstr>Takeaway</vt:lpstr>
      <vt:lpstr>Goals for Today: Virtual Memory</vt:lpstr>
      <vt:lpstr>Big Picture: (Virtual) Memory</vt:lpstr>
      <vt:lpstr>Next Goal</vt:lpstr>
      <vt:lpstr>Virtual Memory</vt:lpstr>
      <vt:lpstr>Address Space</vt:lpstr>
      <vt:lpstr>Address Space</vt:lpstr>
      <vt:lpstr>Virtual Memory Advantages</vt:lpstr>
      <vt:lpstr>Takeaway</vt:lpstr>
      <vt:lpstr>Next Goal</vt:lpstr>
      <vt:lpstr>PowerPoint Presentation</vt:lpstr>
      <vt:lpstr>Attempt#1: Address Translation</vt:lpstr>
      <vt:lpstr>Attempt #1: Address Translation</vt:lpstr>
      <vt:lpstr>Takeaway</vt:lpstr>
      <vt:lpstr>Next Goal</vt:lpstr>
      <vt:lpstr>Next Goal</vt:lpstr>
      <vt:lpstr>Simple PageTable</vt:lpstr>
      <vt:lpstr>Simple PageTable</vt:lpstr>
      <vt:lpstr>Simple PageTable</vt:lpstr>
      <vt:lpstr>Invalid Pages</vt:lpstr>
      <vt:lpstr>Page Permissions</vt:lpstr>
      <vt:lpstr>Aliasing</vt:lpstr>
      <vt:lpstr>Page Size Example</vt:lpstr>
      <vt:lpstr>Takeaway</vt:lpstr>
      <vt:lpstr>Next Goal</vt:lpstr>
      <vt:lpstr>Next Goal</vt:lpstr>
      <vt:lpstr>Beyond Flat Page Tables</vt:lpstr>
      <vt:lpstr>Beyond Flat Page Tables</vt:lpstr>
      <vt:lpstr>Takeaway</vt:lpstr>
      <vt:lpstr>Next Goal</vt:lpstr>
      <vt:lpstr>PowerPoint Presentation</vt:lpstr>
      <vt:lpstr>Paging</vt:lpstr>
      <vt:lpstr>Paging</vt:lpstr>
      <vt:lpstr>Summary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187</cp:revision>
  <cp:lastPrinted>2014-04-08T15:38:09Z</cp:lastPrinted>
  <dcterms:created xsi:type="dcterms:W3CDTF">2012-11-28T14:27:55Z</dcterms:created>
  <dcterms:modified xsi:type="dcterms:W3CDTF">2014-04-08T18:38:48Z</dcterms:modified>
</cp:coreProperties>
</file>