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7.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8.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9.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notesSlides/notesSlide12.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13.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notesSlides/notesSlide14.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15.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16.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17.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8.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notesSlides/notesSlide19.xml" ContentType="application/vnd.openxmlformats-officedocument.presentationml.notesSlide+xml"/>
  <Override PartName="/ppt/tags/tag556.xml" ContentType="application/vnd.openxmlformats-officedocument.presentationml.tags+xml"/>
  <Override PartName="/ppt/tags/tag557.xml" ContentType="application/vnd.openxmlformats-officedocument.presentationml.tags+xml"/>
  <Override PartName="/ppt/notesSlides/notesSlide20.xml" ContentType="application/vnd.openxmlformats-officedocument.presentationml.notesSlide+xml"/>
  <Override PartName="/ppt/tags/tag558.xml" ContentType="application/vnd.openxmlformats-officedocument.presentationml.tags+xml"/>
  <Override PartName="/ppt/tags/tag559.xml" ContentType="application/vnd.openxmlformats-officedocument.presentationml.tags+xml"/>
  <Override PartName="/ppt/notesSlides/notesSlide21.xml" ContentType="application/vnd.openxmlformats-officedocument.presentationml.notesSlide+xml"/>
  <Override PartName="/ppt/tags/tag560.xml" ContentType="application/vnd.openxmlformats-officedocument.presentationml.tags+xml"/>
  <Override PartName="/ppt/tags/tag561.xml" ContentType="application/vnd.openxmlformats-officedocument.presentationml.tags+xml"/>
  <Override PartName="/ppt/notesSlides/notesSlide22.xml" ContentType="application/vnd.openxmlformats-officedocument.presentationml.notesSlide+xml"/>
  <Override PartName="/ppt/tags/tag562.xml" ContentType="application/vnd.openxmlformats-officedocument.presentationml.tags+xml"/>
  <Override PartName="/ppt/tags/tag563.xml" ContentType="application/vnd.openxmlformats-officedocument.presentationml.tags+xml"/>
  <Override PartName="/ppt/notesSlides/notesSlide23.xml" ContentType="application/vnd.openxmlformats-officedocument.presentationml.notesSlide+xml"/>
  <Override PartName="/ppt/tags/tag564.xml" ContentType="application/vnd.openxmlformats-officedocument.presentationml.tags+xml"/>
  <Override PartName="/ppt/tags/tag565.xml" ContentType="application/vnd.openxmlformats-officedocument.presentationml.tags+xml"/>
  <Override PartName="/ppt/notesSlides/notesSlide24.xml" ContentType="application/vnd.openxmlformats-officedocument.presentationml.notesSlide+xml"/>
  <Override PartName="/ppt/tags/tag566.xml" ContentType="application/vnd.openxmlformats-officedocument.presentationml.tags+xml"/>
  <Override PartName="/ppt/tags/tag567.xml" ContentType="application/vnd.openxmlformats-officedocument.presentationml.tags+xml"/>
  <Override PartName="/ppt/notesSlides/notesSlide25.xml" ContentType="application/vnd.openxmlformats-officedocument.presentationml.notesSlide+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notesSlides/notesSlide26.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27.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notesSlides/notesSlide28.xml" ContentType="application/vnd.openxmlformats-officedocument.presentationml.notesSlide+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notesSlides/notesSlide29.xml" ContentType="application/vnd.openxmlformats-officedocument.presentationml.notesSlide+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notesSlides/notesSlide30.xml" ContentType="application/vnd.openxmlformats-officedocument.presentationml.notesSlide+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notesSlides/notesSlide31.xml" ContentType="application/vnd.openxmlformats-officedocument.presentationml.notesSlide+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notesSlides/notesSlide32.xml" ContentType="application/vnd.openxmlformats-officedocument.presentationml.notesSlide+xml"/>
  <Override PartName="/ppt/tags/tag1083.xml" ContentType="application/vnd.openxmlformats-officedocument.presentationml.tags+xml"/>
  <Override PartName="/ppt/tags/tag1084.xml" ContentType="application/vnd.openxmlformats-officedocument.presentationml.tags+xml"/>
  <Override PartName="/ppt/notesSlides/notesSlide33.xml" ContentType="application/vnd.openxmlformats-officedocument.presentationml.notesSlide+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notesSlides/notesSlide34.xml" ContentType="application/vnd.openxmlformats-officedocument.presentationml.notesSlide+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notesSlides/notesSlide35.xml" ContentType="application/vnd.openxmlformats-officedocument.presentationml.notesSlide+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notesSlides/notesSlide36.xml" ContentType="application/vnd.openxmlformats-officedocument.presentationml.notesSlide+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notesSlides/notesSlide37.xml" ContentType="application/vnd.openxmlformats-officedocument.presentationml.notesSlide+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notesSlides/notesSlide38.xml" ContentType="application/vnd.openxmlformats-officedocument.presentationml.notesSlide+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notesSlides/notesSlide39.xml" ContentType="application/vnd.openxmlformats-officedocument.presentationml.notesSlide+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notesSlides/notesSlide40.xml" ContentType="application/vnd.openxmlformats-officedocument.presentationml.notesSlide+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notesSlides/notesSlide41.xml" ContentType="application/vnd.openxmlformats-officedocument.presentationml.notesSlide+xml"/>
  <Override PartName="/ppt/tags/tag1671.xml" ContentType="application/vnd.openxmlformats-officedocument.presentationml.tags+xml"/>
  <Override PartName="/ppt/tags/tag1672.xml" ContentType="application/vnd.openxmlformats-officedocument.presentationml.tags+xml"/>
  <Override PartName="/ppt/notesSlides/notesSlide42.xml" ContentType="application/vnd.openxmlformats-officedocument.presentationml.notesSlide+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notesSlides/notesSlide43.xml" ContentType="application/vnd.openxmlformats-officedocument.presentationml.notesSlide+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notesSlides/notesSlide44.xml" ContentType="application/vnd.openxmlformats-officedocument.presentationml.notesSlide+xml"/>
  <Override PartName="/ppt/tags/tag1825.xml" ContentType="application/vnd.openxmlformats-officedocument.presentationml.tags+xml"/>
  <Override PartName="/ppt/tags/tag1826.xml" ContentType="application/vnd.openxmlformats-officedocument.presentationml.tags+xml"/>
  <Override PartName="/ppt/notesSlides/notesSlide45.xml" ContentType="application/vnd.openxmlformats-officedocument.presentationml.notesSlide+xml"/>
  <Override PartName="/ppt/tags/tag1827.xml" ContentType="application/vnd.openxmlformats-officedocument.presentationml.tags+xml"/>
  <Override PartName="/ppt/tags/tag1828.xml" ContentType="application/vnd.openxmlformats-officedocument.presentationml.tags+xml"/>
  <Override PartName="/ppt/notesSlides/notesSlide46.xml" ContentType="application/vnd.openxmlformats-officedocument.presentationml.notesSlide+xml"/>
  <Override PartName="/ppt/tags/tag1829.xml" ContentType="application/vnd.openxmlformats-officedocument.presentationml.tags+xml"/>
  <Override PartName="/ppt/notesSlides/notesSlide47.xml" ContentType="application/vnd.openxmlformats-officedocument.presentationml.notesSlide+xml"/>
  <Override PartName="/ppt/tags/tag1830.xml" ContentType="application/vnd.openxmlformats-officedocument.presentationml.tags+xml"/>
  <Override PartName="/ppt/tags/tag1831.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542" r:id="rId3"/>
    <p:sldId id="617" r:id="rId4"/>
    <p:sldId id="616" r:id="rId5"/>
    <p:sldId id="578" r:id="rId6"/>
    <p:sldId id="589" r:id="rId7"/>
    <p:sldId id="754" r:id="rId8"/>
    <p:sldId id="757" r:id="rId9"/>
    <p:sldId id="670" r:id="rId10"/>
    <p:sldId id="643" r:id="rId11"/>
    <p:sldId id="644" r:id="rId12"/>
    <p:sldId id="645" r:id="rId13"/>
    <p:sldId id="650" r:id="rId14"/>
    <p:sldId id="648" r:id="rId15"/>
    <p:sldId id="760" r:id="rId16"/>
    <p:sldId id="651" r:id="rId17"/>
    <p:sldId id="653" r:id="rId18"/>
    <p:sldId id="761" r:id="rId19"/>
    <p:sldId id="699" r:id="rId20"/>
    <p:sldId id="701" r:id="rId21"/>
    <p:sldId id="702" r:id="rId22"/>
    <p:sldId id="703" r:id="rId23"/>
    <p:sldId id="700" r:id="rId24"/>
    <p:sldId id="705" r:id="rId25"/>
    <p:sldId id="706" r:id="rId26"/>
    <p:sldId id="707" r:id="rId27"/>
    <p:sldId id="762" r:id="rId28"/>
    <p:sldId id="708" r:id="rId29"/>
    <p:sldId id="755" r:id="rId30"/>
    <p:sldId id="713" r:id="rId31"/>
    <p:sldId id="716" r:id="rId32"/>
    <p:sldId id="717" r:id="rId33"/>
    <p:sldId id="718" r:id="rId34"/>
    <p:sldId id="719" r:id="rId35"/>
    <p:sldId id="720" r:id="rId36"/>
    <p:sldId id="721" r:id="rId37"/>
    <p:sldId id="722" r:id="rId38"/>
    <p:sldId id="723" r:id="rId39"/>
    <p:sldId id="726" r:id="rId40"/>
    <p:sldId id="727" r:id="rId41"/>
    <p:sldId id="728" r:id="rId42"/>
    <p:sldId id="729" r:id="rId43"/>
    <p:sldId id="730" r:id="rId44"/>
    <p:sldId id="731" r:id="rId45"/>
    <p:sldId id="732" r:id="rId46"/>
    <p:sldId id="733" r:id="rId47"/>
    <p:sldId id="734" r:id="rId48"/>
    <p:sldId id="735" r:id="rId49"/>
    <p:sldId id="737" r:id="rId50"/>
    <p:sldId id="738" r:id="rId51"/>
    <p:sldId id="740" r:id="rId52"/>
    <p:sldId id="741" r:id="rId53"/>
    <p:sldId id="742" r:id="rId54"/>
    <p:sldId id="743" r:id="rId55"/>
    <p:sldId id="745" r:id="rId56"/>
    <p:sldId id="746" r:id="rId57"/>
    <p:sldId id="747" r:id="rId58"/>
    <p:sldId id="751" r:id="rId59"/>
    <p:sldId id="752" r:id="rId60"/>
    <p:sldId id="75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2390" autoAdjust="0"/>
  </p:normalViewPr>
  <p:slideViewPr>
    <p:cSldViewPr>
      <p:cViewPr varScale="1">
        <p:scale>
          <a:sx n="90" d="100"/>
          <a:sy n="90" d="100"/>
        </p:scale>
        <p:origin x="-1224" y="-112"/>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75" d="100"/>
        <a:sy n="75" d="100"/>
      </p:scale>
      <p:origin x="0" y="5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324762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103313" y="676275"/>
            <a:ext cx="4600575" cy="34512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897702" y="4354662"/>
            <a:ext cx="5012812" cy="4126370"/>
          </a:xfrm>
          <a:prstGeom prst="rect">
            <a:avLst/>
          </a:prstGeom>
          <a:solidFill>
            <a:srgbClr val="FFFFFF"/>
          </a:solidFill>
          <a:ln>
            <a:solidFill>
              <a:srgbClr val="000000"/>
            </a:solidFill>
            <a:miter lim="800000"/>
            <a:headEnd/>
            <a:tailEnd/>
          </a:ln>
        </p:spPr>
        <p:txBody>
          <a:bodyPr lIns="86459" tIns="43230" rIns="86459" bIns="43230"/>
          <a:lstStyle/>
          <a:p>
            <a:pPr defTabSz="914156">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103313" y="676275"/>
            <a:ext cx="4600575" cy="34512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897702" y="4354662"/>
            <a:ext cx="5012812" cy="4126370"/>
          </a:xfrm>
          <a:prstGeom prst="rect">
            <a:avLst/>
          </a:prstGeom>
          <a:solidFill>
            <a:srgbClr val="FFFFFF"/>
          </a:solidFill>
          <a:ln>
            <a:solidFill>
              <a:srgbClr val="000000"/>
            </a:solidFill>
            <a:miter lim="800000"/>
            <a:headEnd/>
            <a:tailEnd/>
          </a:ln>
        </p:spPr>
        <p:txBody>
          <a:bodyPr lIns="86459" tIns="43230" rIns="86459" bIns="43230"/>
          <a:lstStyle/>
          <a:p>
            <a:pPr defTabSz="914156">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requires one bubble</a:t>
            </a:r>
          </a:p>
          <a:p>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Need to go back in time</a:t>
            </a:r>
          </a:p>
          <a:p>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requires one bubble</a:t>
            </a:r>
          </a:p>
          <a:p>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It happens in an earlier stage. You stall since you don’t want to go ahead from the ID stage unless you are ready.</a:t>
            </a:r>
          </a:p>
          <a:p>
            <a:endParaRPr lang="en-US" dirty="0" smtClean="0"/>
          </a:p>
          <a:p>
            <a:r>
              <a:rPr lang="en-US" dirty="0" smtClean="0"/>
              <a:t>Walk through what happens</a:t>
            </a:r>
            <a:r>
              <a:rPr lang="en-US" baseline="0" dirty="0" smtClean="0"/>
              <a:t> with a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Structural: say only 1 memory for instruction read and the MEM stage. That is a structural hazard. We have designed the MIPS ISA and our implementation of separate memory for instruction and data to avoid this problem. MIPS is designed very carefully to not have any structural hazards.</a:t>
            </a:r>
          </a:p>
          <a:p>
            <a:pPr marL="228600" indent="-228600">
              <a:buAutoNum type="arabicParenR"/>
            </a:pPr>
            <a:endParaRPr lang="en-US" baseline="0" dirty="0" smtClean="0"/>
          </a:p>
          <a:p>
            <a:pPr marL="228600" indent="-228600">
              <a:buAutoNum type="arabicParenR"/>
            </a:pPr>
            <a:r>
              <a:rPr lang="en-US" baseline="0" dirty="0" smtClean="0"/>
              <a:t>Data hazards arise when data needed by one instruction has not yet been computed (because it is further down the pipeline). We need a solution for this.</a:t>
            </a:r>
          </a:p>
          <a:p>
            <a:pPr marL="228600" indent="-228600">
              <a:buAutoNum type="arabicParenR"/>
            </a:pPr>
            <a:endParaRPr lang="en-US" baseline="0" dirty="0" smtClean="0"/>
          </a:p>
          <a:p>
            <a:pPr marL="228600" indent="-228600">
              <a:buAutoNum type="arabicParenR"/>
            </a:pPr>
            <a:r>
              <a:rPr lang="en-US" baseline="0" dirty="0" smtClean="0"/>
              <a:t>Control hazards arise when we don’t know what the PC will be. This makes it not possible to push the next instruction down the pipeline. Till we know what the issue is.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a:t>
            </a:fld>
            <a:endParaRPr lang="en-US"/>
          </a:p>
        </p:txBody>
      </p:sp>
    </p:spTree>
    <p:extLst>
      <p:ext uri="{BB962C8B-B14F-4D97-AF65-F5344CB8AC3E}">
        <p14:creationId xmlns:p14="http://schemas.microsoft.com/office/powerpoint/2010/main" val="3099452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ISA tied to </a:t>
            </a:r>
            <a:r>
              <a:rPr lang="en-US" dirty="0" err="1" smtClean="0"/>
              <a:t>impl</a:t>
            </a:r>
            <a:r>
              <a:rPr lang="en-US" dirty="0" smtClean="0"/>
              <a:t>; messy </a:t>
            </a:r>
            <a:r>
              <a:rPr lang="en-US" dirty="0" err="1" smtClean="0"/>
              <a:t>asm</a:t>
            </a:r>
            <a:r>
              <a:rPr lang="en-US" dirty="0" smtClean="0"/>
              <a:t>; </a:t>
            </a:r>
            <a:r>
              <a:rPr lang="en-US" dirty="0" err="1" smtClean="0"/>
              <a:t>impl</a:t>
            </a:r>
            <a:r>
              <a:rPr lang="en-US" dirty="0" smtClean="0"/>
              <a:t> easy &amp; cheap; </a:t>
            </a:r>
            <a:r>
              <a:rPr lang="en-US" dirty="0" err="1" smtClean="0"/>
              <a:t>perf</a:t>
            </a:r>
            <a:r>
              <a:rPr lang="en-US" dirty="0" smtClean="0"/>
              <a:t> depends on </a:t>
            </a:r>
            <a:r>
              <a:rPr lang="en-US" dirty="0" err="1" smtClean="0"/>
              <a:t>asm</a:t>
            </a:r>
            <a:r>
              <a:rPr lang="en-US" dirty="0" smtClean="0"/>
              <a:t>.</a:t>
            </a:r>
          </a:p>
          <a:p>
            <a:r>
              <a:rPr lang="en-US" dirty="0" smtClean="0"/>
              <a:t>2: ISA correctness not tied to </a:t>
            </a:r>
            <a:r>
              <a:rPr lang="en-US" dirty="0" err="1" smtClean="0"/>
              <a:t>impl</a:t>
            </a:r>
            <a:r>
              <a:rPr lang="en-US" dirty="0" smtClean="0"/>
              <a:t>; </a:t>
            </a:r>
            <a:r>
              <a:rPr lang="en-US" dirty="0" err="1" smtClean="0"/>
              <a:t>clean+slow</a:t>
            </a:r>
            <a:r>
              <a:rPr lang="en-US" dirty="0" smtClean="0"/>
              <a:t> </a:t>
            </a:r>
            <a:r>
              <a:rPr lang="en-US" dirty="0" err="1" smtClean="0"/>
              <a:t>asm</a:t>
            </a:r>
            <a:r>
              <a:rPr lang="en-US" dirty="0" smtClean="0"/>
              <a:t>, or </a:t>
            </a:r>
            <a:r>
              <a:rPr lang="en-US" dirty="0" err="1" smtClean="0"/>
              <a:t>messy+fast</a:t>
            </a:r>
            <a:r>
              <a:rPr lang="en-US" dirty="0" smtClean="0"/>
              <a:t> </a:t>
            </a:r>
            <a:r>
              <a:rPr lang="en-US" dirty="0" err="1" smtClean="0"/>
              <a:t>asm</a:t>
            </a:r>
            <a:r>
              <a:rPr lang="en-US" dirty="0" smtClean="0"/>
              <a:t>; </a:t>
            </a:r>
            <a:r>
              <a:rPr lang="en-US" dirty="0" err="1" smtClean="0"/>
              <a:t>impl</a:t>
            </a:r>
            <a:r>
              <a:rPr lang="en-US" dirty="0" smtClean="0"/>
              <a:t> easy and cheap; same </a:t>
            </a:r>
            <a:r>
              <a:rPr lang="en-US" dirty="0" err="1" smtClean="0"/>
              <a:t>perf</a:t>
            </a:r>
            <a:r>
              <a:rPr lang="en-US" dirty="0" smtClean="0"/>
              <a:t> as 1.</a:t>
            </a:r>
            <a:br>
              <a:rPr lang="en-US" dirty="0" smtClean="0"/>
            </a:br>
            <a:r>
              <a:rPr lang="en-US" dirty="0" smtClean="0"/>
              <a:t>3: ISA </a:t>
            </a:r>
            <a:r>
              <a:rPr lang="en-US" dirty="0" err="1" smtClean="0"/>
              <a:t>perf</a:t>
            </a:r>
            <a:r>
              <a:rPr lang="en-US" dirty="0" smtClean="0"/>
              <a:t> not tied to </a:t>
            </a:r>
            <a:r>
              <a:rPr lang="en-US" dirty="0" err="1" smtClean="0"/>
              <a:t>impl</a:t>
            </a:r>
            <a:r>
              <a:rPr lang="en-US" dirty="0" smtClean="0"/>
              <a:t>; </a:t>
            </a:r>
            <a:r>
              <a:rPr lang="en-US" dirty="0" err="1" smtClean="0"/>
              <a:t>clean+fast</a:t>
            </a:r>
            <a:r>
              <a:rPr lang="en-US" dirty="0" smtClean="0"/>
              <a:t> </a:t>
            </a:r>
            <a:r>
              <a:rPr lang="en-US" dirty="0" err="1" smtClean="0"/>
              <a:t>asm</a:t>
            </a:r>
            <a:r>
              <a:rPr lang="en-US" dirty="0" smtClean="0"/>
              <a:t>;  </a:t>
            </a:r>
            <a:r>
              <a:rPr lang="en-US" dirty="0" err="1" smtClean="0"/>
              <a:t>impl</a:t>
            </a:r>
            <a:r>
              <a:rPr lang="en-US" dirty="0" smtClean="0"/>
              <a:t> is tricky; best </a:t>
            </a:r>
            <a:r>
              <a:rPr lang="en-US" dirty="0" err="1" smtClean="0"/>
              <a:t>perf</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31</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pPr defTabSz="914237">
              <a:defRPr/>
            </a:pPr>
            <a:r>
              <a:rPr lang="en-US" dirty="0">
                <a:solidFill>
                  <a:schemeClr val="accent4"/>
                </a:solidFill>
                <a:latin typeface="Calibri" pitchFamily="34" charset="0"/>
                <a:cs typeface="Arial" pitchFamily="34" charset="0"/>
              </a:rPr>
              <a:t>Nothing: Modify ISA to match </a:t>
            </a:r>
            <a:r>
              <a:rPr lang="en-US" dirty="0" smtClean="0">
                <a:solidFill>
                  <a:schemeClr val="accent4"/>
                </a:solidFill>
                <a:latin typeface="Calibri" pitchFamily="34" charset="0"/>
                <a:cs typeface="Arial" pitchFamily="34" charset="0"/>
              </a:rPr>
              <a:t>implementation (not great as an option, violates abstraction. Requires restructuring by application.</a:t>
            </a:r>
            <a:r>
              <a:rPr lang="en-US" baseline="0" dirty="0" smtClean="0">
                <a:solidFill>
                  <a:schemeClr val="accent4"/>
                </a:solidFill>
                <a:latin typeface="Calibri" pitchFamily="34" charset="0"/>
                <a:cs typeface="Arial" pitchFamily="34" charset="0"/>
              </a:rPr>
              <a:t> Might not always be possible). </a:t>
            </a:r>
            <a:endParaRPr lang="en-US" dirty="0">
              <a:solidFill>
                <a:schemeClr val="accent4"/>
              </a:solidFill>
              <a:latin typeface="Calibri" pitchFamily="34" charset="0"/>
              <a:cs typeface="Arial" pitchFamily="34" charset="0"/>
            </a:endParaRPr>
          </a:p>
          <a:p>
            <a:pPr defTabSz="914237">
              <a:defRPr/>
            </a:pPr>
            <a:r>
              <a:rPr lang="en-US" dirty="0">
                <a:solidFill>
                  <a:schemeClr val="accent4"/>
                </a:solidFill>
                <a:latin typeface="Calibri" pitchFamily="34" charset="0"/>
                <a:cs typeface="Arial" pitchFamily="34" charset="0"/>
              </a:rPr>
              <a:t>Stall: Pause current and all subsequent instruction</a:t>
            </a:r>
          </a:p>
          <a:p>
            <a:pPr defTabSz="914237">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39</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Pipeline is humming</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p>
          <a:p>
            <a:endParaRPr lang="en-US" baseline="0" dirty="0" smtClean="0"/>
          </a:p>
          <a:p>
            <a:endParaRPr lang="en-US" baseline="0" dirty="0" smtClean="0"/>
          </a:p>
          <a:p>
            <a:r>
              <a:rPr lang="en-US" baseline="0" dirty="0" smtClean="0"/>
              <a:t>GPUs have such long pipelines it is just not realistic to add delay slots. So the penalty of branching is very high typically. Various architectural approaches to address that.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How to guess?</a:t>
            </a:r>
          </a:p>
          <a:p>
            <a:r>
              <a:rPr lang="en-US" dirty="0" smtClean="0"/>
              <a:t>A: constant; hint; branch prediction; random;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Sates is a 2 bit prediction scheme</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58</a:t>
            </a:fld>
            <a:endParaRPr lang="en-US"/>
          </a:p>
        </p:txBody>
      </p:sp>
    </p:spTree>
    <p:extLst>
      <p:ext uri="{BB962C8B-B14F-4D97-AF65-F5344CB8AC3E}">
        <p14:creationId xmlns:p14="http://schemas.microsoft.com/office/powerpoint/2010/main" val="3786902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103313" y="676275"/>
            <a:ext cx="4600575" cy="34512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897703" y="4354660"/>
            <a:ext cx="5012812" cy="4126370"/>
          </a:xfrm>
          <a:prstGeom prst="rect">
            <a:avLst/>
          </a:prstGeom>
          <a:solidFill>
            <a:srgbClr val="FFFFFF"/>
          </a:solidFill>
          <a:ln>
            <a:solidFill>
              <a:srgbClr val="000000"/>
            </a:solidFill>
            <a:miter lim="800000"/>
            <a:headEnd/>
            <a:tailEnd/>
          </a:ln>
        </p:spPr>
        <p:txBody>
          <a:bodyPr lIns="86472" tIns="43236" rIns="86472" bIns="43236"/>
          <a:lstStyle/>
          <a:p>
            <a:r>
              <a:rPr lang="en-US" dirty="0" smtClean="0"/>
              <a:t>Q:</a:t>
            </a:r>
            <a:r>
              <a:rPr lang="en-US" baseline="0" dirty="0" smtClean="0"/>
              <a:t> what if we had a “copy 0(r3), 4(r3)” instruction, as the </a:t>
            </a:r>
            <a:r>
              <a:rPr lang="en-US" baseline="0" smtClean="0"/>
              <a:t>x86 does, or “add r4, r4, 0(r3)”?</a:t>
            </a:r>
            <a:endParaRPr lang="en-US" baseline="0" dirty="0" smtClean="0"/>
          </a:p>
          <a:p>
            <a:r>
              <a:rPr lang="en-US" baseline="0" dirty="0" smtClean="0"/>
              <a:t>A: structural hazard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r>
              <a:rPr lang="en-US" dirty="0" smtClean="0"/>
              <a:t>Note that the arrow is not going backward in time.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r>
              <a:rPr lang="en-US" dirty="0" smtClean="0"/>
              <a:t>See</a:t>
            </a:r>
            <a:r>
              <a:rPr lang="en-US" baseline="0" dirty="0" smtClean="0"/>
              <a:t> where the hazard detection is. Forward unit is in the execute stage, because that is where you actually need the data.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r>
              <a:rPr lang="en-US" dirty="0" smtClean="0"/>
              <a:t>Why is the forward unit here. Because it does not need to be earlier.</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103313" y="676275"/>
            <a:ext cx="4600575" cy="34512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897702" y="4354662"/>
            <a:ext cx="5012812" cy="4126370"/>
          </a:xfrm>
          <a:prstGeom prst="rect">
            <a:avLst/>
          </a:prstGeom>
          <a:solidFill>
            <a:srgbClr val="FFFFFF"/>
          </a:solidFill>
          <a:ln>
            <a:solidFill>
              <a:srgbClr val="000000"/>
            </a:solidFill>
            <a:miter lim="800000"/>
            <a:headEnd/>
            <a:tailEnd/>
          </a:ln>
        </p:spPr>
        <p:txBody>
          <a:bodyPr lIns="86459" tIns="43230" rIns="86459" bIns="43230"/>
          <a:lstStyle/>
          <a:p>
            <a:pPr defTabSz="914156">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2" y="4353097"/>
            <a:ext cx="5012812" cy="4127934"/>
          </a:xfrm>
          <a:prstGeom prst="rect">
            <a:avLst/>
          </a:prstGeom>
          <a:solidFill>
            <a:srgbClr val="FFFFFF"/>
          </a:solidFill>
          <a:ln>
            <a:solidFill>
              <a:srgbClr val="000000"/>
            </a:solidFill>
            <a:miter lim="800000"/>
            <a:headEnd/>
            <a:tailEnd/>
          </a:ln>
        </p:spPr>
        <p:txBody>
          <a:bodyPr lIns="89845" tIns="44923" rIns="89845" bIns="44923"/>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838200"/>
            <a:ext cx="8686800" cy="563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solidFill>
                  <a:prstClr val="white">
                    <a:tint val="75000"/>
                  </a:prstClr>
                </a:solidFill>
              </a:rPr>
              <a:pPr/>
              <a:t>2/27/14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536639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ln>
            <a:solidFill>
              <a:schemeClr val="accent5">
                <a:lumMod val="60000"/>
                <a:lumOff val="40000"/>
              </a:schemeClr>
            </a:solidFill>
          </a:ln>
          <a:solidFill>
            <a:srgbClr val="00F6FF"/>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46" Type="http://schemas.openxmlformats.org/officeDocument/2006/relationships/tags" Target="../tags/tag115.xml"/><Relationship Id="rId47" Type="http://schemas.openxmlformats.org/officeDocument/2006/relationships/tags" Target="../tags/tag116.xml"/><Relationship Id="rId48" Type="http://schemas.openxmlformats.org/officeDocument/2006/relationships/tags" Target="../tags/tag117.xml"/><Relationship Id="rId49" Type="http://schemas.openxmlformats.org/officeDocument/2006/relationships/tags" Target="../tags/tag118.xml"/><Relationship Id="rId20" Type="http://schemas.openxmlformats.org/officeDocument/2006/relationships/tags" Target="../tags/tag89.xml"/><Relationship Id="rId21" Type="http://schemas.openxmlformats.org/officeDocument/2006/relationships/tags" Target="../tags/tag90.xml"/><Relationship Id="rId22" Type="http://schemas.openxmlformats.org/officeDocument/2006/relationships/tags" Target="../tags/tag91.xml"/><Relationship Id="rId23" Type="http://schemas.openxmlformats.org/officeDocument/2006/relationships/tags" Target="../tags/tag92.xml"/><Relationship Id="rId24" Type="http://schemas.openxmlformats.org/officeDocument/2006/relationships/tags" Target="../tags/tag93.xml"/><Relationship Id="rId25" Type="http://schemas.openxmlformats.org/officeDocument/2006/relationships/tags" Target="../tags/tag94.xml"/><Relationship Id="rId26" Type="http://schemas.openxmlformats.org/officeDocument/2006/relationships/tags" Target="../tags/tag95.xml"/><Relationship Id="rId27" Type="http://schemas.openxmlformats.org/officeDocument/2006/relationships/tags" Target="../tags/tag96.xml"/><Relationship Id="rId28" Type="http://schemas.openxmlformats.org/officeDocument/2006/relationships/tags" Target="../tags/tag97.xml"/><Relationship Id="rId29" Type="http://schemas.openxmlformats.org/officeDocument/2006/relationships/tags" Target="../tags/tag98.xml"/><Relationship Id="rId50" Type="http://schemas.openxmlformats.org/officeDocument/2006/relationships/tags" Target="../tags/tag119.xml"/><Relationship Id="rId51" Type="http://schemas.openxmlformats.org/officeDocument/2006/relationships/slideLayout" Target="../slideLayouts/slideLayout4.xml"/><Relationship Id="rId52" Type="http://schemas.openxmlformats.org/officeDocument/2006/relationships/notesSlide" Target="../notesSlides/notesSlide6.xml"/><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30" Type="http://schemas.openxmlformats.org/officeDocument/2006/relationships/tags" Target="../tags/tag99.xml"/><Relationship Id="rId31" Type="http://schemas.openxmlformats.org/officeDocument/2006/relationships/tags" Target="../tags/tag100.xml"/><Relationship Id="rId32" Type="http://schemas.openxmlformats.org/officeDocument/2006/relationships/tags" Target="../tags/tag101.xml"/><Relationship Id="rId9" Type="http://schemas.openxmlformats.org/officeDocument/2006/relationships/tags" Target="../tags/tag78.xml"/><Relationship Id="rId6" Type="http://schemas.openxmlformats.org/officeDocument/2006/relationships/tags" Target="../tags/tag75.xml"/><Relationship Id="rId7" Type="http://schemas.openxmlformats.org/officeDocument/2006/relationships/tags" Target="../tags/tag76.xml"/><Relationship Id="rId8" Type="http://schemas.openxmlformats.org/officeDocument/2006/relationships/tags" Target="../tags/tag77.xml"/><Relationship Id="rId33" Type="http://schemas.openxmlformats.org/officeDocument/2006/relationships/tags" Target="../tags/tag102.xml"/><Relationship Id="rId34" Type="http://schemas.openxmlformats.org/officeDocument/2006/relationships/tags" Target="../tags/tag103.xml"/><Relationship Id="rId35" Type="http://schemas.openxmlformats.org/officeDocument/2006/relationships/tags" Target="../tags/tag104.xml"/><Relationship Id="rId36" Type="http://schemas.openxmlformats.org/officeDocument/2006/relationships/tags" Target="../tags/tag105.xml"/><Relationship Id="rId10" Type="http://schemas.openxmlformats.org/officeDocument/2006/relationships/tags" Target="../tags/tag79.xml"/><Relationship Id="rId11" Type="http://schemas.openxmlformats.org/officeDocument/2006/relationships/tags" Target="../tags/tag80.xml"/><Relationship Id="rId12" Type="http://schemas.openxmlformats.org/officeDocument/2006/relationships/tags" Target="../tags/tag81.xml"/><Relationship Id="rId13" Type="http://schemas.openxmlformats.org/officeDocument/2006/relationships/tags" Target="../tags/tag82.xml"/><Relationship Id="rId14" Type="http://schemas.openxmlformats.org/officeDocument/2006/relationships/tags" Target="../tags/tag83.xml"/><Relationship Id="rId15" Type="http://schemas.openxmlformats.org/officeDocument/2006/relationships/tags" Target="../tags/tag84.xml"/><Relationship Id="rId16" Type="http://schemas.openxmlformats.org/officeDocument/2006/relationships/tags" Target="../tags/tag85.xml"/><Relationship Id="rId17" Type="http://schemas.openxmlformats.org/officeDocument/2006/relationships/tags" Target="../tags/tag86.xml"/><Relationship Id="rId18" Type="http://schemas.openxmlformats.org/officeDocument/2006/relationships/tags" Target="../tags/tag87.xml"/><Relationship Id="rId19" Type="http://schemas.openxmlformats.org/officeDocument/2006/relationships/tags" Target="../tags/tag88.xml"/><Relationship Id="rId37" Type="http://schemas.openxmlformats.org/officeDocument/2006/relationships/tags" Target="../tags/tag106.xml"/><Relationship Id="rId38" Type="http://schemas.openxmlformats.org/officeDocument/2006/relationships/tags" Target="../tags/tag107.xml"/><Relationship Id="rId39" Type="http://schemas.openxmlformats.org/officeDocument/2006/relationships/tags" Target="../tags/tag108.xml"/><Relationship Id="rId40" Type="http://schemas.openxmlformats.org/officeDocument/2006/relationships/tags" Target="../tags/tag109.xml"/><Relationship Id="rId41" Type="http://schemas.openxmlformats.org/officeDocument/2006/relationships/tags" Target="../tags/tag110.xml"/><Relationship Id="rId42" Type="http://schemas.openxmlformats.org/officeDocument/2006/relationships/tags" Target="../tags/tag111.xml"/><Relationship Id="rId43" Type="http://schemas.openxmlformats.org/officeDocument/2006/relationships/tags" Target="../tags/tag112.xml"/><Relationship Id="rId44" Type="http://schemas.openxmlformats.org/officeDocument/2006/relationships/tags" Target="../tags/tag113.xml"/><Relationship Id="rId45" Type="http://schemas.openxmlformats.org/officeDocument/2006/relationships/tags" Target="../tags/tag114.xml"/></Relationships>
</file>

<file path=ppt/slides/_rels/slide11.xml.rels><?xml version="1.0" encoding="UTF-8" standalone="yes"?>
<Relationships xmlns="http://schemas.openxmlformats.org/package/2006/relationships"><Relationship Id="rId13" Type="http://schemas.openxmlformats.org/officeDocument/2006/relationships/tags" Target="../tags/tag132.xml"/><Relationship Id="rId14" Type="http://schemas.openxmlformats.org/officeDocument/2006/relationships/tags" Target="../tags/tag133.xml"/><Relationship Id="rId15" Type="http://schemas.openxmlformats.org/officeDocument/2006/relationships/tags" Target="../tags/tag134.xml"/><Relationship Id="rId16" Type="http://schemas.openxmlformats.org/officeDocument/2006/relationships/tags" Target="../tags/tag135.xml"/><Relationship Id="rId17" Type="http://schemas.openxmlformats.org/officeDocument/2006/relationships/tags" Target="../tags/tag136.xml"/><Relationship Id="rId18" Type="http://schemas.openxmlformats.org/officeDocument/2006/relationships/tags" Target="../tags/tag137.xml"/><Relationship Id="rId19" Type="http://schemas.openxmlformats.org/officeDocument/2006/relationships/tags" Target="../tags/tag138.xml"/><Relationship Id="rId63" Type="http://schemas.openxmlformats.org/officeDocument/2006/relationships/tags" Target="../tags/tag182.xml"/><Relationship Id="rId64" Type="http://schemas.openxmlformats.org/officeDocument/2006/relationships/tags" Target="../tags/tag183.xml"/><Relationship Id="rId65" Type="http://schemas.openxmlformats.org/officeDocument/2006/relationships/slideLayout" Target="../slideLayouts/slideLayout4.xml"/><Relationship Id="rId66" Type="http://schemas.openxmlformats.org/officeDocument/2006/relationships/notesSlide" Target="../notesSlides/notesSlide7.xml"/><Relationship Id="rId50" Type="http://schemas.openxmlformats.org/officeDocument/2006/relationships/tags" Target="../tags/tag169.xml"/><Relationship Id="rId51" Type="http://schemas.openxmlformats.org/officeDocument/2006/relationships/tags" Target="../tags/tag170.xml"/><Relationship Id="rId52" Type="http://schemas.openxmlformats.org/officeDocument/2006/relationships/tags" Target="../tags/tag171.xml"/><Relationship Id="rId53" Type="http://schemas.openxmlformats.org/officeDocument/2006/relationships/tags" Target="../tags/tag172.xml"/><Relationship Id="rId54" Type="http://schemas.openxmlformats.org/officeDocument/2006/relationships/tags" Target="../tags/tag173.xml"/><Relationship Id="rId55" Type="http://schemas.openxmlformats.org/officeDocument/2006/relationships/tags" Target="../tags/tag174.xml"/><Relationship Id="rId56" Type="http://schemas.openxmlformats.org/officeDocument/2006/relationships/tags" Target="../tags/tag175.xml"/><Relationship Id="rId57" Type="http://schemas.openxmlformats.org/officeDocument/2006/relationships/tags" Target="../tags/tag176.xml"/><Relationship Id="rId58" Type="http://schemas.openxmlformats.org/officeDocument/2006/relationships/tags" Target="../tags/tag177.xml"/><Relationship Id="rId59" Type="http://schemas.openxmlformats.org/officeDocument/2006/relationships/tags" Target="../tags/tag178.xml"/><Relationship Id="rId40" Type="http://schemas.openxmlformats.org/officeDocument/2006/relationships/tags" Target="../tags/tag159.xml"/><Relationship Id="rId41" Type="http://schemas.openxmlformats.org/officeDocument/2006/relationships/tags" Target="../tags/tag160.xml"/><Relationship Id="rId42" Type="http://schemas.openxmlformats.org/officeDocument/2006/relationships/tags" Target="../tags/tag161.xml"/><Relationship Id="rId43" Type="http://schemas.openxmlformats.org/officeDocument/2006/relationships/tags" Target="../tags/tag162.xml"/><Relationship Id="rId44" Type="http://schemas.openxmlformats.org/officeDocument/2006/relationships/tags" Target="../tags/tag163.xml"/><Relationship Id="rId45" Type="http://schemas.openxmlformats.org/officeDocument/2006/relationships/tags" Target="../tags/tag164.xml"/><Relationship Id="rId46" Type="http://schemas.openxmlformats.org/officeDocument/2006/relationships/tags" Target="../tags/tag165.xml"/><Relationship Id="rId47" Type="http://schemas.openxmlformats.org/officeDocument/2006/relationships/tags" Target="../tags/tag166.xml"/><Relationship Id="rId48" Type="http://schemas.openxmlformats.org/officeDocument/2006/relationships/tags" Target="../tags/tag167.xml"/><Relationship Id="rId49" Type="http://schemas.openxmlformats.org/officeDocument/2006/relationships/tags" Target="../tags/tag168.xml"/><Relationship Id="rId1" Type="http://schemas.openxmlformats.org/officeDocument/2006/relationships/tags" Target="../tags/tag120.xml"/><Relationship Id="rId2" Type="http://schemas.openxmlformats.org/officeDocument/2006/relationships/tags" Target="../tags/tag121.xml"/><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tags" Target="../tags/tag125.xml"/><Relationship Id="rId7" Type="http://schemas.openxmlformats.org/officeDocument/2006/relationships/tags" Target="../tags/tag126.xml"/><Relationship Id="rId8" Type="http://schemas.openxmlformats.org/officeDocument/2006/relationships/tags" Target="../tags/tag127.xml"/><Relationship Id="rId9" Type="http://schemas.openxmlformats.org/officeDocument/2006/relationships/tags" Target="../tags/tag128.xml"/><Relationship Id="rId30" Type="http://schemas.openxmlformats.org/officeDocument/2006/relationships/tags" Target="../tags/tag149.xml"/><Relationship Id="rId31" Type="http://schemas.openxmlformats.org/officeDocument/2006/relationships/tags" Target="../tags/tag150.xml"/><Relationship Id="rId32" Type="http://schemas.openxmlformats.org/officeDocument/2006/relationships/tags" Target="../tags/tag151.xml"/><Relationship Id="rId33" Type="http://schemas.openxmlformats.org/officeDocument/2006/relationships/tags" Target="../tags/tag152.xml"/><Relationship Id="rId34" Type="http://schemas.openxmlformats.org/officeDocument/2006/relationships/tags" Target="../tags/tag153.xml"/><Relationship Id="rId35" Type="http://schemas.openxmlformats.org/officeDocument/2006/relationships/tags" Target="../tags/tag154.xml"/><Relationship Id="rId36" Type="http://schemas.openxmlformats.org/officeDocument/2006/relationships/tags" Target="../tags/tag155.xml"/><Relationship Id="rId37" Type="http://schemas.openxmlformats.org/officeDocument/2006/relationships/tags" Target="../tags/tag156.xml"/><Relationship Id="rId38" Type="http://schemas.openxmlformats.org/officeDocument/2006/relationships/tags" Target="../tags/tag157.xml"/><Relationship Id="rId39" Type="http://schemas.openxmlformats.org/officeDocument/2006/relationships/tags" Target="../tags/tag158.xml"/><Relationship Id="rId20" Type="http://schemas.openxmlformats.org/officeDocument/2006/relationships/tags" Target="../tags/tag139.xml"/><Relationship Id="rId21" Type="http://schemas.openxmlformats.org/officeDocument/2006/relationships/tags" Target="../tags/tag140.xml"/><Relationship Id="rId22" Type="http://schemas.openxmlformats.org/officeDocument/2006/relationships/tags" Target="../tags/tag141.xml"/><Relationship Id="rId23" Type="http://schemas.openxmlformats.org/officeDocument/2006/relationships/tags" Target="../tags/tag142.xml"/><Relationship Id="rId24" Type="http://schemas.openxmlformats.org/officeDocument/2006/relationships/tags" Target="../tags/tag143.xml"/><Relationship Id="rId25" Type="http://schemas.openxmlformats.org/officeDocument/2006/relationships/tags" Target="../tags/tag144.xml"/><Relationship Id="rId26" Type="http://schemas.openxmlformats.org/officeDocument/2006/relationships/tags" Target="../tags/tag145.xml"/><Relationship Id="rId27" Type="http://schemas.openxmlformats.org/officeDocument/2006/relationships/tags" Target="../tags/tag146.xml"/><Relationship Id="rId28" Type="http://schemas.openxmlformats.org/officeDocument/2006/relationships/tags" Target="../tags/tag147.xml"/><Relationship Id="rId29" Type="http://schemas.openxmlformats.org/officeDocument/2006/relationships/tags" Target="../tags/tag148.xml"/><Relationship Id="rId60" Type="http://schemas.openxmlformats.org/officeDocument/2006/relationships/tags" Target="../tags/tag179.xml"/><Relationship Id="rId61" Type="http://schemas.openxmlformats.org/officeDocument/2006/relationships/tags" Target="../tags/tag180.xml"/><Relationship Id="rId62" Type="http://schemas.openxmlformats.org/officeDocument/2006/relationships/tags" Target="../tags/tag181.xml"/><Relationship Id="rId10" Type="http://schemas.openxmlformats.org/officeDocument/2006/relationships/tags" Target="../tags/tag129.xml"/><Relationship Id="rId11" Type="http://schemas.openxmlformats.org/officeDocument/2006/relationships/tags" Target="../tags/tag130.xml"/><Relationship Id="rId12" Type="http://schemas.openxmlformats.org/officeDocument/2006/relationships/tags" Target="../tags/tag131.xml"/></Relationships>
</file>

<file path=ppt/slides/_rels/slide12.xml.rels><?xml version="1.0" encoding="UTF-8" standalone="yes"?>
<Relationships xmlns="http://schemas.openxmlformats.org/package/2006/relationships"><Relationship Id="rId3" Type="http://schemas.openxmlformats.org/officeDocument/2006/relationships/tags" Target="../tags/tag186.xml"/><Relationship Id="rId4" Type="http://schemas.openxmlformats.org/officeDocument/2006/relationships/tags" Target="../tags/tag187.xml"/><Relationship Id="rId5" Type="http://schemas.openxmlformats.org/officeDocument/2006/relationships/tags" Target="../tags/tag188.xml"/><Relationship Id="rId6" Type="http://schemas.openxmlformats.org/officeDocument/2006/relationships/slideLayout" Target="../slideLayouts/slideLayout2.xml"/><Relationship Id="rId7" Type="http://schemas.openxmlformats.org/officeDocument/2006/relationships/notesSlide" Target="../notesSlides/notesSlide8.xml"/><Relationship Id="rId1" Type="http://schemas.openxmlformats.org/officeDocument/2006/relationships/tags" Target="../tags/tag184.xml"/><Relationship Id="rId2" Type="http://schemas.openxmlformats.org/officeDocument/2006/relationships/tags" Target="../tags/tag185.xml"/></Relationships>
</file>

<file path=ppt/slides/_rels/slide13.xml.rels><?xml version="1.0" encoding="UTF-8" standalone="yes"?>
<Relationships xmlns="http://schemas.openxmlformats.org/package/2006/relationships"><Relationship Id="rId13" Type="http://schemas.openxmlformats.org/officeDocument/2006/relationships/tags" Target="../tags/tag201.xml"/><Relationship Id="rId14" Type="http://schemas.openxmlformats.org/officeDocument/2006/relationships/tags" Target="../tags/tag202.xml"/><Relationship Id="rId15" Type="http://schemas.openxmlformats.org/officeDocument/2006/relationships/tags" Target="../tags/tag203.xml"/><Relationship Id="rId16" Type="http://schemas.openxmlformats.org/officeDocument/2006/relationships/tags" Target="../tags/tag204.xml"/><Relationship Id="rId17" Type="http://schemas.openxmlformats.org/officeDocument/2006/relationships/tags" Target="../tags/tag205.xml"/><Relationship Id="rId18" Type="http://schemas.openxmlformats.org/officeDocument/2006/relationships/tags" Target="../tags/tag206.xml"/><Relationship Id="rId19" Type="http://schemas.openxmlformats.org/officeDocument/2006/relationships/tags" Target="../tags/tag207.xml"/><Relationship Id="rId50" Type="http://schemas.openxmlformats.org/officeDocument/2006/relationships/tags" Target="../tags/tag238.xml"/><Relationship Id="rId51" Type="http://schemas.openxmlformats.org/officeDocument/2006/relationships/tags" Target="../tags/tag239.xml"/><Relationship Id="rId52" Type="http://schemas.openxmlformats.org/officeDocument/2006/relationships/tags" Target="../tags/tag240.xml"/><Relationship Id="rId53" Type="http://schemas.openxmlformats.org/officeDocument/2006/relationships/tags" Target="../tags/tag241.xml"/><Relationship Id="rId54" Type="http://schemas.openxmlformats.org/officeDocument/2006/relationships/tags" Target="../tags/tag242.xml"/><Relationship Id="rId55" Type="http://schemas.openxmlformats.org/officeDocument/2006/relationships/tags" Target="../tags/tag243.xml"/><Relationship Id="rId56" Type="http://schemas.openxmlformats.org/officeDocument/2006/relationships/tags" Target="../tags/tag244.xml"/><Relationship Id="rId57" Type="http://schemas.openxmlformats.org/officeDocument/2006/relationships/tags" Target="../tags/tag245.xml"/><Relationship Id="rId58" Type="http://schemas.openxmlformats.org/officeDocument/2006/relationships/slideLayout" Target="../slideLayouts/slideLayout4.xml"/><Relationship Id="rId59" Type="http://schemas.openxmlformats.org/officeDocument/2006/relationships/notesSlide" Target="../notesSlides/notesSlide9.xml"/><Relationship Id="rId40" Type="http://schemas.openxmlformats.org/officeDocument/2006/relationships/tags" Target="../tags/tag228.xml"/><Relationship Id="rId41" Type="http://schemas.openxmlformats.org/officeDocument/2006/relationships/tags" Target="../tags/tag229.xml"/><Relationship Id="rId42" Type="http://schemas.openxmlformats.org/officeDocument/2006/relationships/tags" Target="../tags/tag230.xml"/><Relationship Id="rId43" Type="http://schemas.openxmlformats.org/officeDocument/2006/relationships/tags" Target="../tags/tag231.xml"/><Relationship Id="rId44" Type="http://schemas.openxmlformats.org/officeDocument/2006/relationships/tags" Target="../tags/tag232.xml"/><Relationship Id="rId45" Type="http://schemas.openxmlformats.org/officeDocument/2006/relationships/tags" Target="../tags/tag233.xml"/><Relationship Id="rId46" Type="http://schemas.openxmlformats.org/officeDocument/2006/relationships/tags" Target="../tags/tag234.xml"/><Relationship Id="rId47" Type="http://schemas.openxmlformats.org/officeDocument/2006/relationships/tags" Target="../tags/tag235.xml"/><Relationship Id="rId48" Type="http://schemas.openxmlformats.org/officeDocument/2006/relationships/tags" Target="../tags/tag236.xml"/><Relationship Id="rId49" Type="http://schemas.openxmlformats.org/officeDocument/2006/relationships/tags" Target="../tags/tag237.xml"/><Relationship Id="rId1" Type="http://schemas.openxmlformats.org/officeDocument/2006/relationships/tags" Target="../tags/tag189.xml"/><Relationship Id="rId2" Type="http://schemas.openxmlformats.org/officeDocument/2006/relationships/tags" Target="../tags/tag190.xml"/><Relationship Id="rId3" Type="http://schemas.openxmlformats.org/officeDocument/2006/relationships/tags" Target="../tags/tag191.xml"/><Relationship Id="rId4" Type="http://schemas.openxmlformats.org/officeDocument/2006/relationships/tags" Target="../tags/tag192.xml"/><Relationship Id="rId5" Type="http://schemas.openxmlformats.org/officeDocument/2006/relationships/tags" Target="../tags/tag193.xml"/><Relationship Id="rId6" Type="http://schemas.openxmlformats.org/officeDocument/2006/relationships/tags" Target="../tags/tag194.xml"/><Relationship Id="rId7" Type="http://schemas.openxmlformats.org/officeDocument/2006/relationships/tags" Target="../tags/tag195.xml"/><Relationship Id="rId8" Type="http://schemas.openxmlformats.org/officeDocument/2006/relationships/tags" Target="../tags/tag196.xml"/><Relationship Id="rId9" Type="http://schemas.openxmlformats.org/officeDocument/2006/relationships/tags" Target="../tags/tag197.xml"/><Relationship Id="rId30" Type="http://schemas.openxmlformats.org/officeDocument/2006/relationships/tags" Target="../tags/tag218.xml"/><Relationship Id="rId31" Type="http://schemas.openxmlformats.org/officeDocument/2006/relationships/tags" Target="../tags/tag219.xml"/><Relationship Id="rId32" Type="http://schemas.openxmlformats.org/officeDocument/2006/relationships/tags" Target="../tags/tag220.xml"/><Relationship Id="rId33" Type="http://schemas.openxmlformats.org/officeDocument/2006/relationships/tags" Target="../tags/tag221.xml"/><Relationship Id="rId34" Type="http://schemas.openxmlformats.org/officeDocument/2006/relationships/tags" Target="../tags/tag222.xml"/><Relationship Id="rId35" Type="http://schemas.openxmlformats.org/officeDocument/2006/relationships/tags" Target="../tags/tag223.xml"/><Relationship Id="rId36" Type="http://schemas.openxmlformats.org/officeDocument/2006/relationships/tags" Target="../tags/tag224.xml"/><Relationship Id="rId37" Type="http://schemas.openxmlformats.org/officeDocument/2006/relationships/tags" Target="../tags/tag225.xml"/><Relationship Id="rId38" Type="http://schemas.openxmlformats.org/officeDocument/2006/relationships/tags" Target="../tags/tag226.xml"/><Relationship Id="rId39" Type="http://schemas.openxmlformats.org/officeDocument/2006/relationships/tags" Target="../tags/tag227.xml"/><Relationship Id="rId20" Type="http://schemas.openxmlformats.org/officeDocument/2006/relationships/tags" Target="../tags/tag208.xml"/><Relationship Id="rId21" Type="http://schemas.openxmlformats.org/officeDocument/2006/relationships/tags" Target="../tags/tag209.xml"/><Relationship Id="rId22" Type="http://schemas.openxmlformats.org/officeDocument/2006/relationships/tags" Target="../tags/tag210.xml"/><Relationship Id="rId23" Type="http://schemas.openxmlformats.org/officeDocument/2006/relationships/tags" Target="../tags/tag211.xml"/><Relationship Id="rId24" Type="http://schemas.openxmlformats.org/officeDocument/2006/relationships/tags" Target="../tags/tag212.xml"/><Relationship Id="rId25" Type="http://schemas.openxmlformats.org/officeDocument/2006/relationships/tags" Target="../tags/tag213.xml"/><Relationship Id="rId26" Type="http://schemas.openxmlformats.org/officeDocument/2006/relationships/tags" Target="../tags/tag214.xml"/><Relationship Id="rId27" Type="http://schemas.openxmlformats.org/officeDocument/2006/relationships/tags" Target="../tags/tag215.xml"/><Relationship Id="rId28" Type="http://schemas.openxmlformats.org/officeDocument/2006/relationships/tags" Target="../tags/tag216.xml"/><Relationship Id="rId29" Type="http://schemas.openxmlformats.org/officeDocument/2006/relationships/tags" Target="../tags/tag217.xml"/><Relationship Id="rId10" Type="http://schemas.openxmlformats.org/officeDocument/2006/relationships/tags" Target="../tags/tag198.xml"/><Relationship Id="rId11" Type="http://schemas.openxmlformats.org/officeDocument/2006/relationships/tags" Target="../tags/tag199.xml"/><Relationship Id="rId12" Type="http://schemas.openxmlformats.org/officeDocument/2006/relationships/tags" Target="../tags/tag200.xml"/></Relationships>
</file>

<file path=ppt/slides/_rels/slide14.xml.rels><?xml version="1.0" encoding="UTF-8" standalone="yes"?>
<Relationships xmlns="http://schemas.openxmlformats.org/package/2006/relationships"><Relationship Id="rId3" Type="http://schemas.openxmlformats.org/officeDocument/2006/relationships/tags" Target="../tags/tag248.xml"/><Relationship Id="rId4" Type="http://schemas.openxmlformats.org/officeDocument/2006/relationships/tags" Target="../tags/tag249.xml"/><Relationship Id="rId5" Type="http://schemas.openxmlformats.org/officeDocument/2006/relationships/tags" Target="../tags/tag250.xml"/><Relationship Id="rId6" Type="http://schemas.openxmlformats.org/officeDocument/2006/relationships/slideLayout" Target="../slideLayouts/slideLayout2.xml"/><Relationship Id="rId7" Type="http://schemas.openxmlformats.org/officeDocument/2006/relationships/notesSlide" Target="../notesSlides/notesSlide10.xml"/><Relationship Id="rId1" Type="http://schemas.openxmlformats.org/officeDocument/2006/relationships/tags" Target="../tags/tag246.xml"/><Relationship Id="rId2" Type="http://schemas.openxmlformats.org/officeDocument/2006/relationships/tags" Target="../tags/tag247.xml"/></Relationships>
</file>

<file path=ppt/slides/_rels/slide15.xml.rels><?xml version="1.0" encoding="UTF-8" standalone="yes"?>
<Relationships xmlns="http://schemas.openxmlformats.org/package/2006/relationships"><Relationship Id="rId3" Type="http://schemas.openxmlformats.org/officeDocument/2006/relationships/tags" Target="../tags/tag253.xml"/><Relationship Id="rId4" Type="http://schemas.openxmlformats.org/officeDocument/2006/relationships/tags" Target="../tags/tag254.xml"/><Relationship Id="rId5" Type="http://schemas.openxmlformats.org/officeDocument/2006/relationships/tags" Target="../tags/tag255.xml"/><Relationship Id="rId6" Type="http://schemas.openxmlformats.org/officeDocument/2006/relationships/slideLayout" Target="../slideLayouts/slideLayout2.xml"/><Relationship Id="rId7" Type="http://schemas.openxmlformats.org/officeDocument/2006/relationships/notesSlide" Target="../notesSlides/notesSlide11.xml"/><Relationship Id="rId1" Type="http://schemas.openxmlformats.org/officeDocument/2006/relationships/tags" Target="../tags/tag251.xml"/><Relationship Id="rId2" Type="http://schemas.openxmlformats.org/officeDocument/2006/relationships/tags" Target="../tags/tag25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1" Type="http://schemas.openxmlformats.org/officeDocument/2006/relationships/tags" Target="../tags/tag256.xml"/><Relationship Id="rId2" Type="http://schemas.openxmlformats.org/officeDocument/2006/relationships/tags" Target="../tags/tag257.xml"/></Relationships>
</file>

<file path=ppt/slides/_rels/slide17.xml.rels><?xml version="1.0" encoding="UTF-8" standalone="yes"?>
<Relationships xmlns="http://schemas.openxmlformats.org/package/2006/relationships"><Relationship Id="rId13" Type="http://schemas.openxmlformats.org/officeDocument/2006/relationships/tags" Target="../tags/tag270.xml"/><Relationship Id="rId14" Type="http://schemas.openxmlformats.org/officeDocument/2006/relationships/tags" Target="../tags/tag271.xml"/><Relationship Id="rId15" Type="http://schemas.openxmlformats.org/officeDocument/2006/relationships/tags" Target="../tags/tag272.xml"/><Relationship Id="rId16" Type="http://schemas.openxmlformats.org/officeDocument/2006/relationships/tags" Target="../tags/tag273.xml"/><Relationship Id="rId17" Type="http://schemas.openxmlformats.org/officeDocument/2006/relationships/tags" Target="../tags/tag274.xml"/><Relationship Id="rId18" Type="http://schemas.openxmlformats.org/officeDocument/2006/relationships/tags" Target="../tags/tag275.xml"/><Relationship Id="rId19" Type="http://schemas.openxmlformats.org/officeDocument/2006/relationships/tags" Target="../tags/tag276.xml"/><Relationship Id="rId50" Type="http://schemas.openxmlformats.org/officeDocument/2006/relationships/tags" Target="../tags/tag307.xml"/><Relationship Id="rId51" Type="http://schemas.openxmlformats.org/officeDocument/2006/relationships/tags" Target="../tags/tag308.xml"/><Relationship Id="rId52" Type="http://schemas.openxmlformats.org/officeDocument/2006/relationships/tags" Target="../tags/tag309.xml"/><Relationship Id="rId53" Type="http://schemas.openxmlformats.org/officeDocument/2006/relationships/tags" Target="../tags/tag310.xml"/><Relationship Id="rId54" Type="http://schemas.openxmlformats.org/officeDocument/2006/relationships/tags" Target="../tags/tag311.xml"/><Relationship Id="rId55" Type="http://schemas.openxmlformats.org/officeDocument/2006/relationships/tags" Target="../tags/tag312.xml"/><Relationship Id="rId56" Type="http://schemas.openxmlformats.org/officeDocument/2006/relationships/tags" Target="../tags/tag313.xml"/><Relationship Id="rId57" Type="http://schemas.openxmlformats.org/officeDocument/2006/relationships/tags" Target="../tags/tag314.xml"/><Relationship Id="rId58" Type="http://schemas.openxmlformats.org/officeDocument/2006/relationships/slideLayout" Target="../slideLayouts/slideLayout4.xml"/><Relationship Id="rId59" Type="http://schemas.openxmlformats.org/officeDocument/2006/relationships/notesSlide" Target="../notesSlides/notesSlide13.xml"/><Relationship Id="rId40" Type="http://schemas.openxmlformats.org/officeDocument/2006/relationships/tags" Target="../tags/tag297.xml"/><Relationship Id="rId41" Type="http://schemas.openxmlformats.org/officeDocument/2006/relationships/tags" Target="../tags/tag298.xml"/><Relationship Id="rId42" Type="http://schemas.openxmlformats.org/officeDocument/2006/relationships/tags" Target="../tags/tag299.xml"/><Relationship Id="rId43" Type="http://schemas.openxmlformats.org/officeDocument/2006/relationships/tags" Target="../tags/tag300.xml"/><Relationship Id="rId44" Type="http://schemas.openxmlformats.org/officeDocument/2006/relationships/tags" Target="../tags/tag301.xml"/><Relationship Id="rId45" Type="http://schemas.openxmlformats.org/officeDocument/2006/relationships/tags" Target="../tags/tag302.xml"/><Relationship Id="rId46" Type="http://schemas.openxmlformats.org/officeDocument/2006/relationships/tags" Target="../tags/tag303.xml"/><Relationship Id="rId47" Type="http://schemas.openxmlformats.org/officeDocument/2006/relationships/tags" Target="../tags/tag304.xml"/><Relationship Id="rId48" Type="http://schemas.openxmlformats.org/officeDocument/2006/relationships/tags" Target="../tags/tag305.xml"/><Relationship Id="rId49" Type="http://schemas.openxmlformats.org/officeDocument/2006/relationships/tags" Target="../tags/tag306.xml"/><Relationship Id="rId1" Type="http://schemas.openxmlformats.org/officeDocument/2006/relationships/tags" Target="../tags/tag258.xml"/><Relationship Id="rId2" Type="http://schemas.openxmlformats.org/officeDocument/2006/relationships/tags" Target="../tags/tag259.xml"/><Relationship Id="rId3" Type="http://schemas.openxmlformats.org/officeDocument/2006/relationships/tags" Target="../tags/tag260.xml"/><Relationship Id="rId4" Type="http://schemas.openxmlformats.org/officeDocument/2006/relationships/tags" Target="../tags/tag261.xml"/><Relationship Id="rId5" Type="http://schemas.openxmlformats.org/officeDocument/2006/relationships/tags" Target="../tags/tag262.xml"/><Relationship Id="rId6" Type="http://schemas.openxmlformats.org/officeDocument/2006/relationships/tags" Target="../tags/tag263.xml"/><Relationship Id="rId7" Type="http://schemas.openxmlformats.org/officeDocument/2006/relationships/tags" Target="../tags/tag264.xml"/><Relationship Id="rId8" Type="http://schemas.openxmlformats.org/officeDocument/2006/relationships/tags" Target="../tags/tag265.xml"/><Relationship Id="rId9" Type="http://schemas.openxmlformats.org/officeDocument/2006/relationships/tags" Target="../tags/tag266.xml"/><Relationship Id="rId30" Type="http://schemas.openxmlformats.org/officeDocument/2006/relationships/tags" Target="../tags/tag287.xml"/><Relationship Id="rId31" Type="http://schemas.openxmlformats.org/officeDocument/2006/relationships/tags" Target="../tags/tag288.xml"/><Relationship Id="rId32" Type="http://schemas.openxmlformats.org/officeDocument/2006/relationships/tags" Target="../tags/tag289.xml"/><Relationship Id="rId33" Type="http://schemas.openxmlformats.org/officeDocument/2006/relationships/tags" Target="../tags/tag290.xml"/><Relationship Id="rId34" Type="http://schemas.openxmlformats.org/officeDocument/2006/relationships/tags" Target="../tags/tag291.xml"/><Relationship Id="rId35" Type="http://schemas.openxmlformats.org/officeDocument/2006/relationships/tags" Target="../tags/tag292.xml"/><Relationship Id="rId36" Type="http://schemas.openxmlformats.org/officeDocument/2006/relationships/tags" Target="../tags/tag293.xml"/><Relationship Id="rId37" Type="http://schemas.openxmlformats.org/officeDocument/2006/relationships/tags" Target="../tags/tag294.xml"/><Relationship Id="rId38" Type="http://schemas.openxmlformats.org/officeDocument/2006/relationships/tags" Target="../tags/tag295.xml"/><Relationship Id="rId39" Type="http://schemas.openxmlformats.org/officeDocument/2006/relationships/tags" Target="../tags/tag296.xml"/><Relationship Id="rId20" Type="http://schemas.openxmlformats.org/officeDocument/2006/relationships/tags" Target="../tags/tag277.xml"/><Relationship Id="rId21" Type="http://schemas.openxmlformats.org/officeDocument/2006/relationships/tags" Target="../tags/tag278.xml"/><Relationship Id="rId22" Type="http://schemas.openxmlformats.org/officeDocument/2006/relationships/tags" Target="../tags/tag279.xml"/><Relationship Id="rId23" Type="http://schemas.openxmlformats.org/officeDocument/2006/relationships/tags" Target="../tags/tag280.xml"/><Relationship Id="rId24" Type="http://schemas.openxmlformats.org/officeDocument/2006/relationships/tags" Target="../tags/tag281.xml"/><Relationship Id="rId25" Type="http://schemas.openxmlformats.org/officeDocument/2006/relationships/tags" Target="../tags/tag282.xml"/><Relationship Id="rId26" Type="http://schemas.openxmlformats.org/officeDocument/2006/relationships/tags" Target="../tags/tag283.xml"/><Relationship Id="rId27" Type="http://schemas.openxmlformats.org/officeDocument/2006/relationships/tags" Target="../tags/tag284.xml"/><Relationship Id="rId28" Type="http://schemas.openxmlformats.org/officeDocument/2006/relationships/tags" Target="../tags/tag285.xml"/><Relationship Id="rId29" Type="http://schemas.openxmlformats.org/officeDocument/2006/relationships/tags" Target="../tags/tag286.xml"/><Relationship Id="rId10" Type="http://schemas.openxmlformats.org/officeDocument/2006/relationships/tags" Target="../tags/tag267.xml"/><Relationship Id="rId11" Type="http://schemas.openxmlformats.org/officeDocument/2006/relationships/tags" Target="../tags/tag268.xml"/><Relationship Id="rId12" Type="http://schemas.openxmlformats.org/officeDocument/2006/relationships/tags" Target="../tags/tag2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1" Type="http://schemas.openxmlformats.org/officeDocument/2006/relationships/tags" Target="../tags/tag315.xml"/><Relationship Id="rId2" Type="http://schemas.openxmlformats.org/officeDocument/2006/relationships/tags" Target="../tags/tag3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8" Type="http://schemas.openxmlformats.org/officeDocument/2006/relationships/tags" Target="../tags/tag334.xml"/><Relationship Id="rId19" Type="http://schemas.openxmlformats.org/officeDocument/2006/relationships/tags" Target="../tags/tag335.xml"/><Relationship Id="rId50" Type="http://schemas.openxmlformats.org/officeDocument/2006/relationships/tags" Target="../tags/tag366.xml"/><Relationship Id="rId51" Type="http://schemas.openxmlformats.org/officeDocument/2006/relationships/tags" Target="../tags/tag367.xml"/><Relationship Id="rId52" Type="http://schemas.openxmlformats.org/officeDocument/2006/relationships/tags" Target="../tags/tag368.xml"/><Relationship Id="rId53" Type="http://schemas.openxmlformats.org/officeDocument/2006/relationships/tags" Target="../tags/tag369.xml"/><Relationship Id="rId54" Type="http://schemas.openxmlformats.org/officeDocument/2006/relationships/tags" Target="../tags/tag370.xml"/><Relationship Id="rId55" Type="http://schemas.openxmlformats.org/officeDocument/2006/relationships/tags" Target="../tags/tag371.xml"/><Relationship Id="rId56" Type="http://schemas.openxmlformats.org/officeDocument/2006/relationships/tags" Target="../tags/tag372.xml"/><Relationship Id="rId57" Type="http://schemas.openxmlformats.org/officeDocument/2006/relationships/tags" Target="../tags/tag373.xml"/><Relationship Id="rId58" Type="http://schemas.openxmlformats.org/officeDocument/2006/relationships/slideLayout" Target="../slideLayouts/slideLayout4.xml"/><Relationship Id="rId59" Type="http://schemas.openxmlformats.org/officeDocument/2006/relationships/notesSlide" Target="../notesSlides/notesSlide15.xml"/><Relationship Id="rId40" Type="http://schemas.openxmlformats.org/officeDocument/2006/relationships/tags" Target="../tags/tag356.xml"/><Relationship Id="rId41" Type="http://schemas.openxmlformats.org/officeDocument/2006/relationships/tags" Target="../tags/tag357.xml"/><Relationship Id="rId42" Type="http://schemas.openxmlformats.org/officeDocument/2006/relationships/tags" Target="../tags/tag358.xml"/><Relationship Id="rId43" Type="http://schemas.openxmlformats.org/officeDocument/2006/relationships/tags" Target="../tags/tag359.xml"/><Relationship Id="rId44" Type="http://schemas.openxmlformats.org/officeDocument/2006/relationships/tags" Target="../tags/tag360.xml"/><Relationship Id="rId45" Type="http://schemas.openxmlformats.org/officeDocument/2006/relationships/tags" Target="../tags/tag361.xml"/><Relationship Id="rId46" Type="http://schemas.openxmlformats.org/officeDocument/2006/relationships/tags" Target="../tags/tag362.xml"/><Relationship Id="rId47" Type="http://schemas.openxmlformats.org/officeDocument/2006/relationships/tags" Target="../tags/tag363.xml"/><Relationship Id="rId48" Type="http://schemas.openxmlformats.org/officeDocument/2006/relationships/tags" Target="../tags/tag364.xml"/><Relationship Id="rId49" Type="http://schemas.openxmlformats.org/officeDocument/2006/relationships/tags" Target="../tags/tag365.xml"/><Relationship Id="rId1" Type="http://schemas.openxmlformats.org/officeDocument/2006/relationships/tags" Target="../tags/tag317.xml"/><Relationship Id="rId2" Type="http://schemas.openxmlformats.org/officeDocument/2006/relationships/tags" Target="../tags/tag318.xml"/><Relationship Id="rId3" Type="http://schemas.openxmlformats.org/officeDocument/2006/relationships/tags" Target="../tags/tag319.xml"/><Relationship Id="rId4" Type="http://schemas.openxmlformats.org/officeDocument/2006/relationships/tags" Target="../tags/tag320.xml"/><Relationship Id="rId5" Type="http://schemas.openxmlformats.org/officeDocument/2006/relationships/tags" Target="../tags/tag321.xml"/><Relationship Id="rId6" Type="http://schemas.openxmlformats.org/officeDocument/2006/relationships/tags" Target="../tags/tag322.xml"/><Relationship Id="rId7" Type="http://schemas.openxmlformats.org/officeDocument/2006/relationships/tags" Target="../tags/tag323.xml"/><Relationship Id="rId8" Type="http://schemas.openxmlformats.org/officeDocument/2006/relationships/tags" Target="../tags/tag324.xml"/><Relationship Id="rId9" Type="http://schemas.openxmlformats.org/officeDocument/2006/relationships/tags" Target="../tags/tag325.xml"/><Relationship Id="rId30" Type="http://schemas.openxmlformats.org/officeDocument/2006/relationships/tags" Target="../tags/tag346.xml"/><Relationship Id="rId31" Type="http://schemas.openxmlformats.org/officeDocument/2006/relationships/tags" Target="../tags/tag347.xml"/><Relationship Id="rId32" Type="http://schemas.openxmlformats.org/officeDocument/2006/relationships/tags" Target="../tags/tag348.xml"/><Relationship Id="rId33" Type="http://schemas.openxmlformats.org/officeDocument/2006/relationships/tags" Target="../tags/tag349.xml"/><Relationship Id="rId34" Type="http://schemas.openxmlformats.org/officeDocument/2006/relationships/tags" Target="../tags/tag350.xml"/><Relationship Id="rId35" Type="http://schemas.openxmlformats.org/officeDocument/2006/relationships/tags" Target="../tags/tag351.xml"/><Relationship Id="rId36" Type="http://schemas.openxmlformats.org/officeDocument/2006/relationships/tags" Target="../tags/tag352.xml"/><Relationship Id="rId37" Type="http://schemas.openxmlformats.org/officeDocument/2006/relationships/tags" Target="../tags/tag353.xml"/><Relationship Id="rId38" Type="http://schemas.openxmlformats.org/officeDocument/2006/relationships/tags" Target="../tags/tag354.xml"/><Relationship Id="rId39" Type="http://schemas.openxmlformats.org/officeDocument/2006/relationships/tags" Target="../tags/tag355.xml"/><Relationship Id="rId20" Type="http://schemas.openxmlformats.org/officeDocument/2006/relationships/tags" Target="../tags/tag336.xml"/><Relationship Id="rId21" Type="http://schemas.openxmlformats.org/officeDocument/2006/relationships/tags" Target="../tags/tag337.xml"/><Relationship Id="rId22" Type="http://schemas.openxmlformats.org/officeDocument/2006/relationships/tags" Target="../tags/tag338.xml"/><Relationship Id="rId23" Type="http://schemas.openxmlformats.org/officeDocument/2006/relationships/tags" Target="../tags/tag339.xml"/><Relationship Id="rId24" Type="http://schemas.openxmlformats.org/officeDocument/2006/relationships/tags" Target="../tags/tag340.xml"/><Relationship Id="rId25" Type="http://schemas.openxmlformats.org/officeDocument/2006/relationships/tags" Target="../tags/tag341.xml"/><Relationship Id="rId26" Type="http://schemas.openxmlformats.org/officeDocument/2006/relationships/tags" Target="../tags/tag342.xml"/><Relationship Id="rId27" Type="http://schemas.openxmlformats.org/officeDocument/2006/relationships/tags" Target="../tags/tag343.xml"/><Relationship Id="rId28" Type="http://schemas.openxmlformats.org/officeDocument/2006/relationships/tags" Target="../tags/tag344.xml"/><Relationship Id="rId29" Type="http://schemas.openxmlformats.org/officeDocument/2006/relationships/tags" Target="../tags/tag345.xml"/><Relationship Id="rId10" Type="http://schemas.openxmlformats.org/officeDocument/2006/relationships/tags" Target="../tags/tag326.xml"/><Relationship Id="rId11" Type="http://schemas.openxmlformats.org/officeDocument/2006/relationships/tags" Target="../tags/tag327.xml"/><Relationship Id="rId12" Type="http://schemas.openxmlformats.org/officeDocument/2006/relationships/tags" Target="../tags/tag328.xml"/></Relationships>
</file>

<file path=ppt/slides/_rels/slide21.xml.rels><?xml version="1.0" encoding="UTF-8" standalone="yes"?>
<Relationships xmlns="http://schemas.openxmlformats.org/package/2006/relationships"><Relationship Id="rId13" Type="http://schemas.openxmlformats.org/officeDocument/2006/relationships/tags" Target="../tags/tag386.xml"/><Relationship Id="rId14" Type="http://schemas.openxmlformats.org/officeDocument/2006/relationships/tags" Target="../tags/tag387.xml"/><Relationship Id="rId15" Type="http://schemas.openxmlformats.org/officeDocument/2006/relationships/tags" Target="../tags/tag388.xml"/><Relationship Id="rId16" Type="http://schemas.openxmlformats.org/officeDocument/2006/relationships/tags" Target="../tags/tag389.xml"/><Relationship Id="rId17" Type="http://schemas.openxmlformats.org/officeDocument/2006/relationships/tags" Target="../tags/tag390.xml"/><Relationship Id="rId18" Type="http://schemas.openxmlformats.org/officeDocument/2006/relationships/tags" Target="../tags/tag391.xml"/><Relationship Id="rId19" Type="http://schemas.openxmlformats.org/officeDocument/2006/relationships/tags" Target="../tags/tag392.xml"/><Relationship Id="rId50" Type="http://schemas.openxmlformats.org/officeDocument/2006/relationships/tags" Target="../tags/tag423.xml"/><Relationship Id="rId51" Type="http://schemas.openxmlformats.org/officeDocument/2006/relationships/tags" Target="../tags/tag424.xml"/><Relationship Id="rId52" Type="http://schemas.openxmlformats.org/officeDocument/2006/relationships/tags" Target="../tags/tag425.xml"/><Relationship Id="rId53" Type="http://schemas.openxmlformats.org/officeDocument/2006/relationships/tags" Target="../tags/tag426.xml"/><Relationship Id="rId54" Type="http://schemas.openxmlformats.org/officeDocument/2006/relationships/tags" Target="../tags/tag427.xml"/><Relationship Id="rId55" Type="http://schemas.openxmlformats.org/officeDocument/2006/relationships/tags" Target="../tags/tag428.xml"/><Relationship Id="rId56" Type="http://schemas.openxmlformats.org/officeDocument/2006/relationships/tags" Target="../tags/tag429.xml"/><Relationship Id="rId57" Type="http://schemas.openxmlformats.org/officeDocument/2006/relationships/tags" Target="../tags/tag430.xml"/><Relationship Id="rId58" Type="http://schemas.openxmlformats.org/officeDocument/2006/relationships/slideLayout" Target="../slideLayouts/slideLayout4.xml"/><Relationship Id="rId59" Type="http://schemas.openxmlformats.org/officeDocument/2006/relationships/notesSlide" Target="../notesSlides/notesSlide16.xml"/><Relationship Id="rId40" Type="http://schemas.openxmlformats.org/officeDocument/2006/relationships/tags" Target="../tags/tag413.xml"/><Relationship Id="rId41" Type="http://schemas.openxmlformats.org/officeDocument/2006/relationships/tags" Target="../tags/tag414.xml"/><Relationship Id="rId42" Type="http://schemas.openxmlformats.org/officeDocument/2006/relationships/tags" Target="../tags/tag415.xml"/><Relationship Id="rId43" Type="http://schemas.openxmlformats.org/officeDocument/2006/relationships/tags" Target="../tags/tag416.xml"/><Relationship Id="rId44" Type="http://schemas.openxmlformats.org/officeDocument/2006/relationships/tags" Target="../tags/tag417.xml"/><Relationship Id="rId45" Type="http://schemas.openxmlformats.org/officeDocument/2006/relationships/tags" Target="../tags/tag418.xml"/><Relationship Id="rId46" Type="http://schemas.openxmlformats.org/officeDocument/2006/relationships/tags" Target="../tags/tag419.xml"/><Relationship Id="rId47" Type="http://schemas.openxmlformats.org/officeDocument/2006/relationships/tags" Target="../tags/tag420.xml"/><Relationship Id="rId48" Type="http://schemas.openxmlformats.org/officeDocument/2006/relationships/tags" Target="../tags/tag421.xml"/><Relationship Id="rId49" Type="http://schemas.openxmlformats.org/officeDocument/2006/relationships/tags" Target="../tags/tag422.xml"/><Relationship Id="rId1" Type="http://schemas.openxmlformats.org/officeDocument/2006/relationships/tags" Target="../tags/tag374.xml"/><Relationship Id="rId2" Type="http://schemas.openxmlformats.org/officeDocument/2006/relationships/tags" Target="../tags/tag375.xml"/><Relationship Id="rId3" Type="http://schemas.openxmlformats.org/officeDocument/2006/relationships/tags" Target="../tags/tag376.xml"/><Relationship Id="rId4" Type="http://schemas.openxmlformats.org/officeDocument/2006/relationships/tags" Target="../tags/tag377.xml"/><Relationship Id="rId5" Type="http://schemas.openxmlformats.org/officeDocument/2006/relationships/tags" Target="../tags/tag378.xml"/><Relationship Id="rId6" Type="http://schemas.openxmlformats.org/officeDocument/2006/relationships/tags" Target="../tags/tag379.xml"/><Relationship Id="rId7" Type="http://schemas.openxmlformats.org/officeDocument/2006/relationships/tags" Target="../tags/tag380.xml"/><Relationship Id="rId8" Type="http://schemas.openxmlformats.org/officeDocument/2006/relationships/tags" Target="../tags/tag381.xml"/><Relationship Id="rId9" Type="http://schemas.openxmlformats.org/officeDocument/2006/relationships/tags" Target="../tags/tag382.xml"/><Relationship Id="rId30" Type="http://schemas.openxmlformats.org/officeDocument/2006/relationships/tags" Target="../tags/tag403.xml"/><Relationship Id="rId31" Type="http://schemas.openxmlformats.org/officeDocument/2006/relationships/tags" Target="../tags/tag404.xml"/><Relationship Id="rId32" Type="http://schemas.openxmlformats.org/officeDocument/2006/relationships/tags" Target="../tags/tag405.xml"/><Relationship Id="rId33" Type="http://schemas.openxmlformats.org/officeDocument/2006/relationships/tags" Target="../tags/tag406.xml"/><Relationship Id="rId34" Type="http://schemas.openxmlformats.org/officeDocument/2006/relationships/tags" Target="../tags/tag407.xml"/><Relationship Id="rId35" Type="http://schemas.openxmlformats.org/officeDocument/2006/relationships/tags" Target="../tags/tag408.xml"/><Relationship Id="rId36" Type="http://schemas.openxmlformats.org/officeDocument/2006/relationships/tags" Target="../tags/tag409.xml"/><Relationship Id="rId37" Type="http://schemas.openxmlformats.org/officeDocument/2006/relationships/tags" Target="../tags/tag410.xml"/><Relationship Id="rId38" Type="http://schemas.openxmlformats.org/officeDocument/2006/relationships/tags" Target="../tags/tag411.xml"/><Relationship Id="rId39" Type="http://schemas.openxmlformats.org/officeDocument/2006/relationships/tags" Target="../tags/tag412.xml"/><Relationship Id="rId20" Type="http://schemas.openxmlformats.org/officeDocument/2006/relationships/tags" Target="../tags/tag393.xml"/><Relationship Id="rId21" Type="http://schemas.openxmlformats.org/officeDocument/2006/relationships/tags" Target="../tags/tag394.xml"/><Relationship Id="rId22" Type="http://schemas.openxmlformats.org/officeDocument/2006/relationships/tags" Target="../tags/tag395.xml"/><Relationship Id="rId23" Type="http://schemas.openxmlformats.org/officeDocument/2006/relationships/tags" Target="../tags/tag396.xml"/><Relationship Id="rId24" Type="http://schemas.openxmlformats.org/officeDocument/2006/relationships/tags" Target="../tags/tag397.xml"/><Relationship Id="rId25" Type="http://schemas.openxmlformats.org/officeDocument/2006/relationships/tags" Target="../tags/tag398.xml"/><Relationship Id="rId26" Type="http://schemas.openxmlformats.org/officeDocument/2006/relationships/tags" Target="../tags/tag399.xml"/><Relationship Id="rId27" Type="http://schemas.openxmlformats.org/officeDocument/2006/relationships/tags" Target="../tags/tag400.xml"/><Relationship Id="rId28" Type="http://schemas.openxmlformats.org/officeDocument/2006/relationships/tags" Target="../tags/tag401.xml"/><Relationship Id="rId29" Type="http://schemas.openxmlformats.org/officeDocument/2006/relationships/tags" Target="../tags/tag402.xml"/><Relationship Id="rId10" Type="http://schemas.openxmlformats.org/officeDocument/2006/relationships/tags" Target="../tags/tag383.xml"/><Relationship Id="rId11" Type="http://schemas.openxmlformats.org/officeDocument/2006/relationships/tags" Target="../tags/tag384.xml"/><Relationship Id="rId12" Type="http://schemas.openxmlformats.org/officeDocument/2006/relationships/tags" Target="../tags/tag385.xml"/></Relationships>
</file>

<file path=ppt/slides/_rels/slide22.xml.rels><?xml version="1.0" encoding="UTF-8" standalone="yes"?>
<Relationships xmlns="http://schemas.openxmlformats.org/package/2006/relationships"><Relationship Id="rId13" Type="http://schemas.openxmlformats.org/officeDocument/2006/relationships/tags" Target="../tags/tag443.xml"/><Relationship Id="rId14" Type="http://schemas.openxmlformats.org/officeDocument/2006/relationships/tags" Target="../tags/tag444.xml"/><Relationship Id="rId15" Type="http://schemas.openxmlformats.org/officeDocument/2006/relationships/tags" Target="../tags/tag445.xml"/><Relationship Id="rId16" Type="http://schemas.openxmlformats.org/officeDocument/2006/relationships/tags" Target="../tags/tag446.xml"/><Relationship Id="rId17" Type="http://schemas.openxmlformats.org/officeDocument/2006/relationships/tags" Target="../tags/tag447.xml"/><Relationship Id="rId18" Type="http://schemas.openxmlformats.org/officeDocument/2006/relationships/tags" Target="../tags/tag448.xml"/><Relationship Id="rId19" Type="http://schemas.openxmlformats.org/officeDocument/2006/relationships/tags" Target="../tags/tag449.xml"/><Relationship Id="rId50" Type="http://schemas.openxmlformats.org/officeDocument/2006/relationships/tags" Target="../tags/tag480.xml"/><Relationship Id="rId51" Type="http://schemas.openxmlformats.org/officeDocument/2006/relationships/tags" Target="../tags/tag481.xml"/><Relationship Id="rId52" Type="http://schemas.openxmlformats.org/officeDocument/2006/relationships/tags" Target="../tags/tag482.xml"/><Relationship Id="rId53" Type="http://schemas.openxmlformats.org/officeDocument/2006/relationships/tags" Target="../tags/tag483.xml"/><Relationship Id="rId54" Type="http://schemas.openxmlformats.org/officeDocument/2006/relationships/tags" Target="../tags/tag484.xml"/><Relationship Id="rId55" Type="http://schemas.openxmlformats.org/officeDocument/2006/relationships/tags" Target="../tags/tag485.xml"/><Relationship Id="rId56" Type="http://schemas.openxmlformats.org/officeDocument/2006/relationships/tags" Target="../tags/tag486.xml"/><Relationship Id="rId57" Type="http://schemas.openxmlformats.org/officeDocument/2006/relationships/tags" Target="../tags/tag487.xml"/><Relationship Id="rId58" Type="http://schemas.openxmlformats.org/officeDocument/2006/relationships/slideLayout" Target="../slideLayouts/slideLayout4.xml"/><Relationship Id="rId59" Type="http://schemas.openxmlformats.org/officeDocument/2006/relationships/notesSlide" Target="../notesSlides/notesSlide17.xml"/><Relationship Id="rId40" Type="http://schemas.openxmlformats.org/officeDocument/2006/relationships/tags" Target="../tags/tag470.xml"/><Relationship Id="rId41" Type="http://schemas.openxmlformats.org/officeDocument/2006/relationships/tags" Target="../tags/tag471.xml"/><Relationship Id="rId42" Type="http://schemas.openxmlformats.org/officeDocument/2006/relationships/tags" Target="../tags/tag472.xml"/><Relationship Id="rId43" Type="http://schemas.openxmlformats.org/officeDocument/2006/relationships/tags" Target="../tags/tag473.xml"/><Relationship Id="rId44" Type="http://schemas.openxmlformats.org/officeDocument/2006/relationships/tags" Target="../tags/tag474.xml"/><Relationship Id="rId45" Type="http://schemas.openxmlformats.org/officeDocument/2006/relationships/tags" Target="../tags/tag475.xml"/><Relationship Id="rId46" Type="http://schemas.openxmlformats.org/officeDocument/2006/relationships/tags" Target="../tags/tag476.xml"/><Relationship Id="rId47" Type="http://schemas.openxmlformats.org/officeDocument/2006/relationships/tags" Target="../tags/tag477.xml"/><Relationship Id="rId48" Type="http://schemas.openxmlformats.org/officeDocument/2006/relationships/tags" Target="../tags/tag478.xml"/><Relationship Id="rId49" Type="http://schemas.openxmlformats.org/officeDocument/2006/relationships/tags" Target="../tags/tag479.xml"/><Relationship Id="rId1" Type="http://schemas.openxmlformats.org/officeDocument/2006/relationships/tags" Target="../tags/tag431.xml"/><Relationship Id="rId2" Type="http://schemas.openxmlformats.org/officeDocument/2006/relationships/tags" Target="../tags/tag432.xml"/><Relationship Id="rId3" Type="http://schemas.openxmlformats.org/officeDocument/2006/relationships/tags" Target="../tags/tag433.xml"/><Relationship Id="rId4" Type="http://schemas.openxmlformats.org/officeDocument/2006/relationships/tags" Target="../tags/tag434.xml"/><Relationship Id="rId5" Type="http://schemas.openxmlformats.org/officeDocument/2006/relationships/tags" Target="../tags/tag435.xml"/><Relationship Id="rId6" Type="http://schemas.openxmlformats.org/officeDocument/2006/relationships/tags" Target="../tags/tag436.xml"/><Relationship Id="rId7" Type="http://schemas.openxmlformats.org/officeDocument/2006/relationships/tags" Target="../tags/tag437.xml"/><Relationship Id="rId8" Type="http://schemas.openxmlformats.org/officeDocument/2006/relationships/tags" Target="../tags/tag438.xml"/><Relationship Id="rId9" Type="http://schemas.openxmlformats.org/officeDocument/2006/relationships/tags" Target="../tags/tag439.xml"/><Relationship Id="rId30" Type="http://schemas.openxmlformats.org/officeDocument/2006/relationships/tags" Target="../tags/tag460.xml"/><Relationship Id="rId31" Type="http://schemas.openxmlformats.org/officeDocument/2006/relationships/tags" Target="../tags/tag461.xml"/><Relationship Id="rId32" Type="http://schemas.openxmlformats.org/officeDocument/2006/relationships/tags" Target="../tags/tag462.xml"/><Relationship Id="rId33" Type="http://schemas.openxmlformats.org/officeDocument/2006/relationships/tags" Target="../tags/tag463.xml"/><Relationship Id="rId34" Type="http://schemas.openxmlformats.org/officeDocument/2006/relationships/tags" Target="../tags/tag464.xml"/><Relationship Id="rId35" Type="http://schemas.openxmlformats.org/officeDocument/2006/relationships/tags" Target="../tags/tag465.xml"/><Relationship Id="rId36" Type="http://schemas.openxmlformats.org/officeDocument/2006/relationships/tags" Target="../tags/tag466.xml"/><Relationship Id="rId37" Type="http://schemas.openxmlformats.org/officeDocument/2006/relationships/tags" Target="../tags/tag467.xml"/><Relationship Id="rId38" Type="http://schemas.openxmlformats.org/officeDocument/2006/relationships/tags" Target="../tags/tag468.xml"/><Relationship Id="rId39" Type="http://schemas.openxmlformats.org/officeDocument/2006/relationships/tags" Target="../tags/tag469.xml"/><Relationship Id="rId20" Type="http://schemas.openxmlformats.org/officeDocument/2006/relationships/tags" Target="../tags/tag450.xml"/><Relationship Id="rId21" Type="http://schemas.openxmlformats.org/officeDocument/2006/relationships/tags" Target="../tags/tag451.xml"/><Relationship Id="rId22" Type="http://schemas.openxmlformats.org/officeDocument/2006/relationships/tags" Target="../tags/tag452.xml"/><Relationship Id="rId23" Type="http://schemas.openxmlformats.org/officeDocument/2006/relationships/tags" Target="../tags/tag453.xml"/><Relationship Id="rId24" Type="http://schemas.openxmlformats.org/officeDocument/2006/relationships/tags" Target="../tags/tag454.xml"/><Relationship Id="rId25" Type="http://schemas.openxmlformats.org/officeDocument/2006/relationships/tags" Target="../tags/tag455.xml"/><Relationship Id="rId26" Type="http://schemas.openxmlformats.org/officeDocument/2006/relationships/tags" Target="../tags/tag456.xml"/><Relationship Id="rId27" Type="http://schemas.openxmlformats.org/officeDocument/2006/relationships/tags" Target="../tags/tag457.xml"/><Relationship Id="rId28" Type="http://schemas.openxmlformats.org/officeDocument/2006/relationships/tags" Target="../tags/tag458.xml"/><Relationship Id="rId29" Type="http://schemas.openxmlformats.org/officeDocument/2006/relationships/tags" Target="../tags/tag459.xml"/><Relationship Id="rId10" Type="http://schemas.openxmlformats.org/officeDocument/2006/relationships/tags" Target="../tags/tag440.xml"/><Relationship Id="rId11" Type="http://schemas.openxmlformats.org/officeDocument/2006/relationships/tags" Target="../tags/tag441.xml"/><Relationship Id="rId12" Type="http://schemas.openxmlformats.org/officeDocument/2006/relationships/tags" Target="../tags/tag442.xml"/></Relationships>
</file>

<file path=ppt/slides/_rels/slide23.xml.rels><?xml version="1.0" encoding="UTF-8" standalone="yes"?>
<Relationships xmlns="http://schemas.openxmlformats.org/package/2006/relationships"><Relationship Id="rId13" Type="http://schemas.openxmlformats.org/officeDocument/2006/relationships/tags" Target="../tags/tag500.xml"/><Relationship Id="rId14" Type="http://schemas.openxmlformats.org/officeDocument/2006/relationships/tags" Target="../tags/tag501.xml"/><Relationship Id="rId15" Type="http://schemas.openxmlformats.org/officeDocument/2006/relationships/tags" Target="../tags/tag502.xml"/><Relationship Id="rId16" Type="http://schemas.openxmlformats.org/officeDocument/2006/relationships/tags" Target="../tags/tag503.xml"/><Relationship Id="rId17" Type="http://schemas.openxmlformats.org/officeDocument/2006/relationships/tags" Target="../tags/tag504.xml"/><Relationship Id="rId18" Type="http://schemas.openxmlformats.org/officeDocument/2006/relationships/tags" Target="../tags/tag505.xml"/><Relationship Id="rId19" Type="http://schemas.openxmlformats.org/officeDocument/2006/relationships/tags" Target="../tags/tag506.xml"/><Relationship Id="rId63" Type="http://schemas.openxmlformats.org/officeDocument/2006/relationships/tags" Target="../tags/tag550.xml"/><Relationship Id="rId64" Type="http://schemas.openxmlformats.org/officeDocument/2006/relationships/tags" Target="../tags/tag551.xml"/><Relationship Id="rId65" Type="http://schemas.openxmlformats.org/officeDocument/2006/relationships/tags" Target="../tags/tag552.xml"/><Relationship Id="rId66" Type="http://schemas.openxmlformats.org/officeDocument/2006/relationships/tags" Target="../tags/tag553.xml"/><Relationship Id="rId67" Type="http://schemas.openxmlformats.org/officeDocument/2006/relationships/slideLayout" Target="../slideLayouts/slideLayout4.xml"/><Relationship Id="rId68" Type="http://schemas.openxmlformats.org/officeDocument/2006/relationships/notesSlide" Target="../notesSlides/notesSlide18.xml"/><Relationship Id="rId50" Type="http://schemas.openxmlformats.org/officeDocument/2006/relationships/tags" Target="../tags/tag537.xml"/><Relationship Id="rId51" Type="http://schemas.openxmlformats.org/officeDocument/2006/relationships/tags" Target="../tags/tag538.xml"/><Relationship Id="rId52" Type="http://schemas.openxmlformats.org/officeDocument/2006/relationships/tags" Target="../tags/tag539.xml"/><Relationship Id="rId53" Type="http://schemas.openxmlformats.org/officeDocument/2006/relationships/tags" Target="../tags/tag540.xml"/><Relationship Id="rId54" Type="http://schemas.openxmlformats.org/officeDocument/2006/relationships/tags" Target="../tags/tag541.xml"/><Relationship Id="rId55" Type="http://schemas.openxmlformats.org/officeDocument/2006/relationships/tags" Target="../tags/tag542.xml"/><Relationship Id="rId56" Type="http://schemas.openxmlformats.org/officeDocument/2006/relationships/tags" Target="../tags/tag543.xml"/><Relationship Id="rId57" Type="http://schemas.openxmlformats.org/officeDocument/2006/relationships/tags" Target="../tags/tag544.xml"/><Relationship Id="rId58" Type="http://schemas.openxmlformats.org/officeDocument/2006/relationships/tags" Target="../tags/tag545.xml"/><Relationship Id="rId59" Type="http://schemas.openxmlformats.org/officeDocument/2006/relationships/tags" Target="../tags/tag546.xml"/><Relationship Id="rId40" Type="http://schemas.openxmlformats.org/officeDocument/2006/relationships/tags" Target="../tags/tag527.xml"/><Relationship Id="rId41" Type="http://schemas.openxmlformats.org/officeDocument/2006/relationships/tags" Target="../tags/tag528.xml"/><Relationship Id="rId42" Type="http://schemas.openxmlformats.org/officeDocument/2006/relationships/tags" Target="../tags/tag529.xml"/><Relationship Id="rId43" Type="http://schemas.openxmlformats.org/officeDocument/2006/relationships/tags" Target="../tags/tag530.xml"/><Relationship Id="rId44" Type="http://schemas.openxmlformats.org/officeDocument/2006/relationships/tags" Target="../tags/tag531.xml"/><Relationship Id="rId45" Type="http://schemas.openxmlformats.org/officeDocument/2006/relationships/tags" Target="../tags/tag532.xml"/><Relationship Id="rId46" Type="http://schemas.openxmlformats.org/officeDocument/2006/relationships/tags" Target="../tags/tag533.xml"/><Relationship Id="rId47" Type="http://schemas.openxmlformats.org/officeDocument/2006/relationships/tags" Target="../tags/tag534.xml"/><Relationship Id="rId48" Type="http://schemas.openxmlformats.org/officeDocument/2006/relationships/tags" Target="../tags/tag535.xml"/><Relationship Id="rId49" Type="http://schemas.openxmlformats.org/officeDocument/2006/relationships/tags" Target="../tags/tag536.xml"/><Relationship Id="rId1" Type="http://schemas.openxmlformats.org/officeDocument/2006/relationships/tags" Target="../tags/tag488.xml"/><Relationship Id="rId2" Type="http://schemas.openxmlformats.org/officeDocument/2006/relationships/tags" Target="../tags/tag489.xml"/><Relationship Id="rId3" Type="http://schemas.openxmlformats.org/officeDocument/2006/relationships/tags" Target="../tags/tag490.xml"/><Relationship Id="rId4" Type="http://schemas.openxmlformats.org/officeDocument/2006/relationships/tags" Target="../tags/tag491.xml"/><Relationship Id="rId5" Type="http://schemas.openxmlformats.org/officeDocument/2006/relationships/tags" Target="../tags/tag492.xml"/><Relationship Id="rId6" Type="http://schemas.openxmlformats.org/officeDocument/2006/relationships/tags" Target="../tags/tag493.xml"/><Relationship Id="rId7" Type="http://schemas.openxmlformats.org/officeDocument/2006/relationships/tags" Target="../tags/tag494.xml"/><Relationship Id="rId8" Type="http://schemas.openxmlformats.org/officeDocument/2006/relationships/tags" Target="../tags/tag495.xml"/><Relationship Id="rId9" Type="http://schemas.openxmlformats.org/officeDocument/2006/relationships/tags" Target="../tags/tag496.xml"/><Relationship Id="rId30" Type="http://schemas.openxmlformats.org/officeDocument/2006/relationships/tags" Target="../tags/tag517.xml"/><Relationship Id="rId31" Type="http://schemas.openxmlformats.org/officeDocument/2006/relationships/tags" Target="../tags/tag518.xml"/><Relationship Id="rId32" Type="http://schemas.openxmlformats.org/officeDocument/2006/relationships/tags" Target="../tags/tag519.xml"/><Relationship Id="rId33" Type="http://schemas.openxmlformats.org/officeDocument/2006/relationships/tags" Target="../tags/tag520.xml"/><Relationship Id="rId34" Type="http://schemas.openxmlformats.org/officeDocument/2006/relationships/tags" Target="../tags/tag521.xml"/><Relationship Id="rId35" Type="http://schemas.openxmlformats.org/officeDocument/2006/relationships/tags" Target="../tags/tag522.xml"/><Relationship Id="rId36" Type="http://schemas.openxmlformats.org/officeDocument/2006/relationships/tags" Target="../tags/tag523.xml"/><Relationship Id="rId37" Type="http://schemas.openxmlformats.org/officeDocument/2006/relationships/tags" Target="../tags/tag524.xml"/><Relationship Id="rId38" Type="http://schemas.openxmlformats.org/officeDocument/2006/relationships/tags" Target="../tags/tag525.xml"/><Relationship Id="rId39" Type="http://schemas.openxmlformats.org/officeDocument/2006/relationships/tags" Target="../tags/tag526.xml"/><Relationship Id="rId20" Type="http://schemas.openxmlformats.org/officeDocument/2006/relationships/tags" Target="../tags/tag507.xml"/><Relationship Id="rId21" Type="http://schemas.openxmlformats.org/officeDocument/2006/relationships/tags" Target="../tags/tag508.xml"/><Relationship Id="rId22" Type="http://schemas.openxmlformats.org/officeDocument/2006/relationships/tags" Target="../tags/tag509.xml"/><Relationship Id="rId23" Type="http://schemas.openxmlformats.org/officeDocument/2006/relationships/tags" Target="../tags/tag510.xml"/><Relationship Id="rId24" Type="http://schemas.openxmlformats.org/officeDocument/2006/relationships/tags" Target="../tags/tag511.xml"/><Relationship Id="rId25" Type="http://schemas.openxmlformats.org/officeDocument/2006/relationships/tags" Target="../tags/tag512.xml"/><Relationship Id="rId26" Type="http://schemas.openxmlformats.org/officeDocument/2006/relationships/tags" Target="../tags/tag513.xml"/><Relationship Id="rId27" Type="http://schemas.openxmlformats.org/officeDocument/2006/relationships/tags" Target="../tags/tag514.xml"/><Relationship Id="rId28" Type="http://schemas.openxmlformats.org/officeDocument/2006/relationships/tags" Target="../tags/tag515.xml"/><Relationship Id="rId29" Type="http://schemas.openxmlformats.org/officeDocument/2006/relationships/tags" Target="../tags/tag516.xml"/><Relationship Id="rId60" Type="http://schemas.openxmlformats.org/officeDocument/2006/relationships/tags" Target="../tags/tag547.xml"/><Relationship Id="rId61" Type="http://schemas.openxmlformats.org/officeDocument/2006/relationships/tags" Target="../tags/tag548.xml"/><Relationship Id="rId62" Type="http://schemas.openxmlformats.org/officeDocument/2006/relationships/tags" Target="../tags/tag549.xml"/><Relationship Id="rId10" Type="http://schemas.openxmlformats.org/officeDocument/2006/relationships/tags" Target="../tags/tag497.xml"/><Relationship Id="rId11" Type="http://schemas.openxmlformats.org/officeDocument/2006/relationships/tags" Target="../tags/tag498.xml"/><Relationship Id="rId12" Type="http://schemas.openxmlformats.org/officeDocument/2006/relationships/tags" Target="../tags/tag49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1" Type="http://schemas.openxmlformats.org/officeDocument/2006/relationships/tags" Target="../tags/tag554.xml"/><Relationship Id="rId2" Type="http://schemas.openxmlformats.org/officeDocument/2006/relationships/tags" Target="../tags/tag55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1" Type="http://schemas.openxmlformats.org/officeDocument/2006/relationships/tags" Target="../tags/tag556.xml"/><Relationship Id="rId2" Type="http://schemas.openxmlformats.org/officeDocument/2006/relationships/tags" Target="../tags/tag55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1" Type="http://schemas.openxmlformats.org/officeDocument/2006/relationships/tags" Target="../tags/tag558.xml"/><Relationship Id="rId2" Type="http://schemas.openxmlformats.org/officeDocument/2006/relationships/tags" Target="../tags/tag55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2.xml"/><Relationship Id="rId1" Type="http://schemas.openxmlformats.org/officeDocument/2006/relationships/tags" Target="../tags/tag560.xml"/><Relationship Id="rId2" Type="http://schemas.openxmlformats.org/officeDocument/2006/relationships/tags" Target="../tags/tag56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1" Type="http://schemas.openxmlformats.org/officeDocument/2006/relationships/tags" Target="../tags/tag562.xml"/><Relationship Id="rId2" Type="http://schemas.openxmlformats.org/officeDocument/2006/relationships/tags" Target="../tags/tag5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1" Type="http://schemas.openxmlformats.org/officeDocument/2006/relationships/tags" Target="../tags/tag564.xml"/><Relationship Id="rId2" Type="http://schemas.openxmlformats.org/officeDocument/2006/relationships/tags" Target="../tags/tag56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1" Type="http://schemas.openxmlformats.org/officeDocument/2006/relationships/tags" Target="../tags/tag566.xml"/><Relationship Id="rId2" Type="http://schemas.openxmlformats.org/officeDocument/2006/relationships/tags" Target="../tags/tag567.xml"/></Relationships>
</file>

<file path=ppt/slides/_rels/slide32.xml.rels><?xml version="1.0" encoding="UTF-8" standalone="yes"?>
<Relationships xmlns="http://schemas.openxmlformats.org/package/2006/relationships"><Relationship Id="rId13" Type="http://schemas.openxmlformats.org/officeDocument/2006/relationships/tags" Target="../tags/tag580.xml"/><Relationship Id="rId14" Type="http://schemas.openxmlformats.org/officeDocument/2006/relationships/tags" Target="../tags/tag581.xml"/><Relationship Id="rId15" Type="http://schemas.openxmlformats.org/officeDocument/2006/relationships/tags" Target="../tags/tag582.xml"/><Relationship Id="rId16" Type="http://schemas.openxmlformats.org/officeDocument/2006/relationships/tags" Target="../tags/tag583.xml"/><Relationship Id="rId17" Type="http://schemas.openxmlformats.org/officeDocument/2006/relationships/tags" Target="../tags/tag584.xml"/><Relationship Id="rId18" Type="http://schemas.openxmlformats.org/officeDocument/2006/relationships/tags" Target="../tags/tag585.xml"/><Relationship Id="rId19" Type="http://schemas.openxmlformats.org/officeDocument/2006/relationships/tags" Target="../tags/tag586.xml"/><Relationship Id="rId63" Type="http://schemas.openxmlformats.org/officeDocument/2006/relationships/tags" Target="../tags/tag630.xml"/><Relationship Id="rId64" Type="http://schemas.openxmlformats.org/officeDocument/2006/relationships/tags" Target="../tags/tag631.xml"/><Relationship Id="rId65" Type="http://schemas.openxmlformats.org/officeDocument/2006/relationships/tags" Target="../tags/tag632.xml"/><Relationship Id="rId66" Type="http://schemas.openxmlformats.org/officeDocument/2006/relationships/tags" Target="../tags/tag633.xml"/><Relationship Id="rId67" Type="http://schemas.openxmlformats.org/officeDocument/2006/relationships/tags" Target="../tags/tag634.xml"/><Relationship Id="rId68" Type="http://schemas.openxmlformats.org/officeDocument/2006/relationships/tags" Target="../tags/tag635.xml"/><Relationship Id="rId69" Type="http://schemas.openxmlformats.org/officeDocument/2006/relationships/tags" Target="../tags/tag636.xml"/><Relationship Id="rId50" Type="http://schemas.openxmlformats.org/officeDocument/2006/relationships/tags" Target="../tags/tag617.xml"/><Relationship Id="rId51" Type="http://schemas.openxmlformats.org/officeDocument/2006/relationships/tags" Target="../tags/tag618.xml"/><Relationship Id="rId52" Type="http://schemas.openxmlformats.org/officeDocument/2006/relationships/tags" Target="../tags/tag619.xml"/><Relationship Id="rId53" Type="http://schemas.openxmlformats.org/officeDocument/2006/relationships/tags" Target="../tags/tag620.xml"/><Relationship Id="rId54" Type="http://schemas.openxmlformats.org/officeDocument/2006/relationships/tags" Target="../tags/tag621.xml"/><Relationship Id="rId55" Type="http://schemas.openxmlformats.org/officeDocument/2006/relationships/tags" Target="../tags/tag622.xml"/><Relationship Id="rId56" Type="http://schemas.openxmlformats.org/officeDocument/2006/relationships/tags" Target="../tags/tag623.xml"/><Relationship Id="rId57" Type="http://schemas.openxmlformats.org/officeDocument/2006/relationships/tags" Target="../tags/tag624.xml"/><Relationship Id="rId58" Type="http://schemas.openxmlformats.org/officeDocument/2006/relationships/tags" Target="../tags/tag625.xml"/><Relationship Id="rId59" Type="http://schemas.openxmlformats.org/officeDocument/2006/relationships/tags" Target="../tags/tag626.xml"/><Relationship Id="rId40" Type="http://schemas.openxmlformats.org/officeDocument/2006/relationships/tags" Target="../tags/tag607.xml"/><Relationship Id="rId41" Type="http://schemas.openxmlformats.org/officeDocument/2006/relationships/tags" Target="../tags/tag608.xml"/><Relationship Id="rId42" Type="http://schemas.openxmlformats.org/officeDocument/2006/relationships/tags" Target="../tags/tag609.xml"/><Relationship Id="rId43" Type="http://schemas.openxmlformats.org/officeDocument/2006/relationships/tags" Target="../tags/tag610.xml"/><Relationship Id="rId44" Type="http://schemas.openxmlformats.org/officeDocument/2006/relationships/tags" Target="../tags/tag611.xml"/><Relationship Id="rId45" Type="http://schemas.openxmlformats.org/officeDocument/2006/relationships/tags" Target="../tags/tag612.xml"/><Relationship Id="rId46" Type="http://schemas.openxmlformats.org/officeDocument/2006/relationships/tags" Target="../tags/tag613.xml"/><Relationship Id="rId47" Type="http://schemas.openxmlformats.org/officeDocument/2006/relationships/tags" Target="../tags/tag614.xml"/><Relationship Id="rId48" Type="http://schemas.openxmlformats.org/officeDocument/2006/relationships/tags" Target="../tags/tag615.xml"/><Relationship Id="rId49" Type="http://schemas.openxmlformats.org/officeDocument/2006/relationships/tags" Target="../tags/tag616.xml"/><Relationship Id="rId1" Type="http://schemas.openxmlformats.org/officeDocument/2006/relationships/tags" Target="../tags/tag568.xml"/><Relationship Id="rId2" Type="http://schemas.openxmlformats.org/officeDocument/2006/relationships/tags" Target="../tags/tag569.xml"/><Relationship Id="rId3" Type="http://schemas.openxmlformats.org/officeDocument/2006/relationships/tags" Target="../tags/tag570.xml"/><Relationship Id="rId4" Type="http://schemas.openxmlformats.org/officeDocument/2006/relationships/tags" Target="../tags/tag571.xml"/><Relationship Id="rId5" Type="http://schemas.openxmlformats.org/officeDocument/2006/relationships/tags" Target="../tags/tag572.xml"/><Relationship Id="rId6" Type="http://schemas.openxmlformats.org/officeDocument/2006/relationships/tags" Target="../tags/tag573.xml"/><Relationship Id="rId7" Type="http://schemas.openxmlformats.org/officeDocument/2006/relationships/tags" Target="../tags/tag574.xml"/><Relationship Id="rId8" Type="http://schemas.openxmlformats.org/officeDocument/2006/relationships/tags" Target="../tags/tag575.xml"/><Relationship Id="rId9" Type="http://schemas.openxmlformats.org/officeDocument/2006/relationships/tags" Target="../tags/tag576.xml"/><Relationship Id="rId30" Type="http://schemas.openxmlformats.org/officeDocument/2006/relationships/tags" Target="../tags/tag597.xml"/><Relationship Id="rId31" Type="http://schemas.openxmlformats.org/officeDocument/2006/relationships/tags" Target="../tags/tag598.xml"/><Relationship Id="rId32" Type="http://schemas.openxmlformats.org/officeDocument/2006/relationships/tags" Target="../tags/tag599.xml"/><Relationship Id="rId33" Type="http://schemas.openxmlformats.org/officeDocument/2006/relationships/tags" Target="../tags/tag600.xml"/><Relationship Id="rId34" Type="http://schemas.openxmlformats.org/officeDocument/2006/relationships/tags" Target="../tags/tag601.xml"/><Relationship Id="rId35" Type="http://schemas.openxmlformats.org/officeDocument/2006/relationships/tags" Target="../tags/tag602.xml"/><Relationship Id="rId36" Type="http://schemas.openxmlformats.org/officeDocument/2006/relationships/tags" Target="../tags/tag603.xml"/><Relationship Id="rId37" Type="http://schemas.openxmlformats.org/officeDocument/2006/relationships/tags" Target="../tags/tag604.xml"/><Relationship Id="rId38" Type="http://schemas.openxmlformats.org/officeDocument/2006/relationships/tags" Target="../tags/tag605.xml"/><Relationship Id="rId39" Type="http://schemas.openxmlformats.org/officeDocument/2006/relationships/tags" Target="../tags/tag606.xml"/><Relationship Id="rId70" Type="http://schemas.openxmlformats.org/officeDocument/2006/relationships/tags" Target="../tags/tag637.xml"/><Relationship Id="rId71" Type="http://schemas.openxmlformats.org/officeDocument/2006/relationships/tags" Target="../tags/tag638.xml"/><Relationship Id="rId72" Type="http://schemas.openxmlformats.org/officeDocument/2006/relationships/tags" Target="../tags/tag639.xml"/><Relationship Id="rId20" Type="http://schemas.openxmlformats.org/officeDocument/2006/relationships/tags" Target="../tags/tag587.xml"/><Relationship Id="rId21" Type="http://schemas.openxmlformats.org/officeDocument/2006/relationships/tags" Target="../tags/tag588.xml"/><Relationship Id="rId22" Type="http://schemas.openxmlformats.org/officeDocument/2006/relationships/tags" Target="../tags/tag589.xml"/><Relationship Id="rId23" Type="http://schemas.openxmlformats.org/officeDocument/2006/relationships/tags" Target="../tags/tag590.xml"/><Relationship Id="rId24" Type="http://schemas.openxmlformats.org/officeDocument/2006/relationships/tags" Target="../tags/tag591.xml"/><Relationship Id="rId25" Type="http://schemas.openxmlformats.org/officeDocument/2006/relationships/tags" Target="../tags/tag592.xml"/><Relationship Id="rId26" Type="http://schemas.openxmlformats.org/officeDocument/2006/relationships/tags" Target="../tags/tag593.xml"/><Relationship Id="rId27" Type="http://schemas.openxmlformats.org/officeDocument/2006/relationships/tags" Target="../tags/tag594.xml"/><Relationship Id="rId28" Type="http://schemas.openxmlformats.org/officeDocument/2006/relationships/tags" Target="../tags/tag595.xml"/><Relationship Id="rId29" Type="http://schemas.openxmlformats.org/officeDocument/2006/relationships/tags" Target="../tags/tag596.xml"/><Relationship Id="rId73" Type="http://schemas.openxmlformats.org/officeDocument/2006/relationships/slideLayout" Target="../slideLayouts/slideLayout4.xml"/><Relationship Id="rId74" Type="http://schemas.openxmlformats.org/officeDocument/2006/relationships/notesSlide" Target="../notesSlides/notesSlide26.xml"/><Relationship Id="rId60" Type="http://schemas.openxmlformats.org/officeDocument/2006/relationships/tags" Target="../tags/tag627.xml"/><Relationship Id="rId61" Type="http://schemas.openxmlformats.org/officeDocument/2006/relationships/tags" Target="../tags/tag628.xml"/><Relationship Id="rId62" Type="http://schemas.openxmlformats.org/officeDocument/2006/relationships/tags" Target="../tags/tag629.xml"/><Relationship Id="rId10" Type="http://schemas.openxmlformats.org/officeDocument/2006/relationships/tags" Target="../tags/tag577.xml"/><Relationship Id="rId11" Type="http://schemas.openxmlformats.org/officeDocument/2006/relationships/tags" Target="../tags/tag578.xml"/><Relationship Id="rId12" Type="http://schemas.openxmlformats.org/officeDocument/2006/relationships/tags" Target="../tags/tag579.xml"/></Relationships>
</file>

<file path=ppt/slides/_rels/slide33.xml.rels><?xml version="1.0" encoding="UTF-8" standalone="yes"?>
<Relationships xmlns="http://schemas.openxmlformats.org/package/2006/relationships"><Relationship Id="rId13" Type="http://schemas.openxmlformats.org/officeDocument/2006/relationships/tags" Target="../tags/tag652.xml"/><Relationship Id="rId14" Type="http://schemas.openxmlformats.org/officeDocument/2006/relationships/tags" Target="../tags/tag653.xml"/><Relationship Id="rId15" Type="http://schemas.openxmlformats.org/officeDocument/2006/relationships/tags" Target="../tags/tag654.xml"/><Relationship Id="rId16" Type="http://schemas.openxmlformats.org/officeDocument/2006/relationships/tags" Target="../tags/tag655.xml"/><Relationship Id="rId17" Type="http://schemas.openxmlformats.org/officeDocument/2006/relationships/tags" Target="../tags/tag656.xml"/><Relationship Id="rId18" Type="http://schemas.openxmlformats.org/officeDocument/2006/relationships/tags" Target="../tags/tag657.xml"/><Relationship Id="rId19" Type="http://schemas.openxmlformats.org/officeDocument/2006/relationships/tags" Target="../tags/tag658.xml"/><Relationship Id="rId63" Type="http://schemas.openxmlformats.org/officeDocument/2006/relationships/tags" Target="../tags/tag702.xml"/><Relationship Id="rId64" Type="http://schemas.openxmlformats.org/officeDocument/2006/relationships/tags" Target="../tags/tag703.xml"/><Relationship Id="rId65" Type="http://schemas.openxmlformats.org/officeDocument/2006/relationships/tags" Target="../tags/tag704.xml"/><Relationship Id="rId66" Type="http://schemas.openxmlformats.org/officeDocument/2006/relationships/tags" Target="../tags/tag705.xml"/><Relationship Id="rId67" Type="http://schemas.openxmlformats.org/officeDocument/2006/relationships/tags" Target="../tags/tag706.xml"/><Relationship Id="rId68" Type="http://schemas.openxmlformats.org/officeDocument/2006/relationships/tags" Target="../tags/tag707.xml"/><Relationship Id="rId69" Type="http://schemas.openxmlformats.org/officeDocument/2006/relationships/tags" Target="../tags/tag708.xml"/><Relationship Id="rId50" Type="http://schemas.openxmlformats.org/officeDocument/2006/relationships/tags" Target="../tags/tag689.xml"/><Relationship Id="rId51" Type="http://schemas.openxmlformats.org/officeDocument/2006/relationships/tags" Target="../tags/tag690.xml"/><Relationship Id="rId52" Type="http://schemas.openxmlformats.org/officeDocument/2006/relationships/tags" Target="../tags/tag691.xml"/><Relationship Id="rId53" Type="http://schemas.openxmlformats.org/officeDocument/2006/relationships/tags" Target="../tags/tag692.xml"/><Relationship Id="rId54" Type="http://schemas.openxmlformats.org/officeDocument/2006/relationships/tags" Target="../tags/tag693.xml"/><Relationship Id="rId55" Type="http://schemas.openxmlformats.org/officeDocument/2006/relationships/tags" Target="../tags/tag694.xml"/><Relationship Id="rId56" Type="http://schemas.openxmlformats.org/officeDocument/2006/relationships/tags" Target="../tags/tag695.xml"/><Relationship Id="rId57" Type="http://schemas.openxmlformats.org/officeDocument/2006/relationships/tags" Target="../tags/tag696.xml"/><Relationship Id="rId58" Type="http://schemas.openxmlformats.org/officeDocument/2006/relationships/tags" Target="../tags/tag697.xml"/><Relationship Id="rId59" Type="http://schemas.openxmlformats.org/officeDocument/2006/relationships/tags" Target="../tags/tag698.xml"/><Relationship Id="rId40" Type="http://schemas.openxmlformats.org/officeDocument/2006/relationships/tags" Target="../tags/tag679.xml"/><Relationship Id="rId41" Type="http://schemas.openxmlformats.org/officeDocument/2006/relationships/tags" Target="../tags/tag680.xml"/><Relationship Id="rId42" Type="http://schemas.openxmlformats.org/officeDocument/2006/relationships/tags" Target="../tags/tag681.xml"/><Relationship Id="rId43" Type="http://schemas.openxmlformats.org/officeDocument/2006/relationships/tags" Target="../tags/tag682.xml"/><Relationship Id="rId44" Type="http://schemas.openxmlformats.org/officeDocument/2006/relationships/tags" Target="../tags/tag683.xml"/><Relationship Id="rId45" Type="http://schemas.openxmlformats.org/officeDocument/2006/relationships/tags" Target="../tags/tag684.xml"/><Relationship Id="rId46" Type="http://schemas.openxmlformats.org/officeDocument/2006/relationships/tags" Target="../tags/tag685.xml"/><Relationship Id="rId47" Type="http://schemas.openxmlformats.org/officeDocument/2006/relationships/tags" Target="../tags/tag686.xml"/><Relationship Id="rId48" Type="http://schemas.openxmlformats.org/officeDocument/2006/relationships/tags" Target="../tags/tag687.xml"/><Relationship Id="rId49" Type="http://schemas.openxmlformats.org/officeDocument/2006/relationships/tags" Target="../tags/tag688.xml"/><Relationship Id="rId1" Type="http://schemas.openxmlformats.org/officeDocument/2006/relationships/tags" Target="../tags/tag640.xml"/><Relationship Id="rId2" Type="http://schemas.openxmlformats.org/officeDocument/2006/relationships/tags" Target="../tags/tag641.xml"/><Relationship Id="rId3" Type="http://schemas.openxmlformats.org/officeDocument/2006/relationships/tags" Target="../tags/tag642.xml"/><Relationship Id="rId4" Type="http://schemas.openxmlformats.org/officeDocument/2006/relationships/tags" Target="../tags/tag643.xml"/><Relationship Id="rId5" Type="http://schemas.openxmlformats.org/officeDocument/2006/relationships/tags" Target="../tags/tag644.xml"/><Relationship Id="rId6" Type="http://schemas.openxmlformats.org/officeDocument/2006/relationships/tags" Target="../tags/tag645.xml"/><Relationship Id="rId7" Type="http://schemas.openxmlformats.org/officeDocument/2006/relationships/tags" Target="../tags/tag646.xml"/><Relationship Id="rId8" Type="http://schemas.openxmlformats.org/officeDocument/2006/relationships/tags" Target="../tags/tag647.xml"/><Relationship Id="rId9" Type="http://schemas.openxmlformats.org/officeDocument/2006/relationships/tags" Target="../tags/tag648.xml"/><Relationship Id="rId30" Type="http://schemas.openxmlformats.org/officeDocument/2006/relationships/tags" Target="../tags/tag669.xml"/><Relationship Id="rId31" Type="http://schemas.openxmlformats.org/officeDocument/2006/relationships/tags" Target="../tags/tag670.xml"/><Relationship Id="rId32" Type="http://schemas.openxmlformats.org/officeDocument/2006/relationships/tags" Target="../tags/tag671.xml"/><Relationship Id="rId33" Type="http://schemas.openxmlformats.org/officeDocument/2006/relationships/tags" Target="../tags/tag672.xml"/><Relationship Id="rId34" Type="http://schemas.openxmlformats.org/officeDocument/2006/relationships/tags" Target="../tags/tag673.xml"/><Relationship Id="rId35" Type="http://schemas.openxmlformats.org/officeDocument/2006/relationships/tags" Target="../tags/tag674.xml"/><Relationship Id="rId36" Type="http://schemas.openxmlformats.org/officeDocument/2006/relationships/tags" Target="../tags/tag675.xml"/><Relationship Id="rId37" Type="http://schemas.openxmlformats.org/officeDocument/2006/relationships/tags" Target="../tags/tag676.xml"/><Relationship Id="rId38" Type="http://schemas.openxmlformats.org/officeDocument/2006/relationships/tags" Target="../tags/tag677.xml"/><Relationship Id="rId39" Type="http://schemas.openxmlformats.org/officeDocument/2006/relationships/tags" Target="../tags/tag678.xml"/><Relationship Id="rId70" Type="http://schemas.openxmlformats.org/officeDocument/2006/relationships/tags" Target="../tags/tag709.xml"/><Relationship Id="rId71" Type="http://schemas.openxmlformats.org/officeDocument/2006/relationships/tags" Target="../tags/tag710.xml"/><Relationship Id="rId72" Type="http://schemas.openxmlformats.org/officeDocument/2006/relationships/tags" Target="../tags/tag711.xml"/><Relationship Id="rId20" Type="http://schemas.openxmlformats.org/officeDocument/2006/relationships/tags" Target="../tags/tag659.xml"/><Relationship Id="rId21" Type="http://schemas.openxmlformats.org/officeDocument/2006/relationships/tags" Target="../tags/tag660.xml"/><Relationship Id="rId22" Type="http://schemas.openxmlformats.org/officeDocument/2006/relationships/tags" Target="../tags/tag661.xml"/><Relationship Id="rId23" Type="http://schemas.openxmlformats.org/officeDocument/2006/relationships/tags" Target="../tags/tag662.xml"/><Relationship Id="rId24" Type="http://schemas.openxmlformats.org/officeDocument/2006/relationships/tags" Target="../tags/tag663.xml"/><Relationship Id="rId25" Type="http://schemas.openxmlformats.org/officeDocument/2006/relationships/tags" Target="../tags/tag664.xml"/><Relationship Id="rId26" Type="http://schemas.openxmlformats.org/officeDocument/2006/relationships/tags" Target="../tags/tag665.xml"/><Relationship Id="rId27" Type="http://schemas.openxmlformats.org/officeDocument/2006/relationships/tags" Target="../tags/tag666.xml"/><Relationship Id="rId28" Type="http://schemas.openxmlformats.org/officeDocument/2006/relationships/tags" Target="../tags/tag667.xml"/><Relationship Id="rId29" Type="http://schemas.openxmlformats.org/officeDocument/2006/relationships/tags" Target="../tags/tag668.xml"/><Relationship Id="rId73" Type="http://schemas.openxmlformats.org/officeDocument/2006/relationships/tags" Target="../tags/tag712.xml"/><Relationship Id="rId74" Type="http://schemas.openxmlformats.org/officeDocument/2006/relationships/tags" Target="../tags/tag713.xml"/><Relationship Id="rId75" Type="http://schemas.openxmlformats.org/officeDocument/2006/relationships/tags" Target="../tags/tag714.xml"/><Relationship Id="rId76" Type="http://schemas.openxmlformats.org/officeDocument/2006/relationships/tags" Target="../tags/tag715.xml"/><Relationship Id="rId77" Type="http://schemas.openxmlformats.org/officeDocument/2006/relationships/slideLayout" Target="../slideLayouts/slideLayout4.xml"/><Relationship Id="rId78" Type="http://schemas.openxmlformats.org/officeDocument/2006/relationships/notesSlide" Target="../notesSlides/notesSlide27.xml"/><Relationship Id="rId60" Type="http://schemas.openxmlformats.org/officeDocument/2006/relationships/tags" Target="../tags/tag699.xml"/><Relationship Id="rId61" Type="http://schemas.openxmlformats.org/officeDocument/2006/relationships/tags" Target="../tags/tag700.xml"/><Relationship Id="rId62" Type="http://schemas.openxmlformats.org/officeDocument/2006/relationships/tags" Target="../tags/tag701.xml"/><Relationship Id="rId10" Type="http://schemas.openxmlformats.org/officeDocument/2006/relationships/tags" Target="../tags/tag649.xml"/><Relationship Id="rId11" Type="http://schemas.openxmlformats.org/officeDocument/2006/relationships/tags" Target="../tags/tag650.xml"/><Relationship Id="rId12" Type="http://schemas.openxmlformats.org/officeDocument/2006/relationships/tags" Target="../tags/tag651.xml"/></Relationships>
</file>

<file path=ppt/slides/_rels/slide34.xml.rels><?xml version="1.0" encoding="UTF-8" standalone="yes"?>
<Relationships xmlns="http://schemas.openxmlformats.org/package/2006/relationships"><Relationship Id="rId13" Type="http://schemas.openxmlformats.org/officeDocument/2006/relationships/tags" Target="../tags/tag728.xml"/><Relationship Id="rId14" Type="http://schemas.openxmlformats.org/officeDocument/2006/relationships/tags" Target="../tags/tag729.xml"/><Relationship Id="rId15" Type="http://schemas.openxmlformats.org/officeDocument/2006/relationships/tags" Target="../tags/tag730.xml"/><Relationship Id="rId16" Type="http://schemas.openxmlformats.org/officeDocument/2006/relationships/tags" Target="../tags/tag731.xml"/><Relationship Id="rId17" Type="http://schemas.openxmlformats.org/officeDocument/2006/relationships/tags" Target="../tags/tag732.xml"/><Relationship Id="rId18" Type="http://schemas.openxmlformats.org/officeDocument/2006/relationships/tags" Target="../tags/tag733.xml"/><Relationship Id="rId19" Type="http://schemas.openxmlformats.org/officeDocument/2006/relationships/tags" Target="../tags/tag734.xml"/><Relationship Id="rId63" Type="http://schemas.openxmlformats.org/officeDocument/2006/relationships/tags" Target="../tags/tag778.xml"/><Relationship Id="rId64" Type="http://schemas.openxmlformats.org/officeDocument/2006/relationships/tags" Target="../tags/tag779.xml"/><Relationship Id="rId65" Type="http://schemas.openxmlformats.org/officeDocument/2006/relationships/tags" Target="../tags/tag780.xml"/><Relationship Id="rId66" Type="http://schemas.openxmlformats.org/officeDocument/2006/relationships/tags" Target="../tags/tag781.xml"/><Relationship Id="rId67" Type="http://schemas.openxmlformats.org/officeDocument/2006/relationships/tags" Target="../tags/tag782.xml"/><Relationship Id="rId68" Type="http://schemas.openxmlformats.org/officeDocument/2006/relationships/tags" Target="../tags/tag783.xml"/><Relationship Id="rId69" Type="http://schemas.openxmlformats.org/officeDocument/2006/relationships/tags" Target="../tags/tag784.xml"/><Relationship Id="rId50" Type="http://schemas.openxmlformats.org/officeDocument/2006/relationships/tags" Target="../tags/tag765.xml"/><Relationship Id="rId51" Type="http://schemas.openxmlformats.org/officeDocument/2006/relationships/tags" Target="../tags/tag766.xml"/><Relationship Id="rId52" Type="http://schemas.openxmlformats.org/officeDocument/2006/relationships/tags" Target="../tags/tag767.xml"/><Relationship Id="rId53" Type="http://schemas.openxmlformats.org/officeDocument/2006/relationships/tags" Target="../tags/tag768.xml"/><Relationship Id="rId54" Type="http://schemas.openxmlformats.org/officeDocument/2006/relationships/tags" Target="../tags/tag769.xml"/><Relationship Id="rId55" Type="http://schemas.openxmlformats.org/officeDocument/2006/relationships/tags" Target="../tags/tag770.xml"/><Relationship Id="rId56" Type="http://schemas.openxmlformats.org/officeDocument/2006/relationships/tags" Target="../tags/tag771.xml"/><Relationship Id="rId57" Type="http://schemas.openxmlformats.org/officeDocument/2006/relationships/tags" Target="../tags/tag772.xml"/><Relationship Id="rId58" Type="http://schemas.openxmlformats.org/officeDocument/2006/relationships/tags" Target="../tags/tag773.xml"/><Relationship Id="rId59" Type="http://schemas.openxmlformats.org/officeDocument/2006/relationships/tags" Target="../tags/tag774.xml"/><Relationship Id="rId40" Type="http://schemas.openxmlformats.org/officeDocument/2006/relationships/tags" Target="../tags/tag755.xml"/><Relationship Id="rId41" Type="http://schemas.openxmlformats.org/officeDocument/2006/relationships/tags" Target="../tags/tag756.xml"/><Relationship Id="rId42" Type="http://schemas.openxmlformats.org/officeDocument/2006/relationships/tags" Target="../tags/tag757.xml"/><Relationship Id="rId43" Type="http://schemas.openxmlformats.org/officeDocument/2006/relationships/tags" Target="../tags/tag758.xml"/><Relationship Id="rId44" Type="http://schemas.openxmlformats.org/officeDocument/2006/relationships/tags" Target="../tags/tag759.xml"/><Relationship Id="rId45" Type="http://schemas.openxmlformats.org/officeDocument/2006/relationships/tags" Target="../tags/tag760.xml"/><Relationship Id="rId46" Type="http://schemas.openxmlformats.org/officeDocument/2006/relationships/tags" Target="../tags/tag761.xml"/><Relationship Id="rId47" Type="http://schemas.openxmlformats.org/officeDocument/2006/relationships/tags" Target="../tags/tag762.xml"/><Relationship Id="rId48" Type="http://schemas.openxmlformats.org/officeDocument/2006/relationships/tags" Target="../tags/tag763.xml"/><Relationship Id="rId49" Type="http://schemas.openxmlformats.org/officeDocument/2006/relationships/tags" Target="../tags/tag764.xml"/><Relationship Id="rId1" Type="http://schemas.openxmlformats.org/officeDocument/2006/relationships/tags" Target="../tags/tag716.xml"/><Relationship Id="rId2" Type="http://schemas.openxmlformats.org/officeDocument/2006/relationships/tags" Target="../tags/tag717.xml"/><Relationship Id="rId3" Type="http://schemas.openxmlformats.org/officeDocument/2006/relationships/tags" Target="../tags/tag718.xml"/><Relationship Id="rId4" Type="http://schemas.openxmlformats.org/officeDocument/2006/relationships/tags" Target="../tags/tag719.xml"/><Relationship Id="rId5" Type="http://schemas.openxmlformats.org/officeDocument/2006/relationships/tags" Target="../tags/tag720.xml"/><Relationship Id="rId6" Type="http://schemas.openxmlformats.org/officeDocument/2006/relationships/tags" Target="../tags/tag721.xml"/><Relationship Id="rId7" Type="http://schemas.openxmlformats.org/officeDocument/2006/relationships/tags" Target="../tags/tag722.xml"/><Relationship Id="rId8" Type="http://schemas.openxmlformats.org/officeDocument/2006/relationships/tags" Target="../tags/tag723.xml"/><Relationship Id="rId9" Type="http://schemas.openxmlformats.org/officeDocument/2006/relationships/tags" Target="../tags/tag724.xml"/><Relationship Id="rId30" Type="http://schemas.openxmlformats.org/officeDocument/2006/relationships/tags" Target="../tags/tag745.xml"/><Relationship Id="rId31" Type="http://schemas.openxmlformats.org/officeDocument/2006/relationships/tags" Target="../tags/tag746.xml"/><Relationship Id="rId32" Type="http://schemas.openxmlformats.org/officeDocument/2006/relationships/tags" Target="../tags/tag747.xml"/><Relationship Id="rId33" Type="http://schemas.openxmlformats.org/officeDocument/2006/relationships/tags" Target="../tags/tag748.xml"/><Relationship Id="rId34" Type="http://schemas.openxmlformats.org/officeDocument/2006/relationships/tags" Target="../tags/tag749.xml"/><Relationship Id="rId35" Type="http://schemas.openxmlformats.org/officeDocument/2006/relationships/tags" Target="../tags/tag750.xml"/><Relationship Id="rId36" Type="http://schemas.openxmlformats.org/officeDocument/2006/relationships/tags" Target="../tags/tag751.xml"/><Relationship Id="rId37" Type="http://schemas.openxmlformats.org/officeDocument/2006/relationships/tags" Target="../tags/tag752.xml"/><Relationship Id="rId38" Type="http://schemas.openxmlformats.org/officeDocument/2006/relationships/tags" Target="../tags/tag753.xml"/><Relationship Id="rId39" Type="http://schemas.openxmlformats.org/officeDocument/2006/relationships/tags" Target="../tags/tag754.xml"/><Relationship Id="rId70" Type="http://schemas.openxmlformats.org/officeDocument/2006/relationships/tags" Target="../tags/tag785.xml"/><Relationship Id="rId71" Type="http://schemas.openxmlformats.org/officeDocument/2006/relationships/tags" Target="../tags/tag786.xml"/><Relationship Id="rId72" Type="http://schemas.openxmlformats.org/officeDocument/2006/relationships/tags" Target="../tags/tag787.xml"/><Relationship Id="rId20" Type="http://schemas.openxmlformats.org/officeDocument/2006/relationships/tags" Target="../tags/tag735.xml"/><Relationship Id="rId21" Type="http://schemas.openxmlformats.org/officeDocument/2006/relationships/tags" Target="../tags/tag736.xml"/><Relationship Id="rId22" Type="http://schemas.openxmlformats.org/officeDocument/2006/relationships/tags" Target="../tags/tag737.xml"/><Relationship Id="rId23" Type="http://schemas.openxmlformats.org/officeDocument/2006/relationships/tags" Target="../tags/tag738.xml"/><Relationship Id="rId24" Type="http://schemas.openxmlformats.org/officeDocument/2006/relationships/tags" Target="../tags/tag739.xml"/><Relationship Id="rId25" Type="http://schemas.openxmlformats.org/officeDocument/2006/relationships/tags" Target="../tags/tag740.xml"/><Relationship Id="rId26" Type="http://schemas.openxmlformats.org/officeDocument/2006/relationships/tags" Target="../tags/tag741.xml"/><Relationship Id="rId27" Type="http://schemas.openxmlformats.org/officeDocument/2006/relationships/tags" Target="../tags/tag742.xml"/><Relationship Id="rId28" Type="http://schemas.openxmlformats.org/officeDocument/2006/relationships/tags" Target="../tags/tag743.xml"/><Relationship Id="rId29" Type="http://schemas.openxmlformats.org/officeDocument/2006/relationships/tags" Target="../tags/tag744.xml"/><Relationship Id="rId73" Type="http://schemas.openxmlformats.org/officeDocument/2006/relationships/tags" Target="../tags/tag788.xml"/><Relationship Id="rId74" Type="http://schemas.openxmlformats.org/officeDocument/2006/relationships/tags" Target="../tags/tag789.xml"/><Relationship Id="rId75" Type="http://schemas.openxmlformats.org/officeDocument/2006/relationships/tags" Target="../tags/tag790.xml"/><Relationship Id="rId76" Type="http://schemas.openxmlformats.org/officeDocument/2006/relationships/tags" Target="../tags/tag791.xml"/><Relationship Id="rId77" Type="http://schemas.openxmlformats.org/officeDocument/2006/relationships/slideLayout" Target="../slideLayouts/slideLayout4.xml"/><Relationship Id="rId78" Type="http://schemas.openxmlformats.org/officeDocument/2006/relationships/notesSlide" Target="../notesSlides/notesSlide28.xml"/><Relationship Id="rId60" Type="http://schemas.openxmlformats.org/officeDocument/2006/relationships/tags" Target="../tags/tag775.xml"/><Relationship Id="rId61" Type="http://schemas.openxmlformats.org/officeDocument/2006/relationships/tags" Target="../tags/tag776.xml"/><Relationship Id="rId62" Type="http://schemas.openxmlformats.org/officeDocument/2006/relationships/tags" Target="../tags/tag777.xml"/><Relationship Id="rId10" Type="http://schemas.openxmlformats.org/officeDocument/2006/relationships/tags" Target="../tags/tag725.xml"/><Relationship Id="rId11" Type="http://schemas.openxmlformats.org/officeDocument/2006/relationships/tags" Target="../tags/tag726.xml"/><Relationship Id="rId12" Type="http://schemas.openxmlformats.org/officeDocument/2006/relationships/tags" Target="../tags/tag727.xml"/></Relationships>
</file>

<file path=ppt/slides/_rels/slide35.xml.rels><?xml version="1.0" encoding="UTF-8" standalone="yes"?>
<Relationships xmlns="http://schemas.openxmlformats.org/package/2006/relationships"><Relationship Id="rId13" Type="http://schemas.openxmlformats.org/officeDocument/2006/relationships/tags" Target="../tags/tag804.xml"/><Relationship Id="rId14" Type="http://schemas.openxmlformats.org/officeDocument/2006/relationships/tags" Target="../tags/tag805.xml"/><Relationship Id="rId15" Type="http://schemas.openxmlformats.org/officeDocument/2006/relationships/tags" Target="../tags/tag806.xml"/><Relationship Id="rId16" Type="http://schemas.openxmlformats.org/officeDocument/2006/relationships/tags" Target="../tags/tag807.xml"/><Relationship Id="rId17" Type="http://schemas.openxmlformats.org/officeDocument/2006/relationships/tags" Target="../tags/tag808.xml"/><Relationship Id="rId18" Type="http://schemas.openxmlformats.org/officeDocument/2006/relationships/tags" Target="../tags/tag809.xml"/><Relationship Id="rId19" Type="http://schemas.openxmlformats.org/officeDocument/2006/relationships/tags" Target="../tags/tag810.xml"/><Relationship Id="rId63" Type="http://schemas.openxmlformats.org/officeDocument/2006/relationships/tags" Target="../tags/tag854.xml"/><Relationship Id="rId64" Type="http://schemas.openxmlformats.org/officeDocument/2006/relationships/tags" Target="../tags/tag855.xml"/><Relationship Id="rId65" Type="http://schemas.openxmlformats.org/officeDocument/2006/relationships/tags" Target="../tags/tag856.xml"/><Relationship Id="rId66" Type="http://schemas.openxmlformats.org/officeDocument/2006/relationships/tags" Target="../tags/tag857.xml"/><Relationship Id="rId67" Type="http://schemas.openxmlformats.org/officeDocument/2006/relationships/tags" Target="../tags/tag858.xml"/><Relationship Id="rId68" Type="http://schemas.openxmlformats.org/officeDocument/2006/relationships/tags" Target="../tags/tag859.xml"/><Relationship Id="rId69" Type="http://schemas.openxmlformats.org/officeDocument/2006/relationships/tags" Target="../tags/tag860.xml"/><Relationship Id="rId50" Type="http://schemas.openxmlformats.org/officeDocument/2006/relationships/tags" Target="../tags/tag841.xml"/><Relationship Id="rId51" Type="http://schemas.openxmlformats.org/officeDocument/2006/relationships/tags" Target="../tags/tag842.xml"/><Relationship Id="rId52" Type="http://schemas.openxmlformats.org/officeDocument/2006/relationships/tags" Target="../tags/tag843.xml"/><Relationship Id="rId53" Type="http://schemas.openxmlformats.org/officeDocument/2006/relationships/tags" Target="../tags/tag844.xml"/><Relationship Id="rId54" Type="http://schemas.openxmlformats.org/officeDocument/2006/relationships/tags" Target="../tags/tag845.xml"/><Relationship Id="rId55" Type="http://schemas.openxmlformats.org/officeDocument/2006/relationships/tags" Target="../tags/tag846.xml"/><Relationship Id="rId56" Type="http://schemas.openxmlformats.org/officeDocument/2006/relationships/tags" Target="../tags/tag847.xml"/><Relationship Id="rId57" Type="http://schemas.openxmlformats.org/officeDocument/2006/relationships/tags" Target="../tags/tag848.xml"/><Relationship Id="rId58" Type="http://schemas.openxmlformats.org/officeDocument/2006/relationships/tags" Target="../tags/tag849.xml"/><Relationship Id="rId59" Type="http://schemas.openxmlformats.org/officeDocument/2006/relationships/tags" Target="../tags/tag850.xml"/><Relationship Id="rId40" Type="http://schemas.openxmlformats.org/officeDocument/2006/relationships/tags" Target="../tags/tag831.xml"/><Relationship Id="rId41" Type="http://schemas.openxmlformats.org/officeDocument/2006/relationships/tags" Target="../tags/tag832.xml"/><Relationship Id="rId42" Type="http://schemas.openxmlformats.org/officeDocument/2006/relationships/tags" Target="../tags/tag833.xml"/><Relationship Id="rId43" Type="http://schemas.openxmlformats.org/officeDocument/2006/relationships/tags" Target="../tags/tag834.xml"/><Relationship Id="rId44" Type="http://schemas.openxmlformats.org/officeDocument/2006/relationships/tags" Target="../tags/tag835.xml"/><Relationship Id="rId45" Type="http://schemas.openxmlformats.org/officeDocument/2006/relationships/tags" Target="../tags/tag836.xml"/><Relationship Id="rId46" Type="http://schemas.openxmlformats.org/officeDocument/2006/relationships/tags" Target="../tags/tag837.xml"/><Relationship Id="rId47" Type="http://schemas.openxmlformats.org/officeDocument/2006/relationships/tags" Target="../tags/tag838.xml"/><Relationship Id="rId48" Type="http://schemas.openxmlformats.org/officeDocument/2006/relationships/tags" Target="../tags/tag839.xml"/><Relationship Id="rId49" Type="http://schemas.openxmlformats.org/officeDocument/2006/relationships/tags" Target="../tags/tag840.xml"/><Relationship Id="rId1" Type="http://schemas.openxmlformats.org/officeDocument/2006/relationships/tags" Target="../tags/tag792.xml"/><Relationship Id="rId2" Type="http://schemas.openxmlformats.org/officeDocument/2006/relationships/tags" Target="../tags/tag793.xml"/><Relationship Id="rId3" Type="http://schemas.openxmlformats.org/officeDocument/2006/relationships/tags" Target="../tags/tag794.xml"/><Relationship Id="rId4" Type="http://schemas.openxmlformats.org/officeDocument/2006/relationships/tags" Target="../tags/tag795.xml"/><Relationship Id="rId5" Type="http://schemas.openxmlformats.org/officeDocument/2006/relationships/tags" Target="../tags/tag796.xml"/><Relationship Id="rId6" Type="http://schemas.openxmlformats.org/officeDocument/2006/relationships/tags" Target="../tags/tag797.xml"/><Relationship Id="rId7" Type="http://schemas.openxmlformats.org/officeDocument/2006/relationships/tags" Target="../tags/tag798.xml"/><Relationship Id="rId8" Type="http://schemas.openxmlformats.org/officeDocument/2006/relationships/tags" Target="../tags/tag799.xml"/><Relationship Id="rId9" Type="http://schemas.openxmlformats.org/officeDocument/2006/relationships/tags" Target="../tags/tag800.xml"/><Relationship Id="rId30" Type="http://schemas.openxmlformats.org/officeDocument/2006/relationships/tags" Target="../tags/tag821.xml"/><Relationship Id="rId31" Type="http://schemas.openxmlformats.org/officeDocument/2006/relationships/tags" Target="../tags/tag822.xml"/><Relationship Id="rId32" Type="http://schemas.openxmlformats.org/officeDocument/2006/relationships/tags" Target="../tags/tag823.xml"/><Relationship Id="rId33" Type="http://schemas.openxmlformats.org/officeDocument/2006/relationships/tags" Target="../tags/tag824.xml"/><Relationship Id="rId34" Type="http://schemas.openxmlformats.org/officeDocument/2006/relationships/tags" Target="../tags/tag825.xml"/><Relationship Id="rId35" Type="http://schemas.openxmlformats.org/officeDocument/2006/relationships/tags" Target="../tags/tag826.xml"/><Relationship Id="rId36" Type="http://schemas.openxmlformats.org/officeDocument/2006/relationships/tags" Target="../tags/tag827.xml"/><Relationship Id="rId37" Type="http://schemas.openxmlformats.org/officeDocument/2006/relationships/tags" Target="../tags/tag828.xml"/><Relationship Id="rId38" Type="http://schemas.openxmlformats.org/officeDocument/2006/relationships/tags" Target="../tags/tag829.xml"/><Relationship Id="rId39" Type="http://schemas.openxmlformats.org/officeDocument/2006/relationships/tags" Target="../tags/tag830.xml"/><Relationship Id="rId70" Type="http://schemas.openxmlformats.org/officeDocument/2006/relationships/tags" Target="../tags/tag861.xml"/><Relationship Id="rId71" Type="http://schemas.openxmlformats.org/officeDocument/2006/relationships/tags" Target="../tags/tag862.xml"/><Relationship Id="rId72" Type="http://schemas.openxmlformats.org/officeDocument/2006/relationships/tags" Target="../tags/tag863.xml"/><Relationship Id="rId20" Type="http://schemas.openxmlformats.org/officeDocument/2006/relationships/tags" Target="../tags/tag811.xml"/><Relationship Id="rId21" Type="http://schemas.openxmlformats.org/officeDocument/2006/relationships/tags" Target="../tags/tag812.xml"/><Relationship Id="rId22" Type="http://schemas.openxmlformats.org/officeDocument/2006/relationships/tags" Target="../tags/tag813.xml"/><Relationship Id="rId23" Type="http://schemas.openxmlformats.org/officeDocument/2006/relationships/tags" Target="../tags/tag814.xml"/><Relationship Id="rId24" Type="http://schemas.openxmlformats.org/officeDocument/2006/relationships/tags" Target="../tags/tag815.xml"/><Relationship Id="rId25" Type="http://schemas.openxmlformats.org/officeDocument/2006/relationships/tags" Target="../tags/tag816.xml"/><Relationship Id="rId26" Type="http://schemas.openxmlformats.org/officeDocument/2006/relationships/tags" Target="../tags/tag817.xml"/><Relationship Id="rId27" Type="http://schemas.openxmlformats.org/officeDocument/2006/relationships/tags" Target="../tags/tag818.xml"/><Relationship Id="rId28" Type="http://schemas.openxmlformats.org/officeDocument/2006/relationships/tags" Target="../tags/tag819.xml"/><Relationship Id="rId29" Type="http://schemas.openxmlformats.org/officeDocument/2006/relationships/tags" Target="../tags/tag820.xml"/><Relationship Id="rId73" Type="http://schemas.openxmlformats.org/officeDocument/2006/relationships/tags" Target="../tags/tag864.xml"/><Relationship Id="rId74" Type="http://schemas.openxmlformats.org/officeDocument/2006/relationships/slideLayout" Target="../slideLayouts/slideLayout4.xml"/><Relationship Id="rId75" Type="http://schemas.openxmlformats.org/officeDocument/2006/relationships/notesSlide" Target="../notesSlides/notesSlide29.xml"/><Relationship Id="rId60" Type="http://schemas.openxmlformats.org/officeDocument/2006/relationships/tags" Target="../tags/tag851.xml"/><Relationship Id="rId61" Type="http://schemas.openxmlformats.org/officeDocument/2006/relationships/tags" Target="../tags/tag852.xml"/><Relationship Id="rId62" Type="http://schemas.openxmlformats.org/officeDocument/2006/relationships/tags" Target="../tags/tag853.xml"/><Relationship Id="rId10" Type="http://schemas.openxmlformats.org/officeDocument/2006/relationships/tags" Target="../tags/tag801.xml"/><Relationship Id="rId11" Type="http://schemas.openxmlformats.org/officeDocument/2006/relationships/tags" Target="../tags/tag802.xml"/><Relationship Id="rId12" Type="http://schemas.openxmlformats.org/officeDocument/2006/relationships/tags" Target="../tags/tag803.xml"/></Relationships>
</file>

<file path=ppt/slides/_rels/slide36.xml.rels><?xml version="1.0" encoding="UTF-8" standalone="yes"?>
<Relationships xmlns="http://schemas.openxmlformats.org/package/2006/relationships"><Relationship Id="rId13" Type="http://schemas.openxmlformats.org/officeDocument/2006/relationships/tags" Target="../tags/tag877.xml"/><Relationship Id="rId14" Type="http://schemas.openxmlformats.org/officeDocument/2006/relationships/tags" Target="../tags/tag878.xml"/><Relationship Id="rId15" Type="http://schemas.openxmlformats.org/officeDocument/2006/relationships/tags" Target="../tags/tag879.xml"/><Relationship Id="rId16" Type="http://schemas.openxmlformats.org/officeDocument/2006/relationships/tags" Target="../tags/tag880.xml"/><Relationship Id="rId17" Type="http://schemas.openxmlformats.org/officeDocument/2006/relationships/tags" Target="../tags/tag881.xml"/><Relationship Id="rId18" Type="http://schemas.openxmlformats.org/officeDocument/2006/relationships/tags" Target="../tags/tag882.xml"/><Relationship Id="rId19" Type="http://schemas.openxmlformats.org/officeDocument/2006/relationships/tags" Target="../tags/tag883.xml"/><Relationship Id="rId63" Type="http://schemas.openxmlformats.org/officeDocument/2006/relationships/tags" Target="../tags/tag927.xml"/><Relationship Id="rId64" Type="http://schemas.openxmlformats.org/officeDocument/2006/relationships/tags" Target="../tags/tag928.xml"/><Relationship Id="rId65" Type="http://schemas.openxmlformats.org/officeDocument/2006/relationships/tags" Target="../tags/tag929.xml"/><Relationship Id="rId66" Type="http://schemas.openxmlformats.org/officeDocument/2006/relationships/tags" Target="../tags/tag930.xml"/><Relationship Id="rId67" Type="http://schemas.openxmlformats.org/officeDocument/2006/relationships/tags" Target="../tags/tag931.xml"/><Relationship Id="rId68" Type="http://schemas.openxmlformats.org/officeDocument/2006/relationships/tags" Target="../tags/tag932.xml"/><Relationship Id="rId69" Type="http://schemas.openxmlformats.org/officeDocument/2006/relationships/tags" Target="../tags/tag933.xml"/><Relationship Id="rId50" Type="http://schemas.openxmlformats.org/officeDocument/2006/relationships/tags" Target="../tags/tag914.xml"/><Relationship Id="rId51" Type="http://schemas.openxmlformats.org/officeDocument/2006/relationships/tags" Target="../tags/tag915.xml"/><Relationship Id="rId52" Type="http://schemas.openxmlformats.org/officeDocument/2006/relationships/tags" Target="../tags/tag916.xml"/><Relationship Id="rId53" Type="http://schemas.openxmlformats.org/officeDocument/2006/relationships/tags" Target="../tags/tag917.xml"/><Relationship Id="rId54" Type="http://schemas.openxmlformats.org/officeDocument/2006/relationships/tags" Target="../tags/tag918.xml"/><Relationship Id="rId55" Type="http://schemas.openxmlformats.org/officeDocument/2006/relationships/tags" Target="../tags/tag919.xml"/><Relationship Id="rId56" Type="http://schemas.openxmlformats.org/officeDocument/2006/relationships/tags" Target="../tags/tag920.xml"/><Relationship Id="rId57" Type="http://schemas.openxmlformats.org/officeDocument/2006/relationships/tags" Target="../tags/tag921.xml"/><Relationship Id="rId58" Type="http://schemas.openxmlformats.org/officeDocument/2006/relationships/tags" Target="../tags/tag922.xml"/><Relationship Id="rId59" Type="http://schemas.openxmlformats.org/officeDocument/2006/relationships/tags" Target="../tags/tag923.xml"/><Relationship Id="rId40" Type="http://schemas.openxmlformats.org/officeDocument/2006/relationships/tags" Target="../tags/tag904.xml"/><Relationship Id="rId41" Type="http://schemas.openxmlformats.org/officeDocument/2006/relationships/tags" Target="../tags/tag905.xml"/><Relationship Id="rId42" Type="http://schemas.openxmlformats.org/officeDocument/2006/relationships/tags" Target="../tags/tag906.xml"/><Relationship Id="rId43" Type="http://schemas.openxmlformats.org/officeDocument/2006/relationships/tags" Target="../tags/tag907.xml"/><Relationship Id="rId44" Type="http://schemas.openxmlformats.org/officeDocument/2006/relationships/tags" Target="../tags/tag908.xml"/><Relationship Id="rId45" Type="http://schemas.openxmlformats.org/officeDocument/2006/relationships/tags" Target="../tags/tag909.xml"/><Relationship Id="rId46" Type="http://schemas.openxmlformats.org/officeDocument/2006/relationships/tags" Target="../tags/tag910.xml"/><Relationship Id="rId47" Type="http://schemas.openxmlformats.org/officeDocument/2006/relationships/tags" Target="../tags/tag911.xml"/><Relationship Id="rId48" Type="http://schemas.openxmlformats.org/officeDocument/2006/relationships/tags" Target="../tags/tag912.xml"/><Relationship Id="rId49" Type="http://schemas.openxmlformats.org/officeDocument/2006/relationships/tags" Target="../tags/tag913.xml"/><Relationship Id="rId1" Type="http://schemas.openxmlformats.org/officeDocument/2006/relationships/tags" Target="../tags/tag865.xml"/><Relationship Id="rId2" Type="http://schemas.openxmlformats.org/officeDocument/2006/relationships/tags" Target="../tags/tag866.xml"/><Relationship Id="rId3" Type="http://schemas.openxmlformats.org/officeDocument/2006/relationships/tags" Target="../tags/tag867.xml"/><Relationship Id="rId4" Type="http://schemas.openxmlformats.org/officeDocument/2006/relationships/tags" Target="../tags/tag868.xml"/><Relationship Id="rId5" Type="http://schemas.openxmlformats.org/officeDocument/2006/relationships/tags" Target="../tags/tag869.xml"/><Relationship Id="rId6" Type="http://schemas.openxmlformats.org/officeDocument/2006/relationships/tags" Target="../tags/tag870.xml"/><Relationship Id="rId7" Type="http://schemas.openxmlformats.org/officeDocument/2006/relationships/tags" Target="../tags/tag871.xml"/><Relationship Id="rId8" Type="http://schemas.openxmlformats.org/officeDocument/2006/relationships/tags" Target="../tags/tag872.xml"/><Relationship Id="rId9" Type="http://schemas.openxmlformats.org/officeDocument/2006/relationships/tags" Target="../tags/tag873.xml"/><Relationship Id="rId30" Type="http://schemas.openxmlformats.org/officeDocument/2006/relationships/tags" Target="../tags/tag894.xml"/><Relationship Id="rId31" Type="http://schemas.openxmlformats.org/officeDocument/2006/relationships/tags" Target="../tags/tag895.xml"/><Relationship Id="rId32" Type="http://schemas.openxmlformats.org/officeDocument/2006/relationships/tags" Target="../tags/tag896.xml"/><Relationship Id="rId33" Type="http://schemas.openxmlformats.org/officeDocument/2006/relationships/tags" Target="../tags/tag897.xml"/><Relationship Id="rId34" Type="http://schemas.openxmlformats.org/officeDocument/2006/relationships/tags" Target="../tags/tag898.xml"/><Relationship Id="rId35" Type="http://schemas.openxmlformats.org/officeDocument/2006/relationships/tags" Target="../tags/tag899.xml"/><Relationship Id="rId36" Type="http://schemas.openxmlformats.org/officeDocument/2006/relationships/tags" Target="../tags/tag900.xml"/><Relationship Id="rId37" Type="http://schemas.openxmlformats.org/officeDocument/2006/relationships/tags" Target="../tags/tag901.xml"/><Relationship Id="rId38" Type="http://schemas.openxmlformats.org/officeDocument/2006/relationships/tags" Target="../tags/tag902.xml"/><Relationship Id="rId39" Type="http://schemas.openxmlformats.org/officeDocument/2006/relationships/tags" Target="../tags/tag903.xml"/><Relationship Id="rId70" Type="http://schemas.openxmlformats.org/officeDocument/2006/relationships/tags" Target="../tags/tag934.xml"/><Relationship Id="rId71" Type="http://schemas.openxmlformats.org/officeDocument/2006/relationships/tags" Target="../tags/tag935.xml"/><Relationship Id="rId72" Type="http://schemas.openxmlformats.org/officeDocument/2006/relationships/tags" Target="../tags/tag936.xml"/><Relationship Id="rId20" Type="http://schemas.openxmlformats.org/officeDocument/2006/relationships/tags" Target="../tags/tag884.xml"/><Relationship Id="rId21" Type="http://schemas.openxmlformats.org/officeDocument/2006/relationships/tags" Target="../tags/tag885.xml"/><Relationship Id="rId22" Type="http://schemas.openxmlformats.org/officeDocument/2006/relationships/tags" Target="../tags/tag886.xml"/><Relationship Id="rId23" Type="http://schemas.openxmlformats.org/officeDocument/2006/relationships/tags" Target="../tags/tag887.xml"/><Relationship Id="rId24" Type="http://schemas.openxmlformats.org/officeDocument/2006/relationships/tags" Target="../tags/tag888.xml"/><Relationship Id="rId25" Type="http://schemas.openxmlformats.org/officeDocument/2006/relationships/tags" Target="../tags/tag889.xml"/><Relationship Id="rId26" Type="http://schemas.openxmlformats.org/officeDocument/2006/relationships/tags" Target="../tags/tag890.xml"/><Relationship Id="rId27" Type="http://schemas.openxmlformats.org/officeDocument/2006/relationships/tags" Target="../tags/tag891.xml"/><Relationship Id="rId28" Type="http://schemas.openxmlformats.org/officeDocument/2006/relationships/tags" Target="../tags/tag892.xml"/><Relationship Id="rId29" Type="http://schemas.openxmlformats.org/officeDocument/2006/relationships/tags" Target="../tags/tag893.xml"/><Relationship Id="rId73" Type="http://schemas.openxmlformats.org/officeDocument/2006/relationships/tags" Target="../tags/tag937.xml"/><Relationship Id="rId74" Type="http://schemas.openxmlformats.org/officeDocument/2006/relationships/slideLayout" Target="../slideLayouts/slideLayout4.xml"/><Relationship Id="rId75" Type="http://schemas.openxmlformats.org/officeDocument/2006/relationships/notesSlide" Target="../notesSlides/notesSlide30.xml"/><Relationship Id="rId60" Type="http://schemas.openxmlformats.org/officeDocument/2006/relationships/tags" Target="../tags/tag924.xml"/><Relationship Id="rId61" Type="http://schemas.openxmlformats.org/officeDocument/2006/relationships/tags" Target="../tags/tag925.xml"/><Relationship Id="rId62" Type="http://schemas.openxmlformats.org/officeDocument/2006/relationships/tags" Target="../tags/tag926.xml"/><Relationship Id="rId10" Type="http://schemas.openxmlformats.org/officeDocument/2006/relationships/tags" Target="../tags/tag874.xml"/><Relationship Id="rId11" Type="http://schemas.openxmlformats.org/officeDocument/2006/relationships/tags" Target="../tags/tag875.xml"/><Relationship Id="rId12" Type="http://schemas.openxmlformats.org/officeDocument/2006/relationships/tags" Target="../tags/tag876.xml"/></Relationships>
</file>

<file path=ppt/slides/_rels/slide37.xml.rels><?xml version="1.0" encoding="UTF-8" standalone="yes"?>
<Relationships xmlns="http://schemas.openxmlformats.org/package/2006/relationships"><Relationship Id="rId13" Type="http://schemas.openxmlformats.org/officeDocument/2006/relationships/tags" Target="../tags/tag950.xml"/><Relationship Id="rId14" Type="http://schemas.openxmlformats.org/officeDocument/2006/relationships/tags" Target="../tags/tag951.xml"/><Relationship Id="rId15" Type="http://schemas.openxmlformats.org/officeDocument/2006/relationships/tags" Target="../tags/tag952.xml"/><Relationship Id="rId16" Type="http://schemas.openxmlformats.org/officeDocument/2006/relationships/tags" Target="../tags/tag953.xml"/><Relationship Id="rId17" Type="http://schemas.openxmlformats.org/officeDocument/2006/relationships/tags" Target="../tags/tag954.xml"/><Relationship Id="rId18" Type="http://schemas.openxmlformats.org/officeDocument/2006/relationships/tags" Target="../tags/tag955.xml"/><Relationship Id="rId19" Type="http://schemas.openxmlformats.org/officeDocument/2006/relationships/tags" Target="../tags/tag956.xml"/><Relationship Id="rId63" Type="http://schemas.openxmlformats.org/officeDocument/2006/relationships/tags" Target="../tags/tag1000.xml"/><Relationship Id="rId64" Type="http://schemas.openxmlformats.org/officeDocument/2006/relationships/tags" Target="../tags/tag1001.xml"/><Relationship Id="rId65" Type="http://schemas.openxmlformats.org/officeDocument/2006/relationships/tags" Target="../tags/tag1002.xml"/><Relationship Id="rId66" Type="http://schemas.openxmlformats.org/officeDocument/2006/relationships/tags" Target="../tags/tag1003.xml"/><Relationship Id="rId67" Type="http://schemas.openxmlformats.org/officeDocument/2006/relationships/tags" Target="../tags/tag1004.xml"/><Relationship Id="rId68" Type="http://schemas.openxmlformats.org/officeDocument/2006/relationships/tags" Target="../tags/tag1005.xml"/><Relationship Id="rId69" Type="http://schemas.openxmlformats.org/officeDocument/2006/relationships/tags" Target="../tags/tag1006.xml"/><Relationship Id="rId50" Type="http://schemas.openxmlformats.org/officeDocument/2006/relationships/tags" Target="../tags/tag987.xml"/><Relationship Id="rId51" Type="http://schemas.openxmlformats.org/officeDocument/2006/relationships/tags" Target="../tags/tag988.xml"/><Relationship Id="rId52" Type="http://schemas.openxmlformats.org/officeDocument/2006/relationships/tags" Target="../tags/tag989.xml"/><Relationship Id="rId53" Type="http://schemas.openxmlformats.org/officeDocument/2006/relationships/tags" Target="../tags/tag990.xml"/><Relationship Id="rId54" Type="http://schemas.openxmlformats.org/officeDocument/2006/relationships/tags" Target="../tags/tag991.xml"/><Relationship Id="rId55" Type="http://schemas.openxmlformats.org/officeDocument/2006/relationships/tags" Target="../tags/tag992.xml"/><Relationship Id="rId56" Type="http://schemas.openxmlformats.org/officeDocument/2006/relationships/tags" Target="../tags/tag993.xml"/><Relationship Id="rId57" Type="http://schemas.openxmlformats.org/officeDocument/2006/relationships/tags" Target="../tags/tag994.xml"/><Relationship Id="rId58" Type="http://schemas.openxmlformats.org/officeDocument/2006/relationships/tags" Target="../tags/tag995.xml"/><Relationship Id="rId59" Type="http://schemas.openxmlformats.org/officeDocument/2006/relationships/tags" Target="../tags/tag996.xml"/><Relationship Id="rId40" Type="http://schemas.openxmlformats.org/officeDocument/2006/relationships/tags" Target="../tags/tag977.xml"/><Relationship Id="rId41" Type="http://schemas.openxmlformats.org/officeDocument/2006/relationships/tags" Target="../tags/tag978.xml"/><Relationship Id="rId42" Type="http://schemas.openxmlformats.org/officeDocument/2006/relationships/tags" Target="../tags/tag979.xml"/><Relationship Id="rId43" Type="http://schemas.openxmlformats.org/officeDocument/2006/relationships/tags" Target="../tags/tag980.xml"/><Relationship Id="rId44" Type="http://schemas.openxmlformats.org/officeDocument/2006/relationships/tags" Target="../tags/tag981.xml"/><Relationship Id="rId45" Type="http://schemas.openxmlformats.org/officeDocument/2006/relationships/tags" Target="../tags/tag982.xml"/><Relationship Id="rId46" Type="http://schemas.openxmlformats.org/officeDocument/2006/relationships/tags" Target="../tags/tag983.xml"/><Relationship Id="rId47" Type="http://schemas.openxmlformats.org/officeDocument/2006/relationships/tags" Target="../tags/tag984.xml"/><Relationship Id="rId48" Type="http://schemas.openxmlformats.org/officeDocument/2006/relationships/tags" Target="../tags/tag985.xml"/><Relationship Id="rId49" Type="http://schemas.openxmlformats.org/officeDocument/2006/relationships/tags" Target="../tags/tag986.xml"/><Relationship Id="rId1" Type="http://schemas.openxmlformats.org/officeDocument/2006/relationships/tags" Target="../tags/tag938.xml"/><Relationship Id="rId2" Type="http://schemas.openxmlformats.org/officeDocument/2006/relationships/tags" Target="../tags/tag939.xml"/><Relationship Id="rId3" Type="http://schemas.openxmlformats.org/officeDocument/2006/relationships/tags" Target="../tags/tag940.xml"/><Relationship Id="rId4" Type="http://schemas.openxmlformats.org/officeDocument/2006/relationships/tags" Target="../tags/tag941.xml"/><Relationship Id="rId5" Type="http://schemas.openxmlformats.org/officeDocument/2006/relationships/tags" Target="../tags/tag942.xml"/><Relationship Id="rId6" Type="http://schemas.openxmlformats.org/officeDocument/2006/relationships/tags" Target="../tags/tag943.xml"/><Relationship Id="rId7" Type="http://schemas.openxmlformats.org/officeDocument/2006/relationships/tags" Target="../tags/tag944.xml"/><Relationship Id="rId8" Type="http://schemas.openxmlformats.org/officeDocument/2006/relationships/tags" Target="../tags/tag945.xml"/><Relationship Id="rId9" Type="http://schemas.openxmlformats.org/officeDocument/2006/relationships/tags" Target="../tags/tag946.xml"/><Relationship Id="rId30" Type="http://schemas.openxmlformats.org/officeDocument/2006/relationships/tags" Target="../tags/tag967.xml"/><Relationship Id="rId31" Type="http://schemas.openxmlformats.org/officeDocument/2006/relationships/tags" Target="../tags/tag968.xml"/><Relationship Id="rId32" Type="http://schemas.openxmlformats.org/officeDocument/2006/relationships/tags" Target="../tags/tag969.xml"/><Relationship Id="rId33" Type="http://schemas.openxmlformats.org/officeDocument/2006/relationships/tags" Target="../tags/tag970.xml"/><Relationship Id="rId34" Type="http://schemas.openxmlformats.org/officeDocument/2006/relationships/tags" Target="../tags/tag971.xml"/><Relationship Id="rId35" Type="http://schemas.openxmlformats.org/officeDocument/2006/relationships/tags" Target="../tags/tag972.xml"/><Relationship Id="rId36" Type="http://schemas.openxmlformats.org/officeDocument/2006/relationships/tags" Target="../tags/tag973.xml"/><Relationship Id="rId37" Type="http://schemas.openxmlformats.org/officeDocument/2006/relationships/tags" Target="../tags/tag974.xml"/><Relationship Id="rId38" Type="http://schemas.openxmlformats.org/officeDocument/2006/relationships/tags" Target="../tags/tag975.xml"/><Relationship Id="rId39" Type="http://schemas.openxmlformats.org/officeDocument/2006/relationships/tags" Target="../tags/tag976.xml"/><Relationship Id="rId70" Type="http://schemas.openxmlformats.org/officeDocument/2006/relationships/tags" Target="../tags/tag1007.xml"/><Relationship Id="rId71" Type="http://schemas.openxmlformats.org/officeDocument/2006/relationships/tags" Target="../tags/tag1008.xml"/><Relationship Id="rId72" Type="http://schemas.openxmlformats.org/officeDocument/2006/relationships/tags" Target="../tags/tag1009.xml"/><Relationship Id="rId20" Type="http://schemas.openxmlformats.org/officeDocument/2006/relationships/tags" Target="../tags/tag957.xml"/><Relationship Id="rId21" Type="http://schemas.openxmlformats.org/officeDocument/2006/relationships/tags" Target="../tags/tag958.xml"/><Relationship Id="rId22" Type="http://schemas.openxmlformats.org/officeDocument/2006/relationships/tags" Target="../tags/tag959.xml"/><Relationship Id="rId23" Type="http://schemas.openxmlformats.org/officeDocument/2006/relationships/tags" Target="../tags/tag960.xml"/><Relationship Id="rId24" Type="http://schemas.openxmlformats.org/officeDocument/2006/relationships/tags" Target="../tags/tag961.xml"/><Relationship Id="rId25" Type="http://schemas.openxmlformats.org/officeDocument/2006/relationships/tags" Target="../tags/tag962.xml"/><Relationship Id="rId26" Type="http://schemas.openxmlformats.org/officeDocument/2006/relationships/tags" Target="../tags/tag963.xml"/><Relationship Id="rId27" Type="http://schemas.openxmlformats.org/officeDocument/2006/relationships/tags" Target="../tags/tag964.xml"/><Relationship Id="rId28" Type="http://schemas.openxmlformats.org/officeDocument/2006/relationships/tags" Target="../tags/tag965.xml"/><Relationship Id="rId29" Type="http://schemas.openxmlformats.org/officeDocument/2006/relationships/tags" Target="../tags/tag966.xml"/><Relationship Id="rId73" Type="http://schemas.openxmlformats.org/officeDocument/2006/relationships/tags" Target="../tags/tag1010.xml"/><Relationship Id="rId74" Type="http://schemas.openxmlformats.org/officeDocument/2006/relationships/slideLayout" Target="../slideLayouts/slideLayout4.xml"/><Relationship Id="rId75" Type="http://schemas.openxmlformats.org/officeDocument/2006/relationships/notesSlide" Target="../notesSlides/notesSlide31.xml"/><Relationship Id="rId60" Type="http://schemas.openxmlformats.org/officeDocument/2006/relationships/tags" Target="../tags/tag997.xml"/><Relationship Id="rId61" Type="http://schemas.openxmlformats.org/officeDocument/2006/relationships/tags" Target="../tags/tag998.xml"/><Relationship Id="rId62" Type="http://schemas.openxmlformats.org/officeDocument/2006/relationships/tags" Target="../tags/tag999.xml"/><Relationship Id="rId10" Type="http://schemas.openxmlformats.org/officeDocument/2006/relationships/tags" Target="../tags/tag947.xml"/><Relationship Id="rId11" Type="http://schemas.openxmlformats.org/officeDocument/2006/relationships/tags" Target="../tags/tag948.xml"/><Relationship Id="rId12" Type="http://schemas.openxmlformats.org/officeDocument/2006/relationships/tags" Target="../tags/tag949.xml"/></Relationships>
</file>

<file path=ppt/slides/_rels/slide38.xml.rels><?xml version="1.0" encoding="UTF-8" standalone="yes"?>
<Relationships xmlns="http://schemas.openxmlformats.org/package/2006/relationships"><Relationship Id="rId13" Type="http://schemas.openxmlformats.org/officeDocument/2006/relationships/tags" Target="../tags/tag1023.xml"/><Relationship Id="rId14" Type="http://schemas.openxmlformats.org/officeDocument/2006/relationships/tags" Target="../tags/tag1024.xml"/><Relationship Id="rId15" Type="http://schemas.openxmlformats.org/officeDocument/2006/relationships/tags" Target="../tags/tag1025.xml"/><Relationship Id="rId16" Type="http://schemas.openxmlformats.org/officeDocument/2006/relationships/tags" Target="../tags/tag1026.xml"/><Relationship Id="rId17" Type="http://schemas.openxmlformats.org/officeDocument/2006/relationships/tags" Target="../tags/tag1027.xml"/><Relationship Id="rId18" Type="http://schemas.openxmlformats.org/officeDocument/2006/relationships/tags" Target="../tags/tag1028.xml"/><Relationship Id="rId19" Type="http://schemas.openxmlformats.org/officeDocument/2006/relationships/tags" Target="../tags/tag1029.xml"/><Relationship Id="rId63" Type="http://schemas.openxmlformats.org/officeDocument/2006/relationships/tags" Target="../tags/tag1073.xml"/><Relationship Id="rId64" Type="http://schemas.openxmlformats.org/officeDocument/2006/relationships/tags" Target="../tags/tag1074.xml"/><Relationship Id="rId65" Type="http://schemas.openxmlformats.org/officeDocument/2006/relationships/tags" Target="../tags/tag1075.xml"/><Relationship Id="rId66" Type="http://schemas.openxmlformats.org/officeDocument/2006/relationships/tags" Target="../tags/tag1076.xml"/><Relationship Id="rId67" Type="http://schemas.openxmlformats.org/officeDocument/2006/relationships/tags" Target="../tags/tag1077.xml"/><Relationship Id="rId68" Type="http://schemas.openxmlformats.org/officeDocument/2006/relationships/tags" Target="../tags/tag1078.xml"/><Relationship Id="rId69" Type="http://schemas.openxmlformats.org/officeDocument/2006/relationships/tags" Target="../tags/tag1079.xml"/><Relationship Id="rId50" Type="http://schemas.openxmlformats.org/officeDocument/2006/relationships/tags" Target="../tags/tag1060.xml"/><Relationship Id="rId51" Type="http://schemas.openxmlformats.org/officeDocument/2006/relationships/tags" Target="../tags/tag1061.xml"/><Relationship Id="rId52" Type="http://schemas.openxmlformats.org/officeDocument/2006/relationships/tags" Target="../tags/tag1062.xml"/><Relationship Id="rId53" Type="http://schemas.openxmlformats.org/officeDocument/2006/relationships/tags" Target="../tags/tag1063.xml"/><Relationship Id="rId54" Type="http://schemas.openxmlformats.org/officeDocument/2006/relationships/tags" Target="../tags/tag1064.xml"/><Relationship Id="rId55" Type="http://schemas.openxmlformats.org/officeDocument/2006/relationships/tags" Target="../tags/tag1065.xml"/><Relationship Id="rId56" Type="http://schemas.openxmlformats.org/officeDocument/2006/relationships/tags" Target="../tags/tag1066.xml"/><Relationship Id="rId57" Type="http://schemas.openxmlformats.org/officeDocument/2006/relationships/tags" Target="../tags/tag1067.xml"/><Relationship Id="rId58" Type="http://schemas.openxmlformats.org/officeDocument/2006/relationships/tags" Target="../tags/tag1068.xml"/><Relationship Id="rId59" Type="http://schemas.openxmlformats.org/officeDocument/2006/relationships/tags" Target="../tags/tag1069.xml"/><Relationship Id="rId40" Type="http://schemas.openxmlformats.org/officeDocument/2006/relationships/tags" Target="../tags/tag1050.xml"/><Relationship Id="rId41" Type="http://schemas.openxmlformats.org/officeDocument/2006/relationships/tags" Target="../tags/tag1051.xml"/><Relationship Id="rId42" Type="http://schemas.openxmlformats.org/officeDocument/2006/relationships/tags" Target="../tags/tag1052.xml"/><Relationship Id="rId43" Type="http://schemas.openxmlformats.org/officeDocument/2006/relationships/tags" Target="../tags/tag1053.xml"/><Relationship Id="rId44" Type="http://schemas.openxmlformats.org/officeDocument/2006/relationships/tags" Target="../tags/tag1054.xml"/><Relationship Id="rId45" Type="http://schemas.openxmlformats.org/officeDocument/2006/relationships/tags" Target="../tags/tag1055.xml"/><Relationship Id="rId46" Type="http://schemas.openxmlformats.org/officeDocument/2006/relationships/tags" Target="../tags/tag1056.xml"/><Relationship Id="rId47" Type="http://schemas.openxmlformats.org/officeDocument/2006/relationships/tags" Target="../tags/tag1057.xml"/><Relationship Id="rId48" Type="http://schemas.openxmlformats.org/officeDocument/2006/relationships/tags" Target="../tags/tag1058.xml"/><Relationship Id="rId49" Type="http://schemas.openxmlformats.org/officeDocument/2006/relationships/tags" Target="../tags/tag1059.xml"/><Relationship Id="rId1" Type="http://schemas.openxmlformats.org/officeDocument/2006/relationships/tags" Target="../tags/tag1011.xml"/><Relationship Id="rId2" Type="http://schemas.openxmlformats.org/officeDocument/2006/relationships/tags" Target="../tags/tag1012.xml"/><Relationship Id="rId3" Type="http://schemas.openxmlformats.org/officeDocument/2006/relationships/tags" Target="../tags/tag1013.xml"/><Relationship Id="rId4" Type="http://schemas.openxmlformats.org/officeDocument/2006/relationships/tags" Target="../tags/tag1014.xml"/><Relationship Id="rId5" Type="http://schemas.openxmlformats.org/officeDocument/2006/relationships/tags" Target="../tags/tag1015.xml"/><Relationship Id="rId6" Type="http://schemas.openxmlformats.org/officeDocument/2006/relationships/tags" Target="../tags/tag1016.xml"/><Relationship Id="rId7" Type="http://schemas.openxmlformats.org/officeDocument/2006/relationships/tags" Target="../tags/tag1017.xml"/><Relationship Id="rId8" Type="http://schemas.openxmlformats.org/officeDocument/2006/relationships/tags" Target="../tags/tag1018.xml"/><Relationship Id="rId9" Type="http://schemas.openxmlformats.org/officeDocument/2006/relationships/tags" Target="../tags/tag1019.xml"/><Relationship Id="rId30" Type="http://schemas.openxmlformats.org/officeDocument/2006/relationships/tags" Target="../tags/tag1040.xml"/><Relationship Id="rId31" Type="http://schemas.openxmlformats.org/officeDocument/2006/relationships/tags" Target="../tags/tag1041.xml"/><Relationship Id="rId32" Type="http://schemas.openxmlformats.org/officeDocument/2006/relationships/tags" Target="../tags/tag1042.xml"/><Relationship Id="rId33" Type="http://schemas.openxmlformats.org/officeDocument/2006/relationships/tags" Target="../tags/tag1043.xml"/><Relationship Id="rId34" Type="http://schemas.openxmlformats.org/officeDocument/2006/relationships/tags" Target="../tags/tag1044.xml"/><Relationship Id="rId35" Type="http://schemas.openxmlformats.org/officeDocument/2006/relationships/tags" Target="../tags/tag1045.xml"/><Relationship Id="rId36" Type="http://schemas.openxmlformats.org/officeDocument/2006/relationships/tags" Target="../tags/tag1046.xml"/><Relationship Id="rId37" Type="http://schemas.openxmlformats.org/officeDocument/2006/relationships/tags" Target="../tags/tag1047.xml"/><Relationship Id="rId38" Type="http://schemas.openxmlformats.org/officeDocument/2006/relationships/tags" Target="../tags/tag1048.xml"/><Relationship Id="rId39" Type="http://schemas.openxmlformats.org/officeDocument/2006/relationships/tags" Target="../tags/tag1049.xml"/><Relationship Id="rId70" Type="http://schemas.openxmlformats.org/officeDocument/2006/relationships/tags" Target="../tags/tag1080.xml"/><Relationship Id="rId71" Type="http://schemas.openxmlformats.org/officeDocument/2006/relationships/tags" Target="../tags/tag1081.xml"/><Relationship Id="rId72" Type="http://schemas.openxmlformats.org/officeDocument/2006/relationships/tags" Target="../tags/tag1082.xml"/><Relationship Id="rId20" Type="http://schemas.openxmlformats.org/officeDocument/2006/relationships/tags" Target="../tags/tag1030.xml"/><Relationship Id="rId21" Type="http://schemas.openxmlformats.org/officeDocument/2006/relationships/tags" Target="../tags/tag1031.xml"/><Relationship Id="rId22" Type="http://schemas.openxmlformats.org/officeDocument/2006/relationships/tags" Target="../tags/tag1032.xml"/><Relationship Id="rId23" Type="http://schemas.openxmlformats.org/officeDocument/2006/relationships/tags" Target="../tags/tag1033.xml"/><Relationship Id="rId24" Type="http://schemas.openxmlformats.org/officeDocument/2006/relationships/tags" Target="../tags/tag1034.xml"/><Relationship Id="rId25" Type="http://schemas.openxmlformats.org/officeDocument/2006/relationships/tags" Target="../tags/tag1035.xml"/><Relationship Id="rId26" Type="http://schemas.openxmlformats.org/officeDocument/2006/relationships/tags" Target="../tags/tag1036.xml"/><Relationship Id="rId27" Type="http://schemas.openxmlformats.org/officeDocument/2006/relationships/tags" Target="../tags/tag1037.xml"/><Relationship Id="rId28" Type="http://schemas.openxmlformats.org/officeDocument/2006/relationships/tags" Target="../tags/tag1038.xml"/><Relationship Id="rId29" Type="http://schemas.openxmlformats.org/officeDocument/2006/relationships/tags" Target="../tags/tag1039.xml"/><Relationship Id="rId73" Type="http://schemas.openxmlformats.org/officeDocument/2006/relationships/slideLayout" Target="../slideLayouts/slideLayout4.xml"/><Relationship Id="rId74" Type="http://schemas.openxmlformats.org/officeDocument/2006/relationships/notesSlide" Target="../notesSlides/notesSlide32.xml"/><Relationship Id="rId60" Type="http://schemas.openxmlformats.org/officeDocument/2006/relationships/tags" Target="../tags/tag1070.xml"/><Relationship Id="rId61" Type="http://schemas.openxmlformats.org/officeDocument/2006/relationships/tags" Target="../tags/tag1071.xml"/><Relationship Id="rId62" Type="http://schemas.openxmlformats.org/officeDocument/2006/relationships/tags" Target="../tags/tag1072.xml"/><Relationship Id="rId10" Type="http://schemas.openxmlformats.org/officeDocument/2006/relationships/tags" Target="../tags/tag1020.xml"/><Relationship Id="rId11" Type="http://schemas.openxmlformats.org/officeDocument/2006/relationships/tags" Target="../tags/tag1021.xml"/><Relationship Id="rId12" Type="http://schemas.openxmlformats.org/officeDocument/2006/relationships/tags" Target="../tags/tag102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1" Type="http://schemas.openxmlformats.org/officeDocument/2006/relationships/tags" Target="../tags/tag1083.xml"/><Relationship Id="rId2" Type="http://schemas.openxmlformats.org/officeDocument/2006/relationships/tags" Target="../tags/tag10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3" Type="http://schemas.openxmlformats.org/officeDocument/2006/relationships/tags" Target="../tags/tag1097.xml"/><Relationship Id="rId14" Type="http://schemas.openxmlformats.org/officeDocument/2006/relationships/tags" Target="../tags/tag1098.xml"/><Relationship Id="rId15" Type="http://schemas.openxmlformats.org/officeDocument/2006/relationships/tags" Target="../tags/tag1099.xml"/><Relationship Id="rId16" Type="http://schemas.openxmlformats.org/officeDocument/2006/relationships/tags" Target="../tags/tag1100.xml"/><Relationship Id="rId17" Type="http://schemas.openxmlformats.org/officeDocument/2006/relationships/tags" Target="../tags/tag1101.xml"/><Relationship Id="rId18" Type="http://schemas.openxmlformats.org/officeDocument/2006/relationships/tags" Target="../tags/tag1102.xml"/><Relationship Id="rId19" Type="http://schemas.openxmlformats.org/officeDocument/2006/relationships/tags" Target="../tags/tag1103.xml"/><Relationship Id="rId63" Type="http://schemas.openxmlformats.org/officeDocument/2006/relationships/tags" Target="../tags/tag1147.xml"/><Relationship Id="rId64" Type="http://schemas.openxmlformats.org/officeDocument/2006/relationships/tags" Target="../tags/tag1148.xml"/><Relationship Id="rId65" Type="http://schemas.openxmlformats.org/officeDocument/2006/relationships/tags" Target="../tags/tag1149.xml"/><Relationship Id="rId66" Type="http://schemas.openxmlformats.org/officeDocument/2006/relationships/tags" Target="../tags/tag1150.xml"/><Relationship Id="rId67" Type="http://schemas.openxmlformats.org/officeDocument/2006/relationships/tags" Target="../tags/tag1151.xml"/><Relationship Id="rId68" Type="http://schemas.openxmlformats.org/officeDocument/2006/relationships/tags" Target="../tags/tag1152.xml"/><Relationship Id="rId69" Type="http://schemas.openxmlformats.org/officeDocument/2006/relationships/tags" Target="../tags/tag1153.xml"/><Relationship Id="rId50" Type="http://schemas.openxmlformats.org/officeDocument/2006/relationships/tags" Target="../tags/tag1134.xml"/><Relationship Id="rId51" Type="http://schemas.openxmlformats.org/officeDocument/2006/relationships/tags" Target="../tags/tag1135.xml"/><Relationship Id="rId52" Type="http://schemas.openxmlformats.org/officeDocument/2006/relationships/tags" Target="../tags/tag1136.xml"/><Relationship Id="rId53" Type="http://schemas.openxmlformats.org/officeDocument/2006/relationships/tags" Target="../tags/tag1137.xml"/><Relationship Id="rId54" Type="http://schemas.openxmlformats.org/officeDocument/2006/relationships/tags" Target="../tags/tag1138.xml"/><Relationship Id="rId55" Type="http://schemas.openxmlformats.org/officeDocument/2006/relationships/tags" Target="../tags/tag1139.xml"/><Relationship Id="rId56" Type="http://schemas.openxmlformats.org/officeDocument/2006/relationships/tags" Target="../tags/tag1140.xml"/><Relationship Id="rId57" Type="http://schemas.openxmlformats.org/officeDocument/2006/relationships/tags" Target="../tags/tag1141.xml"/><Relationship Id="rId58" Type="http://schemas.openxmlformats.org/officeDocument/2006/relationships/tags" Target="../tags/tag1142.xml"/><Relationship Id="rId59" Type="http://schemas.openxmlformats.org/officeDocument/2006/relationships/tags" Target="../tags/tag1143.xml"/><Relationship Id="rId40" Type="http://schemas.openxmlformats.org/officeDocument/2006/relationships/tags" Target="../tags/tag1124.xml"/><Relationship Id="rId41" Type="http://schemas.openxmlformats.org/officeDocument/2006/relationships/tags" Target="../tags/tag1125.xml"/><Relationship Id="rId42" Type="http://schemas.openxmlformats.org/officeDocument/2006/relationships/tags" Target="../tags/tag1126.xml"/><Relationship Id="rId43" Type="http://schemas.openxmlformats.org/officeDocument/2006/relationships/tags" Target="../tags/tag1127.xml"/><Relationship Id="rId44" Type="http://schemas.openxmlformats.org/officeDocument/2006/relationships/tags" Target="../tags/tag1128.xml"/><Relationship Id="rId45" Type="http://schemas.openxmlformats.org/officeDocument/2006/relationships/tags" Target="../tags/tag1129.xml"/><Relationship Id="rId46" Type="http://schemas.openxmlformats.org/officeDocument/2006/relationships/tags" Target="../tags/tag1130.xml"/><Relationship Id="rId47" Type="http://schemas.openxmlformats.org/officeDocument/2006/relationships/tags" Target="../tags/tag1131.xml"/><Relationship Id="rId48" Type="http://schemas.openxmlformats.org/officeDocument/2006/relationships/tags" Target="../tags/tag1132.xml"/><Relationship Id="rId49" Type="http://schemas.openxmlformats.org/officeDocument/2006/relationships/tags" Target="../tags/tag1133.xml"/><Relationship Id="rId1" Type="http://schemas.openxmlformats.org/officeDocument/2006/relationships/tags" Target="../tags/tag1085.xml"/><Relationship Id="rId2" Type="http://schemas.openxmlformats.org/officeDocument/2006/relationships/tags" Target="../tags/tag1086.xml"/><Relationship Id="rId3" Type="http://schemas.openxmlformats.org/officeDocument/2006/relationships/tags" Target="../tags/tag1087.xml"/><Relationship Id="rId4" Type="http://schemas.openxmlformats.org/officeDocument/2006/relationships/tags" Target="../tags/tag1088.xml"/><Relationship Id="rId5" Type="http://schemas.openxmlformats.org/officeDocument/2006/relationships/tags" Target="../tags/tag1089.xml"/><Relationship Id="rId6" Type="http://schemas.openxmlformats.org/officeDocument/2006/relationships/tags" Target="../tags/tag1090.xml"/><Relationship Id="rId7" Type="http://schemas.openxmlformats.org/officeDocument/2006/relationships/tags" Target="../tags/tag1091.xml"/><Relationship Id="rId8" Type="http://schemas.openxmlformats.org/officeDocument/2006/relationships/tags" Target="../tags/tag1092.xml"/><Relationship Id="rId9" Type="http://schemas.openxmlformats.org/officeDocument/2006/relationships/tags" Target="../tags/tag1093.xml"/><Relationship Id="rId30" Type="http://schemas.openxmlformats.org/officeDocument/2006/relationships/tags" Target="../tags/tag1114.xml"/><Relationship Id="rId31" Type="http://schemas.openxmlformats.org/officeDocument/2006/relationships/tags" Target="../tags/tag1115.xml"/><Relationship Id="rId32" Type="http://schemas.openxmlformats.org/officeDocument/2006/relationships/tags" Target="../tags/tag1116.xml"/><Relationship Id="rId33" Type="http://schemas.openxmlformats.org/officeDocument/2006/relationships/tags" Target="../tags/tag1117.xml"/><Relationship Id="rId34" Type="http://schemas.openxmlformats.org/officeDocument/2006/relationships/tags" Target="../tags/tag1118.xml"/><Relationship Id="rId35" Type="http://schemas.openxmlformats.org/officeDocument/2006/relationships/tags" Target="../tags/tag1119.xml"/><Relationship Id="rId36" Type="http://schemas.openxmlformats.org/officeDocument/2006/relationships/tags" Target="../tags/tag1120.xml"/><Relationship Id="rId37" Type="http://schemas.openxmlformats.org/officeDocument/2006/relationships/tags" Target="../tags/tag1121.xml"/><Relationship Id="rId38" Type="http://schemas.openxmlformats.org/officeDocument/2006/relationships/tags" Target="../tags/tag1122.xml"/><Relationship Id="rId39" Type="http://schemas.openxmlformats.org/officeDocument/2006/relationships/tags" Target="../tags/tag1123.xml"/><Relationship Id="rId70" Type="http://schemas.openxmlformats.org/officeDocument/2006/relationships/tags" Target="../tags/tag1154.xml"/><Relationship Id="rId71" Type="http://schemas.openxmlformats.org/officeDocument/2006/relationships/tags" Target="../tags/tag1155.xml"/><Relationship Id="rId72" Type="http://schemas.openxmlformats.org/officeDocument/2006/relationships/tags" Target="../tags/tag1156.xml"/><Relationship Id="rId20" Type="http://schemas.openxmlformats.org/officeDocument/2006/relationships/tags" Target="../tags/tag1104.xml"/><Relationship Id="rId21" Type="http://schemas.openxmlformats.org/officeDocument/2006/relationships/tags" Target="../tags/tag1105.xml"/><Relationship Id="rId22" Type="http://schemas.openxmlformats.org/officeDocument/2006/relationships/tags" Target="../tags/tag1106.xml"/><Relationship Id="rId23" Type="http://schemas.openxmlformats.org/officeDocument/2006/relationships/tags" Target="../tags/tag1107.xml"/><Relationship Id="rId24" Type="http://schemas.openxmlformats.org/officeDocument/2006/relationships/tags" Target="../tags/tag1108.xml"/><Relationship Id="rId25" Type="http://schemas.openxmlformats.org/officeDocument/2006/relationships/tags" Target="../tags/tag1109.xml"/><Relationship Id="rId26" Type="http://schemas.openxmlformats.org/officeDocument/2006/relationships/tags" Target="../tags/tag1110.xml"/><Relationship Id="rId27" Type="http://schemas.openxmlformats.org/officeDocument/2006/relationships/tags" Target="../tags/tag1111.xml"/><Relationship Id="rId28" Type="http://schemas.openxmlformats.org/officeDocument/2006/relationships/tags" Target="../tags/tag1112.xml"/><Relationship Id="rId29" Type="http://schemas.openxmlformats.org/officeDocument/2006/relationships/tags" Target="../tags/tag1113.xml"/><Relationship Id="rId73" Type="http://schemas.openxmlformats.org/officeDocument/2006/relationships/tags" Target="../tags/tag1157.xml"/><Relationship Id="rId74" Type="http://schemas.openxmlformats.org/officeDocument/2006/relationships/slideLayout" Target="../slideLayouts/slideLayout4.xml"/><Relationship Id="rId75" Type="http://schemas.openxmlformats.org/officeDocument/2006/relationships/notesSlide" Target="../notesSlides/notesSlide34.xml"/><Relationship Id="rId60" Type="http://schemas.openxmlformats.org/officeDocument/2006/relationships/tags" Target="../tags/tag1144.xml"/><Relationship Id="rId61" Type="http://schemas.openxmlformats.org/officeDocument/2006/relationships/tags" Target="../tags/tag1145.xml"/><Relationship Id="rId62" Type="http://schemas.openxmlformats.org/officeDocument/2006/relationships/tags" Target="../tags/tag1146.xml"/><Relationship Id="rId10" Type="http://schemas.openxmlformats.org/officeDocument/2006/relationships/tags" Target="../tags/tag1094.xml"/><Relationship Id="rId11" Type="http://schemas.openxmlformats.org/officeDocument/2006/relationships/tags" Target="../tags/tag1095.xml"/><Relationship Id="rId12" Type="http://schemas.openxmlformats.org/officeDocument/2006/relationships/tags" Target="../tags/tag1096.xml"/></Relationships>
</file>

<file path=ppt/slides/_rels/slide41.xml.rels><?xml version="1.0" encoding="UTF-8" standalone="yes"?>
<Relationships xmlns="http://schemas.openxmlformats.org/package/2006/relationships"><Relationship Id="rId13" Type="http://schemas.openxmlformats.org/officeDocument/2006/relationships/tags" Target="../tags/tag1170.xml"/><Relationship Id="rId14" Type="http://schemas.openxmlformats.org/officeDocument/2006/relationships/tags" Target="../tags/tag1171.xml"/><Relationship Id="rId15" Type="http://schemas.openxmlformats.org/officeDocument/2006/relationships/tags" Target="../tags/tag1172.xml"/><Relationship Id="rId16" Type="http://schemas.openxmlformats.org/officeDocument/2006/relationships/tags" Target="../tags/tag1173.xml"/><Relationship Id="rId17" Type="http://schemas.openxmlformats.org/officeDocument/2006/relationships/tags" Target="../tags/tag1174.xml"/><Relationship Id="rId18" Type="http://schemas.openxmlformats.org/officeDocument/2006/relationships/tags" Target="../tags/tag1175.xml"/><Relationship Id="rId19" Type="http://schemas.openxmlformats.org/officeDocument/2006/relationships/tags" Target="../tags/tag1176.xml"/><Relationship Id="rId63" Type="http://schemas.openxmlformats.org/officeDocument/2006/relationships/tags" Target="../tags/tag1220.xml"/><Relationship Id="rId64" Type="http://schemas.openxmlformats.org/officeDocument/2006/relationships/tags" Target="../tags/tag1221.xml"/><Relationship Id="rId65" Type="http://schemas.openxmlformats.org/officeDocument/2006/relationships/tags" Target="../tags/tag1222.xml"/><Relationship Id="rId66" Type="http://schemas.openxmlformats.org/officeDocument/2006/relationships/tags" Target="../tags/tag1223.xml"/><Relationship Id="rId67" Type="http://schemas.openxmlformats.org/officeDocument/2006/relationships/tags" Target="../tags/tag1224.xml"/><Relationship Id="rId68" Type="http://schemas.openxmlformats.org/officeDocument/2006/relationships/tags" Target="../tags/tag1225.xml"/><Relationship Id="rId69" Type="http://schemas.openxmlformats.org/officeDocument/2006/relationships/tags" Target="../tags/tag1226.xml"/><Relationship Id="rId50" Type="http://schemas.openxmlformats.org/officeDocument/2006/relationships/tags" Target="../tags/tag1207.xml"/><Relationship Id="rId51" Type="http://schemas.openxmlformats.org/officeDocument/2006/relationships/tags" Target="../tags/tag1208.xml"/><Relationship Id="rId52" Type="http://schemas.openxmlformats.org/officeDocument/2006/relationships/tags" Target="../tags/tag1209.xml"/><Relationship Id="rId53" Type="http://schemas.openxmlformats.org/officeDocument/2006/relationships/tags" Target="../tags/tag1210.xml"/><Relationship Id="rId54" Type="http://schemas.openxmlformats.org/officeDocument/2006/relationships/tags" Target="../tags/tag1211.xml"/><Relationship Id="rId55" Type="http://schemas.openxmlformats.org/officeDocument/2006/relationships/tags" Target="../tags/tag1212.xml"/><Relationship Id="rId56" Type="http://schemas.openxmlformats.org/officeDocument/2006/relationships/tags" Target="../tags/tag1213.xml"/><Relationship Id="rId57" Type="http://schemas.openxmlformats.org/officeDocument/2006/relationships/tags" Target="../tags/tag1214.xml"/><Relationship Id="rId58" Type="http://schemas.openxmlformats.org/officeDocument/2006/relationships/tags" Target="../tags/tag1215.xml"/><Relationship Id="rId59" Type="http://schemas.openxmlformats.org/officeDocument/2006/relationships/tags" Target="../tags/tag1216.xml"/><Relationship Id="rId40" Type="http://schemas.openxmlformats.org/officeDocument/2006/relationships/tags" Target="../tags/tag1197.xml"/><Relationship Id="rId41" Type="http://schemas.openxmlformats.org/officeDocument/2006/relationships/tags" Target="../tags/tag1198.xml"/><Relationship Id="rId42" Type="http://schemas.openxmlformats.org/officeDocument/2006/relationships/tags" Target="../tags/tag1199.xml"/><Relationship Id="rId43" Type="http://schemas.openxmlformats.org/officeDocument/2006/relationships/tags" Target="../tags/tag1200.xml"/><Relationship Id="rId44" Type="http://schemas.openxmlformats.org/officeDocument/2006/relationships/tags" Target="../tags/tag1201.xml"/><Relationship Id="rId45" Type="http://schemas.openxmlformats.org/officeDocument/2006/relationships/tags" Target="../tags/tag1202.xml"/><Relationship Id="rId46" Type="http://schemas.openxmlformats.org/officeDocument/2006/relationships/tags" Target="../tags/tag1203.xml"/><Relationship Id="rId47" Type="http://schemas.openxmlformats.org/officeDocument/2006/relationships/tags" Target="../tags/tag1204.xml"/><Relationship Id="rId48" Type="http://schemas.openxmlformats.org/officeDocument/2006/relationships/tags" Target="../tags/tag1205.xml"/><Relationship Id="rId49" Type="http://schemas.openxmlformats.org/officeDocument/2006/relationships/tags" Target="../tags/tag1206.xml"/><Relationship Id="rId1" Type="http://schemas.openxmlformats.org/officeDocument/2006/relationships/tags" Target="../tags/tag1158.xml"/><Relationship Id="rId2" Type="http://schemas.openxmlformats.org/officeDocument/2006/relationships/tags" Target="../tags/tag1159.xml"/><Relationship Id="rId3" Type="http://schemas.openxmlformats.org/officeDocument/2006/relationships/tags" Target="../tags/tag1160.xml"/><Relationship Id="rId4" Type="http://schemas.openxmlformats.org/officeDocument/2006/relationships/tags" Target="../tags/tag1161.xml"/><Relationship Id="rId5" Type="http://schemas.openxmlformats.org/officeDocument/2006/relationships/tags" Target="../tags/tag1162.xml"/><Relationship Id="rId6" Type="http://schemas.openxmlformats.org/officeDocument/2006/relationships/tags" Target="../tags/tag1163.xml"/><Relationship Id="rId7" Type="http://schemas.openxmlformats.org/officeDocument/2006/relationships/tags" Target="../tags/tag1164.xml"/><Relationship Id="rId8" Type="http://schemas.openxmlformats.org/officeDocument/2006/relationships/tags" Target="../tags/tag1165.xml"/><Relationship Id="rId9" Type="http://schemas.openxmlformats.org/officeDocument/2006/relationships/tags" Target="../tags/tag1166.xml"/><Relationship Id="rId30" Type="http://schemas.openxmlformats.org/officeDocument/2006/relationships/tags" Target="../tags/tag1187.xml"/><Relationship Id="rId31" Type="http://schemas.openxmlformats.org/officeDocument/2006/relationships/tags" Target="../tags/tag1188.xml"/><Relationship Id="rId32" Type="http://schemas.openxmlformats.org/officeDocument/2006/relationships/tags" Target="../tags/tag1189.xml"/><Relationship Id="rId33" Type="http://schemas.openxmlformats.org/officeDocument/2006/relationships/tags" Target="../tags/tag1190.xml"/><Relationship Id="rId34" Type="http://schemas.openxmlformats.org/officeDocument/2006/relationships/tags" Target="../tags/tag1191.xml"/><Relationship Id="rId35" Type="http://schemas.openxmlformats.org/officeDocument/2006/relationships/tags" Target="../tags/tag1192.xml"/><Relationship Id="rId36" Type="http://schemas.openxmlformats.org/officeDocument/2006/relationships/tags" Target="../tags/tag1193.xml"/><Relationship Id="rId37" Type="http://schemas.openxmlformats.org/officeDocument/2006/relationships/tags" Target="../tags/tag1194.xml"/><Relationship Id="rId38" Type="http://schemas.openxmlformats.org/officeDocument/2006/relationships/tags" Target="../tags/tag1195.xml"/><Relationship Id="rId39" Type="http://schemas.openxmlformats.org/officeDocument/2006/relationships/tags" Target="../tags/tag1196.xml"/><Relationship Id="rId70" Type="http://schemas.openxmlformats.org/officeDocument/2006/relationships/tags" Target="../tags/tag1227.xml"/><Relationship Id="rId71" Type="http://schemas.openxmlformats.org/officeDocument/2006/relationships/tags" Target="../tags/tag1228.xml"/><Relationship Id="rId72" Type="http://schemas.openxmlformats.org/officeDocument/2006/relationships/tags" Target="../tags/tag1229.xml"/><Relationship Id="rId20" Type="http://schemas.openxmlformats.org/officeDocument/2006/relationships/tags" Target="../tags/tag1177.xml"/><Relationship Id="rId21" Type="http://schemas.openxmlformats.org/officeDocument/2006/relationships/tags" Target="../tags/tag1178.xml"/><Relationship Id="rId22" Type="http://schemas.openxmlformats.org/officeDocument/2006/relationships/tags" Target="../tags/tag1179.xml"/><Relationship Id="rId23" Type="http://schemas.openxmlformats.org/officeDocument/2006/relationships/tags" Target="../tags/tag1180.xml"/><Relationship Id="rId24" Type="http://schemas.openxmlformats.org/officeDocument/2006/relationships/tags" Target="../tags/tag1181.xml"/><Relationship Id="rId25" Type="http://schemas.openxmlformats.org/officeDocument/2006/relationships/tags" Target="../tags/tag1182.xml"/><Relationship Id="rId26" Type="http://schemas.openxmlformats.org/officeDocument/2006/relationships/tags" Target="../tags/tag1183.xml"/><Relationship Id="rId27" Type="http://schemas.openxmlformats.org/officeDocument/2006/relationships/tags" Target="../tags/tag1184.xml"/><Relationship Id="rId28" Type="http://schemas.openxmlformats.org/officeDocument/2006/relationships/tags" Target="../tags/tag1185.xml"/><Relationship Id="rId29" Type="http://schemas.openxmlformats.org/officeDocument/2006/relationships/tags" Target="../tags/tag1186.xml"/><Relationship Id="rId73" Type="http://schemas.openxmlformats.org/officeDocument/2006/relationships/tags" Target="../tags/tag1230.xml"/><Relationship Id="rId74" Type="http://schemas.openxmlformats.org/officeDocument/2006/relationships/slideLayout" Target="../slideLayouts/slideLayout4.xml"/><Relationship Id="rId75" Type="http://schemas.openxmlformats.org/officeDocument/2006/relationships/notesSlide" Target="../notesSlides/notesSlide35.xml"/><Relationship Id="rId60" Type="http://schemas.openxmlformats.org/officeDocument/2006/relationships/tags" Target="../tags/tag1217.xml"/><Relationship Id="rId61" Type="http://schemas.openxmlformats.org/officeDocument/2006/relationships/tags" Target="../tags/tag1218.xml"/><Relationship Id="rId62" Type="http://schemas.openxmlformats.org/officeDocument/2006/relationships/tags" Target="../tags/tag1219.xml"/><Relationship Id="rId10" Type="http://schemas.openxmlformats.org/officeDocument/2006/relationships/tags" Target="../tags/tag1167.xml"/><Relationship Id="rId11" Type="http://schemas.openxmlformats.org/officeDocument/2006/relationships/tags" Target="../tags/tag1168.xml"/><Relationship Id="rId12" Type="http://schemas.openxmlformats.org/officeDocument/2006/relationships/tags" Target="../tags/tag1169.xml"/></Relationships>
</file>

<file path=ppt/slides/_rels/slide42.xml.rels><?xml version="1.0" encoding="UTF-8" standalone="yes"?>
<Relationships xmlns="http://schemas.openxmlformats.org/package/2006/relationships"><Relationship Id="rId13" Type="http://schemas.openxmlformats.org/officeDocument/2006/relationships/tags" Target="../tags/tag1243.xml"/><Relationship Id="rId14" Type="http://schemas.openxmlformats.org/officeDocument/2006/relationships/tags" Target="../tags/tag1244.xml"/><Relationship Id="rId15" Type="http://schemas.openxmlformats.org/officeDocument/2006/relationships/tags" Target="../tags/tag1245.xml"/><Relationship Id="rId16" Type="http://schemas.openxmlformats.org/officeDocument/2006/relationships/tags" Target="../tags/tag1246.xml"/><Relationship Id="rId17" Type="http://schemas.openxmlformats.org/officeDocument/2006/relationships/tags" Target="../tags/tag1247.xml"/><Relationship Id="rId18" Type="http://schemas.openxmlformats.org/officeDocument/2006/relationships/tags" Target="../tags/tag1248.xml"/><Relationship Id="rId19" Type="http://schemas.openxmlformats.org/officeDocument/2006/relationships/tags" Target="../tags/tag1249.xml"/><Relationship Id="rId63" Type="http://schemas.openxmlformats.org/officeDocument/2006/relationships/tags" Target="../tags/tag1293.xml"/><Relationship Id="rId64" Type="http://schemas.openxmlformats.org/officeDocument/2006/relationships/tags" Target="../tags/tag1294.xml"/><Relationship Id="rId65" Type="http://schemas.openxmlformats.org/officeDocument/2006/relationships/tags" Target="../tags/tag1295.xml"/><Relationship Id="rId66" Type="http://schemas.openxmlformats.org/officeDocument/2006/relationships/tags" Target="../tags/tag1296.xml"/><Relationship Id="rId67" Type="http://schemas.openxmlformats.org/officeDocument/2006/relationships/tags" Target="../tags/tag1297.xml"/><Relationship Id="rId68" Type="http://schemas.openxmlformats.org/officeDocument/2006/relationships/tags" Target="../tags/tag1298.xml"/><Relationship Id="rId69" Type="http://schemas.openxmlformats.org/officeDocument/2006/relationships/tags" Target="../tags/tag1299.xml"/><Relationship Id="rId50" Type="http://schemas.openxmlformats.org/officeDocument/2006/relationships/tags" Target="../tags/tag1280.xml"/><Relationship Id="rId51" Type="http://schemas.openxmlformats.org/officeDocument/2006/relationships/tags" Target="../tags/tag1281.xml"/><Relationship Id="rId52" Type="http://schemas.openxmlformats.org/officeDocument/2006/relationships/tags" Target="../tags/tag1282.xml"/><Relationship Id="rId53" Type="http://schemas.openxmlformats.org/officeDocument/2006/relationships/tags" Target="../tags/tag1283.xml"/><Relationship Id="rId54" Type="http://schemas.openxmlformats.org/officeDocument/2006/relationships/tags" Target="../tags/tag1284.xml"/><Relationship Id="rId55" Type="http://schemas.openxmlformats.org/officeDocument/2006/relationships/tags" Target="../tags/tag1285.xml"/><Relationship Id="rId56" Type="http://schemas.openxmlformats.org/officeDocument/2006/relationships/tags" Target="../tags/tag1286.xml"/><Relationship Id="rId57" Type="http://schemas.openxmlformats.org/officeDocument/2006/relationships/tags" Target="../tags/tag1287.xml"/><Relationship Id="rId58" Type="http://schemas.openxmlformats.org/officeDocument/2006/relationships/tags" Target="../tags/tag1288.xml"/><Relationship Id="rId59" Type="http://schemas.openxmlformats.org/officeDocument/2006/relationships/tags" Target="../tags/tag1289.xml"/><Relationship Id="rId40" Type="http://schemas.openxmlformats.org/officeDocument/2006/relationships/tags" Target="../tags/tag1270.xml"/><Relationship Id="rId41" Type="http://schemas.openxmlformats.org/officeDocument/2006/relationships/tags" Target="../tags/tag1271.xml"/><Relationship Id="rId42" Type="http://schemas.openxmlformats.org/officeDocument/2006/relationships/tags" Target="../tags/tag1272.xml"/><Relationship Id="rId43" Type="http://schemas.openxmlformats.org/officeDocument/2006/relationships/tags" Target="../tags/tag1273.xml"/><Relationship Id="rId44" Type="http://schemas.openxmlformats.org/officeDocument/2006/relationships/tags" Target="../tags/tag1274.xml"/><Relationship Id="rId45" Type="http://schemas.openxmlformats.org/officeDocument/2006/relationships/tags" Target="../tags/tag1275.xml"/><Relationship Id="rId46" Type="http://schemas.openxmlformats.org/officeDocument/2006/relationships/tags" Target="../tags/tag1276.xml"/><Relationship Id="rId47" Type="http://schemas.openxmlformats.org/officeDocument/2006/relationships/tags" Target="../tags/tag1277.xml"/><Relationship Id="rId48" Type="http://schemas.openxmlformats.org/officeDocument/2006/relationships/tags" Target="../tags/tag1278.xml"/><Relationship Id="rId49" Type="http://schemas.openxmlformats.org/officeDocument/2006/relationships/tags" Target="../tags/tag1279.xml"/><Relationship Id="rId1" Type="http://schemas.openxmlformats.org/officeDocument/2006/relationships/tags" Target="../tags/tag1231.xml"/><Relationship Id="rId2" Type="http://schemas.openxmlformats.org/officeDocument/2006/relationships/tags" Target="../tags/tag1232.xml"/><Relationship Id="rId3" Type="http://schemas.openxmlformats.org/officeDocument/2006/relationships/tags" Target="../tags/tag1233.xml"/><Relationship Id="rId4" Type="http://schemas.openxmlformats.org/officeDocument/2006/relationships/tags" Target="../tags/tag1234.xml"/><Relationship Id="rId5" Type="http://schemas.openxmlformats.org/officeDocument/2006/relationships/tags" Target="../tags/tag1235.xml"/><Relationship Id="rId6" Type="http://schemas.openxmlformats.org/officeDocument/2006/relationships/tags" Target="../tags/tag1236.xml"/><Relationship Id="rId7" Type="http://schemas.openxmlformats.org/officeDocument/2006/relationships/tags" Target="../tags/tag1237.xml"/><Relationship Id="rId8" Type="http://schemas.openxmlformats.org/officeDocument/2006/relationships/tags" Target="../tags/tag1238.xml"/><Relationship Id="rId9" Type="http://schemas.openxmlformats.org/officeDocument/2006/relationships/tags" Target="../tags/tag1239.xml"/><Relationship Id="rId30" Type="http://schemas.openxmlformats.org/officeDocument/2006/relationships/tags" Target="../tags/tag1260.xml"/><Relationship Id="rId31" Type="http://schemas.openxmlformats.org/officeDocument/2006/relationships/tags" Target="../tags/tag1261.xml"/><Relationship Id="rId32" Type="http://schemas.openxmlformats.org/officeDocument/2006/relationships/tags" Target="../tags/tag1262.xml"/><Relationship Id="rId33" Type="http://schemas.openxmlformats.org/officeDocument/2006/relationships/tags" Target="../tags/tag1263.xml"/><Relationship Id="rId34" Type="http://schemas.openxmlformats.org/officeDocument/2006/relationships/tags" Target="../tags/tag1264.xml"/><Relationship Id="rId35" Type="http://schemas.openxmlformats.org/officeDocument/2006/relationships/tags" Target="../tags/tag1265.xml"/><Relationship Id="rId36" Type="http://schemas.openxmlformats.org/officeDocument/2006/relationships/tags" Target="../tags/tag1266.xml"/><Relationship Id="rId37" Type="http://schemas.openxmlformats.org/officeDocument/2006/relationships/tags" Target="../tags/tag1267.xml"/><Relationship Id="rId38" Type="http://schemas.openxmlformats.org/officeDocument/2006/relationships/tags" Target="../tags/tag1268.xml"/><Relationship Id="rId39" Type="http://schemas.openxmlformats.org/officeDocument/2006/relationships/tags" Target="../tags/tag1269.xml"/><Relationship Id="rId70" Type="http://schemas.openxmlformats.org/officeDocument/2006/relationships/tags" Target="../tags/tag1300.xml"/><Relationship Id="rId71" Type="http://schemas.openxmlformats.org/officeDocument/2006/relationships/tags" Target="../tags/tag1301.xml"/><Relationship Id="rId72" Type="http://schemas.openxmlformats.org/officeDocument/2006/relationships/tags" Target="../tags/tag1302.xml"/><Relationship Id="rId20" Type="http://schemas.openxmlformats.org/officeDocument/2006/relationships/tags" Target="../tags/tag1250.xml"/><Relationship Id="rId21" Type="http://schemas.openxmlformats.org/officeDocument/2006/relationships/tags" Target="../tags/tag1251.xml"/><Relationship Id="rId22" Type="http://schemas.openxmlformats.org/officeDocument/2006/relationships/tags" Target="../tags/tag1252.xml"/><Relationship Id="rId23" Type="http://schemas.openxmlformats.org/officeDocument/2006/relationships/tags" Target="../tags/tag1253.xml"/><Relationship Id="rId24" Type="http://schemas.openxmlformats.org/officeDocument/2006/relationships/tags" Target="../tags/tag1254.xml"/><Relationship Id="rId25" Type="http://schemas.openxmlformats.org/officeDocument/2006/relationships/tags" Target="../tags/tag1255.xml"/><Relationship Id="rId26" Type="http://schemas.openxmlformats.org/officeDocument/2006/relationships/tags" Target="../tags/tag1256.xml"/><Relationship Id="rId27" Type="http://schemas.openxmlformats.org/officeDocument/2006/relationships/tags" Target="../tags/tag1257.xml"/><Relationship Id="rId28" Type="http://schemas.openxmlformats.org/officeDocument/2006/relationships/tags" Target="../tags/tag1258.xml"/><Relationship Id="rId29" Type="http://schemas.openxmlformats.org/officeDocument/2006/relationships/tags" Target="../tags/tag1259.xml"/><Relationship Id="rId73" Type="http://schemas.openxmlformats.org/officeDocument/2006/relationships/tags" Target="../tags/tag1303.xml"/><Relationship Id="rId74" Type="http://schemas.openxmlformats.org/officeDocument/2006/relationships/tags" Target="../tags/tag1304.xml"/><Relationship Id="rId75" Type="http://schemas.openxmlformats.org/officeDocument/2006/relationships/tags" Target="../tags/tag1305.xml"/><Relationship Id="rId76" Type="http://schemas.openxmlformats.org/officeDocument/2006/relationships/tags" Target="../tags/tag1306.xml"/><Relationship Id="rId77" Type="http://schemas.openxmlformats.org/officeDocument/2006/relationships/tags" Target="../tags/tag1307.xml"/><Relationship Id="rId78" Type="http://schemas.openxmlformats.org/officeDocument/2006/relationships/slideLayout" Target="../slideLayouts/slideLayout4.xml"/><Relationship Id="rId79" Type="http://schemas.openxmlformats.org/officeDocument/2006/relationships/notesSlide" Target="../notesSlides/notesSlide36.xml"/><Relationship Id="rId60" Type="http://schemas.openxmlformats.org/officeDocument/2006/relationships/tags" Target="../tags/tag1290.xml"/><Relationship Id="rId61" Type="http://schemas.openxmlformats.org/officeDocument/2006/relationships/tags" Target="../tags/tag1291.xml"/><Relationship Id="rId62" Type="http://schemas.openxmlformats.org/officeDocument/2006/relationships/tags" Target="../tags/tag1292.xml"/><Relationship Id="rId10" Type="http://schemas.openxmlformats.org/officeDocument/2006/relationships/tags" Target="../tags/tag1240.xml"/><Relationship Id="rId11" Type="http://schemas.openxmlformats.org/officeDocument/2006/relationships/tags" Target="../tags/tag1241.xml"/><Relationship Id="rId12" Type="http://schemas.openxmlformats.org/officeDocument/2006/relationships/tags" Target="../tags/tag1242.xml"/></Relationships>
</file>

<file path=ppt/slides/_rels/slide43.xml.rels><?xml version="1.0" encoding="UTF-8" standalone="yes"?>
<Relationships xmlns="http://schemas.openxmlformats.org/package/2006/relationships"><Relationship Id="rId13" Type="http://schemas.openxmlformats.org/officeDocument/2006/relationships/tags" Target="../tags/tag1320.xml"/><Relationship Id="rId14" Type="http://schemas.openxmlformats.org/officeDocument/2006/relationships/tags" Target="../tags/tag1321.xml"/><Relationship Id="rId15" Type="http://schemas.openxmlformats.org/officeDocument/2006/relationships/tags" Target="../tags/tag1322.xml"/><Relationship Id="rId16" Type="http://schemas.openxmlformats.org/officeDocument/2006/relationships/tags" Target="../tags/tag1323.xml"/><Relationship Id="rId17" Type="http://schemas.openxmlformats.org/officeDocument/2006/relationships/tags" Target="../tags/tag1324.xml"/><Relationship Id="rId18" Type="http://schemas.openxmlformats.org/officeDocument/2006/relationships/tags" Target="../tags/tag1325.xml"/><Relationship Id="rId19" Type="http://schemas.openxmlformats.org/officeDocument/2006/relationships/tags" Target="../tags/tag1326.xml"/><Relationship Id="rId63" Type="http://schemas.openxmlformats.org/officeDocument/2006/relationships/tags" Target="../tags/tag1370.xml"/><Relationship Id="rId64" Type="http://schemas.openxmlformats.org/officeDocument/2006/relationships/tags" Target="../tags/tag1371.xml"/><Relationship Id="rId65" Type="http://schemas.openxmlformats.org/officeDocument/2006/relationships/tags" Target="../tags/tag1372.xml"/><Relationship Id="rId66" Type="http://schemas.openxmlformats.org/officeDocument/2006/relationships/tags" Target="../tags/tag1373.xml"/><Relationship Id="rId67" Type="http://schemas.openxmlformats.org/officeDocument/2006/relationships/tags" Target="../tags/tag1374.xml"/><Relationship Id="rId68" Type="http://schemas.openxmlformats.org/officeDocument/2006/relationships/tags" Target="../tags/tag1375.xml"/><Relationship Id="rId69" Type="http://schemas.openxmlformats.org/officeDocument/2006/relationships/tags" Target="../tags/tag1376.xml"/><Relationship Id="rId50" Type="http://schemas.openxmlformats.org/officeDocument/2006/relationships/tags" Target="../tags/tag1357.xml"/><Relationship Id="rId51" Type="http://schemas.openxmlformats.org/officeDocument/2006/relationships/tags" Target="../tags/tag1358.xml"/><Relationship Id="rId52" Type="http://schemas.openxmlformats.org/officeDocument/2006/relationships/tags" Target="../tags/tag1359.xml"/><Relationship Id="rId53" Type="http://schemas.openxmlformats.org/officeDocument/2006/relationships/tags" Target="../tags/tag1360.xml"/><Relationship Id="rId54" Type="http://schemas.openxmlformats.org/officeDocument/2006/relationships/tags" Target="../tags/tag1361.xml"/><Relationship Id="rId55" Type="http://schemas.openxmlformats.org/officeDocument/2006/relationships/tags" Target="../tags/tag1362.xml"/><Relationship Id="rId56" Type="http://schemas.openxmlformats.org/officeDocument/2006/relationships/tags" Target="../tags/tag1363.xml"/><Relationship Id="rId57" Type="http://schemas.openxmlformats.org/officeDocument/2006/relationships/tags" Target="../tags/tag1364.xml"/><Relationship Id="rId58" Type="http://schemas.openxmlformats.org/officeDocument/2006/relationships/tags" Target="../tags/tag1365.xml"/><Relationship Id="rId59" Type="http://schemas.openxmlformats.org/officeDocument/2006/relationships/tags" Target="../tags/tag1366.xml"/><Relationship Id="rId40" Type="http://schemas.openxmlformats.org/officeDocument/2006/relationships/tags" Target="../tags/tag1347.xml"/><Relationship Id="rId41" Type="http://schemas.openxmlformats.org/officeDocument/2006/relationships/tags" Target="../tags/tag1348.xml"/><Relationship Id="rId42" Type="http://schemas.openxmlformats.org/officeDocument/2006/relationships/tags" Target="../tags/tag1349.xml"/><Relationship Id="rId43" Type="http://schemas.openxmlformats.org/officeDocument/2006/relationships/tags" Target="../tags/tag1350.xml"/><Relationship Id="rId44" Type="http://schemas.openxmlformats.org/officeDocument/2006/relationships/tags" Target="../tags/tag1351.xml"/><Relationship Id="rId45" Type="http://schemas.openxmlformats.org/officeDocument/2006/relationships/tags" Target="../tags/tag1352.xml"/><Relationship Id="rId46" Type="http://schemas.openxmlformats.org/officeDocument/2006/relationships/tags" Target="../tags/tag1353.xml"/><Relationship Id="rId47" Type="http://schemas.openxmlformats.org/officeDocument/2006/relationships/tags" Target="../tags/tag1354.xml"/><Relationship Id="rId48" Type="http://schemas.openxmlformats.org/officeDocument/2006/relationships/tags" Target="../tags/tag1355.xml"/><Relationship Id="rId49" Type="http://schemas.openxmlformats.org/officeDocument/2006/relationships/tags" Target="../tags/tag1356.xml"/><Relationship Id="rId1" Type="http://schemas.openxmlformats.org/officeDocument/2006/relationships/tags" Target="../tags/tag1308.xml"/><Relationship Id="rId2" Type="http://schemas.openxmlformats.org/officeDocument/2006/relationships/tags" Target="../tags/tag1309.xml"/><Relationship Id="rId3" Type="http://schemas.openxmlformats.org/officeDocument/2006/relationships/tags" Target="../tags/tag1310.xml"/><Relationship Id="rId4" Type="http://schemas.openxmlformats.org/officeDocument/2006/relationships/tags" Target="../tags/tag1311.xml"/><Relationship Id="rId5" Type="http://schemas.openxmlformats.org/officeDocument/2006/relationships/tags" Target="../tags/tag1312.xml"/><Relationship Id="rId6" Type="http://schemas.openxmlformats.org/officeDocument/2006/relationships/tags" Target="../tags/tag1313.xml"/><Relationship Id="rId7" Type="http://schemas.openxmlformats.org/officeDocument/2006/relationships/tags" Target="../tags/tag1314.xml"/><Relationship Id="rId8" Type="http://schemas.openxmlformats.org/officeDocument/2006/relationships/tags" Target="../tags/tag1315.xml"/><Relationship Id="rId9" Type="http://schemas.openxmlformats.org/officeDocument/2006/relationships/tags" Target="../tags/tag1316.xml"/><Relationship Id="rId30" Type="http://schemas.openxmlformats.org/officeDocument/2006/relationships/tags" Target="../tags/tag1337.xml"/><Relationship Id="rId31" Type="http://schemas.openxmlformats.org/officeDocument/2006/relationships/tags" Target="../tags/tag1338.xml"/><Relationship Id="rId32" Type="http://schemas.openxmlformats.org/officeDocument/2006/relationships/tags" Target="../tags/tag1339.xml"/><Relationship Id="rId33" Type="http://schemas.openxmlformats.org/officeDocument/2006/relationships/tags" Target="../tags/tag1340.xml"/><Relationship Id="rId34" Type="http://schemas.openxmlformats.org/officeDocument/2006/relationships/tags" Target="../tags/tag1341.xml"/><Relationship Id="rId35" Type="http://schemas.openxmlformats.org/officeDocument/2006/relationships/tags" Target="../tags/tag1342.xml"/><Relationship Id="rId36" Type="http://schemas.openxmlformats.org/officeDocument/2006/relationships/tags" Target="../tags/tag1343.xml"/><Relationship Id="rId37" Type="http://schemas.openxmlformats.org/officeDocument/2006/relationships/tags" Target="../tags/tag1344.xml"/><Relationship Id="rId38" Type="http://schemas.openxmlformats.org/officeDocument/2006/relationships/tags" Target="../tags/tag1345.xml"/><Relationship Id="rId39" Type="http://schemas.openxmlformats.org/officeDocument/2006/relationships/tags" Target="../tags/tag1346.xml"/><Relationship Id="rId70" Type="http://schemas.openxmlformats.org/officeDocument/2006/relationships/tags" Target="../tags/tag1377.xml"/><Relationship Id="rId71" Type="http://schemas.openxmlformats.org/officeDocument/2006/relationships/tags" Target="../tags/tag1378.xml"/><Relationship Id="rId72" Type="http://schemas.openxmlformats.org/officeDocument/2006/relationships/tags" Target="../tags/tag1379.xml"/><Relationship Id="rId20" Type="http://schemas.openxmlformats.org/officeDocument/2006/relationships/tags" Target="../tags/tag1327.xml"/><Relationship Id="rId21" Type="http://schemas.openxmlformats.org/officeDocument/2006/relationships/tags" Target="../tags/tag1328.xml"/><Relationship Id="rId22" Type="http://schemas.openxmlformats.org/officeDocument/2006/relationships/tags" Target="../tags/tag1329.xml"/><Relationship Id="rId23" Type="http://schemas.openxmlformats.org/officeDocument/2006/relationships/tags" Target="../tags/tag1330.xml"/><Relationship Id="rId24" Type="http://schemas.openxmlformats.org/officeDocument/2006/relationships/tags" Target="../tags/tag1331.xml"/><Relationship Id="rId25" Type="http://schemas.openxmlformats.org/officeDocument/2006/relationships/tags" Target="../tags/tag1332.xml"/><Relationship Id="rId26" Type="http://schemas.openxmlformats.org/officeDocument/2006/relationships/tags" Target="../tags/tag1333.xml"/><Relationship Id="rId27" Type="http://schemas.openxmlformats.org/officeDocument/2006/relationships/tags" Target="../tags/tag1334.xml"/><Relationship Id="rId28" Type="http://schemas.openxmlformats.org/officeDocument/2006/relationships/tags" Target="../tags/tag1335.xml"/><Relationship Id="rId29" Type="http://schemas.openxmlformats.org/officeDocument/2006/relationships/tags" Target="../tags/tag1336.xml"/><Relationship Id="rId73" Type="http://schemas.openxmlformats.org/officeDocument/2006/relationships/tags" Target="../tags/tag1380.xml"/><Relationship Id="rId74" Type="http://schemas.openxmlformats.org/officeDocument/2006/relationships/tags" Target="../tags/tag1381.xml"/><Relationship Id="rId75" Type="http://schemas.openxmlformats.org/officeDocument/2006/relationships/tags" Target="../tags/tag1382.xml"/><Relationship Id="rId76" Type="http://schemas.openxmlformats.org/officeDocument/2006/relationships/tags" Target="../tags/tag1383.xml"/><Relationship Id="rId77" Type="http://schemas.openxmlformats.org/officeDocument/2006/relationships/slideLayout" Target="../slideLayouts/slideLayout4.xml"/><Relationship Id="rId78" Type="http://schemas.openxmlformats.org/officeDocument/2006/relationships/notesSlide" Target="../notesSlides/notesSlide37.xml"/><Relationship Id="rId60" Type="http://schemas.openxmlformats.org/officeDocument/2006/relationships/tags" Target="../tags/tag1367.xml"/><Relationship Id="rId61" Type="http://schemas.openxmlformats.org/officeDocument/2006/relationships/tags" Target="../tags/tag1368.xml"/><Relationship Id="rId62" Type="http://schemas.openxmlformats.org/officeDocument/2006/relationships/tags" Target="../tags/tag1369.xml"/><Relationship Id="rId10" Type="http://schemas.openxmlformats.org/officeDocument/2006/relationships/tags" Target="../tags/tag1317.xml"/><Relationship Id="rId11" Type="http://schemas.openxmlformats.org/officeDocument/2006/relationships/tags" Target="../tags/tag1318.xml"/><Relationship Id="rId12" Type="http://schemas.openxmlformats.org/officeDocument/2006/relationships/tags" Target="../tags/tag1319.xml"/></Relationships>
</file>

<file path=ppt/slides/_rels/slide44.xml.rels><?xml version="1.0" encoding="UTF-8" standalone="yes"?>
<Relationships xmlns="http://schemas.openxmlformats.org/package/2006/relationships"><Relationship Id="rId13" Type="http://schemas.openxmlformats.org/officeDocument/2006/relationships/tags" Target="../tags/tag1396.xml"/><Relationship Id="rId14" Type="http://schemas.openxmlformats.org/officeDocument/2006/relationships/tags" Target="../tags/tag1397.xml"/><Relationship Id="rId15" Type="http://schemas.openxmlformats.org/officeDocument/2006/relationships/tags" Target="../tags/tag1398.xml"/><Relationship Id="rId16" Type="http://schemas.openxmlformats.org/officeDocument/2006/relationships/tags" Target="../tags/tag1399.xml"/><Relationship Id="rId17" Type="http://schemas.openxmlformats.org/officeDocument/2006/relationships/tags" Target="../tags/tag1400.xml"/><Relationship Id="rId18" Type="http://schemas.openxmlformats.org/officeDocument/2006/relationships/tags" Target="../tags/tag1401.xml"/><Relationship Id="rId19" Type="http://schemas.openxmlformats.org/officeDocument/2006/relationships/tags" Target="../tags/tag1402.xml"/><Relationship Id="rId63" Type="http://schemas.openxmlformats.org/officeDocument/2006/relationships/tags" Target="../tags/tag1446.xml"/><Relationship Id="rId64" Type="http://schemas.openxmlformats.org/officeDocument/2006/relationships/tags" Target="../tags/tag1447.xml"/><Relationship Id="rId65" Type="http://schemas.openxmlformats.org/officeDocument/2006/relationships/tags" Target="../tags/tag1448.xml"/><Relationship Id="rId66" Type="http://schemas.openxmlformats.org/officeDocument/2006/relationships/tags" Target="../tags/tag1449.xml"/><Relationship Id="rId67" Type="http://schemas.openxmlformats.org/officeDocument/2006/relationships/tags" Target="../tags/tag1450.xml"/><Relationship Id="rId68" Type="http://schemas.openxmlformats.org/officeDocument/2006/relationships/tags" Target="../tags/tag1451.xml"/><Relationship Id="rId69" Type="http://schemas.openxmlformats.org/officeDocument/2006/relationships/tags" Target="../tags/tag1452.xml"/><Relationship Id="rId50" Type="http://schemas.openxmlformats.org/officeDocument/2006/relationships/tags" Target="../tags/tag1433.xml"/><Relationship Id="rId51" Type="http://schemas.openxmlformats.org/officeDocument/2006/relationships/tags" Target="../tags/tag1434.xml"/><Relationship Id="rId52" Type="http://schemas.openxmlformats.org/officeDocument/2006/relationships/tags" Target="../tags/tag1435.xml"/><Relationship Id="rId53" Type="http://schemas.openxmlformats.org/officeDocument/2006/relationships/tags" Target="../tags/tag1436.xml"/><Relationship Id="rId54" Type="http://schemas.openxmlformats.org/officeDocument/2006/relationships/tags" Target="../tags/tag1437.xml"/><Relationship Id="rId55" Type="http://schemas.openxmlformats.org/officeDocument/2006/relationships/tags" Target="../tags/tag1438.xml"/><Relationship Id="rId56" Type="http://schemas.openxmlformats.org/officeDocument/2006/relationships/tags" Target="../tags/tag1439.xml"/><Relationship Id="rId57" Type="http://schemas.openxmlformats.org/officeDocument/2006/relationships/tags" Target="../tags/tag1440.xml"/><Relationship Id="rId58" Type="http://schemas.openxmlformats.org/officeDocument/2006/relationships/tags" Target="../tags/tag1441.xml"/><Relationship Id="rId59" Type="http://schemas.openxmlformats.org/officeDocument/2006/relationships/tags" Target="../tags/tag1442.xml"/><Relationship Id="rId40" Type="http://schemas.openxmlformats.org/officeDocument/2006/relationships/tags" Target="../tags/tag1423.xml"/><Relationship Id="rId41" Type="http://schemas.openxmlformats.org/officeDocument/2006/relationships/tags" Target="../tags/tag1424.xml"/><Relationship Id="rId42" Type="http://schemas.openxmlformats.org/officeDocument/2006/relationships/tags" Target="../tags/tag1425.xml"/><Relationship Id="rId43" Type="http://schemas.openxmlformats.org/officeDocument/2006/relationships/tags" Target="../tags/tag1426.xml"/><Relationship Id="rId44" Type="http://schemas.openxmlformats.org/officeDocument/2006/relationships/tags" Target="../tags/tag1427.xml"/><Relationship Id="rId45" Type="http://schemas.openxmlformats.org/officeDocument/2006/relationships/tags" Target="../tags/tag1428.xml"/><Relationship Id="rId46" Type="http://schemas.openxmlformats.org/officeDocument/2006/relationships/tags" Target="../tags/tag1429.xml"/><Relationship Id="rId47" Type="http://schemas.openxmlformats.org/officeDocument/2006/relationships/tags" Target="../tags/tag1430.xml"/><Relationship Id="rId48" Type="http://schemas.openxmlformats.org/officeDocument/2006/relationships/tags" Target="../tags/tag1431.xml"/><Relationship Id="rId49" Type="http://schemas.openxmlformats.org/officeDocument/2006/relationships/tags" Target="../tags/tag1432.xml"/><Relationship Id="rId1" Type="http://schemas.openxmlformats.org/officeDocument/2006/relationships/tags" Target="../tags/tag1384.xml"/><Relationship Id="rId2" Type="http://schemas.openxmlformats.org/officeDocument/2006/relationships/tags" Target="../tags/tag1385.xml"/><Relationship Id="rId3" Type="http://schemas.openxmlformats.org/officeDocument/2006/relationships/tags" Target="../tags/tag1386.xml"/><Relationship Id="rId4" Type="http://schemas.openxmlformats.org/officeDocument/2006/relationships/tags" Target="../tags/tag1387.xml"/><Relationship Id="rId5" Type="http://schemas.openxmlformats.org/officeDocument/2006/relationships/tags" Target="../tags/tag1388.xml"/><Relationship Id="rId6" Type="http://schemas.openxmlformats.org/officeDocument/2006/relationships/tags" Target="../tags/tag1389.xml"/><Relationship Id="rId7" Type="http://schemas.openxmlformats.org/officeDocument/2006/relationships/tags" Target="../tags/tag1390.xml"/><Relationship Id="rId8" Type="http://schemas.openxmlformats.org/officeDocument/2006/relationships/tags" Target="../tags/tag1391.xml"/><Relationship Id="rId9" Type="http://schemas.openxmlformats.org/officeDocument/2006/relationships/tags" Target="../tags/tag1392.xml"/><Relationship Id="rId30" Type="http://schemas.openxmlformats.org/officeDocument/2006/relationships/tags" Target="../tags/tag1413.xml"/><Relationship Id="rId31" Type="http://schemas.openxmlformats.org/officeDocument/2006/relationships/tags" Target="../tags/tag1414.xml"/><Relationship Id="rId32" Type="http://schemas.openxmlformats.org/officeDocument/2006/relationships/tags" Target="../tags/tag1415.xml"/><Relationship Id="rId33" Type="http://schemas.openxmlformats.org/officeDocument/2006/relationships/tags" Target="../tags/tag1416.xml"/><Relationship Id="rId34" Type="http://schemas.openxmlformats.org/officeDocument/2006/relationships/tags" Target="../tags/tag1417.xml"/><Relationship Id="rId35" Type="http://schemas.openxmlformats.org/officeDocument/2006/relationships/tags" Target="../tags/tag1418.xml"/><Relationship Id="rId36" Type="http://schemas.openxmlformats.org/officeDocument/2006/relationships/tags" Target="../tags/tag1419.xml"/><Relationship Id="rId37" Type="http://schemas.openxmlformats.org/officeDocument/2006/relationships/tags" Target="../tags/tag1420.xml"/><Relationship Id="rId38" Type="http://schemas.openxmlformats.org/officeDocument/2006/relationships/tags" Target="../tags/tag1421.xml"/><Relationship Id="rId39" Type="http://schemas.openxmlformats.org/officeDocument/2006/relationships/tags" Target="../tags/tag1422.xml"/><Relationship Id="rId70" Type="http://schemas.openxmlformats.org/officeDocument/2006/relationships/tags" Target="../tags/tag1453.xml"/><Relationship Id="rId71" Type="http://schemas.openxmlformats.org/officeDocument/2006/relationships/tags" Target="../tags/tag1454.xml"/><Relationship Id="rId72" Type="http://schemas.openxmlformats.org/officeDocument/2006/relationships/tags" Target="../tags/tag1455.xml"/><Relationship Id="rId20" Type="http://schemas.openxmlformats.org/officeDocument/2006/relationships/tags" Target="../tags/tag1403.xml"/><Relationship Id="rId21" Type="http://schemas.openxmlformats.org/officeDocument/2006/relationships/tags" Target="../tags/tag1404.xml"/><Relationship Id="rId22" Type="http://schemas.openxmlformats.org/officeDocument/2006/relationships/tags" Target="../tags/tag1405.xml"/><Relationship Id="rId23" Type="http://schemas.openxmlformats.org/officeDocument/2006/relationships/tags" Target="../tags/tag1406.xml"/><Relationship Id="rId24" Type="http://schemas.openxmlformats.org/officeDocument/2006/relationships/tags" Target="../tags/tag1407.xml"/><Relationship Id="rId25" Type="http://schemas.openxmlformats.org/officeDocument/2006/relationships/tags" Target="../tags/tag1408.xml"/><Relationship Id="rId26" Type="http://schemas.openxmlformats.org/officeDocument/2006/relationships/tags" Target="../tags/tag1409.xml"/><Relationship Id="rId27" Type="http://schemas.openxmlformats.org/officeDocument/2006/relationships/tags" Target="../tags/tag1410.xml"/><Relationship Id="rId28" Type="http://schemas.openxmlformats.org/officeDocument/2006/relationships/tags" Target="../tags/tag1411.xml"/><Relationship Id="rId29" Type="http://schemas.openxmlformats.org/officeDocument/2006/relationships/tags" Target="../tags/tag1412.xml"/><Relationship Id="rId73" Type="http://schemas.openxmlformats.org/officeDocument/2006/relationships/slideLayout" Target="../slideLayouts/slideLayout4.xml"/><Relationship Id="rId74" Type="http://schemas.openxmlformats.org/officeDocument/2006/relationships/notesSlide" Target="../notesSlides/notesSlide38.xml"/><Relationship Id="rId60" Type="http://schemas.openxmlformats.org/officeDocument/2006/relationships/tags" Target="../tags/tag1443.xml"/><Relationship Id="rId61" Type="http://schemas.openxmlformats.org/officeDocument/2006/relationships/tags" Target="../tags/tag1444.xml"/><Relationship Id="rId62" Type="http://schemas.openxmlformats.org/officeDocument/2006/relationships/tags" Target="../tags/tag1445.xml"/><Relationship Id="rId10" Type="http://schemas.openxmlformats.org/officeDocument/2006/relationships/tags" Target="../tags/tag1393.xml"/><Relationship Id="rId11" Type="http://schemas.openxmlformats.org/officeDocument/2006/relationships/tags" Target="../tags/tag1394.xml"/><Relationship Id="rId12" Type="http://schemas.openxmlformats.org/officeDocument/2006/relationships/tags" Target="../tags/tag1395.xml"/></Relationships>
</file>

<file path=ppt/slides/_rels/slide45.xml.rels><?xml version="1.0" encoding="UTF-8" standalone="yes"?>
<Relationships xmlns="http://schemas.openxmlformats.org/package/2006/relationships"><Relationship Id="rId13" Type="http://schemas.openxmlformats.org/officeDocument/2006/relationships/tags" Target="../tags/tag1468.xml"/><Relationship Id="rId14" Type="http://schemas.openxmlformats.org/officeDocument/2006/relationships/tags" Target="../tags/tag1469.xml"/><Relationship Id="rId15" Type="http://schemas.openxmlformats.org/officeDocument/2006/relationships/tags" Target="../tags/tag1470.xml"/><Relationship Id="rId16" Type="http://schemas.openxmlformats.org/officeDocument/2006/relationships/tags" Target="../tags/tag1471.xml"/><Relationship Id="rId17" Type="http://schemas.openxmlformats.org/officeDocument/2006/relationships/tags" Target="../tags/tag1472.xml"/><Relationship Id="rId18" Type="http://schemas.openxmlformats.org/officeDocument/2006/relationships/tags" Target="../tags/tag1473.xml"/><Relationship Id="rId19" Type="http://schemas.openxmlformats.org/officeDocument/2006/relationships/tags" Target="../tags/tag1474.xml"/><Relationship Id="rId63" Type="http://schemas.openxmlformats.org/officeDocument/2006/relationships/tags" Target="../tags/tag1518.xml"/><Relationship Id="rId64" Type="http://schemas.openxmlformats.org/officeDocument/2006/relationships/tags" Target="../tags/tag1519.xml"/><Relationship Id="rId65" Type="http://schemas.openxmlformats.org/officeDocument/2006/relationships/tags" Target="../tags/tag1520.xml"/><Relationship Id="rId66" Type="http://schemas.openxmlformats.org/officeDocument/2006/relationships/tags" Target="../tags/tag1521.xml"/><Relationship Id="rId67" Type="http://schemas.openxmlformats.org/officeDocument/2006/relationships/tags" Target="../tags/tag1522.xml"/><Relationship Id="rId68" Type="http://schemas.openxmlformats.org/officeDocument/2006/relationships/tags" Target="../tags/tag1523.xml"/><Relationship Id="rId69" Type="http://schemas.openxmlformats.org/officeDocument/2006/relationships/tags" Target="../tags/tag1524.xml"/><Relationship Id="rId50" Type="http://schemas.openxmlformats.org/officeDocument/2006/relationships/tags" Target="../tags/tag1505.xml"/><Relationship Id="rId51" Type="http://schemas.openxmlformats.org/officeDocument/2006/relationships/tags" Target="../tags/tag1506.xml"/><Relationship Id="rId52" Type="http://schemas.openxmlformats.org/officeDocument/2006/relationships/tags" Target="../tags/tag1507.xml"/><Relationship Id="rId53" Type="http://schemas.openxmlformats.org/officeDocument/2006/relationships/tags" Target="../tags/tag1508.xml"/><Relationship Id="rId54" Type="http://schemas.openxmlformats.org/officeDocument/2006/relationships/tags" Target="../tags/tag1509.xml"/><Relationship Id="rId55" Type="http://schemas.openxmlformats.org/officeDocument/2006/relationships/tags" Target="../tags/tag1510.xml"/><Relationship Id="rId56" Type="http://schemas.openxmlformats.org/officeDocument/2006/relationships/tags" Target="../tags/tag1511.xml"/><Relationship Id="rId57" Type="http://schemas.openxmlformats.org/officeDocument/2006/relationships/tags" Target="../tags/tag1512.xml"/><Relationship Id="rId58" Type="http://schemas.openxmlformats.org/officeDocument/2006/relationships/tags" Target="../tags/tag1513.xml"/><Relationship Id="rId59" Type="http://schemas.openxmlformats.org/officeDocument/2006/relationships/tags" Target="../tags/tag1514.xml"/><Relationship Id="rId40" Type="http://schemas.openxmlformats.org/officeDocument/2006/relationships/tags" Target="../tags/tag1495.xml"/><Relationship Id="rId41" Type="http://schemas.openxmlformats.org/officeDocument/2006/relationships/tags" Target="../tags/tag1496.xml"/><Relationship Id="rId42" Type="http://schemas.openxmlformats.org/officeDocument/2006/relationships/tags" Target="../tags/tag1497.xml"/><Relationship Id="rId43" Type="http://schemas.openxmlformats.org/officeDocument/2006/relationships/tags" Target="../tags/tag1498.xml"/><Relationship Id="rId44" Type="http://schemas.openxmlformats.org/officeDocument/2006/relationships/tags" Target="../tags/tag1499.xml"/><Relationship Id="rId45" Type="http://schemas.openxmlformats.org/officeDocument/2006/relationships/tags" Target="../tags/tag1500.xml"/><Relationship Id="rId46" Type="http://schemas.openxmlformats.org/officeDocument/2006/relationships/tags" Target="../tags/tag1501.xml"/><Relationship Id="rId47" Type="http://schemas.openxmlformats.org/officeDocument/2006/relationships/tags" Target="../tags/tag1502.xml"/><Relationship Id="rId48" Type="http://schemas.openxmlformats.org/officeDocument/2006/relationships/tags" Target="../tags/tag1503.xml"/><Relationship Id="rId49" Type="http://schemas.openxmlformats.org/officeDocument/2006/relationships/tags" Target="../tags/tag1504.xml"/><Relationship Id="rId1" Type="http://schemas.openxmlformats.org/officeDocument/2006/relationships/tags" Target="../tags/tag1456.xml"/><Relationship Id="rId2" Type="http://schemas.openxmlformats.org/officeDocument/2006/relationships/tags" Target="../tags/tag1457.xml"/><Relationship Id="rId3" Type="http://schemas.openxmlformats.org/officeDocument/2006/relationships/tags" Target="../tags/tag1458.xml"/><Relationship Id="rId4" Type="http://schemas.openxmlformats.org/officeDocument/2006/relationships/tags" Target="../tags/tag1459.xml"/><Relationship Id="rId5" Type="http://schemas.openxmlformats.org/officeDocument/2006/relationships/tags" Target="../tags/tag1460.xml"/><Relationship Id="rId6" Type="http://schemas.openxmlformats.org/officeDocument/2006/relationships/tags" Target="../tags/tag1461.xml"/><Relationship Id="rId7" Type="http://schemas.openxmlformats.org/officeDocument/2006/relationships/tags" Target="../tags/tag1462.xml"/><Relationship Id="rId8" Type="http://schemas.openxmlformats.org/officeDocument/2006/relationships/tags" Target="../tags/tag1463.xml"/><Relationship Id="rId9" Type="http://schemas.openxmlformats.org/officeDocument/2006/relationships/tags" Target="../tags/tag1464.xml"/><Relationship Id="rId30" Type="http://schemas.openxmlformats.org/officeDocument/2006/relationships/tags" Target="../tags/tag1485.xml"/><Relationship Id="rId31" Type="http://schemas.openxmlformats.org/officeDocument/2006/relationships/tags" Target="../tags/tag1486.xml"/><Relationship Id="rId32" Type="http://schemas.openxmlformats.org/officeDocument/2006/relationships/tags" Target="../tags/tag1487.xml"/><Relationship Id="rId33" Type="http://schemas.openxmlformats.org/officeDocument/2006/relationships/tags" Target="../tags/tag1488.xml"/><Relationship Id="rId34" Type="http://schemas.openxmlformats.org/officeDocument/2006/relationships/tags" Target="../tags/tag1489.xml"/><Relationship Id="rId35" Type="http://schemas.openxmlformats.org/officeDocument/2006/relationships/tags" Target="../tags/tag1490.xml"/><Relationship Id="rId36" Type="http://schemas.openxmlformats.org/officeDocument/2006/relationships/tags" Target="../tags/tag1491.xml"/><Relationship Id="rId37" Type="http://schemas.openxmlformats.org/officeDocument/2006/relationships/tags" Target="../tags/tag1492.xml"/><Relationship Id="rId38" Type="http://schemas.openxmlformats.org/officeDocument/2006/relationships/tags" Target="../tags/tag1493.xml"/><Relationship Id="rId39" Type="http://schemas.openxmlformats.org/officeDocument/2006/relationships/tags" Target="../tags/tag1494.xml"/><Relationship Id="rId70" Type="http://schemas.openxmlformats.org/officeDocument/2006/relationships/tags" Target="../tags/tag1525.xml"/><Relationship Id="rId71" Type="http://schemas.openxmlformats.org/officeDocument/2006/relationships/tags" Target="../tags/tag1526.xml"/><Relationship Id="rId72" Type="http://schemas.openxmlformats.org/officeDocument/2006/relationships/tags" Target="../tags/tag1527.xml"/><Relationship Id="rId20" Type="http://schemas.openxmlformats.org/officeDocument/2006/relationships/tags" Target="../tags/tag1475.xml"/><Relationship Id="rId21" Type="http://schemas.openxmlformats.org/officeDocument/2006/relationships/tags" Target="../tags/tag1476.xml"/><Relationship Id="rId22" Type="http://schemas.openxmlformats.org/officeDocument/2006/relationships/tags" Target="../tags/tag1477.xml"/><Relationship Id="rId23" Type="http://schemas.openxmlformats.org/officeDocument/2006/relationships/tags" Target="../tags/tag1478.xml"/><Relationship Id="rId24" Type="http://schemas.openxmlformats.org/officeDocument/2006/relationships/tags" Target="../tags/tag1479.xml"/><Relationship Id="rId25" Type="http://schemas.openxmlformats.org/officeDocument/2006/relationships/tags" Target="../tags/tag1480.xml"/><Relationship Id="rId26" Type="http://schemas.openxmlformats.org/officeDocument/2006/relationships/tags" Target="../tags/tag1481.xml"/><Relationship Id="rId27" Type="http://schemas.openxmlformats.org/officeDocument/2006/relationships/tags" Target="../tags/tag1482.xml"/><Relationship Id="rId28" Type="http://schemas.openxmlformats.org/officeDocument/2006/relationships/tags" Target="../tags/tag1483.xml"/><Relationship Id="rId29" Type="http://schemas.openxmlformats.org/officeDocument/2006/relationships/tags" Target="../tags/tag1484.xml"/><Relationship Id="rId73" Type="http://schemas.openxmlformats.org/officeDocument/2006/relationships/slideLayout" Target="../slideLayouts/slideLayout4.xml"/><Relationship Id="rId74" Type="http://schemas.openxmlformats.org/officeDocument/2006/relationships/notesSlide" Target="../notesSlides/notesSlide39.xml"/><Relationship Id="rId60" Type="http://schemas.openxmlformats.org/officeDocument/2006/relationships/tags" Target="../tags/tag1515.xml"/><Relationship Id="rId61" Type="http://schemas.openxmlformats.org/officeDocument/2006/relationships/tags" Target="../tags/tag1516.xml"/><Relationship Id="rId62" Type="http://schemas.openxmlformats.org/officeDocument/2006/relationships/tags" Target="../tags/tag1517.xml"/><Relationship Id="rId10" Type="http://schemas.openxmlformats.org/officeDocument/2006/relationships/tags" Target="../tags/tag1465.xml"/><Relationship Id="rId11" Type="http://schemas.openxmlformats.org/officeDocument/2006/relationships/tags" Target="../tags/tag1466.xml"/><Relationship Id="rId12" Type="http://schemas.openxmlformats.org/officeDocument/2006/relationships/tags" Target="../tags/tag1467.xml"/></Relationships>
</file>

<file path=ppt/slides/_rels/slide46.xml.rels><?xml version="1.0" encoding="UTF-8" standalone="yes"?>
<Relationships xmlns="http://schemas.openxmlformats.org/package/2006/relationships"><Relationship Id="rId13" Type="http://schemas.openxmlformats.org/officeDocument/2006/relationships/tags" Target="../tags/tag1540.xml"/><Relationship Id="rId14" Type="http://schemas.openxmlformats.org/officeDocument/2006/relationships/tags" Target="../tags/tag1541.xml"/><Relationship Id="rId15" Type="http://schemas.openxmlformats.org/officeDocument/2006/relationships/tags" Target="../tags/tag1542.xml"/><Relationship Id="rId16" Type="http://schemas.openxmlformats.org/officeDocument/2006/relationships/tags" Target="../tags/tag1543.xml"/><Relationship Id="rId17" Type="http://schemas.openxmlformats.org/officeDocument/2006/relationships/tags" Target="../tags/tag1544.xml"/><Relationship Id="rId18" Type="http://schemas.openxmlformats.org/officeDocument/2006/relationships/tags" Target="../tags/tag1545.xml"/><Relationship Id="rId19" Type="http://schemas.openxmlformats.org/officeDocument/2006/relationships/tags" Target="../tags/tag1546.xml"/><Relationship Id="rId63" Type="http://schemas.openxmlformats.org/officeDocument/2006/relationships/tags" Target="../tags/tag1590.xml"/><Relationship Id="rId64" Type="http://schemas.openxmlformats.org/officeDocument/2006/relationships/tags" Target="../tags/tag1591.xml"/><Relationship Id="rId65" Type="http://schemas.openxmlformats.org/officeDocument/2006/relationships/tags" Target="../tags/tag1592.xml"/><Relationship Id="rId66" Type="http://schemas.openxmlformats.org/officeDocument/2006/relationships/tags" Target="../tags/tag1593.xml"/><Relationship Id="rId67" Type="http://schemas.openxmlformats.org/officeDocument/2006/relationships/tags" Target="../tags/tag1594.xml"/><Relationship Id="rId68" Type="http://schemas.openxmlformats.org/officeDocument/2006/relationships/tags" Target="../tags/tag1595.xml"/><Relationship Id="rId69" Type="http://schemas.openxmlformats.org/officeDocument/2006/relationships/tags" Target="../tags/tag1596.xml"/><Relationship Id="rId50" Type="http://schemas.openxmlformats.org/officeDocument/2006/relationships/tags" Target="../tags/tag1577.xml"/><Relationship Id="rId51" Type="http://schemas.openxmlformats.org/officeDocument/2006/relationships/tags" Target="../tags/tag1578.xml"/><Relationship Id="rId52" Type="http://schemas.openxmlformats.org/officeDocument/2006/relationships/tags" Target="../tags/tag1579.xml"/><Relationship Id="rId53" Type="http://schemas.openxmlformats.org/officeDocument/2006/relationships/tags" Target="../tags/tag1580.xml"/><Relationship Id="rId54" Type="http://schemas.openxmlformats.org/officeDocument/2006/relationships/tags" Target="../tags/tag1581.xml"/><Relationship Id="rId55" Type="http://schemas.openxmlformats.org/officeDocument/2006/relationships/tags" Target="../tags/tag1582.xml"/><Relationship Id="rId56" Type="http://schemas.openxmlformats.org/officeDocument/2006/relationships/tags" Target="../tags/tag1583.xml"/><Relationship Id="rId57" Type="http://schemas.openxmlformats.org/officeDocument/2006/relationships/tags" Target="../tags/tag1584.xml"/><Relationship Id="rId58" Type="http://schemas.openxmlformats.org/officeDocument/2006/relationships/tags" Target="../tags/tag1585.xml"/><Relationship Id="rId59" Type="http://schemas.openxmlformats.org/officeDocument/2006/relationships/tags" Target="../tags/tag1586.xml"/><Relationship Id="rId40" Type="http://schemas.openxmlformats.org/officeDocument/2006/relationships/tags" Target="../tags/tag1567.xml"/><Relationship Id="rId41" Type="http://schemas.openxmlformats.org/officeDocument/2006/relationships/tags" Target="../tags/tag1568.xml"/><Relationship Id="rId42" Type="http://schemas.openxmlformats.org/officeDocument/2006/relationships/tags" Target="../tags/tag1569.xml"/><Relationship Id="rId43" Type="http://schemas.openxmlformats.org/officeDocument/2006/relationships/tags" Target="../tags/tag1570.xml"/><Relationship Id="rId44" Type="http://schemas.openxmlformats.org/officeDocument/2006/relationships/tags" Target="../tags/tag1571.xml"/><Relationship Id="rId45" Type="http://schemas.openxmlformats.org/officeDocument/2006/relationships/tags" Target="../tags/tag1572.xml"/><Relationship Id="rId46" Type="http://schemas.openxmlformats.org/officeDocument/2006/relationships/tags" Target="../tags/tag1573.xml"/><Relationship Id="rId47" Type="http://schemas.openxmlformats.org/officeDocument/2006/relationships/tags" Target="../tags/tag1574.xml"/><Relationship Id="rId48" Type="http://schemas.openxmlformats.org/officeDocument/2006/relationships/tags" Target="../tags/tag1575.xml"/><Relationship Id="rId49" Type="http://schemas.openxmlformats.org/officeDocument/2006/relationships/tags" Target="../tags/tag1576.xml"/><Relationship Id="rId1" Type="http://schemas.openxmlformats.org/officeDocument/2006/relationships/tags" Target="../tags/tag1528.xml"/><Relationship Id="rId2" Type="http://schemas.openxmlformats.org/officeDocument/2006/relationships/tags" Target="../tags/tag1529.xml"/><Relationship Id="rId3" Type="http://schemas.openxmlformats.org/officeDocument/2006/relationships/tags" Target="../tags/tag1530.xml"/><Relationship Id="rId4" Type="http://schemas.openxmlformats.org/officeDocument/2006/relationships/tags" Target="../tags/tag1531.xml"/><Relationship Id="rId5" Type="http://schemas.openxmlformats.org/officeDocument/2006/relationships/tags" Target="../tags/tag1532.xml"/><Relationship Id="rId6" Type="http://schemas.openxmlformats.org/officeDocument/2006/relationships/tags" Target="../tags/tag1533.xml"/><Relationship Id="rId7" Type="http://schemas.openxmlformats.org/officeDocument/2006/relationships/tags" Target="../tags/tag1534.xml"/><Relationship Id="rId8" Type="http://schemas.openxmlformats.org/officeDocument/2006/relationships/tags" Target="../tags/tag1535.xml"/><Relationship Id="rId9" Type="http://schemas.openxmlformats.org/officeDocument/2006/relationships/tags" Target="../tags/tag1536.xml"/><Relationship Id="rId30" Type="http://schemas.openxmlformats.org/officeDocument/2006/relationships/tags" Target="../tags/tag1557.xml"/><Relationship Id="rId31" Type="http://schemas.openxmlformats.org/officeDocument/2006/relationships/tags" Target="../tags/tag1558.xml"/><Relationship Id="rId32" Type="http://schemas.openxmlformats.org/officeDocument/2006/relationships/tags" Target="../tags/tag1559.xml"/><Relationship Id="rId33" Type="http://schemas.openxmlformats.org/officeDocument/2006/relationships/tags" Target="../tags/tag1560.xml"/><Relationship Id="rId34" Type="http://schemas.openxmlformats.org/officeDocument/2006/relationships/tags" Target="../tags/tag1561.xml"/><Relationship Id="rId35" Type="http://schemas.openxmlformats.org/officeDocument/2006/relationships/tags" Target="../tags/tag1562.xml"/><Relationship Id="rId36" Type="http://schemas.openxmlformats.org/officeDocument/2006/relationships/tags" Target="../tags/tag1563.xml"/><Relationship Id="rId37" Type="http://schemas.openxmlformats.org/officeDocument/2006/relationships/tags" Target="../tags/tag1564.xml"/><Relationship Id="rId38" Type="http://schemas.openxmlformats.org/officeDocument/2006/relationships/tags" Target="../tags/tag1565.xml"/><Relationship Id="rId39" Type="http://schemas.openxmlformats.org/officeDocument/2006/relationships/tags" Target="../tags/tag1566.xml"/><Relationship Id="rId70" Type="http://schemas.openxmlformats.org/officeDocument/2006/relationships/tags" Target="../tags/tag1597.xml"/><Relationship Id="rId71" Type="http://schemas.openxmlformats.org/officeDocument/2006/relationships/tags" Target="../tags/tag1598.xml"/><Relationship Id="rId72" Type="http://schemas.openxmlformats.org/officeDocument/2006/relationships/tags" Target="../tags/tag1599.xml"/><Relationship Id="rId20" Type="http://schemas.openxmlformats.org/officeDocument/2006/relationships/tags" Target="../tags/tag1547.xml"/><Relationship Id="rId21" Type="http://schemas.openxmlformats.org/officeDocument/2006/relationships/tags" Target="../tags/tag1548.xml"/><Relationship Id="rId22" Type="http://schemas.openxmlformats.org/officeDocument/2006/relationships/tags" Target="../tags/tag1549.xml"/><Relationship Id="rId23" Type="http://schemas.openxmlformats.org/officeDocument/2006/relationships/tags" Target="../tags/tag1550.xml"/><Relationship Id="rId24" Type="http://schemas.openxmlformats.org/officeDocument/2006/relationships/tags" Target="../tags/tag1551.xml"/><Relationship Id="rId25" Type="http://schemas.openxmlformats.org/officeDocument/2006/relationships/tags" Target="../tags/tag1552.xml"/><Relationship Id="rId26" Type="http://schemas.openxmlformats.org/officeDocument/2006/relationships/tags" Target="../tags/tag1553.xml"/><Relationship Id="rId27" Type="http://schemas.openxmlformats.org/officeDocument/2006/relationships/tags" Target="../tags/tag1554.xml"/><Relationship Id="rId28" Type="http://schemas.openxmlformats.org/officeDocument/2006/relationships/tags" Target="../tags/tag1555.xml"/><Relationship Id="rId29" Type="http://schemas.openxmlformats.org/officeDocument/2006/relationships/tags" Target="../tags/tag1556.xml"/><Relationship Id="rId73" Type="http://schemas.openxmlformats.org/officeDocument/2006/relationships/slideLayout" Target="../slideLayouts/slideLayout4.xml"/><Relationship Id="rId74" Type="http://schemas.openxmlformats.org/officeDocument/2006/relationships/notesSlide" Target="../notesSlides/notesSlide40.xml"/><Relationship Id="rId60" Type="http://schemas.openxmlformats.org/officeDocument/2006/relationships/tags" Target="../tags/tag1587.xml"/><Relationship Id="rId61" Type="http://schemas.openxmlformats.org/officeDocument/2006/relationships/tags" Target="../tags/tag1588.xml"/><Relationship Id="rId62" Type="http://schemas.openxmlformats.org/officeDocument/2006/relationships/tags" Target="../tags/tag1589.xml"/><Relationship Id="rId10" Type="http://schemas.openxmlformats.org/officeDocument/2006/relationships/tags" Target="../tags/tag1537.xml"/><Relationship Id="rId11" Type="http://schemas.openxmlformats.org/officeDocument/2006/relationships/tags" Target="../tags/tag1538.xml"/><Relationship Id="rId12" Type="http://schemas.openxmlformats.org/officeDocument/2006/relationships/tags" Target="../tags/tag1539.xml"/></Relationships>
</file>

<file path=ppt/slides/_rels/slide47.xml.rels><?xml version="1.0" encoding="UTF-8" standalone="yes"?>
<Relationships xmlns="http://schemas.openxmlformats.org/package/2006/relationships"><Relationship Id="rId13" Type="http://schemas.openxmlformats.org/officeDocument/2006/relationships/tags" Target="../tags/tag1612.xml"/><Relationship Id="rId14" Type="http://schemas.openxmlformats.org/officeDocument/2006/relationships/tags" Target="../tags/tag1613.xml"/><Relationship Id="rId15" Type="http://schemas.openxmlformats.org/officeDocument/2006/relationships/tags" Target="../tags/tag1614.xml"/><Relationship Id="rId16" Type="http://schemas.openxmlformats.org/officeDocument/2006/relationships/tags" Target="../tags/tag1615.xml"/><Relationship Id="rId17" Type="http://schemas.openxmlformats.org/officeDocument/2006/relationships/tags" Target="../tags/tag1616.xml"/><Relationship Id="rId18" Type="http://schemas.openxmlformats.org/officeDocument/2006/relationships/tags" Target="../tags/tag1617.xml"/><Relationship Id="rId19" Type="http://schemas.openxmlformats.org/officeDocument/2006/relationships/tags" Target="../tags/tag1618.xml"/><Relationship Id="rId63" Type="http://schemas.openxmlformats.org/officeDocument/2006/relationships/tags" Target="../tags/tag1662.xml"/><Relationship Id="rId64" Type="http://schemas.openxmlformats.org/officeDocument/2006/relationships/tags" Target="../tags/tag1663.xml"/><Relationship Id="rId65" Type="http://schemas.openxmlformats.org/officeDocument/2006/relationships/tags" Target="../tags/tag1664.xml"/><Relationship Id="rId66" Type="http://schemas.openxmlformats.org/officeDocument/2006/relationships/tags" Target="../tags/tag1665.xml"/><Relationship Id="rId67" Type="http://schemas.openxmlformats.org/officeDocument/2006/relationships/tags" Target="../tags/tag1666.xml"/><Relationship Id="rId68" Type="http://schemas.openxmlformats.org/officeDocument/2006/relationships/tags" Target="../tags/tag1667.xml"/><Relationship Id="rId69" Type="http://schemas.openxmlformats.org/officeDocument/2006/relationships/tags" Target="../tags/tag1668.xml"/><Relationship Id="rId50" Type="http://schemas.openxmlformats.org/officeDocument/2006/relationships/tags" Target="../tags/tag1649.xml"/><Relationship Id="rId51" Type="http://schemas.openxmlformats.org/officeDocument/2006/relationships/tags" Target="../tags/tag1650.xml"/><Relationship Id="rId52" Type="http://schemas.openxmlformats.org/officeDocument/2006/relationships/tags" Target="../tags/tag1651.xml"/><Relationship Id="rId53" Type="http://schemas.openxmlformats.org/officeDocument/2006/relationships/tags" Target="../tags/tag1652.xml"/><Relationship Id="rId54" Type="http://schemas.openxmlformats.org/officeDocument/2006/relationships/tags" Target="../tags/tag1653.xml"/><Relationship Id="rId55" Type="http://schemas.openxmlformats.org/officeDocument/2006/relationships/tags" Target="../tags/tag1654.xml"/><Relationship Id="rId56" Type="http://schemas.openxmlformats.org/officeDocument/2006/relationships/tags" Target="../tags/tag1655.xml"/><Relationship Id="rId57" Type="http://schemas.openxmlformats.org/officeDocument/2006/relationships/tags" Target="../tags/tag1656.xml"/><Relationship Id="rId58" Type="http://schemas.openxmlformats.org/officeDocument/2006/relationships/tags" Target="../tags/tag1657.xml"/><Relationship Id="rId59" Type="http://schemas.openxmlformats.org/officeDocument/2006/relationships/tags" Target="../tags/tag1658.xml"/><Relationship Id="rId40" Type="http://schemas.openxmlformats.org/officeDocument/2006/relationships/tags" Target="../tags/tag1639.xml"/><Relationship Id="rId41" Type="http://schemas.openxmlformats.org/officeDocument/2006/relationships/tags" Target="../tags/tag1640.xml"/><Relationship Id="rId42" Type="http://schemas.openxmlformats.org/officeDocument/2006/relationships/tags" Target="../tags/tag1641.xml"/><Relationship Id="rId43" Type="http://schemas.openxmlformats.org/officeDocument/2006/relationships/tags" Target="../tags/tag1642.xml"/><Relationship Id="rId44" Type="http://schemas.openxmlformats.org/officeDocument/2006/relationships/tags" Target="../tags/tag1643.xml"/><Relationship Id="rId45" Type="http://schemas.openxmlformats.org/officeDocument/2006/relationships/tags" Target="../tags/tag1644.xml"/><Relationship Id="rId46" Type="http://schemas.openxmlformats.org/officeDocument/2006/relationships/tags" Target="../tags/tag1645.xml"/><Relationship Id="rId47" Type="http://schemas.openxmlformats.org/officeDocument/2006/relationships/tags" Target="../tags/tag1646.xml"/><Relationship Id="rId48" Type="http://schemas.openxmlformats.org/officeDocument/2006/relationships/tags" Target="../tags/tag1647.xml"/><Relationship Id="rId49" Type="http://schemas.openxmlformats.org/officeDocument/2006/relationships/tags" Target="../tags/tag1648.xml"/><Relationship Id="rId1" Type="http://schemas.openxmlformats.org/officeDocument/2006/relationships/tags" Target="../tags/tag1600.xml"/><Relationship Id="rId2" Type="http://schemas.openxmlformats.org/officeDocument/2006/relationships/tags" Target="../tags/tag1601.xml"/><Relationship Id="rId3" Type="http://schemas.openxmlformats.org/officeDocument/2006/relationships/tags" Target="../tags/tag1602.xml"/><Relationship Id="rId4" Type="http://schemas.openxmlformats.org/officeDocument/2006/relationships/tags" Target="../tags/tag1603.xml"/><Relationship Id="rId5" Type="http://schemas.openxmlformats.org/officeDocument/2006/relationships/tags" Target="../tags/tag1604.xml"/><Relationship Id="rId6" Type="http://schemas.openxmlformats.org/officeDocument/2006/relationships/tags" Target="../tags/tag1605.xml"/><Relationship Id="rId7" Type="http://schemas.openxmlformats.org/officeDocument/2006/relationships/tags" Target="../tags/tag1606.xml"/><Relationship Id="rId8" Type="http://schemas.openxmlformats.org/officeDocument/2006/relationships/tags" Target="../tags/tag1607.xml"/><Relationship Id="rId9" Type="http://schemas.openxmlformats.org/officeDocument/2006/relationships/tags" Target="../tags/tag1608.xml"/><Relationship Id="rId30" Type="http://schemas.openxmlformats.org/officeDocument/2006/relationships/tags" Target="../tags/tag1629.xml"/><Relationship Id="rId31" Type="http://schemas.openxmlformats.org/officeDocument/2006/relationships/tags" Target="../tags/tag1630.xml"/><Relationship Id="rId32" Type="http://schemas.openxmlformats.org/officeDocument/2006/relationships/tags" Target="../tags/tag1631.xml"/><Relationship Id="rId33" Type="http://schemas.openxmlformats.org/officeDocument/2006/relationships/tags" Target="../tags/tag1632.xml"/><Relationship Id="rId34" Type="http://schemas.openxmlformats.org/officeDocument/2006/relationships/tags" Target="../tags/tag1633.xml"/><Relationship Id="rId35" Type="http://schemas.openxmlformats.org/officeDocument/2006/relationships/tags" Target="../tags/tag1634.xml"/><Relationship Id="rId36" Type="http://schemas.openxmlformats.org/officeDocument/2006/relationships/tags" Target="../tags/tag1635.xml"/><Relationship Id="rId37" Type="http://schemas.openxmlformats.org/officeDocument/2006/relationships/tags" Target="../tags/tag1636.xml"/><Relationship Id="rId38" Type="http://schemas.openxmlformats.org/officeDocument/2006/relationships/tags" Target="../tags/tag1637.xml"/><Relationship Id="rId39" Type="http://schemas.openxmlformats.org/officeDocument/2006/relationships/tags" Target="../tags/tag1638.xml"/><Relationship Id="rId70" Type="http://schemas.openxmlformats.org/officeDocument/2006/relationships/tags" Target="../tags/tag1669.xml"/><Relationship Id="rId71" Type="http://schemas.openxmlformats.org/officeDocument/2006/relationships/tags" Target="../tags/tag1670.xml"/><Relationship Id="rId72" Type="http://schemas.openxmlformats.org/officeDocument/2006/relationships/slideLayout" Target="../slideLayouts/slideLayout4.xml"/><Relationship Id="rId20" Type="http://schemas.openxmlformats.org/officeDocument/2006/relationships/tags" Target="../tags/tag1619.xml"/><Relationship Id="rId21" Type="http://schemas.openxmlformats.org/officeDocument/2006/relationships/tags" Target="../tags/tag1620.xml"/><Relationship Id="rId22" Type="http://schemas.openxmlformats.org/officeDocument/2006/relationships/tags" Target="../tags/tag1621.xml"/><Relationship Id="rId23" Type="http://schemas.openxmlformats.org/officeDocument/2006/relationships/tags" Target="../tags/tag1622.xml"/><Relationship Id="rId24" Type="http://schemas.openxmlformats.org/officeDocument/2006/relationships/tags" Target="../tags/tag1623.xml"/><Relationship Id="rId25" Type="http://schemas.openxmlformats.org/officeDocument/2006/relationships/tags" Target="../tags/tag1624.xml"/><Relationship Id="rId26" Type="http://schemas.openxmlformats.org/officeDocument/2006/relationships/tags" Target="../tags/tag1625.xml"/><Relationship Id="rId27" Type="http://schemas.openxmlformats.org/officeDocument/2006/relationships/tags" Target="../tags/tag1626.xml"/><Relationship Id="rId28" Type="http://schemas.openxmlformats.org/officeDocument/2006/relationships/tags" Target="../tags/tag1627.xml"/><Relationship Id="rId29" Type="http://schemas.openxmlformats.org/officeDocument/2006/relationships/tags" Target="../tags/tag1628.xml"/><Relationship Id="rId73" Type="http://schemas.openxmlformats.org/officeDocument/2006/relationships/notesSlide" Target="../notesSlides/notesSlide41.xml"/><Relationship Id="rId60" Type="http://schemas.openxmlformats.org/officeDocument/2006/relationships/tags" Target="../tags/tag1659.xml"/><Relationship Id="rId61" Type="http://schemas.openxmlformats.org/officeDocument/2006/relationships/tags" Target="../tags/tag1660.xml"/><Relationship Id="rId62" Type="http://schemas.openxmlformats.org/officeDocument/2006/relationships/tags" Target="../tags/tag1661.xml"/><Relationship Id="rId10" Type="http://schemas.openxmlformats.org/officeDocument/2006/relationships/tags" Target="../tags/tag1609.xml"/><Relationship Id="rId11" Type="http://schemas.openxmlformats.org/officeDocument/2006/relationships/tags" Target="../tags/tag1610.xml"/><Relationship Id="rId12" Type="http://schemas.openxmlformats.org/officeDocument/2006/relationships/tags" Target="../tags/tag161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1" Type="http://schemas.openxmlformats.org/officeDocument/2006/relationships/tags" Target="../tags/tag1671.xml"/><Relationship Id="rId2" Type="http://schemas.openxmlformats.org/officeDocument/2006/relationships/tags" Target="../tags/tag167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1.xml"/><Relationship Id="rId2"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tags" Target="../tags/tag1685.xml"/><Relationship Id="rId14" Type="http://schemas.openxmlformats.org/officeDocument/2006/relationships/tags" Target="../tags/tag1686.xml"/><Relationship Id="rId15" Type="http://schemas.openxmlformats.org/officeDocument/2006/relationships/tags" Target="../tags/tag1687.xml"/><Relationship Id="rId16" Type="http://schemas.openxmlformats.org/officeDocument/2006/relationships/tags" Target="../tags/tag1688.xml"/><Relationship Id="rId17" Type="http://schemas.openxmlformats.org/officeDocument/2006/relationships/tags" Target="../tags/tag1689.xml"/><Relationship Id="rId18" Type="http://schemas.openxmlformats.org/officeDocument/2006/relationships/tags" Target="../tags/tag1690.xml"/><Relationship Id="rId19" Type="http://schemas.openxmlformats.org/officeDocument/2006/relationships/tags" Target="../tags/tag1691.xml"/><Relationship Id="rId63" Type="http://schemas.openxmlformats.org/officeDocument/2006/relationships/tags" Target="../tags/tag1735.xml"/><Relationship Id="rId64" Type="http://schemas.openxmlformats.org/officeDocument/2006/relationships/tags" Target="../tags/tag1736.xml"/><Relationship Id="rId65" Type="http://schemas.openxmlformats.org/officeDocument/2006/relationships/tags" Target="../tags/tag1737.xml"/><Relationship Id="rId66" Type="http://schemas.openxmlformats.org/officeDocument/2006/relationships/tags" Target="../tags/tag1738.xml"/><Relationship Id="rId67" Type="http://schemas.openxmlformats.org/officeDocument/2006/relationships/tags" Target="../tags/tag1739.xml"/><Relationship Id="rId68" Type="http://schemas.openxmlformats.org/officeDocument/2006/relationships/tags" Target="../tags/tag1740.xml"/><Relationship Id="rId69" Type="http://schemas.openxmlformats.org/officeDocument/2006/relationships/tags" Target="../tags/tag1741.xml"/><Relationship Id="rId50" Type="http://schemas.openxmlformats.org/officeDocument/2006/relationships/tags" Target="../tags/tag1722.xml"/><Relationship Id="rId51" Type="http://schemas.openxmlformats.org/officeDocument/2006/relationships/tags" Target="../tags/tag1723.xml"/><Relationship Id="rId52" Type="http://schemas.openxmlformats.org/officeDocument/2006/relationships/tags" Target="../tags/tag1724.xml"/><Relationship Id="rId53" Type="http://schemas.openxmlformats.org/officeDocument/2006/relationships/tags" Target="../tags/tag1725.xml"/><Relationship Id="rId54" Type="http://schemas.openxmlformats.org/officeDocument/2006/relationships/tags" Target="../tags/tag1726.xml"/><Relationship Id="rId55" Type="http://schemas.openxmlformats.org/officeDocument/2006/relationships/tags" Target="../tags/tag1727.xml"/><Relationship Id="rId56" Type="http://schemas.openxmlformats.org/officeDocument/2006/relationships/tags" Target="../tags/tag1728.xml"/><Relationship Id="rId57" Type="http://schemas.openxmlformats.org/officeDocument/2006/relationships/tags" Target="../tags/tag1729.xml"/><Relationship Id="rId58" Type="http://schemas.openxmlformats.org/officeDocument/2006/relationships/tags" Target="../tags/tag1730.xml"/><Relationship Id="rId59" Type="http://schemas.openxmlformats.org/officeDocument/2006/relationships/tags" Target="../tags/tag1731.xml"/><Relationship Id="rId40" Type="http://schemas.openxmlformats.org/officeDocument/2006/relationships/tags" Target="../tags/tag1712.xml"/><Relationship Id="rId41" Type="http://schemas.openxmlformats.org/officeDocument/2006/relationships/tags" Target="../tags/tag1713.xml"/><Relationship Id="rId42" Type="http://schemas.openxmlformats.org/officeDocument/2006/relationships/tags" Target="../tags/tag1714.xml"/><Relationship Id="rId43" Type="http://schemas.openxmlformats.org/officeDocument/2006/relationships/tags" Target="../tags/tag1715.xml"/><Relationship Id="rId44" Type="http://schemas.openxmlformats.org/officeDocument/2006/relationships/tags" Target="../tags/tag1716.xml"/><Relationship Id="rId45" Type="http://schemas.openxmlformats.org/officeDocument/2006/relationships/tags" Target="../tags/tag1717.xml"/><Relationship Id="rId46" Type="http://schemas.openxmlformats.org/officeDocument/2006/relationships/tags" Target="../tags/tag1718.xml"/><Relationship Id="rId47" Type="http://schemas.openxmlformats.org/officeDocument/2006/relationships/tags" Target="../tags/tag1719.xml"/><Relationship Id="rId48" Type="http://schemas.openxmlformats.org/officeDocument/2006/relationships/tags" Target="../tags/tag1720.xml"/><Relationship Id="rId49" Type="http://schemas.openxmlformats.org/officeDocument/2006/relationships/tags" Target="../tags/tag1721.xml"/><Relationship Id="rId1" Type="http://schemas.openxmlformats.org/officeDocument/2006/relationships/tags" Target="../tags/tag1673.xml"/><Relationship Id="rId2" Type="http://schemas.openxmlformats.org/officeDocument/2006/relationships/tags" Target="../tags/tag1674.xml"/><Relationship Id="rId3" Type="http://schemas.openxmlformats.org/officeDocument/2006/relationships/tags" Target="../tags/tag1675.xml"/><Relationship Id="rId4" Type="http://schemas.openxmlformats.org/officeDocument/2006/relationships/tags" Target="../tags/tag1676.xml"/><Relationship Id="rId5" Type="http://schemas.openxmlformats.org/officeDocument/2006/relationships/tags" Target="../tags/tag1677.xml"/><Relationship Id="rId6" Type="http://schemas.openxmlformats.org/officeDocument/2006/relationships/tags" Target="../tags/tag1678.xml"/><Relationship Id="rId7" Type="http://schemas.openxmlformats.org/officeDocument/2006/relationships/tags" Target="../tags/tag1679.xml"/><Relationship Id="rId8" Type="http://schemas.openxmlformats.org/officeDocument/2006/relationships/tags" Target="../tags/tag1680.xml"/><Relationship Id="rId9" Type="http://schemas.openxmlformats.org/officeDocument/2006/relationships/tags" Target="../tags/tag1681.xml"/><Relationship Id="rId30" Type="http://schemas.openxmlformats.org/officeDocument/2006/relationships/tags" Target="../tags/tag1702.xml"/><Relationship Id="rId31" Type="http://schemas.openxmlformats.org/officeDocument/2006/relationships/tags" Target="../tags/tag1703.xml"/><Relationship Id="rId32" Type="http://schemas.openxmlformats.org/officeDocument/2006/relationships/tags" Target="../tags/tag1704.xml"/><Relationship Id="rId33" Type="http://schemas.openxmlformats.org/officeDocument/2006/relationships/tags" Target="../tags/tag1705.xml"/><Relationship Id="rId34" Type="http://schemas.openxmlformats.org/officeDocument/2006/relationships/tags" Target="../tags/tag1706.xml"/><Relationship Id="rId35" Type="http://schemas.openxmlformats.org/officeDocument/2006/relationships/tags" Target="../tags/tag1707.xml"/><Relationship Id="rId36" Type="http://schemas.openxmlformats.org/officeDocument/2006/relationships/tags" Target="../tags/tag1708.xml"/><Relationship Id="rId37" Type="http://schemas.openxmlformats.org/officeDocument/2006/relationships/tags" Target="../tags/tag1709.xml"/><Relationship Id="rId38" Type="http://schemas.openxmlformats.org/officeDocument/2006/relationships/tags" Target="../tags/tag1710.xml"/><Relationship Id="rId39" Type="http://schemas.openxmlformats.org/officeDocument/2006/relationships/tags" Target="../tags/tag1711.xml"/><Relationship Id="rId70" Type="http://schemas.openxmlformats.org/officeDocument/2006/relationships/tags" Target="../tags/tag1742.xml"/><Relationship Id="rId71" Type="http://schemas.openxmlformats.org/officeDocument/2006/relationships/tags" Target="../tags/tag1743.xml"/><Relationship Id="rId72" Type="http://schemas.openxmlformats.org/officeDocument/2006/relationships/tags" Target="../tags/tag1744.xml"/><Relationship Id="rId20" Type="http://schemas.openxmlformats.org/officeDocument/2006/relationships/tags" Target="../tags/tag1692.xml"/><Relationship Id="rId21" Type="http://schemas.openxmlformats.org/officeDocument/2006/relationships/tags" Target="../tags/tag1693.xml"/><Relationship Id="rId22" Type="http://schemas.openxmlformats.org/officeDocument/2006/relationships/tags" Target="../tags/tag1694.xml"/><Relationship Id="rId23" Type="http://schemas.openxmlformats.org/officeDocument/2006/relationships/tags" Target="../tags/tag1695.xml"/><Relationship Id="rId24" Type="http://schemas.openxmlformats.org/officeDocument/2006/relationships/tags" Target="../tags/tag1696.xml"/><Relationship Id="rId25" Type="http://schemas.openxmlformats.org/officeDocument/2006/relationships/tags" Target="../tags/tag1697.xml"/><Relationship Id="rId26" Type="http://schemas.openxmlformats.org/officeDocument/2006/relationships/tags" Target="../tags/tag1698.xml"/><Relationship Id="rId27" Type="http://schemas.openxmlformats.org/officeDocument/2006/relationships/tags" Target="../tags/tag1699.xml"/><Relationship Id="rId28" Type="http://schemas.openxmlformats.org/officeDocument/2006/relationships/tags" Target="../tags/tag1700.xml"/><Relationship Id="rId29" Type="http://schemas.openxmlformats.org/officeDocument/2006/relationships/tags" Target="../tags/tag1701.xml"/><Relationship Id="rId73" Type="http://schemas.openxmlformats.org/officeDocument/2006/relationships/tags" Target="../tags/tag1745.xml"/><Relationship Id="rId74" Type="http://schemas.openxmlformats.org/officeDocument/2006/relationships/tags" Target="../tags/tag1746.xml"/><Relationship Id="rId75" Type="http://schemas.openxmlformats.org/officeDocument/2006/relationships/tags" Target="../tags/tag1747.xml"/><Relationship Id="rId76" Type="http://schemas.openxmlformats.org/officeDocument/2006/relationships/tags" Target="../tags/tag1748.xml"/><Relationship Id="rId77" Type="http://schemas.openxmlformats.org/officeDocument/2006/relationships/slideLayout" Target="../slideLayouts/slideLayout4.xml"/><Relationship Id="rId78" Type="http://schemas.openxmlformats.org/officeDocument/2006/relationships/notesSlide" Target="../notesSlides/notesSlide43.xml"/><Relationship Id="rId60" Type="http://schemas.openxmlformats.org/officeDocument/2006/relationships/tags" Target="../tags/tag1732.xml"/><Relationship Id="rId61" Type="http://schemas.openxmlformats.org/officeDocument/2006/relationships/tags" Target="../tags/tag1733.xml"/><Relationship Id="rId62" Type="http://schemas.openxmlformats.org/officeDocument/2006/relationships/tags" Target="../tags/tag1734.xml"/><Relationship Id="rId10" Type="http://schemas.openxmlformats.org/officeDocument/2006/relationships/tags" Target="../tags/tag1682.xml"/><Relationship Id="rId11" Type="http://schemas.openxmlformats.org/officeDocument/2006/relationships/tags" Target="../tags/tag1683.xml"/><Relationship Id="rId12" Type="http://schemas.openxmlformats.org/officeDocument/2006/relationships/tags" Target="../tags/tag1684.xml"/></Relationships>
</file>

<file path=ppt/slides/_rels/slide52.xml.rels><?xml version="1.0" encoding="UTF-8" standalone="yes"?>
<Relationships xmlns="http://schemas.openxmlformats.org/package/2006/relationships"><Relationship Id="rId13" Type="http://schemas.openxmlformats.org/officeDocument/2006/relationships/tags" Target="../tags/tag1761.xml"/><Relationship Id="rId14" Type="http://schemas.openxmlformats.org/officeDocument/2006/relationships/tags" Target="../tags/tag1762.xml"/><Relationship Id="rId15" Type="http://schemas.openxmlformats.org/officeDocument/2006/relationships/tags" Target="../tags/tag1763.xml"/><Relationship Id="rId16" Type="http://schemas.openxmlformats.org/officeDocument/2006/relationships/tags" Target="../tags/tag1764.xml"/><Relationship Id="rId17" Type="http://schemas.openxmlformats.org/officeDocument/2006/relationships/tags" Target="../tags/tag1765.xml"/><Relationship Id="rId18" Type="http://schemas.openxmlformats.org/officeDocument/2006/relationships/tags" Target="../tags/tag1766.xml"/><Relationship Id="rId19" Type="http://schemas.openxmlformats.org/officeDocument/2006/relationships/tags" Target="../tags/tag1767.xml"/><Relationship Id="rId63" Type="http://schemas.openxmlformats.org/officeDocument/2006/relationships/tags" Target="../tags/tag1811.xml"/><Relationship Id="rId64" Type="http://schemas.openxmlformats.org/officeDocument/2006/relationships/tags" Target="../tags/tag1812.xml"/><Relationship Id="rId65" Type="http://schemas.openxmlformats.org/officeDocument/2006/relationships/tags" Target="../tags/tag1813.xml"/><Relationship Id="rId66" Type="http://schemas.openxmlformats.org/officeDocument/2006/relationships/tags" Target="../tags/tag1814.xml"/><Relationship Id="rId67" Type="http://schemas.openxmlformats.org/officeDocument/2006/relationships/tags" Target="../tags/tag1815.xml"/><Relationship Id="rId68" Type="http://schemas.openxmlformats.org/officeDocument/2006/relationships/tags" Target="../tags/tag1816.xml"/><Relationship Id="rId69" Type="http://schemas.openxmlformats.org/officeDocument/2006/relationships/tags" Target="../tags/tag1817.xml"/><Relationship Id="rId50" Type="http://schemas.openxmlformats.org/officeDocument/2006/relationships/tags" Target="../tags/tag1798.xml"/><Relationship Id="rId51" Type="http://schemas.openxmlformats.org/officeDocument/2006/relationships/tags" Target="../tags/tag1799.xml"/><Relationship Id="rId52" Type="http://schemas.openxmlformats.org/officeDocument/2006/relationships/tags" Target="../tags/tag1800.xml"/><Relationship Id="rId53" Type="http://schemas.openxmlformats.org/officeDocument/2006/relationships/tags" Target="../tags/tag1801.xml"/><Relationship Id="rId54" Type="http://schemas.openxmlformats.org/officeDocument/2006/relationships/tags" Target="../tags/tag1802.xml"/><Relationship Id="rId55" Type="http://schemas.openxmlformats.org/officeDocument/2006/relationships/tags" Target="../tags/tag1803.xml"/><Relationship Id="rId56" Type="http://schemas.openxmlformats.org/officeDocument/2006/relationships/tags" Target="../tags/tag1804.xml"/><Relationship Id="rId57" Type="http://schemas.openxmlformats.org/officeDocument/2006/relationships/tags" Target="../tags/tag1805.xml"/><Relationship Id="rId58" Type="http://schemas.openxmlformats.org/officeDocument/2006/relationships/tags" Target="../tags/tag1806.xml"/><Relationship Id="rId59" Type="http://schemas.openxmlformats.org/officeDocument/2006/relationships/tags" Target="../tags/tag1807.xml"/><Relationship Id="rId40" Type="http://schemas.openxmlformats.org/officeDocument/2006/relationships/tags" Target="../tags/tag1788.xml"/><Relationship Id="rId41" Type="http://schemas.openxmlformats.org/officeDocument/2006/relationships/tags" Target="../tags/tag1789.xml"/><Relationship Id="rId42" Type="http://schemas.openxmlformats.org/officeDocument/2006/relationships/tags" Target="../tags/tag1790.xml"/><Relationship Id="rId43" Type="http://schemas.openxmlformats.org/officeDocument/2006/relationships/tags" Target="../tags/tag1791.xml"/><Relationship Id="rId44" Type="http://schemas.openxmlformats.org/officeDocument/2006/relationships/tags" Target="../tags/tag1792.xml"/><Relationship Id="rId45" Type="http://schemas.openxmlformats.org/officeDocument/2006/relationships/tags" Target="../tags/tag1793.xml"/><Relationship Id="rId46" Type="http://schemas.openxmlformats.org/officeDocument/2006/relationships/tags" Target="../tags/tag1794.xml"/><Relationship Id="rId47" Type="http://schemas.openxmlformats.org/officeDocument/2006/relationships/tags" Target="../tags/tag1795.xml"/><Relationship Id="rId48" Type="http://schemas.openxmlformats.org/officeDocument/2006/relationships/tags" Target="../tags/tag1796.xml"/><Relationship Id="rId49" Type="http://schemas.openxmlformats.org/officeDocument/2006/relationships/tags" Target="../tags/tag1797.xml"/><Relationship Id="rId1" Type="http://schemas.openxmlformats.org/officeDocument/2006/relationships/tags" Target="../tags/tag1749.xml"/><Relationship Id="rId2" Type="http://schemas.openxmlformats.org/officeDocument/2006/relationships/tags" Target="../tags/tag1750.xml"/><Relationship Id="rId3" Type="http://schemas.openxmlformats.org/officeDocument/2006/relationships/tags" Target="../tags/tag1751.xml"/><Relationship Id="rId4" Type="http://schemas.openxmlformats.org/officeDocument/2006/relationships/tags" Target="../tags/tag1752.xml"/><Relationship Id="rId5" Type="http://schemas.openxmlformats.org/officeDocument/2006/relationships/tags" Target="../tags/tag1753.xml"/><Relationship Id="rId6" Type="http://schemas.openxmlformats.org/officeDocument/2006/relationships/tags" Target="../tags/tag1754.xml"/><Relationship Id="rId7" Type="http://schemas.openxmlformats.org/officeDocument/2006/relationships/tags" Target="../tags/tag1755.xml"/><Relationship Id="rId8" Type="http://schemas.openxmlformats.org/officeDocument/2006/relationships/tags" Target="../tags/tag1756.xml"/><Relationship Id="rId9" Type="http://schemas.openxmlformats.org/officeDocument/2006/relationships/tags" Target="../tags/tag1757.xml"/><Relationship Id="rId30" Type="http://schemas.openxmlformats.org/officeDocument/2006/relationships/tags" Target="../tags/tag1778.xml"/><Relationship Id="rId31" Type="http://schemas.openxmlformats.org/officeDocument/2006/relationships/tags" Target="../tags/tag1779.xml"/><Relationship Id="rId32" Type="http://schemas.openxmlformats.org/officeDocument/2006/relationships/tags" Target="../tags/tag1780.xml"/><Relationship Id="rId33" Type="http://schemas.openxmlformats.org/officeDocument/2006/relationships/tags" Target="../tags/tag1781.xml"/><Relationship Id="rId34" Type="http://schemas.openxmlformats.org/officeDocument/2006/relationships/tags" Target="../tags/tag1782.xml"/><Relationship Id="rId35" Type="http://schemas.openxmlformats.org/officeDocument/2006/relationships/tags" Target="../tags/tag1783.xml"/><Relationship Id="rId36" Type="http://schemas.openxmlformats.org/officeDocument/2006/relationships/tags" Target="../tags/tag1784.xml"/><Relationship Id="rId37" Type="http://schemas.openxmlformats.org/officeDocument/2006/relationships/tags" Target="../tags/tag1785.xml"/><Relationship Id="rId38" Type="http://schemas.openxmlformats.org/officeDocument/2006/relationships/tags" Target="../tags/tag1786.xml"/><Relationship Id="rId39" Type="http://schemas.openxmlformats.org/officeDocument/2006/relationships/tags" Target="../tags/tag1787.xml"/><Relationship Id="rId70" Type="http://schemas.openxmlformats.org/officeDocument/2006/relationships/tags" Target="../tags/tag1818.xml"/><Relationship Id="rId71" Type="http://schemas.openxmlformats.org/officeDocument/2006/relationships/tags" Target="../tags/tag1819.xml"/><Relationship Id="rId72" Type="http://schemas.openxmlformats.org/officeDocument/2006/relationships/tags" Target="../tags/tag1820.xml"/><Relationship Id="rId20" Type="http://schemas.openxmlformats.org/officeDocument/2006/relationships/tags" Target="../tags/tag1768.xml"/><Relationship Id="rId21" Type="http://schemas.openxmlformats.org/officeDocument/2006/relationships/tags" Target="../tags/tag1769.xml"/><Relationship Id="rId22" Type="http://schemas.openxmlformats.org/officeDocument/2006/relationships/tags" Target="../tags/tag1770.xml"/><Relationship Id="rId23" Type="http://schemas.openxmlformats.org/officeDocument/2006/relationships/tags" Target="../tags/tag1771.xml"/><Relationship Id="rId24" Type="http://schemas.openxmlformats.org/officeDocument/2006/relationships/tags" Target="../tags/tag1772.xml"/><Relationship Id="rId25" Type="http://schemas.openxmlformats.org/officeDocument/2006/relationships/tags" Target="../tags/tag1773.xml"/><Relationship Id="rId26" Type="http://schemas.openxmlformats.org/officeDocument/2006/relationships/tags" Target="../tags/tag1774.xml"/><Relationship Id="rId27" Type="http://schemas.openxmlformats.org/officeDocument/2006/relationships/tags" Target="../tags/tag1775.xml"/><Relationship Id="rId28" Type="http://schemas.openxmlformats.org/officeDocument/2006/relationships/tags" Target="../tags/tag1776.xml"/><Relationship Id="rId29" Type="http://schemas.openxmlformats.org/officeDocument/2006/relationships/tags" Target="../tags/tag1777.xml"/><Relationship Id="rId73" Type="http://schemas.openxmlformats.org/officeDocument/2006/relationships/tags" Target="../tags/tag1821.xml"/><Relationship Id="rId74" Type="http://schemas.openxmlformats.org/officeDocument/2006/relationships/tags" Target="../tags/tag1822.xml"/><Relationship Id="rId75" Type="http://schemas.openxmlformats.org/officeDocument/2006/relationships/tags" Target="../tags/tag1823.xml"/><Relationship Id="rId76" Type="http://schemas.openxmlformats.org/officeDocument/2006/relationships/tags" Target="../tags/tag1824.xml"/><Relationship Id="rId77" Type="http://schemas.openxmlformats.org/officeDocument/2006/relationships/slideLayout" Target="../slideLayouts/slideLayout4.xml"/><Relationship Id="rId78" Type="http://schemas.openxmlformats.org/officeDocument/2006/relationships/notesSlide" Target="../notesSlides/notesSlide44.xml"/><Relationship Id="rId60" Type="http://schemas.openxmlformats.org/officeDocument/2006/relationships/tags" Target="../tags/tag1808.xml"/><Relationship Id="rId61" Type="http://schemas.openxmlformats.org/officeDocument/2006/relationships/tags" Target="../tags/tag1809.xml"/><Relationship Id="rId62" Type="http://schemas.openxmlformats.org/officeDocument/2006/relationships/tags" Target="../tags/tag1810.xml"/><Relationship Id="rId10" Type="http://schemas.openxmlformats.org/officeDocument/2006/relationships/tags" Target="../tags/tag1758.xml"/><Relationship Id="rId11" Type="http://schemas.openxmlformats.org/officeDocument/2006/relationships/tags" Target="../tags/tag1759.xml"/><Relationship Id="rId12" Type="http://schemas.openxmlformats.org/officeDocument/2006/relationships/tags" Target="../tags/tag176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5.xml"/><Relationship Id="rId1" Type="http://schemas.openxmlformats.org/officeDocument/2006/relationships/tags" Target="../tags/tag1825.xml"/><Relationship Id="rId2" Type="http://schemas.openxmlformats.org/officeDocument/2006/relationships/tags" Target="../tags/tag18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6.xml"/><Relationship Id="rId1" Type="http://schemas.openxmlformats.org/officeDocument/2006/relationships/tags" Target="../tags/tag1827.xml"/><Relationship Id="rId2" Type="http://schemas.openxmlformats.org/officeDocument/2006/relationships/tags" Target="../tags/tag18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tags" Target="../tags/tag1829.xml"/><Relationship Id="rId2" Type="http://schemas.openxmlformats.org/officeDocument/2006/relationships/slideLayout" Target="../slideLayouts/slideLayout4.xml"/><Relationship Id="rId3"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8.xml"/><Relationship Id="rId1" Type="http://schemas.openxmlformats.org/officeDocument/2006/relationships/tags" Target="../tags/tag1830.xml"/><Relationship Id="rId2" Type="http://schemas.openxmlformats.org/officeDocument/2006/relationships/tags" Target="../tags/tag1831.xml"/></Relationships>
</file>

<file path=ppt/slides/_rels/slide7.xml.rels><?xml version="1.0" encoding="UTF-8" standalone="yes"?>
<Relationships xmlns="http://schemas.openxmlformats.org/package/2006/relationships"><Relationship Id="rId11" Type="http://schemas.openxmlformats.org/officeDocument/2006/relationships/slideLayout" Target="../slideLayouts/slideLayout4.xml"/><Relationship Id="rId12" Type="http://schemas.openxmlformats.org/officeDocument/2006/relationships/notesSlide" Target="../notesSlides/notesSlide4.xml"/><Relationship Id="rId1" Type="http://schemas.openxmlformats.org/officeDocument/2006/relationships/tags" Target="../tags/tag3.xml"/><Relationship Id="rId2" Type="http://schemas.openxmlformats.org/officeDocument/2006/relationships/tags" Target="../tags/tag4.xml"/><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tags" Target="../tags/tag10.xml"/><Relationship Id="rId9" Type="http://schemas.openxmlformats.org/officeDocument/2006/relationships/tags" Target="../tags/tag11.xml"/><Relationship Id="rId10" Type="http://schemas.openxmlformats.org/officeDocument/2006/relationships/tags" Target="../tags/tag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25.xml"/><Relationship Id="rId14" Type="http://schemas.openxmlformats.org/officeDocument/2006/relationships/tags" Target="../tags/tag26.xml"/><Relationship Id="rId15" Type="http://schemas.openxmlformats.org/officeDocument/2006/relationships/tags" Target="../tags/tag27.xml"/><Relationship Id="rId16" Type="http://schemas.openxmlformats.org/officeDocument/2006/relationships/tags" Target="../tags/tag28.xml"/><Relationship Id="rId17" Type="http://schemas.openxmlformats.org/officeDocument/2006/relationships/tags" Target="../tags/tag29.xml"/><Relationship Id="rId18" Type="http://schemas.openxmlformats.org/officeDocument/2006/relationships/tags" Target="../tags/tag30.xml"/><Relationship Id="rId19" Type="http://schemas.openxmlformats.org/officeDocument/2006/relationships/tags" Target="../tags/tag31.xml"/><Relationship Id="rId50" Type="http://schemas.openxmlformats.org/officeDocument/2006/relationships/tags" Target="../tags/tag62.xml"/><Relationship Id="rId51" Type="http://schemas.openxmlformats.org/officeDocument/2006/relationships/tags" Target="../tags/tag63.xml"/><Relationship Id="rId52" Type="http://schemas.openxmlformats.org/officeDocument/2006/relationships/tags" Target="../tags/tag64.xml"/><Relationship Id="rId53" Type="http://schemas.openxmlformats.org/officeDocument/2006/relationships/tags" Target="../tags/tag65.xml"/><Relationship Id="rId54" Type="http://schemas.openxmlformats.org/officeDocument/2006/relationships/tags" Target="../tags/tag66.xml"/><Relationship Id="rId55" Type="http://schemas.openxmlformats.org/officeDocument/2006/relationships/tags" Target="../tags/tag67.xml"/><Relationship Id="rId56" Type="http://schemas.openxmlformats.org/officeDocument/2006/relationships/tags" Target="../tags/tag68.xml"/><Relationship Id="rId57" Type="http://schemas.openxmlformats.org/officeDocument/2006/relationships/tags" Target="../tags/tag69.xml"/><Relationship Id="rId58" Type="http://schemas.openxmlformats.org/officeDocument/2006/relationships/slideLayout" Target="../slideLayouts/slideLayout4.xml"/><Relationship Id="rId59" Type="http://schemas.openxmlformats.org/officeDocument/2006/relationships/notesSlide" Target="../notesSlides/notesSlide5.xml"/><Relationship Id="rId40" Type="http://schemas.openxmlformats.org/officeDocument/2006/relationships/tags" Target="../tags/tag52.xml"/><Relationship Id="rId41" Type="http://schemas.openxmlformats.org/officeDocument/2006/relationships/tags" Target="../tags/tag53.xml"/><Relationship Id="rId42" Type="http://schemas.openxmlformats.org/officeDocument/2006/relationships/tags" Target="../tags/tag54.xml"/><Relationship Id="rId43" Type="http://schemas.openxmlformats.org/officeDocument/2006/relationships/tags" Target="../tags/tag55.xml"/><Relationship Id="rId44" Type="http://schemas.openxmlformats.org/officeDocument/2006/relationships/tags" Target="../tags/tag56.xml"/><Relationship Id="rId45" Type="http://schemas.openxmlformats.org/officeDocument/2006/relationships/tags" Target="../tags/tag57.xml"/><Relationship Id="rId46" Type="http://schemas.openxmlformats.org/officeDocument/2006/relationships/tags" Target="../tags/tag58.xml"/><Relationship Id="rId47" Type="http://schemas.openxmlformats.org/officeDocument/2006/relationships/tags" Target="../tags/tag59.xml"/><Relationship Id="rId48" Type="http://schemas.openxmlformats.org/officeDocument/2006/relationships/tags" Target="../tags/tag60.xml"/><Relationship Id="rId49" Type="http://schemas.openxmlformats.org/officeDocument/2006/relationships/tags" Target="../tags/tag61.xml"/><Relationship Id="rId1" Type="http://schemas.openxmlformats.org/officeDocument/2006/relationships/tags" Target="../tags/tag13.xml"/><Relationship Id="rId2" Type="http://schemas.openxmlformats.org/officeDocument/2006/relationships/tags" Target="../tags/tag14.xml"/><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tags" Target="../tags/tag17.xml"/><Relationship Id="rId6" Type="http://schemas.openxmlformats.org/officeDocument/2006/relationships/tags" Target="../tags/tag18.xml"/><Relationship Id="rId7" Type="http://schemas.openxmlformats.org/officeDocument/2006/relationships/tags" Target="../tags/tag19.xml"/><Relationship Id="rId8" Type="http://schemas.openxmlformats.org/officeDocument/2006/relationships/tags" Target="../tags/tag20.xml"/><Relationship Id="rId9" Type="http://schemas.openxmlformats.org/officeDocument/2006/relationships/tags" Target="../tags/tag21.xml"/><Relationship Id="rId30" Type="http://schemas.openxmlformats.org/officeDocument/2006/relationships/tags" Target="../tags/tag42.xml"/><Relationship Id="rId31" Type="http://schemas.openxmlformats.org/officeDocument/2006/relationships/tags" Target="../tags/tag43.xml"/><Relationship Id="rId32" Type="http://schemas.openxmlformats.org/officeDocument/2006/relationships/tags" Target="../tags/tag44.xml"/><Relationship Id="rId33" Type="http://schemas.openxmlformats.org/officeDocument/2006/relationships/tags" Target="../tags/tag45.xml"/><Relationship Id="rId34" Type="http://schemas.openxmlformats.org/officeDocument/2006/relationships/tags" Target="../tags/tag46.xml"/><Relationship Id="rId35" Type="http://schemas.openxmlformats.org/officeDocument/2006/relationships/tags" Target="../tags/tag47.xml"/><Relationship Id="rId36" Type="http://schemas.openxmlformats.org/officeDocument/2006/relationships/tags" Target="../tags/tag48.xml"/><Relationship Id="rId37" Type="http://schemas.openxmlformats.org/officeDocument/2006/relationships/tags" Target="../tags/tag49.xml"/><Relationship Id="rId38" Type="http://schemas.openxmlformats.org/officeDocument/2006/relationships/tags" Target="../tags/tag50.xml"/><Relationship Id="rId39" Type="http://schemas.openxmlformats.org/officeDocument/2006/relationships/tags" Target="../tags/tag51.xml"/><Relationship Id="rId20" Type="http://schemas.openxmlformats.org/officeDocument/2006/relationships/tags" Target="../tags/tag32.xml"/><Relationship Id="rId21" Type="http://schemas.openxmlformats.org/officeDocument/2006/relationships/tags" Target="../tags/tag33.xml"/><Relationship Id="rId22" Type="http://schemas.openxmlformats.org/officeDocument/2006/relationships/tags" Target="../tags/tag34.xml"/><Relationship Id="rId23" Type="http://schemas.openxmlformats.org/officeDocument/2006/relationships/tags" Target="../tags/tag35.xml"/><Relationship Id="rId24" Type="http://schemas.openxmlformats.org/officeDocument/2006/relationships/tags" Target="../tags/tag36.xml"/><Relationship Id="rId25" Type="http://schemas.openxmlformats.org/officeDocument/2006/relationships/tags" Target="../tags/tag37.xml"/><Relationship Id="rId26" Type="http://schemas.openxmlformats.org/officeDocument/2006/relationships/tags" Target="../tags/tag38.xml"/><Relationship Id="rId27" Type="http://schemas.openxmlformats.org/officeDocument/2006/relationships/tags" Target="../tags/tag39.xml"/><Relationship Id="rId28" Type="http://schemas.openxmlformats.org/officeDocument/2006/relationships/tags" Target="../tags/tag40.xml"/><Relationship Id="rId29" Type="http://schemas.openxmlformats.org/officeDocument/2006/relationships/tags" Target="../tags/tag41.xml"/><Relationship Id="rId10" Type="http://schemas.openxmlformats.org/officeDocument/2006/relationships/tags" Target="../tags/tag22.xml"/><Relationship Id="rId11" Type="http://schemas.openxmlformats.org/officeDocument/2006/relationships/tags" Target="../tags/tag23.xml"/><Relationship Id="rId12"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and Control Hazards</a:t>
            </a:r>
            <a:endParaRPr lang="en-US" dirty="0"/>
          </a:p>
        </p:txBody>
      </p:sp>
      <p:sp>
        <p:nvSpPr>
          <p:cNvPr id="3" name="Subtitle 2"/>
          <p:cNvSpPr>
            <a:spLocks noGrp="1"/>
          </p:cNvSpPr>
          <p:nvPr>
            <p:ph type="subTitle" idx="1"/>
          </p:nvPr>
        </p:nvSpPr>
        <p:spPr>
          <a:xfrm>
            <a:off x="1371600" y="3429000"/>
            <a:ext cx="6400800" cy="2057400"/>
          </a:xfrm>
        </p:spPr>
        <p:txBody>
          <a:bodyPr/>
          <a:lstStyle/>
          <a:p>
            <a:r>
              <a:rPr lang="en-US" b="1" smtClean="0"/>
              <a:t>CS </a:t>
            </a:r>
            <a:r>
              <a:rPr lang="en-US" b="1" dirty="0" smtClean="0"/>
              <a:t>3410, Spring 2014</a:t>
            </a:r>
          </a:p>
          <a:p>
            <a:r>
              <a:rPr lang="en-US" dirty="0" smtClean="0"/>
              <a:t>Computer Science</a:t>
            </a:r>
          </a:p>
          <a:p>
            <a:r>
              <a:rPr lang="en-US" dirty="0" smtClean="0"/>
              <a:t>Cornell University</a:t>
            </a:r>
            <a:endParaRPr lang="en-US" dirty="0"/>
          </a:p>
        </p:txBody>
      </p:sp>
      <p:sp>
        <p:nvSpPr>
          <p:cNvPr id="5" name="TextBox 4"/>
          <p:cNvSpPr txBox="1"/>
          <p:nvPr/>
        </p:nvSpPr>
        <p:spPr>
          <a:xfrm>
            <a:off x="228600" y="5943600"/>
            <a:ext cx="3879362" cy="523220"/>
          </a:xfrm>
          <a:prstGeom prst="rect">
            <a:avLst/>
          </a:prstGeom>
          <a:noFill/>
        </p:spPr>
        <p:txBody>
          <a:bodyPr wrap="none" rtlCol="0">
            <a:spAutoFit/>
          </a:bodyPr>
          <a:lstStyle/>
          <a:p>
            <a:r>
              <a:rPr lang="en-US" sz="2800" dirty="0" smtClean="0">
                <a:solidFill>
                  <a:schemeClr val="bg1"/>
                </a:solidFill>
              </a:rPr>
              <a:t>See P&amp;H Chapter: </a:t>
            </a:r>
            <a:r>
              <a:rPr lang="en-US" sz="2800" dirty="0" smtClean="0">
                <a:solidFill>
                  <a:srgbClr val="00F6FF"/>
                </a:solidFill>
              </a:rPr>
              <a:t>4.6-4.8</a:t>
            </a:r>
            <a:endParaRPr lang="en-US" sz="2800" dirty="0" smtClean="0">
              <a:solidFill>
                <a:srgbClr val="FFFFFF"/>
              </a:solidFill>
            </a:endParaRPr>
          </a:p>
        </p:txBody>
      </p:sp>
    </p:spTree>
    <p:extLst>
      <p:ext uri="{BB962C8B-B14F-4D97-AF65-F5344CB8AC3E}">
        <p14:creationId xmlns:p14="http://schemas.microsoft.com/office/powerpoint/2010/main" val="2034699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normAutofit fontScale="90000"/>
          </a:bodyPr>
          <a:lstStyle/>
          <a:p>
            <a:r>
              <a:rPr lang="en-US" dirty="0" smtClean="0"/>
              <a:t>Forwarding Datapath</a:t>
            </a:r>
            <a:endParaRPr lang="en-US" dirty="0"/>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ne 43"/>
          <p:cNvSpPr>
            <a:spLocks noChangeShapeType="1"/>
          </p:cNvSpPr>
          <p:nvPr>
            <p:custDataLst>
              <p:tags r:id="rId10"/>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1"/>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2"/>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3"/>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3" name="Line 43"/>
          <p:cNvSpPr>
            <a:spLocks noChangeShapeType="1"/>
          </p:cNvSpPr>
          <p:nvPr>
            <p:custDataLst>
              <p:tags r:id="rId14"/>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5"/>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6"/>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7"/>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18"/>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19"/>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0"/>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21"/>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2"/>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3"/>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4"/>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5"/>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6"/>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7"/>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28"/>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29"/>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30"/>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47"/>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48"/>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49"/>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50"/>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31"/>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2"/>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3"/>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4"/>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5"/>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6"/>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7"/>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38"/>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6" name="Line 43"/>
          <p:cNvSpPr>
            <a:spLocks noChangeShapeType="1"/>
          </p:cNvSpPr>
          <p:nvPr>
            <p:custDataLst>
              <p:tags r:id="rId39"/>
            </p:custDataLst>
          </p:nvPr>
        </p:nvSpPr>
        <p:spPr bwMode="auto">
          <a:xfrm flipV="1">
            <a:off x="3124200" y="1676400"/>
            <a:ext cx="1676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40"/>
            </p:custDataLst>
          </p:nvPr>
        </p:nvSpPr>
        <p:spPr bwMode="auto">
          <a:xfrm>
            <a:off x="3124200" y="2514597"/>
            <a:ext cx="12953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41"/>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2"/>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1" name="Line 43"/>
          <p:cNvSpPr>
            <a:spLocks noChangeShapeType="1"/>
          </p:cNvSpPr>
          <p:nvPr>
            <p:custDataLst>
              <p:tags r:id="rId43"/>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44"/>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custDataLst>
              <p:tags r:id="rId45"/>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5" name="TextBox 4"/>
          <p:cNvSpPr txBox="1"/>
          <p:nvPr/>
        </p:nvSpPr>
        <p:spPr>
          <a:xfrm>
            <a:off x="1066800" y="5534561"/>
            <a:ext cx="6368731" cy="1323439"/>
          </a:xfrm>
          <a:prstGeom prst="rect">
            <a:avLst/>
          </a:prstGeom>
          <a:noFill/>
        </p:spPr>
        <p:txBody>
          <a:bodyPr wrap="none" rtlCol="0">
            <a:spAutoFit/>
          </a:bodyPr>
          <a:lstStyle/>
          <a:p>
            <a:r>
              <a:rPr lang="en-US" sz="2000" dirty="0"/>
              <a:t>Three types of forwarding/bypass</a:t>
            </a:r>
          </a:p>
          <a:p>
            <a:pPr marL="285750" indent="-285750">
              <a:buFont typeface="Arial" pitchFamily="34" charset="0"/>
              <a:buChar char="•"/>
            </a:pPr>
            <a:r>
              <a:rPr lang="en-US" sz="2000" dirty="0"/>
              <a:t>Forwarding from Ex/</a:t>
            </a:r>
            <a:r>
              <a:rPr lang="en-US" sz="2000" dirty="0" err="1"/>
              <a:t>Mem</a:t>
            </a:r>
            <a:r>
              <a:rPr lang="en-US" sz="2000" dirty="0"/>
              <a:t> registers to Ex stage (</a:t>
            </a:r>
            <a:r>
              <a:rPr lang="en-US" sz="2000" dirty="0" err="1" smtClean="0"/>
              <a:t>M</a:t>
            </a:r>
            <a:r>
              <a:rPr lang="en-US" sz="2000" dirty="0" err="1" smtClean="0">
                <a:sym typeface="Symbol"/>
              </a:rPr>
              <a:t></a:t>
            </a:r>
            <a:r>
              <a:rPr lang="en-US" sz="2000" dirty="0" err="1" smtClean="0"/>
              <a:t>Ex</a:t>
            </a:r>
            <a:r>
              <a:rPr lang="en-US" sz="2000" dirty="0"/>
              <a:t>)</a:t>
            </a:r>
          </a:p>
          <a:p>
            <a:pPr marL="285750" indent="-285750">
              <a:buFont typeface="Arial" pitchFamily="34" charset="0"/>
              <a:buChar char="•"/>
            </a:pPr>
            <a:r>
              <a:rPr lang="en-US" sz="2000" dirty="0"/>
              <a:t>Forwarding from </a:t>
            </a:r>
            <a:r>
              <a:rPr lang="en-US" sz="2000" dirty="0" err="1"/>
              <a:t>Mem</a:t>
            </a:r>
            <a:r>
              <a:rPr lang="en-US" sz="2000" dirty="0"/>
              <a:t>/WB register to Ex stage (</a:t>
            </a:r>
            <a:r>
              <a:rPr lang="en-US" sz="2000" dirty="0" smtClean="0"/>
              <a:t>W</a:t>
            </a:r>
            <a:r>
              <a:rPr lang="en-US" sz="2000" dirty="0">
                <a:sym typeface="Symbol"/>
              </a:rPr>
              <a:t>  </a:t>
            </a:r>
            <a:r>
              <a:rPr lang="en-US" sz="2000" dirty="0" smtClean="0"/>
              <a:t>Ex</a:t>
            </a:r>
            <a:r>
              <a:rPr lang="en-US" sz="2000" dirty="0"/>
              <a:t>)</a:t>
            </a:r>
          </a:p>
          <a:p>
            <a:pPr marL="285750" indent="-285750">
              <a:buFont typeface="Arial" pitchFamily="34" charset="0"/>
              <a:buChar char="•"/>
            </a:pPr>
            <a:r>
              <a:rPr lang="en-US" sz="2000" dirty="0" err="1"/>
              <a:t>RegisterFile</a:t>
            </a:r>
            <a:r>
              <a:rPr lang="en-US" sz="2000" dirty="0"/>
              <a:t> </a:t>
            </a:r>
            <a:r>
              <a:rPr lang="en-US" sz="2000" dirty="0" smtClean="0"/>
              <a:t>Bypass</a:t>
            </a:r>
            <a:endParaRPr lang="en-US" sz="2000" dirty="0"/>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sp>
        <p:nvSpPr>
          <p:cNvPr id="128" name="Oval 127"/>
          <p:cNvSpPr/>
          <p:nvPr>
            <p:custDataLst>
              <p:tags r:id="rId46"/>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Tree>
    <p:extLst>
      <p:ext uri="{BB962C8B-B14F-4D97-AF65-F5344CB8AC3E}">
        <p14:creationId xmlns:p14="http://schemas.microsoft.com/office/powerpoint/2010/main" val="8879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normAutofit fontScale="90000"/>
          </a:bodyPr>
          <a:lstStyle/>
          <a:p>
            <a:r>
              <a:rPr lang="en-US" dirty="0" smtClean="0"/>
              <a:t>Forwarding Datapath</a:t>
            </a:r>
            <a:endParaRPr lang="en-US" dirty="0"/>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6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6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6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6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5"/>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9"/>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16" name="Line 43"/>
          <p:cNvSpPr>
            <a:spLocks noChangeShapeType="1"/>
          </p:cNvSpPr>
          <p:nvPr>
            <p:custDataLst>
              <p:tags r:id="rId50"/>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17" name="Line 43"/>
          <p:cNvSpPr>
            <a:spLocks noChangeShapeType="1"/>
          </p:cNvSpPr>
          <p:nvPr>
            <p:custDataLst>
              <p:tags r:id="rId51"/>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23" name="Line 43"/>
          <p:cNvSpPr>
            <a:spLocks noChangeShapeType="1"/>
          </p:cNvSpPr>
          <p:nvPr>
            <p:custDataLst>
              <p:tags r:id="rId52"/>
            </p:custDataLst>
          </p:nvPr>
        </p:nvSpPr>
        <p:spPr bwMode="auto">
          <a:xfrm flipV="1">
            <a:off x="3581400" y="914398"/>
            <a:ext cx="0" cy="1143001"/>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24" name="Line 43"/>
          <p:cNvSpPr>
            <a:spLocks noChangeShapeType="1"/>
          </p:cNvSpPr>
          <p:nvPr>
            <p:custDataLst>
              <p:tags r:id="rId53"/>
            </p:custDataLst>
          </p:nvPr>
        </p:nvSpPr>
        <p:spPr bwMode="auto">
          <a:xfrm flipV="1">
            <a:off x="3581400" y="1219200"/>
            <a:ext cx="3810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18" name="Line 43"/>
          <p:cNvSpPr>
            <a:spLocks noChangeShapeType="1"/>
          </p:cNvSpPr>
          <p:nvPr>
            <p:custDataLst>
              <p:tags r:id="rId54"/>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5"/>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56"/>
            </p:custDataLst>
          </p:nvPr>
        </p:nvSpPr>
        <p:spPr bwMode="auto">
          <a:xfrm flipV="1">
            <a:off x="3352800" y="762000"/>
            <a:ext cx="0" cy="15240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21" name="Line 43"/>
          <p:cNvSpPr>
            <a:spLocks noChangeShapeType="1"/>
          </p:cNvSpPr>
          <p:nvPr>
            <p:custDataLst>
              <p:tags r:id="rId5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5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custDataLst>
              <p:tags r:id="rId59"/>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
        <p:nvSpPr>
          <p:cNvPr id="74" name="Oval 73"/>
          <p:cNvSpPr/>
          <p:nvPr>
            <p:custDataLst>
              <p:tags r:id="rId60"/>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5" name="TextBox 4"/>
          <p:cNvSpPr txBox="1"/>
          <p:nvPr/>
        </p:nvSpPr>
        <p:spPr>
          <a:xfrm>
            <a:off x="1066800" y="5534561"/>
            <a:ext cx="6368731" cy="1323439"/>
          </a:xfrm>
          <a:prstGeom prst="rect">
            <a:avLst/>
          </a:prstGeom>
          <a:noFill/>
        </p:spPr>
        <p:txBody>
          <a:bodyPr wrap="none" rtlCol="0">
            <a:spAutoFit/>
          </a:bodyPr>
          <a:lstStyle/>
          <a:p>
            <a:r>
              <a:rPr lang="en-US" sz="2000" dirty="0"/>
              <a:t>Three types of forwarding/bypass</a:t>
            </a:r>
          </a:p>
          <a:p>
            <a:pPr marL="285750" indent="-285750">
              <a:buFont typeface="Arial" pitchFamily="34" charset="0"/>
              <a:buChar char="•"/>
            </a:pPr>
            <a:r>
              <a:rPr lang="en-US" sz="2000" dirty="0"/>
              <a:t>Forwarding from Ex/</a:t>
            </a:r>
            <a:r>
              <a:rPr lang="en-US" sz="2000" dirty="0" err="1"/>
              <a:t>Mem</a:t>
            </a:r>
            <a:r>
              <a:rPr lang="en-US" sz="2000" dirty="0"/>
              <a:t> registers to Ex stage (</a:t>
            </a:r>
            <a:r>
              <a:rPr lang="en-US" sz="2000" dirty="0" err="1" smtClean="0"/>
              <a:t>M</a:t>
            </a:r>
            <a:r>
              <a:rPr lang="en-US" sz="2000" dirty="0" err="1" smtClean="0">
                <a:sym typeface="Symbol"/>
              </a:rPr>
              <a:t></a:t>
            </a:r>
            <a:r>
              <a:rPr lang="en-US" sz="2000" dirty="0" err="1" smtClean="0"/>
              <a:t>Ex</a:t>
            </a:r>
            <a:r>
              <a:rPr lang="en-US" sz="2000" dirty="0"/>
              <a:t>)</a:t>
            </a:r>
          </a:p>
          <a:p>
            <a:pPr marL="285750" indent="-285750">
              <a:buFont typeface="Arial" pitchFamily="34" charset="0"/>
              <a:buChar char="•"/>
            </a:pPr>
            <a:r>
              <a:rPr lang="en-US" sz="2000" dirty="0"/>
              <a:t>Forwarding from </a:t>
            </a:r>
            <a:r>
              <a:rPr lang="en-US" sz="2000" dirty="0" err="1"/>
              <a:t>Mem</a:t>
            </a:r>
            <a:r>
              <a:rPr lang="en-US" sz="2000" dirty="0"/>
              <a:t>/WB register to Ex stage (</a:t>
            </a:r>
            <a:r>
              <a:rPr lang="en-US" sz="2000" dirty="0" smtClean="0"/>
              <a:t>W</a:t>
            </a:r>
            <a:r>
              <a:rPr lang="en-US" sz="2000" dirty="0">
                <a:sym typeface="Symbol"/>
              </a:rPr>
              <a:t>  </a:t>
            </a:r>
            <a:r>
              <a:rPr lang="en-US" sz="2000" dirty="0" smtClean="0"/>
              <a:t>Ex</a:t>
            </a:r>
            <a:r>
              <a:rPr lang="en-US" sz="2000" dirty="0"/>
              <a:t>)</a:t>
            </a:r>
          </a:p>
          <a:p>
            <a:pPr marL="285750" indent="-285750">
              <a:buFont typeface="Arial" pitchFamily="34" charset="0"/>
              <a:buChar char="•"/>
            </a:pPr>
            <a:r>
              <a:rPr lang="en-US" sz="2000" dirty="0" err="1"/>
              <a:t>RegisterFile</a:t>
            </a:r>
            <a:r>
              <a:rPr lang="en-US" sz="2000" dirty="0"/>
              <a:t> </a:t>
            </a:r>
            <a:r>
              <a:rPr lang="en-US" sz="2000" dirty="0" smtClean="0"/>
              <a:t>Bypass</a:t>
            </a:r>
            <a:endParaRPr lang="en-US" sz="2000" dirty="0"/>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9" y="3733796"/>
            <a:ext cx="1057303" cy="457202"/>
            <a:chOff x="2819399" y="3733796"/>
            <a:chExt cx="1057303" cy="457202"/>
          </a:xfrm>
        </p:grpSpPr>
        <p:sp>
          <p:nvSpPr>
            <p:cNvPr id="122" name="Oval 121"/>
            <p:cNvSpPr/>
            <p:nvPr/>
          </p:nvSpPr>
          <p:spPr>
            <a:xfrm>
              <a:off x="2819399" y="3733796"/>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2" idx="6"/>
              <a:endCxn id="71" idx="1"/>
            </p:cNvCxnSpPr>
            <p:nvPr/>
          </p:nvCxnSpPr>
          <p:spPr>
            <a:xfrm>
              <a:off x="3200400" y="3962397"/>
              <a:ext cx="676302" cy="199271"/>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2671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26" idx="6"/>
              <a:endCxn id="71" idx="2"/>
            </p:cNvCxnSpPr>
            <p:nvPr/>
          </p:nvCxnSpPr>
          <p:spPr>
            <a:xfrm flipV="1">
              <a:off x="3200400" y="4489449"/>
              <a:ext cx="530860" cy="635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p:cNvCxnSpPr/>
          <p:nvPr/>
        </p:nvCxnSpPr>
        <p:spPr>
          <a:xfrm>
            <a:off x="4038600" y="2628327"/>
            <a:ext cx="0" cy="1486471"/>
          </a:xfrm>
          <a:prstGeom prst="line">
            <a:avLst/>
          </a:prstGeom>
          <a:ln w="25400">
            <a:solidFill>
              <a:schemeClr val="accent3">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420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righ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par>
                                <p:cTn id="36" presetID="22" presetClass="entr" presetSubtype="4"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2" grpId="0" animBg="1"/>
      <p:bldP spid="73" grpId="0" animBg="1"/>
      <p:bldP spid="76" grpId="0" animBg="1"/>
      <p:bldP spid="123" grpId="0" animBg="1"/>
      <p:bldP spid="124" grpId="0" animBg="1"/>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1</a:t>
            </a:r>
            <a:endParaRPr lang="en-US" dirty="0"/>
          </a:p>
        </p:txBody>
      </p:sp>
      <p:sp>
        <p:nvSpPr>
          <p:cNvPr id="2434051" name="Rectangle 3"/>
          <p:cNvSpPr>
            <a:spLocks noGrp="1" noChangeArrowheads="1"/>
          </p:cNvSpPr>
          <p:nvPr>
            <p:ph idx="1"/>
            <p:custDataLst>
              <p:tags r:id="rId2"/>
            </p:custDataLst>
          </p:nvPr>
        </p:nvSpPr>
        <p:spPr>
          <a:xfrm>
            <a:off x="228600" y="838200"/>
            <a:ext cx="8686800" cy="6324600"/>
          </a:xfrm>
          <a:ln>
            <a:noFill/>
          </a:ln>
        </p:spPr>
        <p:txBody>
          <a:bodyPr>
            <a:normAutofit/>
          </a:bodyPr>
          <a:lstStyle/>
          <a:p>
            <a:r>
              <a:rPr lang="en-US" dirty="0" smtClean="0">
                <a:solidFill>
                  <a:srgbClr val="00F6FF"/>
                </a:solidFill>
              </a:rPr>
              <a:t>Ex/MEM </a:t>
            </a:r>
            <a:r>
              <a:rPr lang="en-US" dirty="0">
                <a:solidFill>
                  <a:srgbClr val="00F6FF"/>
                </a:solidFill>
              </a:rPr>
              <a:t>to EX Bypass</a:t>
            </a:r>
          </a:p>
          <a:p>
            <a:pPr lvl="1"/>
            <a:r>
              <a:rPr lang="en-US" dirty="0"/>
              <a:t>EX needs ALU result that is still in MEM stage</a:t>
            </a:r>
          </a:p>
          <a:p>
            <a:pPr lvl="1"/>
            <a:r>
              <a:rPr lang="en-US" dirty="0"/>
              <a:t>Resolve:</a:t>
            </a:r>
          </a:p>
          <a:p>
            <a:pPr marL="457200" lvl="1" indent="0">
              <a:buNone/>
            </a:pPr>
            <a:r>
              <a:rPr lang="en-US" dirty="0"/>
              <a:t>	</a:t>
            </a:r>
            <a:r>
              <a:rPr lang="en-US" dirty="0" smtClean="0"/>
              <a:t>Add </a:t>
            </a:r>
            <a:r>
              <a:rPr lang="en-US" dirty="0"/>
              <a:t>a bypass from EX/MEM.D to start of </a:t>
            </a:r>
            <a:r>
              <a:rPr lang="en-US" dirty="0" smtClean="0"/>
              <a:t>EX</a:t>
            </a:r>
          </a:p>
          <a:p>
            <a:pPr marL="457200" lvl="1" indent="0">
              <a:buNone/>
            </a:pPr>
            <a:endParaRPr lang="en-US" dirty="0"/>
          </a:p>
          <a:p>
            <a:r>
              <a:rPr lang="en-US" dirty="0" smtClean="0">
                <a:solidFill>
                  <a:srgbClr val="00F6FF"/>
                </a:solidFill>
              </a:rPr>
              <a:t>How to detect? </a:t>
            </a:r>
            <a:r>
              <a:rPr lang="en-US" dirty="0" smtClean="0"/>
              <a:t>Logic in Ex Stage:</a:t>
            </a:r>
          </a:p>
          <a:p>
            <a:r>
              <a:rPr lang="en-US" dirty="0" smtClean="0"/>
              <a:t>	forward = (Ex/M.WE &amp;&amp; EX/</a:t>
            </a:r>
            <a:r>
              <a:rPr lang="en-US" dirty="0" err="1" smtClean="0"/>
              <a:t>M.Rd</a:t>
            </a:r>
            <a:r>
              <a:rPr lang="en-US" dirty="0" smtClean="0"/>
              <a:t> != 0 &amp;&amp;</a:t>
            </a:r>
          </a:p>
          <a:p>
            <a:r>
              <a:rPr lang="en-US" dirty="0"/>
              <a:t>	</a:t>
            </a:r>
            <a:r>
              <a:rPr lang="en-US" dirty="0" smtClean="0"/>
              <a:t>		ID/</a:t>
            </a:r>
            <a:r>
              <a:rPr lang="en-US" dirty="0" err="1" smtClean="0"/>
              <a:t>Ex.Ra</a:t>
            </a:r>
            <a:r>
              <a:rPr lang="en-US" dirty="0" smtClean="0"/>
              <a:t> == Ex/</a:t>
            </a:r>
            <a:r>
              <a:rPr lang="en-US" dirty="0" err="1" smtClean="0"/>
              <a:t>M.Rd</a:t>
            </a:r>
            <a:r>
              <a:rPr lang="en-US" dirty="0" smtClean="0"/>
              <a:t>)</a:t>
            </a:r>
          </a:p>
          <a:p>
            <a:r>
              <a:rPr lang="en-US" dirty="0" smtClean="0"/>
              <a:t>		      || (same for </a:t>
            </a:r>
            <a:r>
              <a:rPr lang="en-US" dirty="0" err="1" smtClean="0"/>
              <a:t>Rb</a:t>
            </a:r>
            <a:r>
              <a:rPr lang="en-US" dirty="0" smtClean="0"/>
              <a:t>)</a:t>
            </a:r>
          </a:p>
          <a:p>
            <a:endParaRPr lang="en-US" dirty="0" smtClean="0"/>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Tree>
    <p:extLst>
      <p:ext uri="{BB962C8B-B14F-4D97-AF65-F5344CB8AC3E}">
        <p14:creationId xmlns:p14="http://schemas.microsoft.com/office/powerpoint/2010/main" val="2054463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2</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684605358"/>
              </p:ext>
            </p:extLst>
          </p:nvPr>
        </p:nvGraphicFramePr>
        <p:xfrm>
          <a:off x="228601" y="3830417"/>
          <a:ext cx="8762999" cy="3464365"/>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17783">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059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TextBox 87"/>
          <p:cNvSpPr txBox="1"/>
          <p:nvPr/>
        </p:nvSpPr>
        <p:spPr>
          <a:xfrm>
            <a:off x="2193049"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9" name="TextBox 88"/>
          <p:cNvSpPr txBox="1"/>
          <p:nvPr/>
        </p:nvSpPr>
        <p:spPr>
          <a:xfrm>
            <a:off x="2934233"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0" name="TextBox 89"/>
          <p:cNvSpPr txBox="1"/>
          <p:nvPr/>
        </p:nvSpPr>
        <p:spPr>
          <a:xfrm>
            <a:off x="3717049" y="38862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91" name="TextBox 90"/>
          <p:cNvSpPr txBox="1"/>
          <p:nvPr/>
        </p:nvSpPr>
        <p:spPr>
          <a:xfrm>
            <a:off x="4525674" y="3886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2" name="TextBox 91"/>
          <p:cNvSpPr txBox="1"/>
          <p:nvPr/>
        </p:nvSpPr>
        <p:spPr>
          <a:xfrm>
            <a:off x="5317249" y="3886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93" name="TextBox 92"/>
          <p:cNvSpPr txBox="1"/>
          <p:nvPr/>
        </p:nvSpPr>
        <p:spPr>
          <a:xfrm>
            <a:off x="3014498"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4" name="TextBox 93"/>
          <p:cNvSpPr txBox="1"/>
          <p:nvPr/>
        </p:nvSpPr>
        <p:spPr>
          <a:xfrm>
            <a:off x="3755682"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5" name="TextBox 94"/>
          <p:cNvSpPr txBox="1"/>
          <p:nvPr/>
        </p:nvSpPr>
        <p:spPr>
          <a:xfrm>
            <a:off x="3776498" y="5398412"/>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6" name="TextBox 95"/>
          <p:cNvSpPr txBox="1"/>
          <p:nvPr/>
        </p:nvSpPr>
        <p:spPr>
          <a:xfrm>
            <a:off x="6993649" y="5398412"/>
            <a:ext cx="550151" cy="584775"/>
          </a:xfrm>
          <a:prstGeom prst="rect">
            <a:avLst/>
          </a:prstGeom>
          <a:noFill/>
          <a:ln>
            <a:noFill/>
          </a:ln>
        </p:spPr>
        <p:txBody>
          <a:bodyPr wrap="none" rtlCol="0">
            <a:spAutoFit/>
          </a:bodyPr>
          <a:lstStyle/>
          <a:p>
            <a:r>
              <a:rPr lang="en-US" sz="3200" dirty="0">
                <a:solidFill>
                  <a:srgbClr val="00F6FF"/>
                </a:solidFill>
              </a:rPr>
              <a:t>W</a:t>
            </a:r>
          </a:p>
        </p:txBody>
      </p:sp>
      <p:sp>
        <p:nvSpPr>
          <p:cNvPr id="97" name="TextBox 96"/>
          <p:cNvSpPr txBox="1"/>
          <p:nvPr/>
        </p:nvSpPr>
        <p:spPr>
          <a:xfrm>
            <a:off x="4555249" y="4648200"/>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98" name="TextBox 97"/>
          <p:cNvSpPr txBox="1"/>
          <p:nvPr/>
        </p:nvSpPr>
        <p:spPr>
          <a:xfrm>
            <a:off x="5347146" y="4648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9" name="TextBox 98"/>
          <p:cNvSpPr txBox="1"/>
          <p:nvPr/>
        </p:nvSpPr>
        <p:spPr>
          <a:xfrm>
            <a:off x="6146713" y="4648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0" name="TextBox 99"/>
          <p:cNvSpPr txBox="1"/>
          <p:nvPr/>
        </p:nvSpPr>
        <p:spPr>
          <a:xfrm>
            <a:off x="4555249" y="5398412"/>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1" name="TextBox 100"/>
          <p:cNvSpPr txBox="1"/>
          <p:nvPr/>
        </p:nvSpPr>
        <p:spPr>
          <a:xfrm>
            <a:off x="5393449" y="5398412"/>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2" name="TextBox 101"/>
          <p:cNvSpPr txBox="1"/>
          <p:nvPr/>
        </p:nvSpPr>
        <p:spPr>
          <a:xfrm>
            <a:off x="6172200" y="5398412"/>
            <a:ext cx="535724" cy="584775"/>
          </a:xfrm>
          <a:prstGeom prst="rect">
            <a:avLst/>
          </a:prstGeom>
          <a:noFill/>
          <a:ln>
            <a:noFill/>
          </a:ln>
        </p:spPr>
        <p:txBody>
          <a:bodyPr wrap="none" rtlCol="0">
            <a:spAutoFit/>
          </a:bodyPr>
          <a:lstStyle/>
          <a:p>
            <a:r>
              <a:rPr lang="en-US" sz="3200" dirty="0">
                <a:solidFill>
                  <a:srgbClr val="00F6FF"/>
                </a:solidFill>
              </a:rPr>
              <a:t>M</a:t>
            </a:r>
          </a:p>
        </p:txBody>
      </p:sp>
      <p:cxnSp>
        <p:nvCxnSpPr>
          <p:cNvPr id="103" name="Straight Connector 102"/>
          <p:cNvCxnSpPr/>
          <p:nvPr/>
        </p:nvCxnSpPr>
        <p:spPr>
          <a:xfrm>
            <a:off x="4419600" y="4355812"/>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57800" y="4419599"/>
            <a:ext cx="135649" cy="1295401"/>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244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70" grpId="0" animBg="1"/>
      <p:bldP spid="71" grpId="0" animBg="1"/>
      <p:bldP spid="129" grpId="0" animBg="1"/>
      <p:bldP spid="130" grpId="0" animBg="1"/>
      <p:bldP spid="132" grpId="0" animBg="1"/>
      <p:bldP spid="133" grpId="0" animBg="1"/>
      <p:bldP spid="136" grpId="0" animBg="1"/>
      <p:bldP spid="137" grpId="0" animBg="1"/>
      <p:bldP spid="138" grpId="0" animBg="1"/>
      <p:bldP spid="141" grpId="0" animBg="1"/>
      <p:bldP spid="142" grpId="0" animBg="1"/>
      <p:bldP spid="146" grpId="0" animBg="1"/>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Forwarding </a:t>
            </a:r>
            <a:r>
              <a:rPr lang="en-US" dirty="0" err="1" smtClean="0"/>
              <a:t>Datapath</a:t>
            </a:r>
            <a:r>
              <a:rPr lang="en-US" dirty="0" smtClean="0"/>
              <a:t> 2</a:t>
            </a:r>
            <a:endParaRPr lang="en-US" dirty="0"/>
          </a:p>
        </p:txBody>
      </p:sp>
      <p:sp>
        <p:nvSpPr>
          <p:cNvPr id="2434051" name="Rectangle 3"/>
          <p:cNvSpPr>
            <a:spLocks noGrp="1" noChangeArrowheads="1"/>
          </p:cNvSpPr>
          <p:nvPr>
            <p:ph idx="1"/>
            <p:custDataLst>
              <p:tags r:id="rId2"/>
            </p:custDataLst>
          </p:nvPr>
        </p:nvSpPr>
        <p:spPr>
          <a:xfrm>
            <a:off x="152400" y="990600"/>
            <a:ext cx="8915400" cy="6324600"/>
          </a:xfrm>
        </p:spPr>
        <p:txBody>
          <a:bodyPr>
            <a:normAutofit/>
          </a:bodyPr>
          <a:lstStyle/>
          <a:p>
            <a:r>
              <a:rPr lang="en-US" dirty="0" err="1" smtClean="0">
                <a:solidFill>
                  <a:srgbClr val="00F6FF"/>
                </a:solidFill>
              </a:rPr>
              <a:t>Mem</a:t>
            </a:r>
            <a:r>
              <a:rPr lang="en-US" dirty="0" smtClean="0">
                <a:solidFill>
                  <a:srgbClr val="00F6FF"/>
                </a:solidFill>
              </a:rPr>
              <a:t>/WB </a:t>
            </a:r>
            <a:r>
              <a:rPr lang="en-US" dirty="0">
                <a:solidFill>
                  <a:srgbClr val="00F6FF"/>
                </a:solidFill>
              </a:rPr>
              <a:t>to EX Bypass</a:t>
            </a:r>
          </a:p>
          <a:p>
            <a:pPr lvl="1"/>
            <a:r>
              <a:rPr lang="en-US" dirty="0"/>
              <a:t>EX needs value being written by WB</a:t>
            </a:r>
          </a:p>
          <a:p>
            <a:pPr lvl="1"/>
            <a:r>
              <a:rPr lang="en-US" dirty="0"/>
              <a:t>Resolve:</a:t>
            </a:r>
          </a:p>
          <a:p>
            <a:pPr marL="457200" lvl="1" indent="0">
              <a:buNone/>
            </a:pPr>
            <a:r>
              <a:rPr lang="en-US" dirty="0"/>
              <a:t>	</a:t>
            </a:r>
            <a:r>
              <a:rPr lang="en-US" dirty="0" smtClean="0"/>
              <a:t>Add </a:t>
            </a:r>
            <a:r>
              <a:rPr lang="en-US" dirty="0"/>
              <a:t>bypass from WB final value to start of EX </a:t>
            </a:r>
            <a:endParaRPr lang="en-US" dirty="0" smtClean="0"/>
          </a:p>
          <a:p>
            <a:r>
              <a:rPr lang="en-US" dirty="0" smtClean="0">
                <a:solidFill>
                  <a:srgbClr val="00F6FF"/>
                </a:solidFill>
              </a:rPr>
              <a:t>How to detect? </a:t>
            </a:r>
            <a:r>
              <a:rPr lang="en-US" dirty="0" smtClean="0"/>
              <a:t>Logic in Ex Stage:</a:t>
            </a:r>
          </a:p>
          <a:p>
            <a:r>
              <a:rPr lang="en-US" dirty="0" smtClean="0"/>
              <a:t>	forward = (M/WB.WE &amp;&amp; M/</a:t>
            </a:r>
            <a:r>
              <a:rPr lang="en-US" dirty="0" err="1" smtClean="0"/>
              <a:t>WB.Rd</a:t>
            </a:r>
            <a:r>
              <a:rPr lang="en-US" dirty="0" smtClean="0"/>
              <a:t> != 0 &amp;&amp;</a:t>
            </a:r>
          </a:p>
          <a:p>
            <a:r>
              <a:rPr lang="en-US" dirty="0"/>
              <a:t>	</a:t>
            </a:r>
            <a:r>
              <a:rPr lang="en-US" dirty="0" smtClean="0"/>
              <a:t>		    ID/</a:t>
            </a:r>
            <a:r>
              <a:rPr lang="en-US" dirty="0" err="1" smtClean="0"/>
              <a:t>Ex.Ra</a:t>
            </a:r>
            <a:r>
              <a:rPr lang="en-US" dirty="0" smtClean="0"/>
              <a:t> == M/</a:t>
            </a:r>
            <a:r>
              <a:rPr lang="en-US" dirty="0" err="1" smtClean="0"/>
              <a:t>WB.Rd</a:t>
            </a:r>
            <a:r>
              <a:rPr lang="en-US" dirty="0"/>
              <a:t> </a:t>
            </a:r>
            <a:r>
              <a:rPr lang="en-US" dirty="0" smtClean="0"/>
              <a:t>&amp;&amp;</a:t>
            </a:r>
          </a:p>
          <a:p>
            <a:r>
              <a:rPr lang="en-US" dirty="0" smtClean="0"/>
              <a:t>		      || (same for </a:t>
            </a:r>
            <a:r>
              <a:rPr lang="en-US" dirty="0" err="1" smtClean="0"/>
              <a:t>Rb</a:t>
            </a:r>
            <a:r>
              <a:rPr lang="en-US" dirty="0" smtClean="0"/>
              <a:t>)</a:t>
            </a:r>
            <a:endParaRPr lang="en-US" dirty="0"/>
          </a:p>
          <a:p>
            <a:r>
              <a:rPr lang="en-US" dirty="0" smtClean="0"/>
              <a:t>Is this it? </a:t>
            </a:r>
          </a:p>
          <a:p>
            <a:r>
              <a:rPr lang="en-US" dirty="0"/>
              <a:t>	</a:t>
            </a:r>
            <a:r>
              <a:rPr lang="en-US" dirty="0" smtClean="0"/>
              <a:t>Not quite!</a:t>
            </a:r>
          </a:p>
          <a:p>
            <a:endParaRPr lang="en-US" dirty="0" smtClean="0"/>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Tree>
    <p:extLst>
      <p:ext uri="{BB962C8B-B14F-4D97-AF65-F5344CB8AC3E}">
        <p14:creationId xmlns:p14="http://schemas.microsoft.com/office/powerpoint/2010/main" val="2049546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405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Forwarding </a:t>
            </a:r>
            <a:r>
              <a:rPr lang="en-US" dirty="0" err="1" smtClean="0"/>
              <a:t>Datapath</a:t>
            </a:r>
            <a:r>
              <a:rPr lang="en-US" dirty="0" smtClean="0"/>
              <a:t> 2</a:t>
            </a:r>
            <a:endParaRPr lang="en-US" dirty="0"/>
          </a:p>
        </p:txBody>
      </p:sp>
      <p:sp>
        <p:nvSpPr>
          <p:cNvPr id="2434051" name="Rectangle 3"/>
          <p:cNvSpPr>
            <a:spLocks noGrp="1" noChangeArrowheads="1"/>
          </p:cNvSpPr>
          <p:nvPr>
            <p:ph idx="1"/>
            <p:custDataLst>
              <p:tags r:id="rId2"/>
            </p:custDataLst>
          </p:nvPr>
        </p:nvSpPr>
        <p:spPr>
          <a:xfrm>
            <a:off x="152400" y="990600"/>
            <a:ext cx="8915400" cy="6324600"/>
          </a:xfrm>
        </p:spPr>
        <p:txBody>
          <a:bodyPr>
            <a:normAutofit/>
          </a:bodyPr>
          <a:lstStyle/>
          <a:p>
            <a:endParaRPr lang="en-US" dirty="0" smtClean="0">
              <a:solidFill>
                <a:srgbClr val="00F6FF"/>
              </a:solidFill>
            </a:endParaRPr>
          </a:p>
          <a:p>
            <a:endParaRPr lang="en-US" dirty="0">
              <a:solidFill>
                <a:srgbClr val="00F6FF"/>
              </a:solidFill>
            </a:endParaRPr>
          </a:p>
          <a:p>
            <a:endParaRPr lang="en-US" dirty="0" smtClean="0">
              <a:solidFill>
                <a:srgbClr val="00F6FF"/>
              </a:solidFill>
            </a:endParaRPr>
          </a:p>
          <a:p>
            <a:endParaRPr lang="en-US" dirty="0">
              <a:solidFill>
                <a:srgbClr val="00F6FF"/>
              </a:solidFill>
            </a:endParaRPr>
          </a:p>
          <a:p>
            <a:endParaRPr lang="en-US" dirty="0" smtClean="0">
              <a:solidFill>
                <a:srgbClr val="00F6FF"/>
              </a:solidFill>
            </a:endParaRPr>
          </a:p>
          <a:p>
            <a:r>
              <a:rPr lang="en-US" sz="2800" dirty="0" smtClean="0">
                <a:solidFill>
                  <a:srgbClr val="00F6FF"/>
                </a:solidFill>
              </a:rPr>
              <a:t>How to detect? </a:t>
            </a:r>
            <a:r>
              <a:rPr lang="en-US" sz="2800" dirty="0" smtClean="0"/>
              <a:t>Logic in Ex Stage:</a:t>
            </a:r>
          </a:p>
          <a:p>
            <a:r>
              <a:rPr lang="en-US" sz="2800" dirty="0" smtClean="0"/>
              <a:t>	M/WB (WE on, Rd != 0) and (M/</a:t>
            </a:r>
            <a:r>
              <a:rPr lang="en-US" sz="2800" dirty="0" err="1" smtClean="0"/>
              <a:t>WB.Rd</a:t>
            </a:r>
            <a:r>
              <a:rPr lang="en-US" sz="2800" dirty="0" smtClean="0"/>
              <a:t> == ID/</a:t>
            </a:r>
            <a:r>
              <a:rPr lang="en-US" sz="2800" dirty="0" err="1" smtClean="0"/>
              <a:t>Ex.Ra</a:t>
            </a:r>
            <a:r>
              <a:rPr lang="en-US" sz="2800" dirty="0" smtClean="0"/>
              <a:t>)</a:t>
            </a:r>
          </a:p>
          <a:p>
            <a:r>
              <a:rPr lang="en-US" sz="2800" dirty="0"/>
              <a:t>	</a:t>
            </a:r>
            <a:r>
              <a:rPr lang="en-US" sz="2800" dirty="0" smtClean="0"/>
              <a:t>also </a:t>
            </a:r>
            <a:r>
              <a:rPr lang="en-US" sz="2800" dirty="0" smtClean="0">
                <a:solidFill>
                  <a:srgbClr val="00F6FF"/>
                </a:solidFill>
              </a:rPr>
              <a:t>NOT(Ex/</a:t>
            </a:r>
            <a:r>
              <a:rPr lang="en-US" sz="2800" dirty="0" err="1" smtClean="0">
                <a:solidFill>
                  <a:srgbClr val="00F6FF"/>
                </a:solidFill>
              </a:rPr>
              <a:t>M.Rd</a:t>
            </a:r>
            <a:r>
              <a:rPr lang="en-US" sz="2800" dirty="0" smtClean="0">
                <a:solidFill>
                  <a:srgbClr val="00F6FF"/>
                </a:solidFill>
              </a:rPr>
              <a:t> == ID/</a:t>
            </a:r>
            <a:r>
              <a:rPr lang="en-US" sz="2800" dirty="0" err="1" smtClean="0">
                <a:solidFill>
                  <a:srgbClr val="00F6FF"/>
                </a:solidFill>
              </a:rPr>
              <a:t>Ex.Ra</a:t>
            </a:r>
            <a:r>
              <a:rPr lang="en-US" sz="2800" dirty="0" smtClean="0">
                <a:solidFill>
                  <a:srgbClr val="00F6FF"/>
                </a:solidFill>
              </a:rPr>
              <a:t>) and (WE, Rd!= 0))</a:t>
            </a:r>
          </a:p>
          <a:p>
            <a:endParaRPr lang="en-US" sz="2800" dirty="0" smtClean="0">
              <a:solidFill>
                <a:srgbClr val="00F6FF"/>
              </a:solidFill>
            </a:endParaRPr>
          </a:p>
          <a:p>
            <a:r>
              <a:rPr lang="en-US" sz="2800" dirty="0" err="1" smtClean="0"/>
              <a:t>Rb</a:t>
            </a:r>
            <a:r>
              <a:rPr lang="en-US" sz="2800" dirty="0" smtClean="0"/>
              <a:t> same as Ra</a:t>
            </a:r>
          </a:p>
          <a:p>
            <a:r>
              <a:rPr lang="en-US" dirty="0"/>
              <a:t>	</a:t>
            </a:r>
            <a:r>
              <a:rPr lang="en-US" dirty="0" smtClean="0"/>
              <a:t>		   		</a:t>
            </a:r>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graphicFrame>
        <p:nvGraphicFramePr>
          <p:cNvPr id="8" name="Table 7"/>
          <p:cNvGraphicFramePr>
            <a:graphicFrameLocks noGrp="1"/>
          </p:cNvGraphicFramePr>
          <p:nvPr>
            <p:extLst>
              <p:ext uri="{D42A27DB-BD31-4B8C-83A1-F6EECF244321}">
                <p14:modId xmlns:p14="http://schemas.microsoft.com/office/powerpoint/2010/main" val="2364363206"/>
              </p:ext>
            </p:extLst>
          </p:nvPr>
        </p:nvGraphicFramePr>
        <p:xfrm>
          <a:off x="4724400" y="1066800"/>
          <a:ext cx="1828800" cy="2093174"/>
        </p:xfrm>
        <a:graphic>
          <a:graphicData uri="http://schemas.openxmlformats.org/drawingml/2006/table">
            <a:tbl>
              <a:tblPr>
                <a:tableStyleId>{5C22544A-7EE6-4342-B048-85BDC9FD1C3A}</a:tableStyleId>
              </a:tblPr>
              <a:tblGrid>
                <a:gridCol w="1828800"/>
              </a:tblGrid>
              <a:tr h="533400">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smtClean="0">
                          <a:solidFill>
                            <a:schemeClr val="bg1"/>
                          </a:solidFill>
                        </a:rPr>
                        <a:t>sub </a:t>
                      </a:r>
                      <a:r>
                        <a:rPr lang="en-US" sz="2400" dirty="0" smtClean="0">
                          <a:solidFill>
                            <a:srgbClr val="00F6FF"/>
                          </a:solidFill>
                        </a:rPr>
                        <a:t>r3</a:t>
                      </a:r>
                      <a:r>
                        <a:rPr lang="en-US" sz="2400" dirty="0" smtClean="0">
                          <a:solidFill>
                            <a:schemeClr val="bg1"/>
                          </a:solidFill>
                        </a:rPr>
                        <a:t>, </a:t>
                      </a:r>
                      <a:r>
                        <a:rPr lang="en-US" sz="2400" dirty="0" smtClean="0">
                          <a:solidFill>
                            <a:srgbClr val="00F6FF"/>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rgbClr val="00F6FF"/>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5374">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63448665"/>
              </p:ext>
            </p:extLst>
          </p:nvPr>
        </p:nvGraphicFramePr>
        <p:xfrm>
          <a:off x="1219200" y="1066800"/>
          <a:ext cx="1828800" cy="2093174"/>
        </p:xfrm>
        <a:graphic>
          <a:graphicData uri="http://schemas.openxmlformats.org/drawingml/2006/table">
            <a:tbl>
              <a:tblPr>
                <a:tableStyleId>{5C22544A-7EE6-4342-B048-85BDC9FD1C3A}</a:tableStyleId>
              </a:tblPr>
              <a:tblGrid>
                <a:gridCol w="1828800"/>
              </a:tblGrid>
              <a:tr h="533400">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rgbClr val="00F6FF"/>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5374">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Right Arrow 1"/>
          <p:cNvSpPr/>
          <p:nvPr/>
        </p:nvSpPr>
        <p:spPr>
          <a:xfrm>
            <a:off x="3429000" y="1905000"/>
            <a:ext cx="838200" cy="30480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F6FF"/>
              </a:solidFill>
            </a:endParaRPr>
          </a:p>
        </p:txBody>
      </p:sp>
    </p:spTree>
    <p:extLst>
      <p:ext uri="{BB962C8B-B14F-4D97-AF65-F5344CB8AC3E}">
        <p14:creationId xmlns:p14="http://schemas.microsoft.com/office/powerpoint/2010/main" val="1720204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405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405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34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Register File Bypass</a:t>
            </a:r>
            <a:endParaRPr lang="en-US" dirty="0"/>
          </a:p>
        </p:txBody>
      </p:sp>
      <p:sp>
        <p:nvSpPr>
          <p:cNvPr id="3" name="Content Placeholder 2"/>
          <p:cNvSpPr>
            <a:spLocks noGrp="1"/>
          </p:cNvSpPr>
          <p:nvPr>
            <p:ph idx="1"/>
            <p:custDataLst>
              <p:tags r:id="rId2"/>
            </p:custDataLst>
          </p:nvPr>
        </p:nvSpPr>
        <p:spPr>
          <a:xfrm>
            <a:off x="685800" y="838200"/>
            <a:ext cx="8686800" cy="5867400"/>
          </a:xfrm>
        </p:spPr>
        <p:txBody>
          <a:bodyPr>
            <a:normAutofit/>
          </a:bodyPr>
          <a:lstStyle/>
          <a:p>
            <a:r>
              <a:rPr lang="en-US" dirty="0" smtClean="0">
                <a:solidFill>
                  <a:srgbClr val="00F6FF"/>
                </a:solidFill>
              </a:rPr>
              <a:t>Register File Bypass</a:t>
            </a:r>
          </a:p>
          <a:p>
            <a:pPr lvl="1"/>
            <a:r>
              <a:rPr lang="en-US" dirty="0" smtClean="0"/>
              <a:t>Reading a value that is currently being written</a:t>
            </a:r>
          </a:p>
          <a:p>
            <a:r>
              <a:rPr lang="en-US" dirty="0" smtClean="0"/>
              <a:t>Detect:</a:t>
            </a:r>
          </a:p>
          <a:p>
            <a:r>
              <a:rPr lang="en-US" dirty="0" smtClean="0"/>
              <a:t>	</a:t>
            </a:r>
            <a:r>
              <a:rPr lang="en-US" sz="2800" dirty="0" smtClean="0"/>
              <a:t>((Ra == MEM/</a:t>
            </a:r>
            <a:r>
              <a:rPr lang="en-US" sz="2800" dirty="0" err="1" smtClean="0"/>
              <a:t>WB.Rd</a:t>
            </a:r>
            <a:r>
              <a:rPr lang="en-US" sz="2800" dirty="0" smtClean="0"/>
              <a:t>) or (</a:t>
            </a:r>
            <a:r>
              <a:rPr lang="en-US" sz="2800" dirty="0" err="1" smtClean="0"/>
              <a:t>Rb</a:t>
            </a:r>
            <a:r>
              <a:rPr lang="en-US" sz="2800" dirty="0" smtClean="0"/>
              <a:t> == MEM/</a:t>
            </a:r>
            <a:r>
              <a:rPr lang="en-US" sz="2800" dirty="0" err="1" smtClean="0"/>
              <a:t>WB.Rd</a:t>
            </a:r>
            <a:r>
              <a:rPr lang="en-US" sz="2800" dirty="0" smtClean="0"/>
              <a:t>))</a:t>
            </a:r>
            <a:br>
              <a:rPr lang="en-US" sz="2800" dirty="0" smtClean="0"/>
            </a:br>
            <a:r>
              <a:rPr lang="en-US" sz="2800" dirty="0" smtClean="0"/>
              <a:t>	and (WB is writing a register)</a:t>
            </a:r>
          </a:p>
          <a:p>
            <a:r>
              <a:rPr lang="en-US" dirty="0" smtClean="0"/>
              <a:t>Resolve:</a:t>
            </a:r>
          </a:p>
          <a:p>
            <a:r>
              <a:rPr lang="en-US" dirty="0" smtClean="0"/>
              <a:t>	</a:t>
            </a:r>
            <a:r>
              <a:rPr lang="en-US" sz="2800" dirty="0" smtClean="0"/>
              <a:t>Add a bypass around register file (WB to ID)</a:t>
            </a:r>
          </a:p>
          <a:p>
            <a:r>
              <a:rPr lang="en-US" sz="2800" dirty="0" smtClean="0"/>
              <a:t>	</a:t>
            </a:r>
            <a:r>
              <a:rPr lang="en-US" sz="2800" dirty="0" smtClean="0">
                <a:solidFill>
                  <a:srgbClr val="00F6FF"/>
                </a:solidFill>
              </a:rPr>
              <a:t>Better: just negate register file clock</a:t>
            </a:r>
          </a:p>
          <a:p>
            <a:pPr lvl="2"/>
            <a:r>
              <a:rPr lang="en-US" dirty="0" smtClean="0"/>
              <a:t>writes happen at end of first half of each clock cycle</a:t>
            </a:r>
          </a:p>
          <a:p>
            <a:pPr lvl="2"/>
            <a:r>
              <a:rPr lang="en-US" dirty="0" smtClean="0"/>
              <a:t>reads happen during second half of each clock cycle</a:t>
            </a:r>
          </a:p>
        </p:txBody>
      </p:sp>
    </p:spTree>
    <p:extLst>
      <p:ext uri="{BB962C8B-B14F-4D97-AF65-F5344CB8AC3E}">
        <p14:creationId xmlns:p14="http://schemas.microsoft.com/office/powerpoint/2010/main" val="516982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Register File Bypass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3903472995"/>
              </p:ext>
            </p:extLst>
          </p:nvPr>
        </p:nvGraphicFramePr>
        <p:xfrm>
          <a:off x="228601" y="3613605"/>
          <a:ext cx="8762999" cy="31177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05995">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773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94206">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 </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133600" y="3810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874784" y="3810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657600" y="3810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80" name="TextBox 79"/>
          <p:cNvSpPr txBox="1"/>
          <p:nvPr/>
        </p:nvSpPr>
        <p:spPr>
          <a:xfrm>
            <a:off x="4466225" y="38100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257800" y="38100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2" name="TextBox 81"/>
          <p:cNvSpPr txBox="1"/>
          <p:nvPr/>
        </p:nvSpPr>
        <p:spPr>
          <a:xfrm>
            <a:off x="2955049" y="4419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696233" y="44196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84" name="TextBox 83"/>
          <p:cNvSpPr txBox="1"/>
          <p:nvPr/>
        </p:nvSpPr>
        <p:spPr>
          <a:xfrm>
            <a:off x="3717049" y="5029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5" name="TextBox 84"/>
          <p:cNvSpPr txBox="1"/>
          <p:nvPr/>
        </p:nvSpPr>
        <p:spPr>
          <a:xfrm>
            <a:off x="6934200" y="5029200"/>
            <a:ext cx="550151" cy="584775"/>
          </a:xfrm>
          <a:prstGeom prst="rect">
            <a:avLst/>
          </a:prstGeom>
          <a:noFill/>
        </p:spPr>
        <p:txBody>
          <a:bodyPr wrap="none" rtlCol="0">
            <a:spAutoFit/>
          </a:bodyPr>
          <a:lstStyle/>
          <a:p>
            <a:r>
              <a:rPr lang="en-US" sz="3200" dirty="0">
                <a:solidFill>
                  <a:srgbClr val="00F6FF"/>
                </a:solidFill>
              </a:rPr>
              <a:t>W</a:t>
            </a:r>
          </a:p>
        </p:txBody>
      </p:sp>
      <p:sp>
        <p:nvSpPr>
          <p:cNvPr id="86" name="TextBox 85"/>
          <p:cNvSpPr txBox="1"/>
          <p:nvPr/>
        </p:nvSpPr>
        <p:spPr>
          <a:xfrm>
            <a:off x="4495800" y="44196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7" name="TextBox 86"/>
          <p:cNvSpPr txBox="1"/>
          <p:nvPr/>
        </p:nvSpPr>
        <p:spPr>
          <a:xfrm>
            <a:off x="5287697" y="4419600"/>
            <a:ext cx="535724" cy="584775"/>
          </a:xfrm>
          <a:prstGeom prst="rect">
            <a:avLst/>
          </a:prstGeom>
          <a:noFill/>
        </p:spPr>
        <p:txBody>
          <a:bodyPr wrap="none" rtlCol="0">
            <a:spAutoFit/>
          </a:bodyPr>
          <a:lstStyle/>
          <a:p>
            <a:r>
              <a:rPr lang="en-US" sz="3200" dirty="0">
                <a:solidFill>
                  <a:srgbClr val="00F6FF"/>
                </a:solidFill>
              </a:rPr>
              <a:t>M</a:t>
            </a:r>
          </a:p>
        </p:txBody>
      </p:sp>
      <p:sp>
        <p:nvSpPr>
          <p:cNvPr id="105" name="TextBox 104"/>
          <p:cNvSpPr txBox="1"/>
          <p:nvPr/>
        </p:nvSpPr>
        <p:spPr>
          <a:xfrm>
            <a:off x="6087264" y="4419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6" name="TextBox 105"/>
          <p:cNvSpPr txBox="1"/>
          <p:nvPr/>
        </p:nvSpPr>
        <p:spPr>
          <a:xfrm>
            <a:off x="4495800" y="5029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7" name="TextBox 106"/>
          <p:cNvSpPr txBox="1"/>
          <p:nvPr/>
        </p:nvSpPr>
        <p:spPr>
          <a:xfrm>
            <a:off x="5334000" y="5029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12751" y="5029200"/>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4551184" y="56388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10" name="TextBox 109"/>
          <p:cNvSpPr txBox="1"/>
          <p:nvPr/>
        </p:nvSpPr>
        <p:spPr>
          <a:xfrm>
            <a:off x="5374957" y="5638800"/>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12" name="TextBox 111"/>
          <p:cNvSpPr txBox="1"/>
          <p:nvPr/>
        </p:nvSpPr>
        <p:spPr>
          <a:xfrm>
            <a:off x="6157773" y="56388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cxnSp>
        <p:nvCxnSpPr>
          <p:cNvPr id="113" name="Straight Connector 112"/>
          <p:cNvCxnSpPr>
            <a:stCxn id="80" idx="1"/>
            <a:endCxn id="86" idx="1"/>
          </p:cNvCxnSpPr>
          <p:nvPr/>
        </p:nvCxnSpPr>
        <p:spPr>
          <a:xfrm>
            <a:off x="4466225" y="4102388"/>
            <a:ext cx="29575" cy="6096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1" idx="1"/>
            <a:endCxn id="107" idx="1"/>
          </p:cNvCxnSpPr>
          <p:nvPr/>
        </p:nvCxnSpPr>
        <p:spPr>
          <a:xfrm>
            <a:off x="5257800" y="4102388"/>
            <a:ext cx="76200" cy="12192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88548" y="4343400"/>
            <a:ext cx="478852" cy="230832"/>
            <a:chOff x="5334000" y="2131368"/>
            <a:chExt cx="478852" cy="230832"/>
          </a:xfrm>
        </p:grpSpPr>
        <p:sp>
          <p:nvSpPr>
            <p:cNvPr id="149" name="Rectangle 148"/>
            <p:cNvSpPr/>
            <p:nvPr/>
          </p:nvSpPr>
          <p:spPr>
            <a:xfrm>
              <a:off x="5334000" y="21313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562600" y="21313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5388548" y="6172200"/>
            <a:ext cx="478852" cy="230832"/>
            <a:chOff x="5334000" y="5636568"/>
            <a:chExt cx="478852" cy="230832"/>
          </a:xfrm>
        </p:grpSpPr>
        <p:sp>
          <p:nvSpPr>
            <p:cNvPr id="152" name="Rectangle 151"/>
            <p:cNvSpPr/>
            <p:nvPr/>
          </p:nvSpPr>
          <p:spPr>
            <a:xfrm>
              <a:off x="5334000" y="56365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562600" y="56365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extBox 153"/>
          <p:cNvSpPr txBox="1"/>
          <p:nvPr/>
        </p:nvSpPr>
        <p:spPr>
          <a:xfrm>
            <a:off x="6995973" y="5638800"/>
            <a:ext cx="535724" cy="584775"/>
          </a:xfrm>
          <a:prstGeom prst="rect">
            <a:avLst/>
          </a:prstGeom>
          <a:noFill/>
        </p:spPr>
        <p:txBody>
          <a:bodyPr wrap="none" rtlCol="0">
            <a:spAutoFit/>
          </a:bodyPr>
          <a:lstStyle/>
          <a:p>
            <a:r>
              <a:rPr lang="en-US" sz="3200" dirty="0" smtClean="0">
                <a:solidFill>
                  <a:srgbClr val="00F6FF"/>
                </a:solidFill>
              </a:rPr>
              <a:t>M</a:t>
            </a:r>
            <a:endParaRPr lang="en-US" sz="3200" dirty="0">
              <a:solidFill>
                <a:srgbClr val="00F6FF"/>
              </a:solidFill>
            </a:endParaRPr>
          </a:p>
        </p:txBody>
      </p:sp>
      <p:sp>
        <p:nvSpPr>
          <p:cNvPr id="155" name="TextBox 154"/>
          <p:cNvSpPr txBox="1"/>
          <p:nvPr/>
        </p:nvSpPr>
        <p:spPr>
          <a:xfrm>
            <a:off x="7755649" y="5638800"/>
            <a:ext cx="550151" cy="584775"/>
          </a:xfrm>
          <a:prstGeom prst="rect">
            <a:avLst/>
          </a:prstGeom>
          <a:noFill/>
        </p:spPr>
        <p:txBody>
          <a:bodyPr wrap="none" rtlCol="0">
            <a:spAutoFit/>
          </a:bodyPr>
          <a:lstStyle/>
          <a:p>
            <a:r>
              <a:rPr lang="en-US" sz="3200" dirty="0">
                <a:solidFill>
                  <a:srgbClr val="00F6FF"/>
                </a:solidFill>
              </a:rPr>
              <a:t>W</a:t>
            </a:r>
          </a:p>
        </p:txBody>
      </p:sp>
    </p:spTree>
    <p:extLst>
      <p:ext uri="{BB962C8B-B14F-4D97-AF65-F5344CB8AC3E}">
        <p14:creationId xmlns:p14="http://schemas.microsoft.com/office/powerpoint/2010/main" val="2060771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up)">
                                      <p:cBhvr>
                                        <p:cTn id="7" dur="500"/>
                                        <p:tgtEl>
                                          <p:spTgt spid="1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up)">
                                      <p:cBhvr>
                                        <p:cTn id="25" dur="500"/>
                                        <p:tgtEl>
                                          <p:spTgt spid="114"/>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5" grpId="0"/>
      <p:bldP spid="86" grpId="0"/>
      <p:bldP spid="87" grpId="0"/>
      <p:bldP spid="105" grpId="0"/>
      <p:bldP spid="106" grpId="0"/>
      <p:bldP spid="107" grpId="0"/>
      <p:bldP spid="108" grpId="0"/>
      <p:bldP spid="109" grpId="0"/>
      <p:bldP spid="110" grpId="0"/>
      <p:bldP spid="112"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done yet?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37013754"/>
              </p:ext>
            </p:extLst>
          </p:nvPr>
        </p:nvGraphicFramePr>
        <p:xfrm>
          <a:off x="3505200" y="1371600"/>
          <a:ext cx="1828800" cy="2093174"/>
        </p:xfrm>
        <a:graphic>
          <a:graphicData uri="http://schemas.openxmlformats.org/drawingml/2006/table">
            <a:tbl>
              <a:tblPr>
                <a:tableStyleId>{5C22544A-7EE6-4342-B048-85BDC9FD1C3A}</a:tableStyleId>
              </a:tblPr>
              <a:tblGrid>
                <a:gridCol w="1828800"/>
              </a:tblGrid>
              <a:tr h="533400">
                <a:tc>
                  <a:txBody>
                    <a:bodyPr/>
                    <a:lstStyle/>
                    <a:p>
                      <a:pPr algn="r"/>
                      <a:r>
                        <a:rPr lang="en-US" sz="2400" dirty="0" smtClean="0">
                          <a:solidFill>
                            <a:schemeClr val="bg1"/>
                          </a:solidFill>
                        </a:rPr>
                        <a:t>add r3,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err="1" smtClean="0">
                          <a:solidFill>
                            <a:schemeClr val="bg1"/>
                          </a:solidFill>
                        </a:rPr>
                        <a:t>lw</a:t>
                      </a:r>
                      <a:r>
                        <a:rPr lang="en-US" sz="2400" dirty="0" smtClean="0">
                          <a:solidFill>
                            <a:schemeClr val="bg1"/>
                          </a:solidFill>
                        </a:rPr>
                        <a:t> r4, 20(r8)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875">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rgbClr val="FFFFFF"/>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5374">
                <a:tc>
                  <a:txBody>
                    <a:bodyPr/>
                    <a:lstStyle/>
                    <a:p>
                      <a:pPr algn="r"/>
                      <a:r>
                        <a:rPr lang="en-US" sz="2400" dirty="0" smtClean="0">
                          <a:solidFill>
                            <a:schemeClr val="bg1"/>
                          </a:solidFill>
                        </a:rPr>
                        <a:t>add r6, </a:t>
                      </a:r>
                      <a:r>
                        <a:rPr lang="en-US" sz="2400" dirty="0" smtClean="0">
                          <a:solidFill>
                            <a:srgbClr val="FFFFFF"/>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19072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fontScale="90000"/>
          </a:bodyPr>
          <a:lstStyle/>
          <a:p>
            <a:r>
              <a:rPr lang="en-US" dirty="0" smtClean="0"/>
              <a:t>Memory Load Data Hazard</a:t>
            </a:r>
            <a:endParaRPr lang="en-US" dirty="0"/>
          </a:p>
        </p:txBody>
      </p:sp>
      <p:sp>
        <p:nvSpPr>
          <p:cNvPr id="11" name="Content Placeholder 10"/>
          <p:cNvSpPr>
            <a:spLocks noGrp="1"/>
          </p:cNvSpPr>
          <p:nvPr>
            <p:ph idx="1"/>
            <p:custDataLst>
              <p:tags r:id="rId2"/>
            </p:custDataLst>
          </p:nvPr>
        </p:nvSpPr>
        <p:spPr>
          <a:xfrm>
            <a:off x="381000" y="1066800"/>
            <a:ext cx="8686800" cy="6172200"/>
          </a:xfrm>
        </p:spPr>
        <p:txBody>
          <a:bodyPr>
            <a:normAutofit/>
          </a:bodyPr>
          <a:lstStyle/>
          <a:p>
            <a:r>
              <a:rPr lang="en-US" dirty="0" smtClean="0"/>
              <a:t>What happens if data dependency after a load word instruction?</a:t>
            </a:r>
          </a:p>
          <a:p>
            <a:endParaRPr lang="en-US" dirty="0" smtClean="0"/>
          </a:p>
          <a:p>
            <a:r>
              <a:rPr lang="en-US" dirty="0" smtClean="0">
                <a:solidFill>
                  <a:srgbClr val="00F6FF"/>
                </a:solidFill>
              </a:rPr>
              <a:t>Memory Load Data Hazard</a:t>
            </a:r>
          </a:p>
          <a:p>
            <a:pPr lvl="1"/>
            <a:r>
              <a:rPr lang="en-US" dirty="0" smtClean="0"/>
              <a:t>Value not available until after the M stage</a:t>
            </a:r>
          </a:p>
          <a:p>
            <a:pPr lvl="1"/>
            <a:r>
              <a:rPr lang="en-US" dirty="0" smtClean="0"/>
              <a:t>So: next instruction can’t proceed if hazard detected</a:t>
            </a:r>
          </a:p>
        </p:txBody>
      </p:sp>
    </p:spTree>
    <p:extLst>
      <p:ext uri="{BB962C8B-B14F-4D97-AF65-F5344CB8AC3E}">
        <p14:creationId xmlns:p14="http://schemas.microsoft.com/office/powerpoint/2010/main" val="373261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533400" y="914400"/>
            <a:ext cx="8686800" cy="5638800"/>
          </a:xfrm>
        </p:spPr>
        <p:txBody>
          <a:bodyPr>
            <a:noAutofit/>
          </a:bodyPr>
          <a:lstStyle/>
          <a:p>
            <a:r>
              <a:rPr lang="en-US" sz="2800" dirty="0" smtClean="0"/>
              <a:t>Prelim next week</a:t>
            </a:r>
          </a:p>
          <a:p>
            <a:r>
              <a:rPr lang="en-US" sz="2800" dirty="0"/>
              <a:t>	</a:t>
            </a:r>
            <a:r>
              <a:rPr lang="en-US" sz="2800" dirty="0" smtClean="0"/>
              <a:t>Tuesday at 7:30 </a:t>
            </a:r>
          </a:p>
          <a:p>
            <a:r>
              <a:rPr lang="en-US" sz="2800" dirty="0"/>
              <a:t>	</a:t>
            </a:r>
            <a:r>
              <a:rPr lang="en-US" sz="2800" dirty="0" smtClean="0"/>
              <a:t>Upson B17 [a-e]*, </a:t>
            </a:r>
            <a:r>
              <a:rPr lang="en-US" sz="2800" dirty="0"/>
              <a:t>Olin </a:t>
            </a:r>
            <a:r>
              <a:rPr lang="en-US" sz="2800" dirty="0" smtClean="0"/>
              <a:t>255[f-m]*, </a:t>
            </a:r>
            <a:r>
              <a:rPr lang="en-US" sz="2800" dirty="0"/>
              <a:t>Philips </a:t>
            </a:r>
            <a:r>
              <a:rPr lang="en-US" sz="2800" dirty="0" smtClean="0"/>
              <a:t>101 [n-z]*</a:t>
            </a:r>
          </a:p>
          <a:p>
            <a:r>
              <a:rPr lang="en-US" sz="2800" dirty="0"/>
              <a:t>	</a:t>
            </a:r>
            <a:r>
              <a:rPr lang="en-US" sz="2800" dirty="0" smtClean="0"/>
              <a:t>Go based on </a:t>
            </a:r>
            <a:r>
              <a:rPr lang="en-US" sz="2800" dirty="0" err="1" smtClean="0"/>
              <a:t>netid</a:t>
            </a:r>
            <a:endParaRPr lang="en-US" sz="2800" dirty="0" smtClean="0"/>
          </a:p>
          <a:p>
            <a:r>
              <a:rPr lang="en-US" sz="2800" dirty="0" smtClean="0"/>
              <a:t>Prelim reviews</a:t>
            </a:r>
          </a:p>
          <a:p>
            <a:r>
              <a:rPr lang="en-US" sz="2800" dirty="0"/>
              <a:t>	</a:t>
            </a:r>
            <a:r>
              <a:rPr lang="en-US" sz="2800" dirty="0" smtClean="0"/>
              <a:t>Friday and Sunday evening. 7:30 again. </a:t>
            </a:r>
          </a:p>
          <a:p>
            <a:r>
              <a:rPr lang="en-US" sz="2800" dirty="0"/>
              <a:t>	</a:t>
            </a:r>
            <a:r>
              <a:rPr lang="en-US" sz="2800" dirty="0" smtClean="0"/>
              <a:t>Location: TBA on piazza</a:t>
            </a:r>
          </a:p>
          <a:p>
            <a:r>
              <a:rPr lang="en-US" sz="2800" dirty="0" smtClean="0"/>
              <a:t>Prelim conflicts</a:t>
            </a:r>
          </a:p>
          <a:p>
            <a:r>
              <a:rPr lang="en-US" sz="2800" dirty="0"/>
              <a:t>	</a:t>
            </a:r>
            <a:r>
              <a:rPr lang="en-US" sz="2800" dirty="0" smtClean="0"/>
              <a:t>Contact KB , Prof. </a:t>
            </a:r>
            <a:r>
              <a:rPr lang="en-US" sz="2800" dirty="0" err="1" smtClean="0"/>
              <a:t>Weatherspoon</a:t>
            </a:r>
            <a:r>
              <a:rPr lang="en-US" sz="2800" dirty="0" smtClean="0"/>
              <a:t>, Andrew Hirsch</a:t>
            </a:r>
            <a:endParaRPr lang="en-US" sz="2800" dirty="0"/>
          </a:p>
          <a:p>
            <a:r>
              <a:rPr lang="en-US" sz="2800" dirty="0" smtClean="0"/>
              <a:t>Survey</a:t>
            </a:r>
          </a:p>
          <a:p>
            <a:r>
              <a:rPr lang="en-US" sz="2800" dirty="0"/>
              <a:t>	</a:t>
            </a:r>
            <a:r>
              <a:rPr lang="en-US" sz="2800" dirty="0" smtClean="0"/>
              <a:t>Constructive feedback is very welcome</a:t>
            </a:r>
          </a:p>
        </p:txBody>
      </p:sp>
    </p:spTree>
    <p:extLst>
      <p:ext uri="{BB962C8B-B14F-4D97-AF65-F5344CB8AC3E}">
        <p14:creationId xmlns:p14="http://schemas.microsoft.com/office/powerpoint/2010/main" val="2858362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Memory Load Data Hazard</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093861812"/>
              </p:ext>
            </p:extLst>
          </p:nvPr>
        </p:nvGraphicFramePr>
        <p:xfrm>
          <a:off x="228601" y="3657598"/>
          <a:ext cx="8762999" cy="3048002"/>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1240038">
                <a:tc>
                  <a:txBody>
                    <a:bodyPr/>
                    <a:lstStyle/>
                    <a:p>
                      <a:pPr algn="r"/>
                      <a:r>
                        <a:rPr lang="en-US" sz="2400" dirty="0" err="1" smtClean="0">
                          <a:solidFill>
                            <a:schemeClr val="bg1"/>
                          </a:solidFill>
                        </a:rPr>
                        <a:t>lw</a:t>
                      </a:r>
                      <a:r>
                        <a:rPr lang="en-US" sz="2400" dirty="0" smtClean="0">
                          <a:solidFill>
                            <a:schemeClr val="bg1"/>
                          </a:solidFill>
                        </a:rPr>
                        <a:t> </a:t>
                      </a:r>
                      <a:r>
                        <a:rPr lang="en-US" sz="2400" dirty="0" smtClean="0">
                          <a:solidFill>
                            <a:srgbClr val="00F6FF"/>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4"/>
            </p:custDataLst>
          </p:nvPr>
        </p:nvSpPr>
        <p:spPr bwMode="auto">
          <a:xfrm flipH="1" flipV="1">
            <a:off x="3352800" y="1523999"/>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6" name="Line 43"/>
          <p:cNvSpPr>
            <a:spLocks noChangeShapeType="1"/>
          </p:cNvSpPr>
          <p:nvPr>
            <p:custDataLst>
              <p:tags r:id="rId45"/>
            </p:custDataLst>
          </p:nvPr>
        </p:nvSpPr>
        <p:spPr bwMode="auto">
          <a:xfrm flipH="1" flipV="1">
            <a:off x="3581400" y="1142999"/>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6"/>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7"/>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8"/>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9"/>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50"/>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51"/>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2"/>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3"/>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8" name="TextBox 77"/>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79" name="TextBox 78"/>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0" name="TextBox 79"/>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81" name="TextBox 80"/>
          <p:cNvSpPr txBox="1"/>
          <p:nvPr/>
        </p:nvSpPr>
        <p:spPr>
          <a:xfrm>
            <a:off x="5334000" y="4038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2" name="TextBox 81"/>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3" name="TextBox 82"/>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4" name="TextBox 83"/>
          <p:cNvSpPr txBox="1"/>
          <p:nvPr/>
        </p:nvSpPr>
        <p:spPr>
          <a:xfrm>
            <a:off x="5325985" y="52064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5" name="TextBox 84"/>
          <p:cNvSpPr txBox="1"/>
          <p:nvPr/>
        </p:nvSpPr>
        <p:spPr>
          <a:xfrm>
            <a:off x="6134610" y="5206425"/>
            <a:ext cx="535724" cy="584775"/>
          </a:xfrm>
          <a:prstGeom prst="rect">
            <a:avLst/>
          </a:prstGeom>
          <a:noFill/>
        </p:spPr>
        <p:txBody>
          <a:bodyPr wrap="none" rtlCol="0">
            <a:spAutoFit/>
          </a:bodyPr>
          <a:lstStyle/>
          <a:p>
            <a:r>
              <a:rPr lang="en-US" sz="3200" dirty="0">
                <a:solidFill>
                  <a:srgbClr val="00F6FF"/>
                </a:solidFill>
              </a:rPr>
              <a:t>M</a:t>
            </a:r>
          </a:p>
        </p:txBody>
      </p:sp>
      <p:sp>
        <p:nvSpPr>
          <p:cNvPr id="86" name="TextBox 85"/>
          <p:cNvSpPr txBox="1"/>
          <p:nvPr/>
        </p:nvSpPr>
        <p:spPr>
          <a:xfrm>
            <a:off x="6926185" y="52064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9" name="TextBox 88"/>
          <p:cNvSpPr txBox="1"/>
          <p:nvPr/>
        </p:nvSpPr>
        <p:spPr>
          <a:xfrm>
            <a:off x="45720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90" name="Oval 89"/>
          <p:cNvSpPr/>
          <p:nvPr/>
        </p:nvSpPr>
        <p:spPr>
          <a:xfrm>
            <a:off x="4457132" y="5257800"/>
            <a:ext cx="734667" cy="457201"/>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endCxn id="84" idx="1"/>
          </p:cNvCxnSpPr>
          <p:nvPr/>
        </p:nvCxnSpPr>
        <p:spPr>
          <a:xfrm>
            <a:off x="5266536" y="4330987"/>
            <a:ext cx="59449"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457132" y="4734580"/>
            <a:ext cx="800668" cy="523220"/>
          </a:xfrm>
          <a:prstGeom prst="rect">
            <a:avLst/>
          </a:prstGeom>
          <a:noFill/>
        </p:spPr>
        <p:txBody>
          <a:bodyPr wrap="none" rtlCol="0">
            <a:spAutoFit/>
          </a:bodyPr>
          <a:lstStyle/>
          <a:p>
            <a:r>
              <a:rPr lang="en-US" sz="2800" dirty="0" smtClean="0">
                <a:solidFill>
                  <a:srgbClr val="00F6FF"/>
                </a:solidFill>
              </a:rPr>
              <a:t>Stall</a:t>
            </a:r>
            <a:endParaRPr lang="en-US" sz="2800" dirty="0">
              <a:solidFill>
                <a:srgbClr val="00F6FF"/>
              </a:solidFill>
            </a:endParaRPr>
          </a:p>
        </p:txBody>
      </p:sp>
      <p:sp>
        <p:nvSpPr>
          <p:cNvPr id="95" name="TextBox 94"/>
          <p:cNvSpPr txBox="1"/>
          <p:nvPr/>
        </p:nvSpPr>
        <p:spPr>
          <a:xfrm>
            <a:off x="103827" y="5877579"/>
            <a:ext cx="1954895" cy="461665"/>
          </a:xfrm>
          <a:prstGeom prst="rect">
            <a:avLst/>
          </a:prstGeom>
          <a:noFill/>
        </p:spPr>
        <p:txBody>
          <a:bodyPr wrap="none" rtlCol="0">
            <a:spAutoFit/>
          </a:bodyPr>
          <a:lstStyle/>
          <a:p>
            <a:r>
              <a:rPr lang="en-US" sz="2400" b="1" i="1" dirty="0">
                <a:solidFill>
                  <a:srgbClr val="00F6FF"/>
                </a:solidFill>
              </a:rPr>
              <a:t>l</a:t>
            </a:r>
            <a:r>
              <a:rPr lang="en-US" sz="2400" b="1" i="1" dirty="0" smtClean="0">
                <a:solidFill>
                  <a:srgbClr val="00F6FF"/>
                </a:solidFill>
              </a:rPr>
              <a:t>oad-use stall</a:t>
            </a:r>
            <a:endParaRPr lang="en-US" sz="2400" b="1" i="1" dirty="0">
              <a:solidFill>
                <a:srgbClr val="00F6FF"/>
              </a:solidFill>
            </a:endParaRPr>
          </a:p>
        </p:txBody>
      </p:sp>
      <p:sp>
        <p:nvSpPr>
          <p:cNvPr id="98" name="Oval 97"/>
          <p:cNvSpPr/>
          <p:nvPr/>
        </p:nvSpPr>
        <p:spPr>
          <a:xfrm>
            <a:off x="685798" y="41148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00198" y="53340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a:stCxn id="98" idx="5"/>
            <a:endCxn id="99" idx="0"/>
          </p:cNvCxnSpPr>
          <p:nvPr/>
        </p:nvCxnSpPr>
        <p:spPr>
          <a:xfrm>
            <a:off x="1076044" y="4440004"/>
            <a:ext cx="752755" cy="893996"/>
          </a:xfrm>
          <a:prstGeom prst="straightConnector1">
            <a:avLst/>
          </a:prstGeom>
          <a:ln w="25400">
            <a:solidFill>
              <a:srgbClr val="00F6FF"/>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00" idx="1"/>
          </p:cNvCxnSpPr>
          <p:nvPr/>
        </p:nvCxnSpPr>
        <p:spPr>
          <a:xfrm flipH="1">
            <a:off x="4572000" y="4343400"/>
            <a:ext cx="685800" cy="1130588"/>
          </a:xfrm>
          <a:prstGeom prst="line">
            <a:avLst/>
          </a:prstGeom>
          <a:ln w="25400">
            <a:solidFill>
              <a:schemeClr val="accent2"/>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282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up)">
                                      <p:cBhvr>
                                        <p:cTn id="15" dur="500"/>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0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childTnLst>
                                </p:cTn>
                              </p:par>
                            </p:childTnLst>
                          </p:cTn>
                        </p:par>
                        <p:par>
                          <p:cTn id="36" fill="hold">
                            <p:stCondLst>
                              <p:cond delay="0"/>
                            </p:stCondLst>
                            <p:childTnLst>
                              <p:par>
                                <p:cTn id="37" presetID="22" presetClass="entr" presetSubtype="1" fill="hold"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up)">
                                      <p:cBhvr>
                                        <p:cTn id="39" dur="500"/>
                                        <p:tgtEl>
                                          <p:spTgt spid="9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80" grpId="0"/>
      <p:bldP spid="81" grpId="0"/>
      <p:bldP spid="84" grpId="0"/>
      <p:bldP spid="85" grpId="0"/>
      <p:bldP spid="86" grpId="0"/>
      <p:bldP spid="89" grpId="0" animBg="1"/>
      <p:bldP spid="90" grpId="0" animBg="1"/>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0"/>
            <a:ext cx="8686800" cy="533400"/>
          </a:xfrm>
        </p:spPr>
        <p:txBody>
          <a:bodyPr>
            <a:normAutofit fontScale="90000"/>
          </a:bodyPr>
          <a:lstStyle/>
          <a:p>
            <a:r>
              <a:rPr lang="en-US" dirty="0" smtClean="0"/>
              <a:t>Memory Load Data Hazard</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546325156"/>
              </p:ext>
            </p:extLst>
          </p:nvPr>
        </p:nvGraphicFramePr>
        <p:xfrm>
          <a:off x="228601" y="3657598"/>
          <a:ext cx="8762999" cy="3048002"/>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1240038">
                <a:tc>
                  <a:txBody>
                    <a:bodyPr/>
                    <a:lstStyle/>
                    <a:p>
                      <a:pPr algn="r"/>
                      <a:r>
                        <a:rPr lang="en-US" sz="2400" dirty="0" err="1" smtClean="0">
                          <a:solidFill>
                            <a:schemeClr val="bg1"/>
                          </a:solidFill>
                        </a:rPr>
                        <a:t>lw</a:t>
                      </a:r>
                      <a:r>
                        <a:rPr lang="en-US" sz="2400" dirty="0" smtClean="0">
                          <a:solidFill>
                            <a:schemeClr val="bg1"/>
                          </a:solidFill>
                        </a:rPr>
                        <a:t> </a:t>
                      </a:r>
                      <a:r>
                        <a:rPr lang="en-US" sz="2400" dirty="0" smtClean="0">
                          <a:solidFill>
                            <a:srgbClr val="00F6FF"/>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4"/>
            </p:custDataLst>
          </p:nvPr>
        </p:nvSpPr>
        <p:spPr bwMode="auto">
          <a:xfrm flipH="1" flipV="1">
            <a:off x="3352800" y="1523999"/>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6" name="Line 43"/>
          <p:cNvSpPr>
            <a:spLocks noChangeShapeType="1"/>
          </p:cNvSpPr>
          <p:nvPr>
            <p:custDataLst>
              <p:tags r:id="rId45"/>
            </p:custDataLst>
          </p:nvPr>
        </p:nvSpPr>
        <p:spPr bwMode="auto">
          <a:xfrm flipH="1" flipV="1">
            <a:off x="3581400" y="1142999"/>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6"/>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7"/>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8"/>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9"/>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50"/>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51"/>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2"/>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3"/>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8" name="TextBox 77"/>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79" name="TextBox 78"/>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0" name="TextBox 79"/>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81" name="TextBox 80"/>
          <p:cNvSpPr txBox="1"/>
          <p:nvPr/>
        </p:nvSpPr>
        <p:spPr>
          <a:xfrm>
            <a:off x="5334000" y="4038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2" name="TextBox 81"/>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3" name="TextBox 82"/>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4" name="TextBox 83"/>
          <p:cNvSpPr txBox="1"/>
          <p:nvPr/>
        </p:nvSpPr>
        <p:spPr>
          <a:xfrm>
            <a:off x="5325985" y="52064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5" name="TextBox 84"/>
          <p:cNvSpPr txBox="1"/>
          <p:nvPr/>
        </p:nvSpPr>
        <p:spPr>
          <a:xfrm>
            <a:off x="6134610" y="5206425"/>
            <a:ext cx="535724" cy="584775"/>
          </a:xfrm>
          <a:prstGeom prst="rect">
            <a:avLst/>
          </a:prstGeom>
          <a:noFill/>
        </p:spPr>
        <p:txBody>
          <a:bodyPr wrap="none" rtlCol="0">
            <a:spAutoFit/>
          </a:bodyPr>
          <a:lstStyle/>
          <a:p>
            <a:r>
              <a:rPr lang="en-US" sz="3200" dirty="0">
                <a:solidFill>
                  <a:srgbClr val="00F6FF"/>
                </a:solidFill>
              </a:rPr>
              <a:t>M</a:t>
            </a:r>
          </a:p>
        </p:txBody>
      </p:sp>
      <p:sp>
        <p:nvSpPr>
          <p:cNvPr id="86" name="TextBox 85"/>
          <p:cNvSpPr txBox="1"/>
          <p:nvPr/>
        </p:nvSpPr>
        <p:spPr>
          <a:xfrm>
            <a:off x="6926185" y="52064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9" name="TextBox 88"/>
          <p:cNvSpPr txBox="1"/>
          <p:nvPr/>
        </p:nvSpPr>
        <p:spPr>
          <a:xfrm>
            <a:off x="45720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90" name="Oval 89"/>
          <p:cNvSpPr/>
          <p:nvPr/>
        </p:nvSpPr>
        <p:spPr>
          <a:xfrm>
            <a:off x="4457132" y="5257800"/>
            <a:ext cx="734667" cy="457201"/>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endCxn id="84" idx="1"/>
          </p:cNvCxnSpPr>
          <p:nvPr/>
        </p:nvCxnSpPr>
        <p:spPr>
          <a:xfrm>
            <a:off x="5266536" y="4330987"/>
            <a:ext cx="59449"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457132" y="4734580"/>
            <a:ext cx="800668" cy="523220"/>
          </a:xfrm>
          <a:prstGeom prst="rect">
            <a:avLst/>
          </a:prstGeom>
          <a:noFill/>
        </p:spPr>
        <p:txBody>
          <a:bodyPr wrap="none" rtlCol="0">
            <a:spAutoFit/>
          </a:bodyPr>
          <a:lstStyle/>
          <a:p>
            <a:r>
              <a:rPr lang="en-US" sz="2800" dirty="0" smtClean="0">
                <a:solidFill>
                  <a:srgbClr val="00F6FF"/>
                </a:solidFill>
              </a:rPr>
              <a:t>Stall</a:t>
            </a:r>
            <a:endParaRPr lang="en-US" sz="2800" dirty="0">
              <a:solidFill>
                <a:srgbClr val="00F6FF"/>
              </a:solidFill>
            </a:endParaRPr>
          </a:p>
        </p:txBody>
      </p:sp>
      <p:sp>
        <p:nvSpPr>
          <p:cNvPr id="95" name="TextBox 94"/>
          <p:cNvSpPr txBox="1"/>
          <p:nvPr/>
        </p:nvSpPr>
        <p:spPr>
          <a:xfrm>
            <a:off x="103827" y="5877579"/>
            <a:ext cx="1954895" cy="461665"/>
          </a:xfrm>
          <a:prstGeom prst="rect">
            <a:avLst/>
          </a:prstGeom>
          <a:noFill/>
        </p:spPr>
        <p:txBody>
          <a:bodyPr wrap="none" rtlCol="0">
            <a:spAutoFit/>
          </a:bodyPr>
          <a:lstStyle/>
          <a:p>
            <a:r>
              <a:rPr lang="en-US" sz="2400" b="1" i="1" dirty="0">
                <a:solidFill>
                  <a:srgbClr val="00F6FF"/>
                </a:solidFill>
              </a:rPr>
              <a:t>l</a:t>
            </a:r>
            <a:r>
              <a:rPr lang="en-US" sz="2400" b="1" i="1" dirty="0" smtClean="0">
                <a:solidFill>
                  <a:srgbClr val="00F6FF"/>
                </a:solidFill>
              </a:rPr>
              <a:t>oad-use stall</a:t>
            </a:r>
            <a:endParaRPr lang="en-US" sz="2400" b="1" i="1" dirty="0">
              <a:solidFill>
                <a:srgbClr val="00F6FF"/>
              </a:solidFill>
            </a:endParaRPr>
          </a:p>
        </p:txBody>
      </p:sp>
      <p:sp>
        <p:nvSpPr>
          <p:cNvPr id="98" name="Oval 97"/>
          <p:cNvSpPr/>
          <p:nvPr/>
        </p:nvSpPr>
        <p:spPr>
          <a:xfrm>
            <a:off x="685798" y="41148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00200" y="53340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98" idx="5"/>
            <a:endCxn id="99" idx="0"/>
          </p:cNvCxnSpPr>
          <p:nvPr/>
        </p:nvCxnSpPr>
        <p:spPr>
          <a:xfrm>
            <a:off x="1076044" y="4440004"/>
            <a:ext cx="752757" cy="893996"/>
          </a:xfrm>
          <a:prstGeom prst="straightConnector1">
            <a:avLst/>
          </a:prstGeom>
          <a:ln w="25400">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93120" y="3195935"/>
            <a:ext cx="1712328" cy="461665"/>
          </a:xfrm>
          <a:prstGeom prst="rect">
            <a:avLst/>
          </a:prstGeom>
          <a:noFill/>
        </p:spPr>
        <p:txBody>
          <a:bodyPr wrap="none" rtlCol="0">
            <a:spAutoFit/>
          </a:bodyPr>
          <a:lstStyle/>
          <a:p>
            <a:r>
              <a:rPr lang="en-US" sz="2400" dirty="0" err="1">
                <a:solidFill>
                  <a:schemeClr val="bg1"/>
                </a:solidFill>
              </a:rPr>
              <a:t>lw</a:t>
            </a:r>
            <a:r>
              <a:rPr lang="en-US" sz="2400" dirty="0">
                <a:solidFill>
                  <a:schemeClr val="bg1"/>
                </a:solidFill>
              </a:rPr>
              <a:t> </a:t>
            </a:r>
            <a:r>
              <a:rPr lang="en-US" sz="2400" dirty="0">
                <a:solidFill>
                  <a:srgbClr val="00F6FF"/>
                </a:solidFill>
              </a:rPr>
              <a:t>r4</a:t>
            </a:r>
            <a:r>
              <a:rPr lang="en-US" sz="2400" dirty="0">
                <a:solidFill>
                  <a:schemeClr val="bg1"/>
                </a:solidFill>
              </a:rPr>
              <a:t>, 20(r8)</a:t>
            </a:r>
            <a:endParaRPr lang="en-US" sz="2400" dirty="0"/>
          </a:p>
        </p:txBody>
      </p:sp>
      <p:sp>
        <p:nvSpPr>
          <p:cNvPr id="3" name="TextBox 2"/>
          <p:cNvSpPr txBox="1"/>
          <p:nvPr/>
        </p:nvSpPr>
        <p:spPr>
          <a:xfrm>
            <a:off x="1295400" y="3191470"/>
            <a:ext cx="1467319" cy="461665"/>
          </a:xfrm>
          <a:prstGeom prst="rect">
            <a:avLst/>
          </a:prstGeom>
          <a:noFill/>
        </p:spPr>
        <p:txBody>
          <a:bodyPr wrap="none" rtlCol="0">
            <a:spAutoFit/>
          </a:bodyPr>
          <a:lstStyle/>
          <a:p>
            <a:r>
              <a:rPr lang="en-US" sz="2400" dirty="0" smtClean="0">
                <a:solidFill>
                  <a:schemeClr val="bg1"/>
                </a:solidFill>
              </a:rPr>
              <a:t>or r6,</a:t>
            </a:r>
            <a:r>
              <a:rPr lang="en-US" sz="2400" dirty="0" smtClean="0">
                <a:solidFill>
                  <a:srgbClr val="00F6FF"/>
                </a:solidFill>
              </a:rPr>
              <a:t>r4</a:t>
            </a:r>
            <a:r>
              <a:rPr lang="en-US" sz="2400" dirty="0" smtClean="0">
                <a:solidFill>
                  <a:schemeClr val="bg1"/>
                </a:solidFill>
              </a:rPr>
              <a:t>,r1</a:t>
            </a:r>
            <a:endParaRPr lang="en-US" sz="2400" dirty="0">
              <a:solidFill>
                <a:schemeClr val="bg1"/>
              </a:solidFill>
            </a:endParaRPr>
          </a:p>
        </p:txBody>
      </p:sp>
    </p:spTree>
    <p:extLst>
      <p:ext uri="{BB962C8B-B14F-4D97-AF65-F5344CB8AC3E}">
        <p14:creationId xmlns:p14="http://schemas.microsoft.com/office/powerpoint/2010/main" val="5553338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0"/>
            <a:ext cx="8686800" cy="533400"/>
          </a:xfrm>
        </p:spPr>
        <p:txBody>
          <a:bodyPr>
            <a:normAutofit fontScale="90000"/>
          </a:bodyPr>
          <a:lstStyle/>
          <a:p>
            <a:r>
              <a:rPr lang="en-US" dirty="0" smtClean="0"/>
              <a:t>Memory Load Data Hazard</a:t>
            </a:r>
            <a:endParaRPr lang="en-US" dirty="0"/>
          </a:p>
        </p:txBody>
      </p:sp>
      <p:sp>
        <p:nvSpPr>
          <p:cNvPr id="53" name="Text Box 11"/>
          <p:cNvSpPr txBox="1">
            <a:spLocks noChangeArrowheads="1"/>
          </p:cNvSpPr>
          <p:nvPr>
            <p:custDataLst>
              <p:tags r:id="rId2"/>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3"/>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4"/>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5"/>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6"/>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7"/>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8"/>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9"/>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0"/>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1"/>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2"/>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3"/>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4"/>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5"/>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6"/>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17"/>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18"/>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19"/>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0"/>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1"/>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2"/>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3"/>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4"/>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5"/>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6"/>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7"/>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28"/>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29"/>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0"/>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1"/>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2"/>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3"/>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4"/>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5"/>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6"/>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37"/>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38"/>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39"/>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0"/>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1"/>
            </p:custDataLst>
          </p:nvPr>
        </p:nvSpPr>
        <p:spPr bwMode="auto">
          <a:xfrm flipH="1" flipV="1">
            <a:off x="3352800" y="1523999"/>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6" name="Line 43"/>
          <p:cNvSpPr>
            <a:spLocks noChangeShapeType="1"/>
          </p:cNvSpPr>
          <p:nvPr>
            <p:custDataLst>
              <p:tags r:id="rId42"/>
            </p:custDataLst>
          </p:nvPr>
        </p:nvSpPr>
        <p:spPr bwMode="auto">
          <a:xfrm flipH="1" flipV="1">
            <a:off x="3581400" y="1142999"/>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3"/>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4"/>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5"/>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6"/>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7"/>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8"/>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49"/>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0"/>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758541" cy="461665"/>
          </a:xfrm>
          <a:prstGeom prst="rect">
            <a:avLst/>
          </a:prstGeom>
          <a:noFill/>
        </p:spPr>
        <p:txBody>
          <a:bodyPr wrap="none" rtlCol="0">
            <a:spAutoFit/>
          </a:bodyPr>
          <a:lstStyle/>
          <a:p>
            <a:r>
              <a:rPr lang="en-US" sz="2400" b="1" dirty="0" smtClean="0">
                <a:solidFill>
                  <a:schemeClr val="bg1"/>
                </a:solidFill>
              </a:rPr>
              <a:t>NOP</a:t>
            </a:r>
            <a:endParaRPr lang="en-US" sz="2400" b="1" dirty="0"/>
          </a:p>
        </p:txBody>
      </p:sp>
      <p:sp>
        <p:nvSpPr>
          <p:cNvPr id="3" name="TextBox 2"/>
          <p:cNvSpPr txBox="1"/>
          <p:nvPr/>
        </p:nvSpPr>
        <p:spPr>
          <a:xfrm>
            <a:off x="1295400" y="3191470"/>
            <a:ext cx="1640193" cy="461665"/>
          </a:xfrm>
          <a:prstGeom prst="rect">
            <a:avLst/>
          </a:prstGeom>
          <a:noFill/>
        </p:spPr>
        <p:txBody>
          <a:bodyPr wrap="none" rtlCol="0">
            <a:spAutoFit/>
          </a:bodyPr>
          <a:lstStyle/>
          <a:p>
            <a:r>
              <a:rPr lang="en-US" sz="2400" dirty="0">
                <a:solidFill>
                  <a:schemeClr val="bg1"/>
                </a:solidFill>
              </a:rPr>
              <a:t>sub </a:t>
            </a:r>
            <a:r>
              <a:rPr lang="en-US" sz="2400" dirty="0" smtClean="0">
                <a:solidFill>
                  <a:schemeClr val="bg1"/>
                </a:solidFill>
              </a:rPr>
              <a:t>r6,</a:t>
            </a:r>
            <a:r>
              <a:rPr lang="en-US" sz="2400" dirty="0" smtClean="0">
                <a:solidFill>
                  <a:srgbClr val="00F6FF"/>
                </a:solidFill>
              </a:rPr>
              <a:t>r4</a:t>
            </a:r>
            <a:r>
              <a:rPr lang="en-US" sz="2400" dirty="0" smtClean="0">
                <a:solidFill>
                  <a:schemeClr val="bg1"/>
                </a:solidFill>
              </a:rPr>
              <a:t>,r1</a:t>
            </a:r>
            <a:endParaRPr lang="en-US" sz="2400" dirty="0">
              <a:solidFill>
                <a:schemeClr val="bg1"/>
              </a:solidFill>
            </a:endParaRPr>
          </a:p>
        </p:txBody>
      </p:sp>
      <p:sp>
        <p:nvSpPr>
          <p:cNvPr id="87" name="TextBox 86"/>
          <p:cNvSpPr txBox="1"/>
          <p:nvPr/>
        </p:nvSpPr>
        <p:spPr>
          <a:xfrm>
            <a:off x="5867400" y="3195935"/>
            <a:ext cx="1712328" cy="461665"/>
          </a:xfrm>
          <a:prstGeom prst="rect">
            <a:avLst/>
          </a:prstGeom>
          <a:noFill/>
        </p:spPr>
        <p:txBody>
          <a:bodyPr wrap="none" rtlCol="0">
            <a:spAutoFit/>
          </a:bodyPr>
          <a:lstStyle/>
          <a:p>
            <a:r>
              <a:rPr lang="en-US" sz="2400" dirty="0" err="1">
                <a:solidFill>
                  <a:schemeClr val="bg1"/>
                </a:solidFill>
              </a:rPr>
              <a:t>lw</a:t>
            </a:r>
            <a:r>
              <a:rPr lang="en-US" sz="2400" dirty="0">
                <a:solidFill>
                  <a:schemeClr val="bg1"/>
                </a:solidFill>
              </a:rPr>
              <a:t> </a:t>
            </a:r>
            <a:r>
              <a:rPr lang="en-US" sz="2400" dirty="0">
                <a:solidFill>
                  <a:srgbClr val="00F6FF"/>
                </a:solidFill>
              </a:rPr>
              <a:t>r4</a:t>
            </a:r>
            <a:r>
              <a:rPr lang="en-US" sz="2400" dirty="0">
                <a:solidFill>
                  <a:schemeClr val="bg1"/>
                </a:solidFill>
              </a:rPr>
              <a:t>, 20(r8)</a:t>
            </a:r>
            <a:endParaRPr lang="en-US" sz="2400" dirty="0"/>
          </a:p>
        </p:txBody>
      </p:sp>
      <p:sp>
        <p:nvSpPr>
          <p:cNvPr id="88" name="TextBox 87"/>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91" name="Straight Arrow Connector 90"/>
          <p:cNvCxnSpPr/>
          <p:nvPr>
            <p:custDataLst>
              <p:tags r:id="rId5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custDataLst>
              <p:tags r:id="rId52"/>
            </p:custDataLst>
            <p:extLst>
              <p:ext uri="{D42A27DB-BD31-4B8C-83A1-F6EECF244321}">
                <p14:modId xmlns:p14="http://schemas.microsoft.com/office/powerpoint/2010/main" val="4243846189"/>
              </p:ext>
            </p:extLst>
          </p:nvPr>
        </p:nvGraphicFramePr>
        <p:xfrm>
          <a:off x="228601" y="3657598"/>
          <a:ext cx="8762999" cy="3048002"/>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1240038">
                <a:tc>
                  <a:txBody>
                    <a:bodyPr/>
                    <a:lstStyle/>
                    <a:p>
                      <a:pPr algn="r"/>
                      <a:r>
                        <a:rPr lang="en-US" sz="2400" dirty="0" err="1" smtClean="0">
                          <a:solidFill>
                            <a:schemeClr val="bg1"/>
                          </a:solidFill>
                        </a:rPr>
                        <a:t>lw</a:t>
                      </a:r>
                      <a:r>
                        <a:rPr lang="en-US" sz="2400" dirty="0" smtClean="0">
                          <a:solidFill>
                            <a:schemeClr val="bg1"/>
                          </a:solidFill>
                        </a:rPr>
                        <a:t> </a:t>
                      </a:r>
                      <a:r>
                        <a:rPr lang="en-US" sz="2400" dirty="0" smtClean="0">
                          <a:solidFill>
                            <a:srgbClr val="00F6FF"/>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96" name="Straight Arrow Connector 95"/>
          <p:cNvCxnSpPr/>
          <p:nvPr>
            <p:custDataLst>
              <p:tags r:id="rId53"/>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1" name="TextBox 100"/>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2" name="TextBox 101"/>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03" name="TextBox 102"/>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104" name="TextBox 103"/>
          <p:cNvSpPr txBox="1"/>
          <p:nvPr/>
        </p:nvSpPr>
        <p:spPr>
          <a:xfrm>
            <a:off x="5334000" y="4038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5" name="TextBox 104"/>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6" name="TextBox 105"/>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7" name="TextBox 106"/>
          <p:cNvSpPr txBox="1"/>
          <p:nvPr/>
        </p:nvSpPr>
        <p:spPr>
          <a:xfrm>
            <a:off x="5325985" y="52064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34610" y="5206425"/>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6926185" y="52064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10" name="TextBox 109"/>
          <p:cNvSpPr txBox="1"/>
          <p:nvPr/>
        </p:nvSpPr>
        <p:spPr>
          <a:xfrm>
            <a:off x="45720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12" name="Oval 111"/>
          <p:cNvSpPr/>
          <p:nvPr/>
        </p:nvSpPr>
        <p:spPr>
          <a:xfrm>
            <a:off x="4457132" y="5257800"/>
            <a:ext cx="734667" cy="457201"/>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07" idx="1"/>
          </p:cNvCxnSpPr>
          <p:nvPr/>
        </p:nvCxnSpPr>
        <p:spPr>
          <a:xfrm>
            <a:off x="5266536" y="4330987"/>
            <a:ext cx="59449"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457132" y="4734580"/>
            <a:ext cx="800668" cy="523220"/>
          </a:xfrm>
          <a:prstGeom prst="rect">
            <a:avLst/>
          </a:prstGeom>
          <a:noFill/>
        </p:spPr>
        <p:txBody>
          <a:bodyPr wrap="none" rtlCol="0">
            <a:spAutoFit/>
          </a:bodyPr>
          <a:lstStyle/>
          <a:p>
            <a:r>
              <a:rPr lang="en-US" sz="2800" dirty="0" smtClean="0">
                <a:solidFill>
                  <a:srgbClr val="00F6FF"/>
                </a:solidFill>
              </a:rPr>
              <a:t>Stall</a:t>
            </a:r>
            <a:endParaRPr lang="en-US" sz="2800" dirty="0">
              <a:solidFill>
                <a:srgbClr val="00F6FF"/>
              </a:solidFill>
            </a:endParaRPr>
          </a:p>
        </p:txBody>
      </p:sp>
      <p:sp>
        <p:nvSpPr>
          <p:cNvPr id="115" name="TextBox 114"/>
          <p:cNvSpPr txBox="1"/>
          <p:nvPr/>
        </p:nvSpPr>
        <p:spPr>
          <a:xfrm>
            <a:off x="103827" y="5877579"/>
            <a:ext cx="1954895" cy="461665"/>
          </a:xfrm>
          <a:prstGeom prst="rect">
            <a:avLst/>
          </a:prstGeom>
          <a:noFill/>
        </p:spPr>
        <p:txBody>
          <a:bodyPr wrap="none" rtlCol="0">
            <a:spAutoFit/>
          </a:bodyPr>
          <a:lstStyle/>
          <a:p>
            <a:r>
              <a:rPr lang="en-US" sz="2400" b="1" i="1" dirty="0">
                <a:solidFill>
                  <a:srgbClr val="00F6FF"/>
                </a:solidFill>
              </a:rPr>
              <a:t>l</a:t>
            </a:r>
            <a:r>
              <a:rPr lang="en-US" sz="2400" b="1" i="1" dirty="0" smtClean="0">
                <a:solidFill>
                  <a:srgbClr val="00F6FF"/>
                </a:solidFill>
              </a:rPr>
              <a:t>oad-use stall</a:t>
            </a:r>
            <a:endParaRPr lang="en-US" sz="2400" b="1" i="1" dirty="0">
              <a:solidFill>
                <a:srgbClr val="00F6FF"/>
              </a:solidFill>
            </a:endParaRPr>
          </a:p>
        </p:txBody>
      </p:sp>
      <p:sp>
        <p:nvSpPr>
          <p:cNvPr id="145" name="Oval 144"/>
          <p:cNvSpPr/>
          <p:nvPr/>
        </p:nvSpPr>
        <p:spPr>
          <a:xfrm>
            <a:off x="685798" y="41148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600200" y="53340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a:stCxn id="145" idx="5"/>
            <a:endCxn id="146" idx="0"/>
          </p:cNvCxnSpPr>
          <p:nvPr/>
        </p:nvCxnSpPr>
        <p:spPr>
          <a:xfrm>
            <a:off x="1076044" y="4440004"/>
            <a:ext cx="752757" cy="893996"/>
          </a:xfrm>
          <a:prstGeom prst="straightConnector1">
            <a:avLst/>
          </a:prstGeom>
          <a:ln w="25400">
            <a:solidFill>
              <a:srgbClr val="00F6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348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normAutofit fontScale="90000"/>
          </a:bodyPr>
          <a:lstStyle/>
          <a:p>
            <a:r>
              <a:rPr lang="en-US" dirty="0" smtClean="0"/>
              <a:t>Memory Load Data Hazard</a:t>
            </a:r>
            <a:endParaRPr lang="en-US" dirty="0"/>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8" name="Line 43"/>
          <p:cNvSpPr>
            <a:spLocks noChangeShapeType="1"/>
          </p:cNvSpPr>
          <p:nvPr>
            <p:custDataLst>
              <p:tags r:id="rId11"/>
            </p:custDataLst>
          </p:nvPr>
        </p:nvSpPr>
        <p:spPr bwMode="auto">
          <a:xfrm>
            <a:off x="3124200" y="3048000"/>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data</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91" name="Text Box 11"/>
          <p:cNvSpPr txBox="1">
            <a:spLocks noChangeArrowheads="1"/>
          </p:cNvSpPr>
          <p:nvPr>
            <p:custDataLst>
              <p:tags r:id="rId14"/>
            </p:custDataLst>
          </p:nvPr>
        </p:nvSpPr>
        <p:spPr bwMode="auto">
          <a:xfrm rot="16200000">
            <a:off x="2743202" y="28955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imm</a:t>
            </a:r>
            <a:endParaRPr lang="en-US" dirty="0">
              <a:solidFill>
                <a:srgbClr val="FFFFFF"/>
              </a:solidFill>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A</a:t>
            </a:r>
            <a:endParaRPr lang="en-US" sz="2400" dirty="0">
              <a:solidFill>
                <a:srgbClr val="FFFFFF"/>
              </a:solidFill>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M</a:t>
            </a:r>
            <a:endParaRPr lang="en-US" sz="2400" dirty="0">
              <a:solidFill>
                <a:srgbClr val="FFFFFF"/>
              </a:solidFill>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prstClr val="white"/>
              </a:solidFill>
            </a:endParaRPr>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inst</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6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endParaRPr>
            </a:p>
          </p:txBody>
        </p:sp>
        <p:sp>
          <p:nvSpPr>
            <p:cNvPr id="113" name="TextBox 112"/>
            <p:cNvSpPr txBox="1"/>
            <p:nvPr>
              <p:custDataLst>
                <p:tags r:id="rId6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rPr>
                <a:t>D</a:t>
              </a:r>
            </a:p>
          </p:txBody>
        </p:sp>
        <p:sp>
          <p:nvSpPr>
            <p:cNvPr id="114" name="TextBox 113"/>
            <p:cNvSpPr txBox="1"/>
            <p:nvPr>
              <p:custDataLst>
                <p:tags r:id="rId6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B</a:t>
              </a:r>
            </a:p>
          </p:txBody>
        </p:sp>
        <p:sp>
          <p:nvSpPr>
            <p:cNvPr id="115" name="TextBox 114"/>
            <p:cNvSpPr txBox="1"/>
            <p:nvPr>
              <p:custDataLst>
                <p:tags r:id="rId6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6" name="Text Box 11"/>
          <p:cNvSpPr txBox="1">
            <a:spLocks noChangeArrowheads="1"/>
          </p:cNvSpPr>
          <p:nvPr>
            <p:custDataLst>
              <p:tags r:id="rId35"/>
            </p:custDataLst>
          </p:nvPr>
        </p:nvSpPr>
        <p:spPr bwMode="auto">
          <a:xfrm rot="16200000">
            <a:off x="2743209" y="3962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Rb</a:t>
            </a:r>
            <a:endParaRPr lang="en-US" dirty="0">
              <a:solidFill>
                <a:srgbClr val="FFFFFF"/>
              </a:solidFill>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0" name="Text Box 11"/>
          <p:cNvSpPr txBox="1">
            <a:spLocks noChangeArrowheads="1"/>
          </p:cNvSpPr>
          <p:nvPr>
            <p:custDataLst>
              <p:tags r:id="rId39"/>
            </p:custDataLst>
          </p:nvPr>
        </p:nvSpPr>
        <p:spPr bwMode="auto">
          <a:xfrm rot="16200000">
            <a:off x="2743209" y="44196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Ra</a:t>
            </a:r>
            <a:endParaRPr lang="en-US" dirty="0">
              <a:solidFill>
                <a:srgbClr val="FFFFFF"/>
              </a:solidFill>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16" name="Line 43"/>
          <p:cNvSpPr>
            <a:spLocks noChangeShapeType="1"/>
          </p:cNvSpPr>
          <p:nvPr>
            <p:custDataLst>
              <p:tags r:id="rId50"/>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17" name="Line 43"/>
          <p:cNvSpPr>
            <a:spLocks noChangeShapeType="1"/>
          </p:cNvSpPr>
          <p:nvPr>
            <p:custDataLst>
              <p:tags r:id="rId51"/>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23" name="Line 43"/>
          <p:cNvSpPr>
            <a:spLocks noChangeShapeType="1"/>
          </p:cNvSpPr>
          <p:nvPr>
            <p:custDataLst>
              <p:tags r:id="rId52"/>
            </p:custDataLst>
          </p:nvPr>
        </p:nvSpPr>
        <p:spPr bwMode="auto">
          <a:xfrm flipV="1">
            <a:off x="3581400" y="914398"/>
            <a:ext cx="0" cy="1143001"/>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24" name="Line 43"/>
          <p:cNvSpPr>
            <a:spLocks noChangeShapeType="1"/>
          </p:cNvSpPr>
          <p:nvPr>
            <p:custDataLst>
              <p:tags r:id="rId53"/>
            </p:custDataLst>
          </p:nvPr>
        </p:nvSpPr>
        <p:spPr bwMode="auto">
          <a:xfrm flipV="1">
            <a:off x="3581400" y="1219200"/>
            <a:ext cx="3810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18" name="Line 43"/>
          <p:cNvSpPr>
            <a:spLocks noChangeShapeType="1"/>
          </p:cNvSpPr>
          <p:nvPr>
            <p:custDataLst>
              <p:tags r:id="rId54"/>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19" name="Line 43"/>
          <p:cNvSpPr>
            <a:spLocks noChangeShapeType="1"/>
          </p:cNvSpPr>
          <p:nvPr>
            <p:custDataLst>
              <p:tags r:id="rId55"/>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0" name="Line 43"/>
          <p:cNvSpPr>
            <a:spLocks noChangeShapeType="1"/>
          </p:cNvSpPr>
          <p:nvPr>
            <p:custDataLst>
              <p:tags r:id="rId56"/>
            </p:custDataLst>
          </p:nvPr>
        </p:nvSpPr>
        <p:spPr bwMode="auto">
          <a:xfrm flipV="1">
            <a:off x="3352800" y="762000"/>
            <a:ext cx="0" cy="15240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121" name="Line 43"/>
          <p:cNvSpPr>
            <a:spLocks noChangeShapeType="1"/>
          </p:cNvSpPr>
          <p:nvPr>
            <p:custDataLst>
              <p:tags r:id="rId5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5" name="Line 43"/>
          <p:cNvSpPr>
            <a:spLocks noChangeShapeType="1"/>
          </p:cNvSpPr>
          <p:nvPr>
            <p:custDataLst>
              <p:tags r:id="rId5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71" name="Oval 70"/>
          <p:cNvSpPr/>
          <p:nvPr>
            <p:custDataLst>
              <p:tags r:id="rId59"/>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forward</a:t>
            </a:r>
            <a:br>
              <a:rPr lang="en-US" sz="2000" dirty="0" smtClean="0">
                <a:solidFill>
                  <a:prstClr val="white"/>
                </a:solidFill>
              </a:rPr>
            </a:br>
            <a:r>
              <a:rPr lang="en-US" sz="2000" dirty="0" smtClean="0">
                <a:solidFill>
                  <a:prstClr val="white"/>
                </a:solidFill>
              </a:rPr>
              <a:t>unit</a:t>
            </a:r>
            <a:endParaRPr lang="en-US" sz="2000" dirty="0">
              <a:solidFill>
                <a:prstClr val="white"/>
              </a:solidFill>
            </a:endParaRPr>
          </a:p>
        </p:txBody>
      </p:sp>
      <p:sp>
        <p:nvSpPr>
          <p:cNvPr id="74" name="Oval 73"/>
          <p:cNvSpPr/>
          <p:nvPr>
            <p:custDataLst>
              <p:tags r:id="rId60"/>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detect</a:t>
            </a:r>
            <a:br>
              <a:rPr lang="en-US" sz="2000" dirty="0" smtClean="0">
                <a:solidFill>
                  <a:prstClr val="white"/>
                </a:solidFill>
              </a:rPr>
            </a:br>
            <a:r>
              <a:rPr lang="en-US" sz="2000" dirty="0" smtClean="0">
                <a:solidFill>
                  <a:prstClr val="white"/>
                </a:solidFill>
              </a:rPr>
              <a:t>hazard</a:t>
            </a:r>
            <a:endParaRPr lang="en-US" sz="2000" dirty="0">
              <a:solidFill>
                <a:prstClr val="white"/>
              </a:solidFill>
            </a:endParaRPr>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solidFill>
                  <a:prstClr val="white"/>
                </a:solidFill>
              </a:rPr>
              <a:t>IF/ID</a:t>
            </a:r>
            <a:endParaRPr lang="en-US" dirty="0">
              <a:solidFill>
                <a:prstClr val="white"/>
              </a:solidFill>
            </a:endParaRPr>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solidFill>
                  <a:prstClr val="white"/>
                </a:solidFill>
              </a:rPr>
              <a:t>ID/Ex</a:t>
            </a:r>
            <a:endParaRPr lang="en-US" dirty="0">
              <a:solidFill>
                <a:prstClr val="white"/>
              </a:solidFill>
            </a:endParaRPr>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solidFill>
                  <a:prstClr val="white"/>
                </a:solidFill>
              </a:rPr>
              <a:t>Ex/</a:t>
            </a:r>
            <a:r>
              <a:rPr lang="en-US" dirty="0" err="1" smtClean="0">
                <a:solidFill>
                  <a:prstClr val="white"/>
                </a:solidFill>
              </a:rPr>
              <a:t>Mem</a:t>
            </a:r>
            <a:endParaRPr lang="en-US" dirty="0">
              <a:solidFill>
                <a:prstClr val="white"/>
              </a:solidFill>
            </a:endParaRPr>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solidFill>
                  <a:prstClr val="white"/>
                </a:solidFill>
              </a:rPr>
              <a:t>Mem</a:t>
            </a:r>
            <a:r>
              <a:rPr lang="en-US" dirty="0" smtClean="0">
                <a:solidFill>
                  <a:prstClr val="white"/>
                </a:solidFill>
              </a:rPr>
              <a:t>/WB</a:t>
            </a:r>
            <a:endParaRPr lang="en-US" dirty="0">
              <a:solidFill>
                <a:prstClr val="white"/>
              </a:solidFill>
            </a:endParaRPr>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6" y="3886194"/>
            <a:ext cx="911863" cy="457202"/>
            <a:chOff x="2819399" y="3733796"/>
            <a:chExt cx="1012195" cy="457202"/>
          </a:xfrm>
        </p:grpSpPr>
        <p:sp>
          <p:nvSpPr>
            <p:cNvPr id="122" name="Oval 121"/>
            <p:cNvSpPr/>
            <p:nvPr/>
          </p:nvSpPr>
          <p:spPr>
            <a:xfrm>
              <a:off x="2819399" y="3733796"/>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a:stCxn id="122" idx="6"/>
            </p:cNvCxnSpPr>
            <p:nvPr/>
          </p:nvCxnSpPr>
          <p:spPr>
            <a:xfrm>
              <a:off x="3200400" y="3962397"/>
              <a:ext cx="631194" cy="121925"/>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3433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a:stCxn id="126" idx="6"/>
              <a:endCxn id="71" idx="2"/>
            </p:cNvCxnSpPr>
            <p:nvPr/>
          </p:nvCxnSpPr>
          <p:spPr>
            <a:xfrm flipV="1">
              <a:off x="3200400" y="4413249"/>
              <a:ext cx="530860" cy="8255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0" name="Straight Connector 29"/>
          <p:cNvCxnSpPr/>
          <p:nvPr/>
        </p:nvCxnSpPr>
        <p:spPr>
          <a:xfrm>
            <a:off x="4038600" y="2628327"/>
            <a:ext cx="0" cy="1486471"/>
          </a:xfrm>
          <a:prstGeom prst="line">
            <a:avLst/>
          </a:prstGeom>
          <a:ln w="25400">
            <a:solidFill>
              <a:schemeClr val="accent3">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6200" y="5791200"/>
            <a:ext cx="2434449" cy="923330"/>
          </a:xfrm>
          <a:prstGeom prst="rect">
            <a:avLst/>
          </a:prstGeom>
          <a:noFill/>
        </p:spPr>
        <p:txBody>
          <a:bodyPr wrap="none" rtlCol="0">
            <a:spAutoFit/>
          </a:bodyPr>
          <a:lstStyle/>
          <a:p>
            <a:r>
              <a:rPr lang="en-US" dirty="0" smtClean="0">
                <a:solidFill>
                  <a:srgbClr val="00F6FF"/>
                </a:solidFill>
              </a:rPr>
              <a:t>Stall = </a:t>
            </a:r>
          </a:p>
          <a:p>
            <a:r>
              <a:rPr lang="en-US" dirty="0">
                <a:solidFill>
                  <a:srgbClr val="00F6FF"/>
                </a:solidFill>
              </a:rPr>
              <a:t> </a:t>
            </a:r>
            <a:r>
              <a:rPr lang="en-US" dirty="0" smtClean="0">
                <a:solidFill>
                  <a:srgbClr val="00F6FF"/>
                </a:solidFill>
              </a:rPr>
              <a:t> If(ID/</a:t>
            </a:r>
            <a:r>
              <a:rPr lang="en-US" dirty="0" err="1" smtClean="0">
                <a:solidFill>
                  <a:srgbClr val="00F6FF"/>
                </a:solidFill>
              </a:rPr>
              <a:t>Ex.MemRead</a:t>
            </a:r>
            <a:r>
              <a:rPr lang="en-US" dirty="0" smtClean="0">
                <a:solidFill>
                  <a:srgbClr val="00F6FF"/>
                </a:solidFill>
              </a:rPr>
              <a:t>  &amp;&amp;</a:t>
            </a:r>
          </a:p>
          <a:p>
            <a:r>
              <a:rPr lang="en-US" dirty="0">
                <a:solidFill>
                  <a:srgbClr val="00F6FF"/>
                </a:solidFill>
              </a:rPr>
              <a:t> </a:t>
            </a:r>
            <a:r>
              <a:rPr lang="en-US" dirty="0" smtClean="0">
                <a:solidFill>
                  <a:srgbClr val="00F6FF"/>
                </a:solidFill>
              </a:rPr>
              <a:t>     IF/</a:t>
            </a:r>
            <a:r>
              <a:rPr lang="en-US" dirty="0" err="1" smtClean="0">
                <a:solidFill>
                  <a:srgbClr val="00F6FF"/>
                </a:solidFill>
              </a:rPr>
              <a:t>ID.Ra</a:t>
            </a:r>
            <a:r>
              <a:rPr lang="en-US" dirty="0" smtClean="0">
                <a:solidFill>
                  <a:srgbClr val="00F6FF"/>
                </a:solidFill>
              </a:rPr>
              <a:t> == ID/</a:t>
            </a:r>
            <a:r>
              <a:rPr lang="en-US" dirty="0" err="1" smtClean="0">
                <a:solidFill>
                  <a:srgbClr val="00F6FF"/>
                </a:solidFill>
              </a:rPr>
              <a:t>Ex.Rd</a:t>
            </a:r>
            <a:endParaRPr lang="en-US" dirty="0">
              <a:solidFill>
                <a:srgbClr val="00F6FF"/>
              </a:solidFill>
            </a:endParaRPr>
          </a:p>
        </p:txBody>
      </p:sp>
      <p:sp>
        <p:nvSpPr>
          <p:cNvPr id="128" name="Text Box 11"/>
          <p:cNvSpPr txBox="1">
            <a:spLocks noChangeArrowheads="1"/>
          </p:cNvSpPr>
          <p:nvPr>
            <p:custDataLst>
              <p:tags r:id="rId61"/>
            </p:custDataLst>
          </p:nvPr>
        </p:nvSpPr>
        <p:spPr bwMode="auto">
          <a:xfrm rot="16200000">
            <a:off x="2743200" y="35052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grpSp>
        <p:nvGrpSpPr>
          <p:cNvPr id="129" name="Group 128"/>
          <p:cNvGrpSpPr/>
          <p:nvPr/>
        </p:nvGrpSpPr>
        <p:grpSpPr>
          <a:xfrm flipH="1">
            <a:off x="2434569" y="3429001"/>
            <a:ext cx="689627" cy="457202"/>
            <a:chOff x="2903984" y="3733796"/>
            <a:chExt cx="765505" cy="457202"/>
          </a:xfrm>
        </p:grpSpPr>
        <p:sp>
          <p:nvSpPr>
            <p:cNvPr id="130" name="Oval 129"/>
            <p:cNvSpPr/>
            <p:nvPr/>
          </p:nvSpPr>
          <p:spPr>
            <a:xfrm>
              <a:off x="2903984" y="3733796"/>
              <a:ext cx="296417"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Arrow Connector 130"/>
            <p:cNvCxnSpPr>
              <a:stCxn id="130" idx="6"/>
              <a:endCxn id="74" idx="7"/>
            </p:cNvCxnSpPr>
            <p:nvPr/>
          </p:nvCxnSpPr>
          <p:spPr>
            <a:xfrm>
              <a:off x="3200402" y="3962397"/>
              <a:ext cx="469087" cy="133907"/>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913549" y="3352794"/>
            <a:ext cx="0" cy="304806"/>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2209800" y="3352800"/>
            <a:ext cx="0" cy="304806"/>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11"/>
          <p:cNvSpPr txBox="1">
            <a:spLocks noChangeArrowheads="1"/>
          </p:cNvSpPr>
          <p:nvPr>
            <p:custDataLst>
              <p:tags r:id="rId62"/>
            </p:custDataLst>
          </p:nvPr>
        </p:nvSpPr>
        <p:spPr bwMode="auto">
          <a:xfrm rot="16200000">
            <a:off x="2743200" y="4876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grpSp>
        <p:nvGrpSpPr>
          <p:cNvPr id="134" name="Group 133"/>
          <p:cNvGrpSpPr/>
          <p:nvPr/>
        </p:nvGrpSpPr>
        <p:grpSpPr>
          <a:xfrm flipH="1">
            <a:off x="2286001" y="4530724"/>
            <a:ext cx="838199" cy="727076"/>
            <a:chOff x="2823648" y="3463922"/>
            <a:chExt cx="930424" cy="727076"/>
          </a:xfrm>
        </p:grpSpPr>
        <p:sp>
          <p:nvSpPr>
            <p:cNvPr id="135" name="Oval 134"/>
            <p:cNvSpPr/>
            <p:nvPr/>
          </p:nvSpPr>
          <p:spPr>
            <a:xfrm>
              <a:off x="2823648" y="3733796"/>
              <a:ext cx="296417"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6" name="Straight Arrow Connector 135"/>
            <p:cNvCxnSpPr>
              <a:stCxn id="135" idx="6"/>
            </p:cNvCxnSpPr>
            <p:nvPr/>
          </p:nvCxnSpPr>
          <p:spPr>
            <a:xfrm flipV="1">
              <a:off x="3120065" y="3463922"/>
              <a:ext cx="634007" cy="498475"/>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069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par>
                                <p:cTn id="12" presetID="22" presetClass="entr" presetSubtype="2"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right)">
                                      <p:cBhvr>
                                        <p:cTn id="14" dur="500"/>
                                        <p:tgtEl>
                                          <p:spTgt spid="1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wipe(right)">
                                      <p:cBhvr>
                                        <p:cTn id="23" dur="500"/>
                                        <p:tgtEl>
                                          <p:spTgt spid="13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wipe(up)">
                                      <p:cBhvr>
                                        <p:cTn id="3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Memory Load Data Hazard</a:t>
            </a:r>
            <a:endParaRPr lang="en-US" dirty="0"/>
          </a:p>
        </p:txBody>
      </p:sp>
      <p:sp>
        <p:nvSpPr>
          <p:cNvPr id="11" name="Content Placeholder 10"/>
          <p:cNvSpPr>
            <a:spLocks noGrp="1"/>
          </p:cNvSpPr>
          <p:nvPr>
            <p:ph idx="1"/>
            <p:custDataLst>
              <p:tags r:id="rId2"/>
            </p:custDataLst>
          </p:nvPr>
        </p:nvSpPr>
        <p:spPr>
          <a:xfrm>
            <a:off x="228600" y="914400"/>
            <a:ext cx="8686800" cy="6172200"/>
          </a:xfrm>
        </p:spPr>
        <p:txBody>
          <a:bodyPr>
            <a:normAutofit/>
          </a:bodyPr>
          <a:lstStyle/>
          <a:p>
            <a:r>
              <a:rPr lang="en-US" sz="2800" dirty="0" smtClean="0"/>
              <a:t>Load Data Hazard</a:t>
            </a:r>
          </a:p>
          <a:p>
            <a:pPr lvl="1"/>
            <a:r>
              <a:rPr lang="en-US" sz="2400" dirty="0" smtClean="0"/>
              <a:t>Value not available until WB stage </a:t>
            </a:r>
          </a:p>
          <a:p>
            <a:pPr lvl="1"/>
            <a:r>
              <a:rPr lang="en-US" sz="2400" dirty="0" smtClean="0"/>
              <a:t>So: next instruction can’t proceed if hazard detected</a:t>
            </a:r>
          </a:p>
          <a:p>
            <a:r>
              <a:rPr lang="en-US" sz="2800" dirty="0" smtClean="0"/>
              <a:t>Resolution:</a:t>
            </a:r>
          </a:p>
          <a:p>
            <a:pPr lvl="1"/>
            <a:r>
              <a:rPr lang="en-US" sz="2400" dirty="0" smtClean="0"/>
              <a:t>MIPS 2000/3000: </a:t>
            </a:r>
            <a:r>
              <a:rPr lang="en-US" sz="2400" dirty="0" smtClean="0">
                <a:solidFill>
                  <a:srgbClr val="00F6FF"/>
                </a:solidFill>
              </a:rPr>
              <a:t>one delay slot </a:t>
            </a:r>
          </a:p>
          <a:p>
            <a:pPr lvl="2"/>
            <a:r>
              <a:rPr lang="en-US" sz="2000" dirty="0" smtClean="0"/>
              <a:t>ISA says results of loads are not available until one cycle later</a:t>
            </a:r>
          </a:p>
          <a:p>
            <a:pPr lvl="2"/>
            <a:r>
              <a:rPr lang="en-US" sz="2000" dirty="0" smtClean="0"/>
              <a:t>Assembler inserts nop, or reorders to fill delay slot</a:t>
            </a:r>
          </a:p>
          <a:p>
            <a:pPr lvl="1"/>
            <a:r>
              <a:rPr lang="en-US" sz="2400" dirty="0" smtClean="0"/>
              <a:t>MIPS 4000 onwards: </a:t>
            </a:r>
            <a:r>
              <a:rPr lang="en-US" sz="2400" dirty="0" smtClean="0">
                <a:solidFill>
                  <a:srgbClr val="00F6FF"/>
                </a:solidFill>
              </a:rPr>
              <a:t>stall</a:t>
            </a:r>
          </a:p>
          <a:p>
            <a:pPr lvl="2"/>
            <a:r>
              <a:rPr lang="en-US" sz="2000" dirty="0" smtClean="0"/>
              <a:t>But really, programmer/compiler reorders to avoid stalling in the load delay slot</a:t>
            </a:r>
          </a:p>
          <a:p>
            <a:r>
              <a:rPr lang="en-US" sz="2800" dirty="0" smtClean="0">
                <a:solidFill>
                  <a:srgbClr val="00F6FF"/>
                </a:solidFill>
              </a:rPr>
              <a:t>For stall, how to detect? </a:t>
            </a:r>
            <a:r>
              <a:rPr lang="en-US" sz="2800" dirty="0" smtClean="0"/>
              <a:t>Logic in ID Stage</a:t>
            </a:r>
            <a:endParaRPr lang="en-US" sz="2800" dirty="0" smtClean="0">
              <a:solidFill>
                <a:srgbClr val="FFFF00"/>
              </a:solidFill>
            </a:endParaRPr>
          </a:p>
          <a:p>
            <a:pPr lvl="2"/>
            <a:r>
              <a:rPr lang="en-US" sz="2000" dirty="0" smtClean="0"/>
              <a:t>Stall = ID/</a:t>
            </a:r>
            <a:r>
              <a:rPr lang="en-US" sz="2000" dirty="0" err="1" smtClean="0"/>
              <a:t>Ex.MemRead</a:t>
            </a:r>
            <a:r>
              <a:rPr lang="en-US" sz="2000" dirty="0" smtClean="0"/>
              <a:t> &amp;&amp;</a:t>
            </a:r>
            <a:endParaRPr lang="en-US" sz="2000" dirty="0"/>
          </a:p>
          <a:p>
            <a:pPr marL="688975" lvl="2" indent="0">
              <a:buNone/>
            </a:pPr>
            <a:r>
              <a:rPr lang="en-US" sz="2000" dirty="0" smtClean="0"/>
              <a:t>		(IF/</a:t>
            </a:r>
            <a:r>
              <a:rPr lang="en-US" sz="2000" dirty="0" err="1" smtClean="0"/>
              <a:t>ID.Ra</a:t>
            </a:r>
            <a:r>
              <a:rPr lang="en-US" sz="2000" dirty="0" smtClean="0"/>
              <a:t> == ID/</a:t>
            </a:r>
            <a:r>
              <a:rPr lang="en-US" sz="2000" dirty="0" err="1" smtClean="0"/>
              <a:t>Ex.Rd</a:t>
            </a:r>
            <a:r>
              <a:rPr lang="en-US" sz="2000" dirty="0" smtClean="0"/>
              <a:t> || IF/</a:t>
            </a:r>
            <a:r>
              <a:rPr lang="en-US" sz="2000" dirty="0" err="1" smtClean="0"/>
              <a:t>ID.Rb</a:t>
            </a:r>
            <a:r>
              <a:rPr lang="en-US" sz="2000" dirty="0" smtClean="0"/>
              <a:t> == ID/</a:t>
            </a:r>
            <a:r>
              <a:rPr lang="en-US" sz="2000" dirty="0" err="1" smtClean="0"/>
              <a:t>Ex.Rd</a:t>
            </a:r>
            <a:r>
              <a:rPr lang="en-US" sz="2000" dirty="0" smtClean="0"/>
              <a:t>)</a:t>
            </a:r>
          </a:p>
        </p:txBody>
      </p:sp>
    </p:spTree>
    <p:extLst>
      <p:ext uri="{BB962C8B-B14F-4D97-AF65-F5344CB8AC3E}">
        <p14:creationId xmlns:p14="http://schemas.microsoft.com/office/powerpoint/2010/main" val="3841356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990600"/>
            <a:ext cx="8686800" cy="3886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Tree>
    <p:extLst>
      <p:ext uri="{BB962C8B-B14F-4D97-AF65-F5344CB8AC3E}">
        <p14:creationId xmlns:p14="http://schemas.microsoft.com/office/powerpoint/2010/main" val="17501446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762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371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514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25146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30480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19050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3124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952500"/>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1143000"/>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2230204"/>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698087"/>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2645229"/>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TextBox 20"/>
          <p:cNvSpPr txBox="1"/>
          <p:nvPr/>
        </p:nvSpPr>
        <p:spPr>
          <a:xfrm>
            <a:off x="3810000" y="5181600"/>
            <a:ext cx="1805687" cy="584775"/>
          </a:xfrm>
          <a:prstGeom prst="rect">
            <a:avLst/>
          </a:prstGeom>
          <a:noFill/>
        </p:spPr>
        <p:txBody>
          <a:bodyPr wrap="none" rtlCol="0">
            <a:spAutoFit/>
          </a:bodyPr>
          <a:lstStyle/>
          <a:p>
            <a:r>
              <a:rPr lang="en-US" sz="3200" dirty="0" smtClean="0">
                <a:solidFill>
                  <a:srgbClr val="00F6FF"/>
                </a:solidFill>
              </a:rPr>
              <a:t>5 Hazards</a:t>
            </a:r>
            <a:endParaRPr lang="en-US" sz="3200" dirty="0">
              <a:solidFill>
                <a:srgbClr val="00F6FF"/>
              </a:solidFill>
            </a:endParaRPr>
          </a:p>
        </p:txBody>
      </p:sp>
      <p:sp>
        <p:nvSpPr>
          <p:cNvPr id="26" name="Oval 25"/>
          <p:cNvSpPr/>
          <p:nvPr/>
        </p:nvSpPr>
        <p:spPr>
          <a:xfrm>
            <a:off x="3581400" y="5029200"/>
            <a:ext cx="2209800" cy="8382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Tree>
    <p:extLst>
      <p:ext uri="{BB962C8B-B14F-4D97-AF65-F5344CB8AC3E}">
        <p14:creationId xmlns:p14="http://schemas.microsoft.com/office/powerpoint/2010/main" val="1504680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8" grpId="0" animBg="1"/>
      <p:bldP spid="19" grpId="0" animBg="1"/>
      <p:bldP spid="21"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762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371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514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25146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30480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19050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3124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952500"/>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1143000"/>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2230204"/>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698087"/>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2645229"/>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TextBox 19"/>
          <p:cNvSpPr txBox="1"/>
          <p:nvPr/>
        </p:nvSpPr>
        <p:spPr>
          <a:xfrm>
            <a:off x="3810000" y="1219200"/>
            <a:ext cx="5081071" cy="461665"/>
          </a:xfrm>
          <a:prstGeom prst="rect">
            <a:avLst/>
          </a:prstGeom>
          <a:noFill/>
        </p:spPr>
        <p:txBody>
          <a:bodyPr wrap="none" rtlCol="0">
            <a:spAutoFit/>
          </a:bodyPr>
          <a:lstStyle/>
          <a:p>
            <a:r>
              <a:rPr lang="en-US" sz="2400" dirty="0" smtClean="0">
                <a:solidFill>
                  <a:schemeClr val="bg1"/>
                </a:solidFill>
              </a:rPr>
              <a:t>Forwarding from Ex/M</a:t>
            </a:r>
            <a:r>
              <a:rPr lang="en-US" sz="2400" dirty="0" smtClean="0">
                <a:solidFill>
                  <a:schemeClr val="bg1"/>
                </a:solidFill>
                <a:sym typeface="Symbol"/>
              </a:rPr>
              <a:t>ID/Ex (</a:t>
            </a:r>
            <a:r>
              <a:rPr lang="en-US" sz="2400" dirty="0" err="1" smtClean="0">
                <a:solidFill>
                  <a:schemeClr val="bg1"/>
                </a:solidFill>
                <a:sym typeface="Symbol"/>
              </a:rPr>
              <a:t>MEx</a:t>
            </a:r>
            <a:r>
              <a:rPr lang="en-US" sz="2400" dirty="0" smtClean="0">
                <a:solidFill>
                  <a:schemeClr val="bg1"/>
                </a:solidFill>
                <a:sym typeface="Symbol"/>
              </a:rPr>
              <a:t>)</a:t>
            </a:r>
            <a:endParaRPr lang="en-US" sz="2400" dirty="0">
              <a:solidFill>
                <a:schemeClr val="bg1"/>
              </a:solidFill>
            </a:endParaRPr>
          </a:p>
        </p:txBody>
      </p:sp>
      <p:sp>
        <p:nvSpPr>
          <p:cNvPr id="22" name="TextBox 21"/>
          <p:cNvSpPr txBox="1"/>
          <p:nvPr/>
        </p:nvSpPr>
        <p:spPr>
          <a:xfrm>
            <a:off x="3810000" y="1752600"/>
            <a:ext cx="5236562" cy="461665"/>
          </a:xfrm>
          <a:prstGeom prst="rect">
            <a:avLst/>
          </a:prstGeom>
          <a:noFill/>
        </p:spPr>
        <p:txBody>
          <a:bodyPr wrap="none" rtlCol="0">
            <a:spAutoFit/>
          </a:bodyPr>
          <a:lstStyle/>
          <a:p>
            <a:r>
              <a:rPr lang="en-US" sz="2400" dirty="0" smtClean="0">
                <a:solidFill>
                  <a:schemeClr val="bg1"/>
                </a:solidFill>
              </a:rPr>
              <a:t>Forwarding from M/W</a:t>
            </a:r>
            <a:r>
              <a:rPr lang="en-US" sz="2400" dirty="0" smtClean="0">
                <a:solidFill>
                  <a:schemeClr val="bg1"/>
                </a:solidFill>
                <a:sym typeface="Symbol"/>
              </a:rPr>
              <a:t>ID/Ex (</a:t>
            </a:r>
            <a:r>
              <a:rPr lang="en-US" sz="2400" dirty="0" err="1">
                <a:solidFill>
                  <a:schemeClr val="bg1"/>
                </a:solidFill>
                <a:sym typeface="Symbol"/>
              </a:rPr>
              <a:t>W</a:t>
            </a:r>
            <a:r>
              <a:rPr lang="en-US" sz="2400" dirty="0" err="1" smtClean="0">
                <a:solidFill>
                  <a:schemeClr val="bg1"/>
                </a:solidFill>
                <a:sym typeface="Symbol"/>
              </a:rPr>
              <a:t>Ex</a:t>
            </a:r>
            <a:r>
              <a:rPr lang="en-US" sz="2400" dirty="0" smtClean="0">
                <a:solidFill>
                  <a:schemeClr val="bg1"/>
                </a:solidFill>
                <a:sym typeface="Symbol"/>
              </a:rPr>
              <a:t>)</a:t>
            </a:r>
            <a:endParaRPr lang="en-US" sz="2400" dirty="0">
              <a:solidFill>
                <a:schemeClr val="bg1"/>
              </a:solidFill>
            </a:endParaRPr>
          </a:p>
        </p:txBody>
      </p:sp>
      <p:sp>
        <p:nvSpPr>
          <p:cNvPr id="23" name="TextBox 22"/>
          <p:cNvSpPr txBox="1"/>
          <p:nvPr/>
        </p:nvSpPr>
        <p:spPr>
          <a:xfrm>
            <a:off x="3834329" y="2362200"/>
            <a:ext cx="3112583" cy="461665"/>
          </a:xfrm>
          <a:prstGeom prst="rect">
            <a:avLst/>
          </a:prstGeom>
          <a:noFill/>
        </p:spPr>
        <p:txBody>
          <a:bodyPr wrap="none" rtlCol="0">
            <a:spAutoFit/>
          </a:bodyPr>
          <a:lstStyle/>
          <a:p>
            <a:r>
              <a:rPr lang="en-US" sz="2400" dirty="0" err="1" smtClean="0">
                <a:solidFill>
                  <a:schemeClr val="bg1"/>
                </a:solidFill>
              </a:rPr>
              <a:t>RegisterFile</a:t>
            </a:r>
            <a:r>
              <a:rPr lang="en-US" sz="2400" dirty="0" smtClean="0">
                <a:solidFill>
                  <a:schemeClr val="bg1"/>
                </a:solidFill>
              </a:rPr>
              <a:t> (RF) Bypass</a:t>
            </a:r>
            <a:endParaRPr lang="en-US" sz="2400" dirty="0">
              <a:solidFill>
                <a:schemeClr val="bg1"/>
              </a:solidFill>
            </a:endParaRPr>
          </a:p>
        </p:txBody>
      </p:sp>
      <p:sp>
        <p:nvSpPr>
          <p:cNvPr id="24" name="TextBox 23"/>
          <p:cNvSpPr txBox="1"/>
          <p:nvPr/>
        </p:nvSpPr>
        <p:spPr>
          <a:xfrm>
            <a:off x="3810000" y="2967335"/>
            <a:ext cx="5082673" cy="461665"/>
          </a:xfrm>
          <a:prstGeom prst="rect">
            <a:avLst/>
          </a:prstGeom>
          <a:noFill/>
        </p:spPr>
        <p:txBody>
          <a:bodyPr wrap="none" rtlCol="0">
            <a:spAutoFit/>
          </a:bodyPr>
          <a:lstStyle/>
          <a:p>
            <a:r>
              <a:rPr lang="en-US" sz="2400" dirty="0" smtClean="0">
                <a:solidFill>
                  <a:schemeClr val="accent2"/>
                </a:solidFill>
              </a:rPr>
              <a:t>Forwarding from M/W</a:t>
            </a:r>
            <a:r>
              <a:rPr lang="en-US" sz="2400" dirty="0" smtClean="0">
                <a:solidFill>
                  <a:schemeClr val="accent2"/>
                </a:solidFill>
                <a:sym typeface="Symbol"/>
              </a:rPr>
              <a:t>ID/Ex (</a:t>
            </a:r>
            <a:r>
              <a:rPr lang="en-US" sz="2400" dirty="0" err="1">
                <a:solidFill>
                  <a:schemeClr val="accent2"/>
                </a:solidFill>
                <a:sym typeface="Symbol"/>
              </a:rPr>
              <a:t>W</a:t>
            </a:r>
            <a:r>
              <a:rPr lang="en-US" sz="2400" dirty="0" err="1" smtClean="0">
                <a:solidFill>
                  <a:schemeClr val="accent2"/>
                </a:solidFill>
                <a:sym typeface="Symbol"/>
              </a:rPr>
              <a:t>Ex</a:t>
            </a:r>
            <a:r>
              <a:rPr lang="en-US" sz="2400" dirty="0" smtClean="0">
                <a:solidFill>
                  <a:schemeClr val="accent2"/>
                </a:solidFill>
                <a:sym typeface="Symbol"/>
              </a:rPr>
              <a:t>)</a:t>
            </a:r>
            <a:endParaRPr lang="en-US" sz="2400" dirty="0">
              <a:solidFill>
                <a:schemeClr val="accent2"/>
              </a:solidFill>
            </a:endParaRPr>
          </a:p>
        </p:txBody>
      </p:sp>
      <p:sp>
        <p:nvSpPr>
          <p:cNvPr id="25" name="TextBox 24"/>
          <p:cNvSpPr txBox="1"/>
          <p:nvPr/>
        </p:nvSpPr>
        <p:spPr>
          <a:xfrm>
            <a:off x="1295400" y="3805535"/>
            <a:ext cx="5396805" cy="830997"/>
          </a:xfrm>
          <a:prstGeom prst="rect">
            <a:avLst/>
          </a:prstGeom>
          <a:noFill/>
        </p:spPr>
        <p:txBody>
          <a:bodyPr wrap="none" rtlCol="0">
            <a:spAutoFit/>
          </a:bodyPr>
          <a:lstStyle/>
          <a:p>
            <a:r>
              <a:rPr lang="en-US" sz="2400" b="1" i="1" dirty="0" smtClean="0">
                <a:solidFill>
                  <a:schemeClr val="accent4">
                    <a:lumMod val="60000"/>
                    <a:lumOff val="40000"/>
                  </a:schemeClr>
                </a:solidFill>
              </a:rPr>
              <a:t>Stall </a:t>
            </a:r>
            <a:endParaRPr lang="en-US" sz="2400" dirty="0">
              <a:solidFill>
                <a:schemeClr val="accent4">
                  <a:lumMod val="60000"/>
                  <a:lumOff val="40000"/>
                </a:schemeClr>
              </a:solidFill>
            </a:endParaRPr>
          </a:p>
          <a:p>
            <a:r>
              <a:rPr lang="en-US" sz="2400" dirty="0" smtClean="0">
                <a:solidFill>
                  <a:schemeClr val="accent4">
                    <a:lumMod val="60000"/>
                    <a:lumOff val="40000"/>
                  </a:schemeClr>
                </a:solidFill>
              </a:rPr>
              <a:t>+  Forwarding from M/W</a:t>
            </a:r>
            <a:r>
              <a:rPr lang="en-US" sz="2400" dirty="0" smtClean="0">
                <a:solidFill>
                  <a:schemeClr val="accent4">
                    <a:lumMod val="60000"/>
                    <a:lumOff val="40000"/>
                  </a:schemeClr>
                </a:solidFill>
                <a:sym typeface="Symbol"/>
              </a:rPr>
              <a:t>ID/Ex (</a:t>
            </a:r>
            <a:r>
              <a:rPr lang="en-US" sz="2400" dirty="0" err="1">
                <a:solidFill>
                  <a:schemeClr val="accent4">
                    <a:lumMod val="60000"/>
                    <a:lumOff val="40000"/>
                  </a:schemeClr>
                </a:solidFill>
                <a:sym typeface="Symbol"/>
              </a:rPr>
              <a:t>W</a:t>
            </a:r>
            <a:r>
              <a:rPr lang="en-US" sz="2400" dirty="0" err="1" smtClean="0">
                <a:solidFill>
                  <a:schemeClr val="accent4">
                    <a:lumMod val="60000"/>
                    <a:lumOff val="40000"/>
                  </a:schemeClr>
                </a:solidFill>
                <a:sym typeface="Symbol"/>
              </a:rPr>
              <a:t>Ex</a:t>
            </a:r>
            <a:r>
              <a:rPr lang="en-US" sz="2400" dirty="0" smtClean="0">
                <a:solidFill>
                  <a:schemeClr val="accent4">
                    <a:lumMod val="60000"/>
                    <a:lumOff val="40000"/>
                  </a:schemeClr>
                </a:solidFill>
                <a:sym typeface="Symbol"/>
              </a:rPr>
              <a:t>)</a:t>
            </a:r>
            <a:endParaRPr lang="en-US" sz="2400" dirty="0">
              <a:solidFill>
                <a:schemeClr val="accent4">
                  <a:lumMod val="60000"/>
                  <a:lumOff val="40000"/>
                </a:schemeClr>
              </a:solidFill>
            </a:endParaRPr>
          </a:p>
        </p:txBody>
      </p:sp>
      <p:sp>
        <p:nvSpPr>
          <p:cNvPr id="21" name="TextBox 20"/>
          <p:cNvSpPr txBox="1"/>
          <p:nvPr/>
        </p:nvSpPr>
        <p:spPr>
          <a:xfrm>
            <a:off x="3810000" y="5181600"/>
            <a:ext cx="1805687" cy="584775"/>
          </a:xfrm>
          <a:prstGeom prst="rect">
            <a:avLst/>
          </a:prstGeom>
          <a:noFill/>
        </p:spPr>
        <p:txBody>
          <a:bodyPr wrap="none" rtlCol="0">
            <a:spAutoFit/>
          </a:bodyPr>
          <a:lstStyle/>
          <a:p>
            <a:r>
              <a:rPr lang="en-US" sz="3200" dirty="0" smtClean="0">
                <a:solidFill>
                  <a:srgbClr val="00F6FF"/>
                </a:solidFill>
              </a:rPr>
              <a:t>5 Hazards</a:t>
            </a:r>
            <a:endParaRPr lang="en-US" sz="3200" dirty="0">
              <a:solidFill>
                <a:srgbClr val="00F6FF"/>
              </a:solidFill>
            </a:endParaRPr>
          </a:p>
        </p:txBody>
      </p:sp>
      <p:sp>
        <p:nvSpPr>
          <p:cNvPr id="26" name="Oval 25"/>
          <p:cNvSpPr/>
          <p:nvPr/>
        </p:nvSpPr>
        <p:spPr>
          <a:xfrm>
            <a:off x="3581400" y="5029200"/>
            <a:ext cx="2209800" cy="8382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Tree>
    <p:extLst>
      <p:ext uri="{BB962C8B-B14F-4D97-AF65-F5344CB8AC3E}">
        <p14:creationId xmlns:p14="http://schemas.microsoft.com/office/powerpoint/2010/main" val="2328448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Hazard Recap</a:t>
            </a:r>
            <a:endParaRPr lang="en-US" dirty="0"/>
          </a:p>
        </p:txBody>
      </p:sp>
      <p:sp>
        <p:nvSpPr>
          <p:cNvPr id="3" name="Content Placeholder 2"/>
          <p:cNvSpPr>
            <a:spLocks noGrp="1"/>
          </p:cNvSpPr>
          <p:nvPr>
            <p:ph idx="1"/>
            <p:custDataLst>
              <p:tags r:id="rId2"/>
            </p:custDataLst>
          </p:nvPr>
        </p:nvSpPr>
        <p:spPr>
          <a:ln>
            <a:noFill/>
          </a:ln>
        </p:spPr>
        <p:txBody>
          <a:bodyPr>
            <a:normAutofit/>
          </a:bodyPr>
          <a:lstStyle/>
          <a:p>
            <a:r>
              <a:rPr lang="en-US" dirty="0" smtClean="0">
                <a:solidFill>
                  <a:srgbClr val="00F6FF"/>
                </a:solidFill>
              </a:rPr>
              <a:t>Delay Slot(s)</a:t>
            </a:r>
          </a:p>
          <a:p>
            <a:pPr lvl="1"/>
            <a:r>
              <a:rPr lang="en-US" dirty="0" smtClean="0"/>
              <a:t>Modify ISA to match implementation</a:t>
            </a:r>
          </a:p>
          <a:p>
            <a:endParaRPr lang="en-US" dirty="0" smtClean="0">
              <a:solidFill>
                <a:schemeClr val="accent1"/>
              </a:solidFill>
            </a:endParaRPr>
          </a:p>
          <a:p>
            <a:r>
              <a:rPr lang="en-US" dirty="0" smtClean="0">
                <a:solidFill>
                  <a:srgbClr val="00F6FF"/>
                </a:solidFill>
              </a:rPr>
              <a:t>Stall</a:t>
            </a:r>
          </a:p>
          <a:p>
            <a:pPr lvl="1"/>
            <a:r>
              <a:rPr lang="en-US" dirty="0" smtClean="0"/>
              <a:t>Pause current and all subsequent instructions</a:t>
            </a:r>
          </a:p>
          <a:p>
            <a:endParaRPr lang="en-US" dirty="0" smtClean="0">
              <a:solidFill>
                <a:schemeClr val="accent1"/>
              </a:solidFill>
            </a:endParaRPr>
          </a:p>
          <a:p>
            <a:r>
              <a:rPr lang="en-US" dirty="0" smtClean="0">
                <a:solidFill>
                  <a:srgbClr val="00F6FF"/>
                </a:solidFill>
              </a:rPr>
              <a:t>Forward/Bypass</a:t>
            </a:r>
          </a:p>
          <a:p>
            <a:pPr lvl="1"/>
            <a:r>
              <a:rPr lang="en-US" dirty="0" smtClean="0"/>
              <a:t>Try to steal correct value from elsewhere in pipeline</a:t>
            </a:r>
          </a:p>
          <a:p>
            <a:pPr lvl="1"/>
            <a:r>
              <a:rPr lang="en-US" dirty="0" smtClean="0"/>
              <a:t>Otherwise, fall back to stalling or require a delay slot</a:t>
            </a:r>
          </a:p>
          <a:p>
            <a:endParaRPr lang="en-US" dirty="0" smtClean="0"/>
          </a:p>
        </p:txBody>
      </p:sp>
    </p:spTree>
    <p:extLst>
      <p:ext uri="{BB962C8B-B14F-4D97-AF65-F5344CB8AC3E}">
        <p14:creationId xmlns:p14="http://schemas.microsoft.com/office/powerpoint/2010/main" val="1048132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learning about this? </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Logic and gates</a:t>
            </a:r>
          </a:p>
          <a:p>
            <a:r>
              <a:rPr lang="en-US" dirty="0"/>
              <a:t>	</a:t>
            </a:r>
            <a:r>
              <a:rPr lang="en-US" dirty="0" smtClean="0"/>
              <a:t>Numbers &amp; arithmetic</a:t>
            </a:r>
          </a:p>
          <a:p>
            <a:r>
              <a:rPr lang="en-US" dirty="0"/>
              <a:t>	</a:t>
            </a:r>
            <a:r>
              <a:rPr lang="en-US" dirty="0" smtClean="0"/>
              <a:t>States &amp; FSMs</a:t>
            </a:r>
          </a:p>
          <a:p>
            <a:r>
              <a:rPr lang="en-US" dirty="0"/>
              <a:t>	</a:t>
            </a:r>
            <a:r>
              <a:rPr lang="en-US" dirty="0" smtClean="0"/>
              <a:t>Memory</a:t>
            </a:r>
          </a:p>
          <a:p>
            <a:r>
              <a:rPr lang="en-US" dirty="0"/>
              <a:t>	</a:t>
            </a:r>
            <a:r>
              <a:rPr lang="en-US" dirty="0" smtClean="0"/>
              <a:t>A simple CPU</a:t>
            </a:r>
          </a:p>
          <a:p>
            <a:r>
              <a:rPr lang="en-US" dirty="0"/>
              <a:t>	</a:t>
            </a:r>
            <a:r>
              <a:rPr lang="en-US" dirty="0" smtClean="0"/>
              <a:t>Performance</a:t>
            </a:r>
          </a:p>
          <a:p>
            <a:r>
              <a:rPr lang="en-US" dirty="0"/>
              <a:t>	</a:t>
            </a:r>
            <a:r>
              <a:rPr lang="en-US" dirty="0" smtClean="0"/>
              <a:t>Pipelining</a:t>
            </a:r>
          </a:p>
          <a:p>
            <a:r>
              <a:rPr lang="en-US" dirty="0"/>
              <a:t>	</a:t>
            </a:r>
            <a:r>
              <a:rPr lang="en-US" dirty="0" smtClean="0"/>
              <a:t>Hazards: Data and Control</a:t>
            </a:r>
          </a:p>
          <a:p>
            <a:r>
              <a:rPr lang="en-US" dirty="0" smtClean="0"/>
              <a:t>	</a:t>
            </a:r>
            <a:endParaRPr lang="en-US" dirty="0"/>
          </a:p>
        </p:txBody>
      </p:sp>
    </p:spTree>
    <p:extLst>
      <p:ext uri="{BB962C8B-B14F-4D97-AF65-F5344CB8AC3E}">
        <p14:creationId xmlns:p14="http://schemas.microsoft.com/office/powerpoint/2010/main" val="274566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sz="2800" dirty="0" smtClean="0">
                <a:solidFill>
                  <a:srgbClr val="00F6FF"/>
                </a:solidFill>
              </a:rPr>
              <a:t>Prelim1:</a:t>
            </a:r>
            <a:endParaRPr lang="en-US" sz="2800" dirty="0">
              <a:solidFill>
                <a:srgbClr val="00F6FF"/>
              </a:solidFill>
            </a:endParaRPr>
          </a:p>
          <a:p>
            <a:pPr marL="573088" lvl="1" indent="-457200">
              <a:buFont typeface="Arial"/>
              <a:buChar char="•"/>
            </a:pPr>
            <a:r>
              <a:rPr lang="en-US" sz="2400" dirty="0" smtClean="0"/>
              <a:t>Time: We </a:t>
            </a:r>
            <a:r>
              <a:rPr lang="en-US" sz="2400" dirty="0"/>
              <a:t>will start at </a:t>
            </a:r>
            <a:r>
              <a:rPr lang="en-US" sz="2400" dirty="0" smtClean="0">
                <a:solidFill>
                  <a:srgbClr val="00F6FF"/>
                </a:solidFill>
              </a:rPr>
              <a:t>7:30pm </a:t>
            </a:r>
            <a:r>
              <a:rPr lang="en-US" sz="2400" dirty="0">
                <a:solidFill>
                  <a:srgbClr val="00F6FF"/>
                </a:solidFill>
              </a:rPr>
              <a:t>sharp</a:t>
            </a:r>
            <a:r>
              <a:rPr lang="en-US" sz="2400" dirty="0"/>
              <a:t>, so come </a:t>
            </a:r>
            <a:r>
              <a:rPr lang="en-US" sz="2400" dirty="0" smtClean="0"/>
              <a:t>early</a:t>
            </a:r>
          </a:p>
          <a:p>
            <a:pPr marL="631825" lvl="1" indent="-457200">
              <a:buFont typeface="Arial"/>
              <a:buChar char="•"/>
            </a:pPr>
            <a:r>
              <a:rPr lang="en-US" dirty="0" err="1" smtClean="0"/>
              <a:t>Loc</a:t>
            </a:r>
            <a:r>
              <a:rPr lang="en-US" dirty="0" smtClean="0"/>
              <a:t>: Upson </a:t>
            </a:r>
            <a:r>
              <a:rPr lang="en-US" dirty="0"/>
              <a:t>B17 [a-e]*, Olin 255[f-m]*, Philips 101 [n-z]</a:t>
            </a:r>
            <a:r>
              <a:rPr lang="en-US" dirty="0" smtClean="0"/>
              <a:t>*</a:t>
            </a:r>
          </a:p>
          <a:p>
            <a:pPr marL="573088" lvl="1" indent="-457200">
              <a:buFont typeface="Arial"/>
              <a:buChar char="•"/>
            </a:pPr>
            <a:r>
              <a:rPr lang="en-US" sz="2400" dirty="0">
                <a:solidFill>
                  <a:srgbClr val="00F6FF"/>
                </a:solidFill>
              </a:rPr>
              <a:t>Closed Book</a:t>
            </a:r>
          </a:p>
          <a:p>
            <a:pPr marL="1031875" lvl="2" indent="-457200">
              <a:buFont typeface="Arial"/>
              <a:buChar char="•"/>
            </a:pPr>
            <a:r>
              <a:rPr lang="en-US" sz="2000" dirty="0"/>
              <a:t>Cannot use electronic device or outside </a:t>
            </a:r>
            <a:r>
              <a:rPr lang="en-US" sz="2000" dirty="0" smtClean="0"/>
              <a:t>material</a:t>
            </a:r>
            <a:endParaRPr lang="en-US" dirty="0"/>
          </a:p>
          <a:p>
            <a:pPr marL="573088" lvl="1" indent="-457200">
              <a:buFont typeface="Arial"/>
              <a:buChar char="•"/>
            </a:pPr>
            <a:r>
              <a:rPr lang="en-US" sz="2400" dirty="0"/>
              <a:t>Practice prelims are online in </a:t>
            </a:r>
            <a:r>
              <a:rPr lang="en-US" sz="2400" dirty="0" smtClean="0"/>
              <a:t>CMS</a:t>
            </a:r>
          </a:p>
          <a:p>
            <a:pPr lvl="1" indent="-627062">
              <a:buFont typeface="Arial"/>
              <a:buChar char="•"/>
            </a:pPr>
            <a:r>
              <a:rPr lang="en-US" dirty="0" smtClean="0"/>
              <a:t>Material covered </a:t>
            </a:r>
            <a:r>
              <a:rPr lang="en-US" dirty="0" smtClean="0">
                <a:solidFill>
                  <a:srgbClr val="00F6FF"/>
                </a:solidFill>
              </a:rPr>
              <a:t>everything up to end of this week</a:t>
            </a:r>
          </a:p>
          <a:p>
            <a:pPr marL="1031875" lvl="2" indent="-457200">
              <a:buFont typeface="Arial"/>
              <a:buChar char="•"/>
            </a:pPr>
            <a:r>
              <a:rPr lang="en-US" sz="2000" dirty="0" smtClean="0"/>
              <a:t>Everything up to and including data hazards</a:t>
            </a:r>
          </a:p>
          <a:p>
            <a:pPr marL="1031875" lvl="2" indent="-457200">
              <a:buFont typeface="Arial"/>
              <a:buChar char="•"/>
            </a:pPr>
            <a:r>
              <a:rPr lang="en-US" sz="2000" dirty="0" smtClean="0"/>
              <a:t>Appendix B (logic, gates, FSMs, memory, ALUs) </a:t>
            </a:r>
          </a:p>
          <a:p>
            <a:pPr marL="1031875" lvl="2" indent="-457200">
              <a:buFont typeface="Arial"/>
              <a:buChar char="•"/>
            </a:pPr>
            <a:r>
              <a:rPr lang="en-US" sz="2000" dirty="0" smtClean="0"/>
              <a:t>Chapter 4 (pipelined [and non] MIPS processor with hazards)</a:t>
            </a:r>
          </a:p>
          <a:p>
            <a:pPr marL="1031875" lvl="2" indent="-457200">
              <a:buFont typeface="Arial"/>
              <a:buChar char="•"/>
            </a:pPr>
            <a:r>
              <a:rPr lang="en-US" sz="2000" dirty="0" smtClean="0"/>
              <a:t>Chapters 2 (Numbers / Arithmetic, simple MIPS instructions)</a:t>
            </a:r>
          </a:p>
          <a:p>
            <a:pPr marL="1031875" lvl="2" indent="-457200">
              <a:buFont typeface="Arial"/>
              <a:buChar char="•"/>
            </a:pPr>
            <a:r>
              <a:rPr lang="en-US" sz="2000" dirty="0" smtClean="0"/>
              <a:t>Chapter 1 (Performance)</a:t>
            </a:r>
          </a:p>
          <a:p>
            <a:pPr marL="1031875" lvl="2" indent="-457200">
              <a:buFont typeface="Arial"/>
              <a:buChar char="•"/>
            </a:pPr>
            <a:r>
              <a:rPr lang="en-US" sz="2000" dirty="0" smtClean="0"/>
              <a:t>HW1, Lab0, Lab1, Lab2</a:t>
            </a:r>
          </a:p>
          <a:p>
            <a:endParaRPr lang="en-US" dirty="0"/>
          </a:p>
          <a:p>
            <a:endParaRPr lang="en-US" dirty="0"/>
          </a:p>
        </p:txBody>
      </p:sp>
    </p:spTree>
    <p:extLst>
      <p:ext uri="{BB962C8B-B14F-4D97-AF65-F5344CB8AC3E}">
        <p14:creationId xmlns:p14="http://schemas.microsoft.com/office/powerpoint/2010/main" val="20749889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a:xfrm>
            <a:off x="762000" y="990600"/>
            <a:ext cx="8077200" cy="6324600"/>
          </a:xfrm>
        </p:spPr>
        <p:txBody>
          <a:bodyPr>
            <a:normAutofit/>
          </a:bodyPr>
          <a:lstStyle/>
          <a:p>
            <a:r>
              <a:rPr lang="en-US" sz="2800" dirty="0" smtClean="0">
                <a:solidFill>
                  <a:srgbClr val="00F6FF"/>
                </a:solidFill>
              </a:rPr>
              <a:t>What about branches?</a:t>
            </a:r>
          </a:p>
          <a:p>
            <a:r>
              <a:rPr lang="en-US" sz="2800" dirty="0" smtClean="0"/>
              <a:t>A </a:t>
            </a:r>
            <a:r>
              <a:rPr lang="en-US" sz="2800" dirty="0" smtClean="0">
                <a:solidFill>
                  <a:srgbClr val="00F6FF"/>
                </a:solidFill>
              </a:rPr>
              <a:t>control hazard </a:t>
            </a:r>
            <a:r>
              <a:rPr lang="en-US" sz="2800" dirty="0" smtClean="0"/>
              <a:t>occurs if there is a control instruction (e.g. BEQ) and the program counter (PC) following the control instruction is not known until the control instruction computes if the branch should be taken</a:t>
            </a:r>
          </a:p>
          <a:p>
            <a:endParaRPr lang="en-US" sz="2800" dirty="0"/>
          </a:p>
          <a:p>
            <a:r>
              <a:rPr lang="en-US" sz="2800" dirty="0" smtClean="0"/>
              <a:t>e.g. </a:t>
            </a:r>
          </a:p>
          <a:p>
            <a:r>
              <a:rPr lang="en-US" sz="2800" dirty="0" smtClean="0"/>
              <a:t>0x10:</a:t>
            </a:r>
            <a:r>
              <a:rPr lang="en-US" sz="2800" dirty="0"/>
              <a:t>	</a:t>
            </a:r>
            <a:r>
              <a:rPr lang="en-US" sz="2800" dirty="0" smtClean="0"/>
              <a:t>	</a:t>
            </a:r>
            <a:r>
              <a:rPr lang="en-US" sz="2800" dirty="0" err="1" smtClean="0">
                <a:solidFill>
                  <a:srgbClr val="00F6FF"/>
                </a:solidFill>
              </a:rPr>
              <a:t>beq</a:t>
            </a:r>
            <a:r>
              <a:rPr lang="en-US" sz="2800" dirty="0" smtClean="0"/>
              <a:t> </a:t>
            </a:r>
            <a:r>
              <a:rPr lang="en-US" sz="2800" dirty="0"/>
              <a:t>r1, r2, </a:t>
            </a:r>
            <a:r>
              <a:rPr lang="en-US" sz="2800" dirty="0">
                <a:solidFill>
                  <a:srgbClr val="00F6FF"/>
                </a:solidFill>
              </a:rPr>
              <a:t>L</a:t>
            </a:r>
          </a:p>
          <a:p>
            <a:r>
              <a:rPr lang="en-US" sz="2800" dirty="0" smtClean="0"/>
              <a:t>0x14:		add r3, r0, r3</a:t>
            </a:r>
          </a:p>
          <a:p>
            <a:r>
              <a:rPr lang="en-US" sz="2800" dirty="0" smtClean="0"/>
              <a:t>0x18:		sub </a:t>
            </a:r>
            <a:r>
              <a:rPr lang="en-US" sz="2800" dirty="0"/>
              <a:t>r5, r4, r6</a:t>
            </a:r>
          </a:p>
          <a:p>
            <a:r>
              <a:rPr lang="en-US" sz="2800" dirty="0" smtClean="0"/>
              <a:t>0x1C: </a:t>
            </a:r>
            <a:r>
              <a:rPr lang="en-US" sz="2800" dirty="0" smtClean="0">
                <a:solidFill>
                  <a:srgbClr val="00F6FF"/>
                </a:solidFill>
              </a:rPr>
              <a:t>L:</a:t>
            </a:r>
            <a:r>
              <a:rPr lang="en-US" sz="2800" dirty="0" smtClean="0"/>
              <a:t>	or   r3, r2, r4</a:t>
            </a:r>
          </a:p>
          <a:p>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3717319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a:xfrm>
            <a:off x="533400" y="914400"/>
            <a:ext cx="9144000" cy="5410200"/>
          </a:xfrm>
        </p:spPr>
        <p:txBody>
          <a:bodyPr>
            <a:normAutofit fontScale="92500"/>
          </a:bodyPr>
          <a:lstStyle/>
          <a:p>
            <a:r>
              <a:rPr lang="en-US" sz="3000" dirty="0" smtClean="0">
                <a:solidFill>
                  <a:srgbClr val="00F6FF"/>
                </a:solidFill>
              </a:rPr>
              <a:t>Control Hazards</a:t>
            </a:r>
          </a:p>
          <a:p>
            <a:pPr lvl="1"/>
            <a:r>
              <a:rPr lang="en-US" sz="2600" dirty="0" smtClean="0"/>
              <a:t>instructions are fetched in stage 1 (IF)</a:t>
            </a:r>
          </a:p>
          <a:p>
            <a:pPr lvl="1"/>
            <a:r>
              <a:rPr lang="en-US" sz="2600" dirty="0" smtClean="0"/>
              <a:t>branch and jump decisions occur in stage 3 (EX) </a:t>
            </a:r>
          </a:p>
          <a:p>
            <a:pPr lvl="1"/>
            <a:r>
              <a:rPr lang="en-US" sz="2600" dirty="0" smtClean="0"/>
              <a:t>i.e. next PC is not known until </a:t>
            </a:r>
            <a:r>
              <a:rPr lang="en-US" sz="2600" b="1" i="1" dirty="0" smtClean="0"/>
              <a:t>2 cycles</a:t>
            </a:r>
            <a:r>
              <a:rPr lang="en-US" sz="2600" dirty="0" smtClean="0"/>
              <a:t> </a:t>
            </a:r>
            <a:r>
              <a:rPr lang="en-US" sz="2600" i="1" dirty="0" smtClean="0"/>
              <a:t>after</a:t>
            </a:r>
            <a:r>
              <a:rPr lang="en-US" sz="2600" dirty="0" smtClean="0"/>
              <a:t> branch/jump</a:t>
            </a:r>
          </a:p>
          <a:p>
            <a:pPr lvl="1"/>
            <a:endParaRPr lang="en-US" sz="2600" dirty="0" smtClean="0"/>
          </a:p>
          <a:p>
            <a:r>
              <a:rPr lang="en-US" sz="3000" dirty="0"/>
              <a:t>What happens to </a:t>
            </a:r>
            <a:r>
              <a:rPr lang="en-US" sz="3000" dirty="0" err="1" smtClean="0"/>
              <a:t>instr</a:t>
            </a:r>
            <a:r>
              <a:rPr lang="en-US" sz="3000" dirty="0" smtClean="0"/>
              <a:t> </a:t>
            </a:r>
            <a:r>
              <a:rPr lang="en-US" sz="3000" dirty="0"/>
              <a:t>following a branch, if branch taken</a:t>
            </a:r>
            <a:r>
              <a:rPr lang="en-US" sz="3000" dirty="0" smtClean="0"/>
              <a:t>?</a:t>
            </a:r>
            <a:endParaRPr lang="en-US" sz="2600" dirty="0"/>
          </a:p>
          <a:p>
            <a:r>
              <a:rPr lang="en-US" dirty="0">
                <a:solidFill>
                  <a:srgbClr val="00F6FF"/>
                </a:solidFill>
              </a:rPr>
              <a:t>Stall (+ </a:t>
            </a:r>
            <a:r>
              <a:rPr lang="en-US" dirty="0" smtClean="0">
                <a:solidFill>
                  <a:srgbClr val="00F6FF"/>
                </a:solidFill>
              </a:rPr>
              <a:t>Zap/Flush)</a:t>
            </a:r>
            <a:endParaRPr lang="en-US" dirty="0">
              <a:solidFill>
                <a:srgbClr val="00F6FF"/>
              </a:solidFill>
            </a:endParaRPr>
          </a:p>
          <a:p>
            <a:pPr lvl="1"/>
            <a:r>
              <a:rPr lang="en-US" dirty="0"/>
              <a:t>prevent PC update</a:t>
            </a:r>
          </a:p>
          <a:p>
            <a:pPr lvl="1"/>
            <a:r>
              <a:rPr lang="en-US" dirty="0"/>
              <a:t>clear IF/ID pipeline register</a:t>
            </a:r>
          </a:p>
          <a:p>
            <a:pPr lvl="2"/>
            <a:r>
              <a:rPr lang="en-US" dirty="0"/>
              <a:t>instruction just fetched might be </a:t>
            </a:r>
            <a:r>
              <a:rPr lang="en-US" dirty="0" smtClean="0"/>
              <a:t>wrong, </a:t>
            </a:r>
            <a:r>
              <a:rPr lang="en-US" dirty="0"/>
              <a:t>so convert to </a:t>
            </a:r>
            <a:r>
              <a:rPr lang="en-US" dirty="0" err="1"/>
              <a:t>nop</a:t>
            </a:r>
            <a:endParaRPr lang="en-US" dirty="0"/>
          </a:p>
          <a:p>
            <a:pPr lvl="1"/>
            <a:r>
              <a:rPr lang="en-US" dirty="0"/>
              <a:t>allow branch to continue into EX stage</a:t>
            </a:r>
          </a:p>
          <a:p>
            <a:endParaRPr lang="en-US" sz="3000" dirty="0" smtClean="0"/>
          </a:p>
          <a:p>
            <a:endParaRPr lang="en-US" dirty="0" smtClean="0"/>
          </a:p>
        </p:txBody>
      </p:sp>
    </p:spTree>
    <p:extLst>
      <p:ext uri="{BB962C8B-B14F-4D97-AF65-F5344CB8AC3E}">
        <p14:creationId xmlns:p14="http://schemas.microsoft.com/office/powerpoint/2010/main" val="2709656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6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1"/>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2"/>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3"/>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4"/>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5"/>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6"/>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6759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lstStyle/>
          <a:p>
            <a:r>
              <a:rPr lang="en-US" dirty="0" smtClean="0"/>
              <a:t>Control Hazards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547401074"/>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260297"/>
            <a:ext cx="304800" cy="457200"/>
            <a:chOff x="868680" y="2971800"/>
            <a:chExt cx="304800" cy="304800"/>
          </a:xfrm>
          <a:noFill/>
        </p:grpSpPr>
        <p:sp>
          <p:nvSpPr>
            <p:cNvPr id="98" name="Freeform 97"/>
            <p:cNvSpPr/>
            <p:nvPr>
              <p:custDataLst>
                <p:tags r:id="rId7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2"/>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4958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chemeClr val="bg1"/>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83" name="TextBox 82"/>
          <p:cNvSpPr txBox="1"/>
          <p:nvPr/>
        </p:nvSpPr>
        <p:spPr>
          <a:xfrm>
            <a:off x="3183649" y="47492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4" name="TextBox 83"/>
          <p:cNvSpPr txBox="1"/>
          <p:nvPr/>
        </p:nvSpPr>
        <p:spPr>
          <a:xfrm>
            <a:off x="3924833" y="47492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5" name="TextBox 84"/>
          <p:cNvSpPr txBox="1"/>
          <p:nvPr/>
        </p:nvSpPr>
        <p:spPr>
          <a:xfrm>
            <a:off x="53340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6" name="TextBox 85"/>
          <p:cNvSpPr txBox="1"/>
          <p:nvPr/>
        </p:nvSpPr>
        <p:spPr>
          <a:xfrm>
            <a:off x="61722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0" name="TextBox 109"/>
          <p:cNvSpPr txBox="1"/>
          <p:nvPr/>
        </p:nvSpPr>
        <p:spPr>
          <a:xfrm>
            <a:off x="5334000"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2" name="TextBox 111"/>
          <p:cNvSpPr txBox="1"/>
          <p:nvPr/>
        </p:nvSpPr>
        <p:spPr>
          <a:xfrm>
            <a:off x="3888170" y="53588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13" name="TextBox 112"/>
          <p:cNvSpPr txBox="1"/>
          <p:nvPr/>
        </p:nvSpPr>
        <p:spPr>
          <a:xfrm>
            <a:off x="4553131"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4" name="TextBox 113"/>
          <p:cNvSpPr txBox="1"/>
          <p:nvPr/>
        </p:nvSpPr>
        <p:spPr>
          <a:xfrm>
            <a:off x="6172200"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5" name="TextBox 114"/>
          <p:cNvSpPr txBox="1"/>
          <p:nvPr/>
        </p:nvSpPr>
        <p:spPr>
          <a:xfrm>
            <a:off x="6991531"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24" name="Oval 123"/>
          <p:cNvSpPr/>
          <p:nvPr>
            <p:custDataLst>
              <p:tags r:id="rId69"/>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70"/>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sp>
        <p:nvSpPr>
          <p:cNvPr id="150" name="TextBox 149"/>
          <p:cNvSpPr txBox="1"/>
          <p:nvPr/>
        </p:nvSpPr>
        <p:spPr>
          <a:xfrm>
            <a:off x="4707649" y="60446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51" name="TextBox 150"/>
          <p:cNvSpPr txBox="1"/>
          <p:nvPr/>
        </p:nvSpPr>
        <p:spPr>
          <a:xfrm>
            <a:off x="5448833" y="60446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52" name="TextBox 151"/>
          <p:cNvSpPr txBox="1"/>
          <p:nvPr/>
        </p:nvSpPr>
        <p:spPr>
          <a:xfrm>
            <a:off x="6231649" y="6044625"/>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53" name="TextBox 152"/>
          <p:cNvSpPr txBox="1"/>
          <p:nvPr/>
        </p:nvSpPr>
        <p:spPr>
          <a:xfrm>
            <a:off x="7040274" y="6044625"/>
            <a:ext cx="535724" cy="584775"/>
          </a:xfrm>
          <a:prstGeom prst="rect">
            <a:avLst/>
          </a:prstGeom>
          <a:noFill/>
        </p:spPr>
        <p:txBody>
          <a:bodyPr wrap="none" rtlCol="0">
            <a:spAutoFit/>
          </a:bodyPr>
          <a:lstStyle/>
          <a:p>
            <a:r>
              <a:rPr lang="en-US" sz="3200" dirty="0">
                <a:solidFill>
                  <a:schemeClr val="bg1"/>
                </a:solidFill>
              </a:rPr>
              <a:t>M</a:t>
            </a:r>
          </a:p>
        </p:txBody>
      </p:sp>
      <p:sp>
        <p:nvSpPr>
          <p:cNvPr id="154" name="TextBox 153"/>
          <p:cNvSpPr txBox="1"/>
          <p:nvPr/>
        </p:nvSpPr>
        <p:spPr>
          <a:xfrm>
            <a:off x="7831849" y="6044625"/>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23" name="Oval 22"/>
          <p:cNvSpPr/>
          <p:nvPr/>
        </p:nvSpPr>
        <p:spPr>
          <a:xfrm>
            <a:off x="1905001" y="417189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1000" y="609600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07386" y="342900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159" name="TextBox 158"/>
          <p:cNvSpPr txBox="1"/>
          <p:nvPr/>
        </p:nvSpPr>
        <p:spPr>
          <a:xfrm>
            <a:off x="1900259" y="3653135"/>
            <a:ext cx="1757341" cy="461665"/>
          </a:xfrm>
          <a:prstGeom prst="rect">
            <a:avLst/>
          </a:prstGeom>
          <a:noFill/>
        </p:spPr>
        <p:txBody>
          <a:bodyPr wrap="none" rtlCol="0">
            <a:spAutoFit/>
          </a:bodyPr>
          <a:lstStyle/>
          <a:p>
            <a:r>
              <a:rPr lang="en-US" sz="2400" dirty="0" smtClean="0">
                <a:solidFill>
                  <a:schemeClr val="bg1"/>
                </a:solidFill>
              </a:rPr>
              <a:t>New PC = 1C</a:t>
            </a:r>
          </a:p>
        </p:txBody>
      </p:sp>
      <p:sp>
        <p:nvSpPr>
          <p:cNvPr id="160" name="TextBox 159"/>
          <p:cNvSpPr txBox="1"/>
          <p:nvPr/>
        </p:nvSpPr>
        <p:spPr>
          <a:xfrm>
            <a:off x="7315200" y="3420404"/>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Tree>
    <p:extLst>
      <p:ext uri="{BB962C8B-B14F-4D97-AF65-F5344CB8AC3E}">
        <p14:creationId xmlns:p14="http://schemas.microsoft.com/office/powerpoint/2010/main" val="22144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110" grpId="0"/>
      <p:bldP spid="112" grpId="0"/>
      <p:bldP spid="113" grpId="0"/>
      <p:bldP spid="114" grpId="0"/>
      <p:bldP spid="115" grpId="0"/>
      <p:bldP spid="150" grpId="0"/>
      <p:bldP spid="151" grpId="0"/>
      <p:bldP spid="152" grpId="0"/>
      <p:bldP spid="153" grpId="0"/>
      <p:bldP spid="154" grpId="0"/>
      <p:bldP spid="22" grpId="0"/>
      <p:bldP spid="155" grpId="0"/>
      <p:bldP spid="156" grpId="0"/>
      <p:bldP spid="157" grpId="0"/>
      <p:bldP spid="23" grpId="0" animBg="1"/>
      <p:bldP spid="158" grpId="0" animBg="1"/>
      <p:bldP spid="24" grpId="0"/>
      <p:bldP spid="159" grpId="0"/>
      <p:bldP spid="1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lstStyle/>
          <a:p>
            <a:r>
              <a:rPr lang="en-US" dirty="0" smtClean="0"/>
              <a:t>Control Hazards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3819675724"/>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260297"/>
            <a:ext cx="304800" cy="457200"/>
            <a:chOff x="868680" y="2971800"/>
            <a:chExt cx="304800" cy="304800"/>
          </a:xfrm>
          <a:noFill/>
        </p:grpSpPr>
        <p:sp>
          <p:nvSpPr>
            <p:cNvPr id="98" name="Freeform 97"/>
            <p:cNvSpPr/>
            <p:nvPr>
              <p:custDataLst>
                <p:tags r:id="rId7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2"/>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4958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rgbClr val="FFFFFF"/>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sp>
        <p:nvSpPr>
          <p:cNvPr id="83" name="TextBox 82"/>
          <p:cNvSpPr txBox="1"/>
          <p:nvPr/>
        </p:nvSpPr>
        <p:spPr>
          <a:xfrm>
            <a:off x="3183649" y="47492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84" name="TextBox 83"/>
          <p:cNvSpPr txBox="1"/>
          <p:nvPr/>
        </p:nvSpPr>
        <p:spPr>
          <a:xfrm>
            <a:off x="3924833" y="4749225"/>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85" name="TextBox 84"/>
          <p:cNvSpPr txBox="1"/>
          <p:nvPr/>
        </p:nvSpPr>
        <p:spPr>
          <a:xfrm>
            <a:off x="53340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6" name="TextBox 85"/>
          <p:cNvSpPr txBox="1"/>
          <p:nvPr/>
        </p:nvSpPr>
        <p:spPr>
          <a:xfrm>
            <a:off x="61722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0" name="TextBox 109"/>
          <p:cNvSpPr txBox="1"/>
          <p:nvPr/>
        </p:nvSpPr>
        <p:spPr>
          <a:xfrm>
            <a:off x="5334000"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2" name="TextBox 111"/>
          <p:cNvSpPr txBox="1"/>
          <p:nvPr/>
        </p:nvSpPr>
        <p:spPr>
          <a:xfrm>
            <a:off x="3888170" y="53588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113" name="TextBox 112"/>
          <p:cNvSpPr txBox="1"/>
          <p:nvPr/>
        </p:nvSpPr>
        <p:spPr>
          <a:xfrm>
            <a:off x="4553131"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4" name="TextBox 113"/>
          <p:cNvSpPr txBox="1"/>
          <p:nvPr/>
        </p:nvSpPr>
        <p:spPr>
          <a:xfrm>
            <a:off x="6172200"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15" name="TextBox 114"/>
          <p:cNvSpPr txBox="1"/>
          <p:nvPr/>
        </p:nvSpPr>
        <p:spPr>
          <a:xfrm>
            <a:off x="6991531" y="53588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24" name="Oval 123"/>
          <p:cNvSpPr/>
          <p:nvPr>
            <p:custDataLst>
              <p:tags r:id="rId69"/>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70"/>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sp>
        <p:nvSpPr>
          <p:cNvPr id="150" name="TextBox 149"/>
          <p:cNvSpPr txBox="1"/>
          <p:nvPr/>
        </p:nvSpPr>
        <p:spPr>
          <a:xfrm>
            <a:off x="4707649" y="60446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151" name="TextBox 150"/>
          <p:cNvSpPr txBox="1"/>
          <p:nvPr/>
        </p:nvSpPr>
        <p:spPr>
          <a:xfrm>
            <a:off x="5448833" y="6044625"/>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152" name="TextBox 151"/>
          <p:cNvSpPr txBox="1"/>
          <p:nvPr/>
        </p:nvSpPr>
        <p:spPr>
          <a:xfrm>
            <a:off x="6231649" y="6044625"/>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153" name="TextBox 152"/>
          <p:cNvSpPr txBox="1"/>
          <p:nvPr/>
        </p:nvSpPr>
        <p:spPr>
          <a:xfrm>
            <a:off x="7040274" y="6044625"/>
            <a:ext cx="535724" cy="584775"/>
          </a:xfrm>
          <a:prstGeom prst="rect">
            <a:avLst/>
          </a:prstGeom>
          <a:noFill/>
        </p:spPr>
        <p:txBody>
          <a:bodyPr wrap="none" rtlCol="0">
            <a:spAutoFit/>
          </a:bodyPr>
          <a:lstStyle/>
          <a:p>
            <a:r>
              <a:rPr lang="en-US" sz="3200" dirty="0">
                <a:solidFill>
                  <a:srgbClr val="FFFFFF"/>
                </a:solidFill>
              </a:rPr>
              <a:t>M</a:t>
            </a:r>
          </a:p>
        </p:txBody>
      </p:sp>
      <p:sp>
        <p:nvSpPr>
          <p:cNvPr id="154" name="TextBox 153"/>
          <p:cNvSpPr txBox="1"/>
          <p:nvPr/>
        </p:nvSpPr>
        <p:spPr>
          <a:xfrm>
            <a:off x="7831849" y="6044625"/>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159" name="Rounded Rectangle 158"/>
          <p:cNvSpPr/>
          <p:nvPr/>
        </p:nvSpPr>
        <p:spPr>
          <a:xfrm>
            <a:off x="304800" y="4749225"/>
            <a:ext cx="7924801" cy="119437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p:nvPr/>
        </p:nvCxnSpPr>
        <p:spPr>
          <a:xfrm>
            <a:off x="457200" y="4749225"/>
            <a:ext cx="7649724" cy="1194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457200" y="4749225"/>
            <a:ext cx="7620000" cy="1194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107386" y="3429000"/>
            <a:ext cx="2393091" cy="523220"/>
          </a:xfrm>
          <a:prstGeom prst="rect">
            <a:avLst/>
          </a:prstGeom>
          <a:noFill/>
        </p:spPr>
        <p:txBody>
          <a:bodyPr wrap="none" rtlCol="0">
            <a:spAutoFit/>
          </a:bodyPr>
          <a:lstStyle/>
          <a:p>
            <a:r>
              <a:rPr lang="en-US" sz="2800" dirty="0" smtClean="0">
                <a:solidFill>
                  <a:srgbClr val="FFFFFF"/>
                </a:solidFill>
              </a:rPr>
              <a:t>If branch Taken</a:t>
            </a:r>
          </a:p>
        </p:txBody>
      </p:sp>
      <p:sp>
        <p:nvSpPr>
          <p:cNvPr id="163" name="TextBox 162"/>
          <p:cNvSpPr txBox="1"/>
          <p:nvPr/>
        </p:nvSpPr>
        <p:spPr>
          <a:xfrm>
            <a:off x="1900259" y="3653135"/>
            <a:ext cx="1757341" cy="461665"/>
          </a:xfrm>
          <a:prstGeom prst="rect">
            <a:avLst/>
          </a:prstGeom>
          <a:noFill/>
        </p:spPr>
        <p:txBody>
          <a:bodyPr wrap="none" rtlCol="0">
            <a:spAutoFit/>
          </a:bodyPr>
          <a:lstStyle/>
          <a:p>
            <a:r>
              <a:rPr lang="en-US" sz="2400" dirty="0" smtClean="0">
                <a:solidFill>
                  <a:srgbClr val="FFFFFF"/>
                </a:solidFill>
              </a:rPr>
              <a:t>New PC = 1C</a:t>
            </a:r>
          </a:p>
        </p:txBody>
      </p:sp>
    </p:spTree>
    <p:extLst>
      <p:ext uri="{BB962C8B-B14F-4D97-AF65-F5344CB8AC3E}">
        <p14:creationId xmlns:p14="http://schemas.microsoft.com/office/powerpoint/2010/main" val="38014977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0"/>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1"/>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2"/>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3"/>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6200" y="4034135"/>
            <a:ext cx="1808508" cy="400110"/>
          </a:xfrm>
          <a:prstGeom prst="rect">
            <a:avLst/>
          </a:prstGeom>
          <a:noFill/>
        </p:spPr>
        <p:txBody>
          <a:bodyPr wrap="none" rtlCol="0">
            <a:spAutoFit/>
          </a:bodyPr>
          <a:lstStyle/>
          <a:p>
            <a:r>
              <a:rPr lang="en-US" sz="2000" dirty="0" smtClean="0">
                <a:solidFill>
                  <a:schemeClr val="bg1"/>
                </a:solidFill>
              </a:rPr>
              <a:t>14: add r3,r0,r3</a:t>
            </a:r>
            <a:endParaRPr lang="en-US" sz="2000" dirty="0">
              <a:solidFill>
                <a:schemeClr val="bg1"/>
              </a:solidFill>
            </a:endParaRPr>
          </a:p>
        </p:txBody>
      </p:sp>
      <p:sp>
        <p:nvSpPr>
          <p:cNvPr id="165" name="TextBox 164"/>
          <p:cNvSpPr txBox="1"/>
          <p:nvPr/>
        </p:nvSpPr>
        <p:spPr>
          <a:xfrm>
            <a:off x="1712492" y="401949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Tree>
    <p:extLst>
      <p:ext uri="{BB962C8B-B14F-4D97-AF65-F5344CB8AC3E}">
        <p14:creationId xmlns:p14="http://schemas.microsoft.com/office/powerpoint/2010/main" val="33036384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0"/>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1"/>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2"/>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3"/>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1518677" y="4034135"/>
            <a:ext cx="1808508" cy="400110"/>
          </a:xfrm>
          <a:prstGeom prst="rect">
            <a:avLst/>
          </a:prstGeom>
          <a:noFill/>
        </p:spPr>
        <p:txBody>
          <a:bodyPr wrap="none" rtlCol="0">
            <a:spAutoFit/>
          </a:bodyPr>
          <a:lstStyle/>
          <a:p>
            <a:r>
              <a:rPr lang="en-US" sz="2000" dirty="0" smtClean="0">
                <a:solidFill>
                  <a:schemeClr val="bg1"/>
                </a:solidFill>
              </a:rPr>
              <a:t>14: add r3,r0,r3</a:t>
            </a:r>
            <a:endParaRPr lang="en-US" sz="2000" dirty="0">
              <a:solidFill>
                <a:schemeClr val="bg1"/>
              </a:solidFill>
            </a:endParaRPr>
          </a:p>
        </p:txBody>
      </p:sp>
      <p:sp>
        <p:nvSpPr>
          <p:cNvPr id="165" name="TextBox 164"/>
          <p:cNvSpPr txBox="1"/>
          <p:nvPr/>
        </p:nvSpPr>
        <p:spPr>
          <a:xfrm>
            <a:off x="3307369" y="401949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82" name="TextBox 81"/>
          <p:cNvSpPr txBox="1"/>
          <p:nvPr/>
        </p:nvSpPr>
        <p:spPr>
          <a:xfrm>
            <a:off x="-109666" y="4038600"/>
            <a:ext cx="1786066" cy="400110"/>
          </a:xfrm>
          <a:prstGeom prst="rect">
            <a:avLst/>
          </a:prstGeom>
          <a:noFill/>
        </p:spPr>
        <p:txBody>
          <a:bodyPr wrap="none" rtlCol="0">
            <a:spAutoFit/>
          </a:bodyPr>
          <a:lstStyle/>
          <a:p>
            <a:r>
              <a:rPr lang="en-US" sz="2000" dirty="0" smtClean="0">
                <a:solidFill>
                  <a:schemeClr val="bg1"/>
                </a:solidFill>
              </a:rPr>
              <a:t>18: sub r5,r4,r6</a:t>
            </a:r>
            <a:endParaRPr lang="en-US" sz="2000" dirty="0">
              <a:solidFill>
                <a:schemeClr val="bg1"/>
              </a:solidFill>
            </a:endParaRPr>
          </a:p>
        </p:txBody>
      </p:sp>
    </p:spTree>
    <p:extLst>
      <p:ext uri="{BB962C8B-B14F-4D97-AF65-F5344CB8AC3E}">
        <p14:creationId xmlns:p14="http://schemas.microsoft.com/office/powerpoint/2010/main" val="12497022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0"/>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1"/>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2"/>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3"/>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3271277" y="4034135"/>
            <a:ext cx="662361" cy="400110"/>
          </a:xfrm>
          <a:prstGeom prst="rect">
            <a:avLst/>
          </a:prstGeom>
          <a:noFill/>
        </p:spPr>
        <p:txBody>
          <a:bodyPr wrap="none" rtlCol="0">
            <a:spAutoFit/>
          </a:bodyPr>
          <a:lstStyle/>
          <a:p>
            <a:r>
              <a:rPr lang="en-US" sz="2000" b="1" i="1" dirty="0" smtClean="0">
                <a:solidFill>
                  <a:schemeClr val="bg1"/>
                </a:solidFill>
              </a:rPr>
              <a:t>NOP</a:t>
            </a:r>
            <a:endParaRPr lang="en-US" sz="2000" b="1" i="1" dirty="0">
              <a:solidFill>
                <a:schemeClr val="bg1"/>
              </a:solidFill>
            </a:endParaRPr>
          </a:p>
        </p:txBody>
      </p:sp>
      <p:sp>
        <p:nvSpPr>
          <p:cNvPr id="165" name="TextBox 164"/>
          <p:cNvSpPr txBox="1"/>
          <p:nvPr/>
        </p:nvSpPr>
        <p:spPr>
          <a:xfrm>
            <a:off x="5898169" y="401949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81" name="TextBox 80"/>
          <p:cNvSpPr txBox="1"/>
          <p:nvPr/>
        </p:nvSpPr>
        <p:spPr>
          <a:xfrm>
            <a:off x="-76200" y="4034135"/>
            <a:ext cx="1646605" cy="400110"/>
          </a:xfrm>
          <a:prstGeom prst="rect">
            <a:avLst/>
          </a:prstGeom>
          <a:noFill/>
        </p:spPr>
        <p:txBody>
          <a:bodyPr wrap="none" rtlCol="0">
            <a:spAutoFit/>
          </a:bodyPr>
          <a:lstStyle/>
          <a:p>
            <a:r>
              <a:rPr lang="en-US" sz="2000" dirty="0" smtClean="0">
                <a:solidFill>
                  <a:schemeClr val="accent1"/>
                </a:solidFill>
              </a:rPr>
              <a:t>1C</a:t>
            </a:r>
            <a:r>
              <a:rPr lang="en-US" sz="2000" dirty="0" smtClean="0">
                <a:solidFill>
                  <a:schemeClr val="bg1"/>
                </a:solidFill>
              </a:rPr>
              <a:t>: or r3,r2,r4</a:t>
            </a:r>
            <a:endParaRPr lang="en-US" sz="2000" dirty="0">
              <a:solidFill>
                <a:schemeClr val="bg1"/>
              </a:solidFill>
            </a:endParaRPr>
          </a:p>
        </p:txBody>
      </p:sp>
      <p:sp>
        <p:nvSpPr>
          <p:cNvPr id="82" name="TextBox 81"/>
          <p:cNvSpPr txBox="1"/>
          <p:nvPr/>
        </p:nvSpPr>
        <p:spPr>
          <a:xfrm>
            <a:off x="1699839" y="4038600"/>
            <a:ext cx="662361" cy="400110"/>
          </a:xfrm>
          <a:prstGeom prst="rect">
            <a:avLst/>
          </a:prstGeom>
          <a:noFill/>
        </p:spPr>
        <p:txBody>
          <a:bodyPr wrap="none" rtlCol="0">
            <a:spAutoFit/>
          </a:bodyPr>
          <a:lstStyle/>
          <a:p>
            <a:r>
              <a:rPr lang="en-US" sz="2000" b="1" i="1" dirty="0" smtClean="0">
                <a:solidFill>
                  <a:schemeClr val="bg1"/>
                </a:solidFill>
              </a:rPr>
              <a:t>NOP</a:t>
            </a:r>
            <a:endParaRPr lang="en-US" sz="2000" b="1" i="1" dirty="0">
              <a:solidFill>
                <a:schemeClr val="bg1"/>
              </a:solidFill>
            </a:endParaRPr>
          </a:p>
        </p:txBody>
      </p:sp>
    </p:spTree>
    <p:extLst>
      <p:ext uri="{BB962C8B-B14F-4D97-AF65-F5344CB8AC3E}">
        <p14:creationId xmlns:p14="http://schemas.microsoft.com/office/powerpoint/2010/main" val="8657301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6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0"/>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1"/>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2"/>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3"/>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4"/>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5"/>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6"/>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0" y="3708097"/>
            <a:ext cx="2819400" cy="304801"/>
            <a:chOff x="609600" y="3708097"/>
            <a:chExt cx="2819400"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09600"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6195639" y="4034135"/>
            <a:ext cx="662361" cy="400110"/>
          </a:xfrm>
          <a:prstGeom prst="rect">
            <a:avLst/>
          </a:prstGeom>
          <a:noFill/>
        </p:spPr>
        <p:txBody>
          <a:bodyPr wrap="none" rtlCol="0">
            <a:spAutoFit/>
          </a:bodyPr>
          <a:lstStyle/>
          <a:p>
            <a:r>
              <a:rPr lang="en-US" sz="2000" b="1" i="1" dirty="0" smtClean="0">
                <a:solidFill>
                  <a:schemeClr val="bg1"/>
                </a:solidFill>
              </a:rPr>
              <a:t>NOP</a:t>
            </a:r>
            <a:endParaRPr lang="en-US" sz="2000" b="1" i="1" dirty="0">
              <a:solidFill>
                <a:schemeClr val="bg1"/>
              </a:solidFill>
            </a:endParaRPr>
          </a:p>
        </p:txBody>
      </p:sp>
      <p:sp>
        <p:nvSpPr>
          <p:cNvPr id="165" name="TextBox 164"/>
          <p:cNvSpPr txBox="1"/>
          <p:nvPr/>
        </p:nvSpPr>
        <p:spPr>
          <a:xfrm>
            <a:off x="7315200" y="401949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81" name="TextBox 80"/>
          <p:cNvSpPr txBox="1"/>
          <p:nvPr/>
        </p:nvSpPr>
        <p:spPr>
          <a:xfrm>
            <a:off x="1371600" y="4034135"/>
            <a:ext cx="1646605" cy="400110"/>
          </a:xfrm>
          <a:prstGeom prst="rect">
            <a:avLst/>
          </a:prstGeom>
          <a:noFill/>
        </p:spPr>
        <p:txBody>
          <a:bodyPr wrap="none" rtlCol="0">
            <a:spAutoFit/>
          </a:bodyPr>
          <a:lstStyle/>
          <a:p>
            <a:r>
              <a:rPr lang="en-US" sz="2000" dirty="0" smtClean="0">
                <a:solidFill>
                  <a:schemeClr val="accent1"/>
                </a:solidFill>
              </a:rPr>
              <a:t>1C</a:t>
            </a:r>
            <a:r>
              <a:rPr lang="en-US" sz="2000" dirty="0" smtClean="0">
                <a:solidFill>
                  <a:schemeClr val="bg1"/>
                </a:solidFill>
              </a:rPr>
              <a:t>: or r3,r2,r4</a:t>
            </a:r>
            <a:endParaRPr lang="en-US" sz="2000" dirty="0">
              <a:solidFill>
                <a:schemeClr val="bg1"/>
              </a:solidFill>
            </a:endParaRPr>
          </a:p>
        </p:txBody>
      </p:sp>
      <p:sp>
        <p:nvSpPr>
          <p:cNvPr id="82" name="TextBox 81"/>
          <p:cNvSpPr txBox="1"/>
          <p:nvPr/>
        </p:nvSpPr>
        <p:spPr>
          <a:xfrm>
            <a:off x="3757239" y="4038600"/>
            <a:ext cx="662361" cy="400110"/>
          </a:xfrm>
          <a:prstGeom prst="rect">
            <a:avLst/>
          </a:prstGeom>
          <a:noFill/>
        </p:spPr>
        <p:txBody>
          <a:bodyPr wrap="none" rtlCol="0">
            <a:spAutoFit/>
          </a:bodyPr>
          <a:lstStyle/>
          <a:p>
            <a:r>
              <a:rPr lang="en-US" sz="2000" b="1" i="1" dirty="0" smtClean="0">
                <a:solidFill>
                  <a:schemeClr val="bg1"/>
                </a:solidFill>
              </a:rPr>
              <a:t>NOP</a:t>
            </a:r>
            <a:endParaRPr lang="en-US" sz="2000" b="1" i="1" dirty="0">
              <a:solidFill>
                <a:schemeClr val="bg1"/>
              </a:solidFill>
            </a:endParaRPr>
          </a:p>
        </p:txBody>
      </p:sp>
    </p:spTree>
    <p:extLst>
      <p:ext uri="{BB962C8B-B14F-4D97-AF65-F5344CB8AC3E}">
        <p14:creationId xmlns:p14="http://schemas.microsoft.com/office/powerpoint/2010/main" val="36475362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a:t>R</a:t>
            </a:r>
            <a:r>
              <a:rPr lang="en-US" dirty="0" smtClean="0"/>
              <a:t>educe the cost of control hazard?</a:t>
            </a:r>
            <a:endParaRPr lang="en-US" dirty="0"/>
          </a:p>
        </p:txBody>
      </p:sp>
      <p:sp>
        <p:nvSpPr>
          <p:cNvPr id="4" name="Content Placeholder 3"/>
          <p:cNvSpPr>
            <a:spLocks noGrp="1"/>
          </p:cNvSpPr>
          <p:nvPr>
            <p:ph idx="1"/>
            <p:custDataLst>
              <p:tags r:id="rId2"/>
            </p:custDataLst>
          </p:nvPr>
        </p:nvSpPr>
        <p:spPr/>
        <p:txBody>
          <a:bodyPr>
            <a:normAutofit/>
          </a:bodyPr>
          <a:lstStyle/>
          <a:p>
            <a:r>
              <a:rPr lang="en-US" sz="3000" dirty="0" smtClean="0"/>
              <a:t>Can we forward/bypass values for branches?</a:t>
            </a:r>
          </a:p>
          <a:p>
            <a:pPr lvl="1"/>
            <a:r>
              <a:rPr lang="en-US" sz="2600" dirty="0" smtClean="0">
                <a:solidFill>
                  <a:srgbClr val="00F6FF"/>
                </a:solidFill>
              </a:rPr>
              <a:t>We can </a:t>
            </a:r>
            <a:r>
              <a:rPr lang="en-US" sz="2600" dirty="0">
                <a:solidFill>
                  <a:srgbClr val="00F6FF"/>
                </a:solidFill>
              </a:rPr>
              <a:t>move branch </a:t>
            </a:r>
            <a:r>
              <a:rPr lang="en-US" sz="2600" dirty="0" err="1">
                <a:solidFill>
                  <a:srgbClr val="00F6FF"/>
                </a:solidFill>
              </a:rPr>
              <a:t>calc</a:t>
            </a:r>
            <a:r>
              <a:rPr lang="en-US" sz="2600" dirty="0">
                <a:solidFill>
                  <a:srgbClr val="00F6FF"/>
                </a:solidFill>
              </a:rPr>
              <a:t> from EX to </a:t>
            </a:r>
            <a:r>
              <a:rPr lang="en-US" sz="2600" dirty="0" smtClean="0">
                <a:solidFill>
                  <a:srgbClr val="00F6FF"/>
                </a:solidFill>
              </a:rPr>
              <a:t>ID</a:t>
            </a:r>
          </a:p>
          <a:p>
            <a:pPr lvl="1"/>
            <a:r>
              <a:rPr lang="en-US" sz="2600" dirty="0" smtClean="0"/>
              <a:t>will </a:t>
            </a:r>
            <a:r>
              <a:rPr lang="en-US" sz="2600" dirty="0"/>
              <a:t>require new bypasses into ID stage; or can just zap the second </a:t>
            </a:r>
            <a:r>
              <a:rPr lang="en-US" sz="2600" dirty="0" smtClean="0"/>
              <a:t>instruction</a:t>
            </a:r>
          </a:p>
          <a:p>
            <a:r>
              <a:rPr lang="en-US" sz="3000" dirty="0"/>
              <a:t>What happens to instructions following a branch, if branch taken?</a:t>
            </a:r>
          </a:p>
          <a:p>
            <a:pPr lvl="1"/>
            <a:r>
              <a:rPr lang="en-US" sz="2600" dirty="0" smtClean="0"/>
              <a:t>Still need </a:t>
            </a:r>
            <a:r>
              <a:rPr lang="en-US" sz="2600" dirty="0"/>
              <a:t>to zap/flush instructions</a:t>
            </a:r>
          </a:p>
          <a:p>
            <a:r>
              <a:rPr lang="en-US" sz="3000" dirty="0" smtClean="0"/>
              <a:t>Is there still a performance penalty for branches</a:t>
            </a:r>
          </a:p>
          <a:p>
            <a:pPr lvl="1"/>
            <a:r>
              <a:rPr lang="en-US" sz="2600" dirty="0" smtClean="0"/>
              <a:t>Yes, need to stall, then may need to zap (flush) subsequent instructions that have already been fetched</a:t>
            </a:r>
          </a:p>
          <a:p>
            <a:endParaRPr lang="en-US" dirty="0" smtClean="0"/>
          </a:p>
        </p:txBody>
      </p:sp>
    </p:spTree>
    <p:extLst>
      <p:ext uri="{BB962C8B-B14F-4D97-AF65-F5344CB8AC3E}">
        <p14:creationId xmlns:p14="http://schemas.microsoft.com/office/powerpoint/2010/main" val="79518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p:txBody>
          <a:bodyPr>
            <a:normAutofit/>
          </a:bodyPr>
          <a:lstStyle/>
          <a:p>
            <a:r>
              <a:rPr lang="en-US" sz="3600" dirty="0" smtClean="0"/>
              <a:t>3 kinds</a:t>
            </a:r>
            <a:endParaRPr lang="en-US" sz="3600" dirty="0"/>
          </a:p>
          <a:p>
            <a:pPr marL="1200150" lvl="1" indent="-457200"/>
            <a:r>
              <a:rPr lang="en-US" sz="3200" dirty="0" smtClean="0"/>
              <a:t>Structural hazards</a:t>
            </a:r>
          </a:p>
          <a:p>
            <a:pPr marL="1600200" lvl="2" indent="-457200"/>
            <a:r>
              <a:rPr lang="en-US" sz="2800" dirty="0" smtClean="0"/>
              <a:t>Multiple instructions want to use same unit</a:t>
            </a:r>
          </a:p>
          <a:p>
            <a:pPr marL="1600200" lvl="2" indent="-457200"/>
            <a:endParaRPr lang="en-US" sz="2800" dirty="0"/>
          </a:p>
          <a:p>
            <a:pPr marL="1200150" lvl="1" indent="-457200"/>
            <a:r>
              <a:rPr lang="en-US" sz="3200" dirty="0" smtClean="0"/>
              <a:t>Data hazards</a:t>
            </a:r>
          </a:p>
          <a:p>
            <a:pPr marL="1600200" lvl="2" indent="-457200"/>
            <a:r>
              <a:rPr lang="en-US" sz="2800" dirty="0" smtClean="0"/>
              <a:t>Results of instruction needed before</a:t>
            </a:r>
          </a:p>
          <a:p>
            <a:pPr marL="1600200" lvl="2" indent="-457200"/>
            <a:endParaRPr lang="en-US" sz="2800" dirty="0" smtClean="0"/>
          </a:p>
          <a:p>
            <a:pPr marL="1200150" lvl="1" indent="-457200"/>
            <a:r>
              <a:rPr lang="en-US" sz="3200" dirty="0" smtClean="0"/>
              <a:t>Control hazards</a:t>
            </a:r>
          </a:p>
          <a:p>
            <a:pPr marL="1600200" lvl="2" indent="-457200"/>
            <a:r>
              <a:rPr lang="en-US" sz="2800" dirty="0" smtClean="0"/>
              <a:t>Don’t know which side of branch to take</a:t>
            </a:r>
          </a:p>
          <a:p>
            <a:pPr marL="1600200" lvl="2" indent="-457200"/>
            <a:endParaRPr lang="en-US" sz="2800" dirty="0"/>
          </a:p>
        </p:txBody>
      </p:sp>
    </p:spTree>
    <p:extLst>
      <p:ext uri="{BB962C8B-B14F-4D97-AF65-F5344CB8AC3E}">
        <p14:creationId xmlns:p14="http://schemas.microsoft.com/office/powerpoint/2010/main" val="14114918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1"/>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2"/>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3"/>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4"/>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5"/>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6"/>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708097"/>
            <a:ext cx="2819398" cy="304801"/>
            <a:chOff x="609602" y="3708097"/>
            <a:chExt cx="2819398" cy="304801"/>
          </a:xfrm>
        </p:grpSpPr>
        <p:cxnSp>
          <p:nvCxnSpPr>
            <p:cNvPr id="5" name="Straight Connector 4"/>
            <p:cNvCxnSpPr/>
            <p:nvPr/>
          </p:nvCxnSpPr>
          <p:spPr>
            <a:xfrm flipH="1">
              <a:off x="1447804" y="3708097"/>
              <a:ext cx="19811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7" idx="0"/>
            </p:cNvCxnSpPr>
            <p:nvPr/>
          </p:nvCxnSpPr>
          <p:spPr>
            <a:xfrm flipV="1">
              <a:off x="609602" y="401289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7804" y="3708097"/>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8" name="Line 21"/>
          <p:cNvSpPr>
            <a:spLocks noChangeShapeType="1"/>
          </p:cNvSpPr>
          <p:nvPr>
            <p:custDataLst>
              <p:tags r:id="rId67"/>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Tree>
    <p:extLst>
      <p:ext uri="{BB962C8B-B14F-4D97-AF65-F5344CB8AC3E}">
        <p14:creationId xmlns:p14="http://schemas.microsoft.com/office/powerpoint/2010/main" val="4647599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1"/>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2"/>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3"/>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4"/>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5"/>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6"/>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1" name="Group 10"/>
          <p:cNvGrpSpPr/>
          <p:nvPr/>
        </p:nvGrpSpPr>
        <p:grpSpPr>
          <a:xfrm>
            <a:off x="609602" y="3352800"/>
            <a:ext cx="990598" cy="660098"/>
            <a:chOff x="609602" y="3352801"/>
            <a:chExt cx="990598" cy="660098"/>
          </a:xfrm>
        </p:grpSpPr>
        <p:cxnSp>
          <p:nvCxnSpPr>
            <p:cNvPr id="7" name="Straight Connector 6"/>
            <p:cNvCxnSpPr>
              <a:stCxn id="107" idx="0"/>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9" name="Line 21"/>
          <p:cNvSpPr>
            <a:spLocks noChangeShapeType="1"/>
          </p:cNvSpPr>
          <p:nvPr>
            <p:custDataLst>
              <p:tags r:id="rId67"/>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Tree>
    <p:extLst>
      <p:ext uri="{BB962C8B-B14F-4D97-AF65-F5344CB8AC3E}">
        <p14:creationId xmlns:p14="http://schemas.microsoft.com/office/powerpoint/2010/main" val="35572886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lstStyle/>
          <a:p>
            <a:r>
              <a:rPr lang="en-US" dirty="0" smtClean="0"/>
              <a:t>Control Hazards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1975865088"/>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260297"/>
            <a:ext cx="304800" cy="457200"/>
            <a:chOff x="868680" y="2971800"/>
            <a:chExt cx="304800" cy="304800"/>
          </a:xfrm>
          <a:noFill/>
        </p:grpSpPr>
        <p:sp>
          <p:nvSpPr>
            <p:cNvPr id="98" name="Freeform 97"/>
            <p:cNvSpPr/>
            <p:nvPr>
              <p:custDataLst>
                <p:tags r:id="rId72"/>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3"/>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4958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rgbClr val="FFFFFF"/>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sp>
        <p:nvSpPr>
          <p:cNvPr id="83" name="TextBox 82"/>
          <p:cNvSpPr txBox="1"/>
          <p:nvPr/>
        </p:nvSpPr>
        <p:spPr>
          <a:xfrm>
            <a:off x="3183649" y="47492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84" name="TextBox 83"/>
          <p:cNvSpPr txBox="1"/>
          <p:nvPr/>
        </p:nvSpPr>
        <p:spPr>
          <a:xfrm>
            <a:off x="3733800" y="47492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5" name="TextBox 84"/>
          <p:cNvSpPr txBox="1"/>
          <p:nvPr/>
        </p:nvSpPr>
        <p:spPr>
          <a:xfrm>
            <a:off x="53340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6" name="TextBox 85"/>
          <p:cNvSpPr txBox="1"/>
          <p:nvPr/>
        </p:nvSpPr>
        <p:spPr>
          <a:xfrm>
            <a:off x="61722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50" name="TextBox 149"/>
          <p:cNvSpPr txBox="1"/>
          <p:nvPr/>
        </p:nvSpPr>
        <p:spPr>
          <a:xfrm>
            <a:off x="3962400" y="60446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151" name="TextBox 150"/>
          <p:cNvSpPr txBox="1"/>
          <p:nvPr/>
        </p:nvSpPr>
        <p:spPr>
          <a:xfrm>
            <a:off x="4703584" y="6044625"/>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152" name="TextBox 151"/>
          <p:cNvSpPr txBox="1"/>
          <p:nvPr/>
        </p:nvSpPr>
        <p:spPr>
          <a:xfrm>
            <a:off x="5486400" y="6044625"/>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153" name="TextBox 152"/>
          <p:cNvSpPr txBox="1"/>
          <p:nvPr/>
        </p:nvSpPr>
        <p:spPr>
          <a:xfrm>
            <a:off x="6295025" y="6044625"/>
            <a:ext cx="535724" cy="584775"/>
          </a:xfrm>
          <a:prstGeom prst="rect">
            <a:avLst/>
          </a:prstGeom>
          <a:noFill/>
        </p:spPr>
        <p:txBody>
          <a:bodyPr wrap="none" rtlCol="0">
            <a:spAutoFit/>
          </a:bodyPr>
          <a:lstStyle/>
          <a:p>
            <a:r>
              <a:rPr lang="en-US" sz="3200" dirty="0">
                <a:solidFill>
                  <a:srgbClr val="FFFFFF"/>
                </a:solidFill>
              </a:rPr>
              <a:t>M</a:t>
            </a:r>
          </a:p>
        </p:txBody>
      </p:sp>
      <p:sp>
        <p:nvSpPr>
          <p:cNvPr id="154" name="TextBox 153"/>
          <p:cNvSpPr txBox="1"/>
          <p:nvPr/>
        </p:nvSpPr>
        <p:spPr>
          <a:xfrm>
            <a:off x="7086600" y="6044625"/>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23" name="Oval 22"/>
          <p:cNvSpPr/>
          <p:nvPr/>
        </p:nvSpPr>
        <p:spPr>
          <a:xfrm>
            <a:off x="1905001" y="417189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1000" y="609600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07386" y="3429000"/>
            <a:ext cx="2393091" cy="523220"/>
          </a:xfrm>
          <a:prstGeom prst="rect">
            <a:avLst/>
          </a:prstGeom>
          <a:noFill/>
        </p:spPr>
        <p:txBody>
          <a:bodyPr wrap="none" rtlCol="0">
            <a:spAutoFit/>
          </a:bodyPr>
          <a:lstStyle/>
          <a:p>
            <a:r>
              <a:rPr lang="en-US" sz="2800" dirty="0" smtClean="0">
                <a:solidFill>
                  <a:srgbClr val="FFFFFF"/>
                </a:solidFill>
              </a:rPr>
              <a:t>If branch Taken</a:t>
            </a: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sp>
        <p:nvSpPr>
          <p:cNvPr id="160" name="TextBox 159"/>
          <p:cNvSpPr txBox="1"/>
          <p:nvPr/>
        </p:nvSpPr>
        <p:spPr>
          <a:xfrm>
            <a:off x="7315200" y="3420404"/>
            <a:ext cx="1066189" cy="523220"/>
          </a:xfrm>
          <a:prstGeom prst="rect">
            <a:avLst/>
          </a:prstGeom>
          <a:noFill/>
        </p:spPr>
        <p:txBody>
          <a:bodyPr wrap="none" rtlCol="0">
            <a:spAutoFit/>
          </a:bodyPr>
          <a:lstStyle/>
          <a:p>
            <a:r>
              <a:rPr lang="en-US" sz="2800" dirty="0" smtClean="0">
                <a:solidFill>
                  <a:srgbClr val="FFFFFF"/>
                </a:solidFill>
                <a:sym typeface="Symbol"/>
              </a:rPr>
              <a:t>Zap</a:t>
            </a:r>
            <a:endParaRPr lang="en-US" sz="2800" dirty="0" smtClean="0">
              <a:solidFill>
                <a:srgbClr val="FFFFFF"/>
              </a:solidFill>
            </a:endParaRPr>
          </a:p>
        </p:txBody>
      </p:sp>
      <p:sp>
        <p:nvSpPr>
          <p:cNvPr id="161" name="Oval 160"/>
          <p:cNvSpPr/>
          <p:nvPr>
            <p:custDataLst>
              <p:tags r:id="rId69"/>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70"/>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6" name="Line 21"/>
          <p:cNvSpPr>
            <a:spLocks noChangeShapeType="1"/>
          </p:cNvSpPr>
          <p:nvPr>
            <p:custDataLst>
              <p:tags r:id="rId71"/>
            </p:custDataLst>
          </p:nvPr>
        </p:nvSpPr>
        <p:spPr bwMode="auto">
          <a:xfrm>
            <a:off x="457200" y="38604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Tree>
    <p:extLst>
      <p:ext uri="{BB962C8B-B14F-4D97-AF65-F5344CB8AC3E}">
        <p14:creationId xmlns:p14="http://schemas.microsoft.com/office/powerpoint/2010/main" val="1817612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1" grpId="0"/>
      <p:bldP spid="82" grpId="0"/>
      <p:bldP spid="83" grpId="0"/>
      <p:bldP spid="85" grpId="0"/>
      <p:bldP spid="86" grpId="0"/>
      <p:bldP spid="151" grpId="0"/>
      <p:bldP spid="152" grpId="0"/>
      <p:bldP spid="153" grpId="0"/>
      <p:bldP spid="154" grpId="0"/>
      <p:bldP spid="22" grpId="0"/>
      <p:bldP spid="155" grpId="0"/>
      <p:bldP spid="156" grpId="0"/>
      <p:bldP spid="157" grpId="0"/>
      <p:bldP spid="23" grpId="0" animBg="1"/>
      <p:bldP spid="158" grpId="0" animBg="1"/>
      <p:bldP spid="24" grpId="0"/>
      <p:bldP spid="16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lstStyle/>
          <a:p>
            <a:r>
              <a:rPr lang="en-US" dirty="0" smtClean="0"/>
              <a:t>Control Hazards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3796001023"/>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260297"/>
            <a:ext cx="304800" cy="457200"/>
            <a:chOff x="868680" y="2971800"/>
            <a:chExt cx="304800" cy="304800"/>
          </a:xfrm>
          <a:noFill/>
        </p:grpSpPr>
        <p:sp>
          <p:nvSpPr>
            <p:cNvPr id="98" name="Freeform 97"/>
            <p:cNvSpPr/>
            <p:nvPr>
              <p:custDataLst>
                <p:tags r:id="rId7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2"/>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4958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rgbClr val="FFFFFF"/>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sp>
        <p:nvSpPr>
          <p:cNvPr id="83" name="TextBox 82"/>
          <p:cNvSpPr txBox="1"/>
          <p:nvPr/>
        </p:nvSpPr>
        <p:spPr>
          <a:xfrm>
            <a:off x="3183649" y="47492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84" name="TextBox 83"/>
          <p:cNvSpPr txBox="1"/>
          <p:nvPr/>
        </p:nvSpPr>
        <p:spPr>
          <a:xfrm>
            <a:off x="3733800" y="4749225"/>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5" name="TextBox 84"/>
          <p:cNvSpPr txBox="1"/>
          <p:nvPr/>
        </p:nvSpPr>
        <p:spPr>
          <a:xfrm>
            <a:off x="53340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86" name="TextBox 85"/>
          <p:cNvSpPr txBox="1"/>
          <p:nvPr/>
        </p:nvSpPr>
        <p:spPr>
          <a:xfrm>
            <a:off x="6172200" y="4724400"/>
            <a:ext cx="933269" cy="584775"/>
          </a:xfrm>
          <a:prstGeom prst="rect">
            <a:avLst/>
          </a:prstGeom>
          <a:noFill/>
        </p:spPr>
        <p:txBody>
          <a:bodyPr wrap="none" rtlCol="0">
            <a:spAutoFit/>
          </a:bodyPr>
          <a:lstStyle/>
          <a:p>
            <a:r>
              <a:rPr lang="en-US" sz="3200" dirty="0" smtClean="0">
                <a:solidFill>
                  <a:schemeClr val="accent2"/>
                </a:solidFill>
              </a:rPr>
              <a:t>NOP</a:t>
            </a:r>
            <a:endParaRPr lang="en-US" sz="3200" dirty="0">
              <a:solidFill>
                <a:schemeClr val="accent2"/>
              </a:solidFill>
            </a:endParaRPr>
          </a:p>
        </p:txBody>
      </p:sp>
      <p:sp>
        <p:nvSpPr>
          <p:cNvPr id="150" name="TextBox 149"/>
          <p:cNvSpPr txBox="1"/>
          <p:nvPr/>
        </p:nvSpPr>
        <p:spPr>
          <a:xfrm>
            <a:off x="3962400" y="6044625"/>
            <a:ext cx="478016" cy="584775"/>
          </a:xfrm>
          <a:prstGeom prst="rect">
            <a:avLst/>
          </a:prstGeom>
          <a:noFill/>
        </p:spPr>
        <p:txBody>
          <a:bodyPr wrap="none" rtlCol="0">
            <a:spAutoFit/>
          </a:bodyPr>
          <a:lstStyle/>
          <a:p>
            <a:r>
              <a:rPr lang="en-US" sz="3200" dirty="0" smtClean="0">
                <a:solidFill>
                  <a:srgbClr val="FFFFFF"/>
                </a:solidFill>
              </a:rPr>
              <a:t>IF</a:t>
            </a:r>
            <a:endParaRPr lang="en-US" sz="3200" dirty="0">
              <a:solidFill>
                <a:srgbClr val="FFFFFF"/>
              </a:solidFill>
            </a:endParaRPr>
          </a:p>
        </p:txBody>
      </p:sp>
      <p:sp>
        <p:nvSpPr>
          <p:cNvPr id="151" name="TextBox 150"/>
          <p:cNvSpPr txBox="1"/>
          <p:nvPr/>
        </p:nvSpPr>
        <p:spPr>
          <a:xfrm>
            <a:off x="4703584" y="6044625"/>
            <a:ext cx="542136" cy="584775"/>
          </a:xfrm>
          <a:prstGeom prst="rect">
            <a:avLst/>
          </a:prstGeom>
          <a:noFill/>
        </p:spPr>
        <p:txBody>
          <a:bodyPr wrap="none" rtlCol="0">
            <a:spAutoFit/>
          </a:bodyPr>
          <a:lstStyle/>
          <a:p>
            <a:r>
              <a:rPr lang="en-US" sz="3200" dirty="0" smtClean="0">
                <a:solidFill>
                  <a:srgbClr val="FFFFFF"/>
                </a:solidFill>
              </a:rPr>
              <a:t>ID</a:t>
            </a:r>
            <a:endParaRPr lang="en-US" sz="3200" dirty="0">
              <a:solidFill>
                <a:srgbClr val="FFFFFF"/>
              </a:solidFill>
            </a:endParaRPr>
          </a:p>
        </p:txBody>
      </p:sp>
      <p:sp>
        <p:nvSpPr>
          <p:cNvPr id="152" name="TextBox 151"/>
          <p:cNvSpPr txBox="1"/>
          <p:nvPr/>
        </p:nvSpPr>
        <p:spPr>
          <a:xfrm>
            <a:off x="5486400" y="6044625"/>
            <a:ext cx="569387" cy="584776"/>
          </a:xfrm>
          <a:prstGeom prst="rect">
            <a:avLst/>
          </a:prstGeom>
          <a:noFill/>
        </p:spPr>
        <p:txBody>
          <a:bodyPr wrap="none" rtlCol="0">
            <a:spAutoFit/>
          </a:bodyPr>
          <a:lstStyle/>
          <a:p>
            <a:r>
              <a:rPr lang="en-US" sz="3200" dirty="0" smtClean="0">
                <a:solidFill>
                  <a:srgbClr val="FFFFFF"/>
                </a:solidFill>
              </a:rPr>
              <a:t>Ex</a:t>
            </a:r>
            <a:endParaRPr lang="en-US" sz="3200" dirty="0">
              <a:solidFill>
                <a:srgbClr val="FFFFFF"/>
              </a:solidFill>
            </a:endParaRPr>
          </a:p>
        </p:txBody>
      </p:sp>
      <p:sp>
        <p:nvSpPr>
          <p:cNvPr id="153" name="TextBox 152"/>
          <p:cNvSpPr txBox="1"/>
          <p:nvPr/>
        </p:nvSpPr>
        <p:spPr>
          <a:xfrm>
            <a:off x="6295025" y="6044625"/>
            <a:ext cx="535724" cy="584775"/>
          </a:xfrm>
          <a:prstGeom prst="rect">
            <a:avLst/>
          </a:prstGeom>
          <a:noFill/>
        </p:spPr>
        <p:txBody>
          <a:bodyPr wrap="none" rtlCol="0">
            <a:spAutoFit/>
          </a:bodyPr>
          <a:lstStyle/>
          <a:p>
            <a:r>
              <a:rPr lang="en-US" sz="3200" dirty="0">
                <a:solidFill>
                  <a:srgbClr val="FFFFFF"/>
                </a:solidFill>
              </a:rPr>
              <a:t>M</a:t>
            </a:r>
          </a:p>
        </p:txBody>
      </p:sp>
      <p:sp>
        <p:nvSpPr>
          <p:cNvPr id="154" name="TextBox 153"/>
          <p:cNvSpPr txBox="1"/>
          <p:nvPr/>
        </p:nvSpPr>
        <p:spPr>
          <a:xfrm>
            <a:off x="7086600" y="6044625"/>
            <a:ext cx="550151" cy="584775"/>
          </a:xfrm>
          <a:prstGeom prst="rect">
            <a:avLst/>
          </a:prstGeom>
          <a:noFill/>
        </p:spPr>
        <p:txBody>
          <a:bodyPr wrap="none" rtlCol="0">
            <a:spAutoFit/>
          </a:bodyPr>
          <a:lstStyle/>
          <a:p>
            <a:r>
              <a:rPr lang="en-US" sz="3200" dirty="0" smtClean="0">
                <a:solidFill>
                  <a:srgbClr val="FFFFFF"/>
                </a:solidFill>
              </a:rPr>
              <a:t>W</a:t>
            </a:r>
            <a:endParaRPr lang="en-US" sz="3200" dirty="0">
              <a:solidFill>
                <a:srgbClr val="FFFFFF"/>
              </a:solidFill>
            </a:endParaRPr>
          </a:p>
        </p:txBody>
      </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23" name="Oval 22"/>
          <p:cNvSpPr/>
          <p:nvPr/>
        </p:nvSpPr>
        <p:spPr>
          <a:xfrm>
            <a:off x="1905001" y="417189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1000" y="6096000"/>
            <a:ext cx="304799" cy="40011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07386" y="3429000"/>
            <a:ext cx="2393091" cy="523220"/>
          </a:xfrm>
          <a:prstGeom prst="rect">
            <a:avLst/>
          </a:prstGeom>
          <a:noFill/>
        </p:spPr>
        <p:txBody>
          <a:bodyPr wrap="none" rtlCol="0">
            <a:spAutoFit/>
          </a:bodyPr>
          <a:lstStyle/>
          <a:p>
            <a:r>
              <a:rPr lang="en-US" sz="2800" dirty="0" smtClean="0">
                <a:solidFill>
                  <a:srgbClr val="FFFFFF"/>
                </a:solidFill>
              </a:rPr>
              <a:t>If branch Taken</a:t>
            </a: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sp>
        <p:nvSpPr>
          <p:cNvPr id="160" name="TextBox 159"/>
          <p:cNvSpPr txBox="1"/>
          <p:nvPr/>
        </p:nvSpPr>
        <p:spPr>
          <a:xfrm>
            <a:off x="7315200" y="3420404"/>
            <a:ext cx="1066189" cy="523220"/>
          </a:xfrm>
          <a:prstGeom prst="rect">
            <a:avLst/>
          </a:prstGeom>
          <a:noFill/>
        </p:spPr>
        <p:txBody>
          <a:bodyPr wrap="none" rtlCol="0">
            <a:spAutoFit/>
          </a:bodyPr>
          <a:lstStyle/>
          <a:p>
            <a:r>
              <a:rPr lang="en-US" sz="2800" dirty="0" smtClean="0">
                <a:solidFill>
                  <a:srgbClr val="FFFFFF"/>
                </a:solidFill>
                <a:sym typeface="Symbol"/>
              </a:rPr>
              <a:t>Zap</a:t>
            </a:r>
            <a:endParaRPr lang="en-US" sz="2800" dirty="0" smtClean="0">
              <a:solidFill>
                <a:srgbClr val="FFFFFF"/>
              </a:solidFill>
            </a:endParaRPr>
          </a:p>
        </p:txBody>
      </p:sp>
      <p:sp>
        <p:nvSpPr>
          <p:cNvPr id="161" name="Oval 160"/>
          <p:cNvSpPr/>
          <p:nvPr>
            <p:custDataLst>
              <p:tags r:id="rId69"/>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70"/>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2" name="Rounded Rectangle 111"/>
          <p:cNvSpPr/>
          <p:nvPr/>
        </p:nvSpPr>
        <p:spPr>
          <a:xfrm>
            <a:off x="304800" y="4749225"/>
            <a:ext cx="7924801" cy="5971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457200" y="4749225"/>
            <a:ext cx="7649724" cy="559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57200" y="4749226"/>
            <a:ext cx="7620000" cy="584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2080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895597"/>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285998"/>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47796"/>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19200"/>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371599"/>
            <a:ext cx="762001" cy="1295400"/>
            <a:chOff x="2590798" y="914401"/>
            <a:chExt cx="762001" cy="1295400"/>
          </a:xfrm>
          <a:noFill/>
        </p:grpSpPr>
        <p:sp>
          <p:nvSpPr>
            <p:cNvPr id="125" name="Rectangle 22"/>
            <p:cNvSpPr>
              <a:spLocks noChangeArrowheads="1"/>
            </p:cNvSpPr>
            <p:nvPr>
              <p:custDataLst>
                <p:tags r:id="rId6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050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43200"/>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09800"/>
            <a:ext cx="304800" cy="457200"/>
            <a:chOff x="868680" y="2971800"/>
            <a:chExt cx="304800" cy="304800"/>
          </a:xfrm>
          <a:noFill/>
        </p:grpSpPr>
        <p:sp>
          <p:nvSpPr>
            <p:cNvPr id="98" name="Freeform 97"/>
            <p:cNvSpPr/>
            <p:nvPr>
              <p:custDataLst>
                <p:tags r:id="rId6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1943097"/>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61" name="Oval 160"/>
          <p:cNvSpPr/>
          <p:nvPr>
            <p:custDataLst>
              <p:tags r:id="rId63"/>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64"/>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76200" y="4034135"/>
            <a:ext cx="1701107"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r1,r2,</a:t>
            </a:r>
            <a:r>
              <a:rPr lang="en-US" sz="2000" dirty="0" smtClean="0">
                <a:solidFill>
                  <a:schemeClr val="accent1"/>
                </a:solidFill>
              </a:rPr>
              <a:t>L</a:t>
            </a:r>
            <a:endParaRPr lang="en-US" sz="2000" dirty="0">
              <a:solidFill>
                <a:schemeClr val="accent1"/>
              </a:solidFill>
            </a:endParaRPr>
          </a:p>
        </p:txBody>
      </p:sp>
      <p:sp>
        <p:nvSpPr>
          <p:cNvPr id="16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67" name="Line 21"/>
          <p:cNvSpPr>
            <a:spLocks noChangeShapeType="1"/>
          </p:cNvSpPr>
          <p:nvPr>
            <p:custDataLst>
              <p:tags r:id="rId66"/>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79" name="TextBox 78"/>
          <p:cNvSpPr txBox="1"/>
          <p:nvPr/>
        </p:nvSpPr>
        <p:spPr>
          <a:xfrm>
            <a:off x="0" y="2362200"/>
            <a:ext cx="259686" cy="307777"/>
          </a:xfrm>
          <a:prstGeom prst="rect">
            <a:avLst/>
          </a:prstGeom>
          <a:noFill/>
        </p:spPr>
        <p:txBody>
          <a:bodyPr wrap="none" lIns="0" tIns="0" rIns="0" bIns="0" rtlCol="0">
            <a:spAutoFit/>
          </a:bodyPr>
          <a:lstStyle/>
          <a:p>
            <a:r>
              <a:rPr lang="en-US" sz="2000" dirty="0" smtClean="0">
                <a:solidFill>
                  <a:schemeClr val="accent1"/>
                </a:solidFill>
              </a:rPr>
              <a:t>10</a:t>
            </a:r>
            <a:endParaRPr lang="en-US" sz="2000" dirty="0">
              <a:solidFill>
                <a:schemeClr val="accent1"/>
              </a:solidFill>
            </a:endParaRPr>
          </a:p>
        </p:txBody>
      </p:sp>
      <p:sp>
        <p:nvSpPr>
          <p:cNvPr id="84" name="TextBox 83"/>
          <p:cNvSpPr txBox="1"/>
          <p:nvPr/>
        </p:nvSpPr>
        <p:spPr>
          <a:xfrm>
            <a:off x="0" y="3121223"/>
            <a:ext cx="259686" cy="307777"/>
          </a:xfrm>
          <a:prstGeom prst="rect">
            <a:avLst/>
          </a:prstGeom>
          <a:noFill/>
        </p:spPr>
        <p:txBody>
          <a:bodyPr wrap="none" lIns="0" tIns="0" rIns="0" bIns="0" rtlCol="0">
            <a:spAutoFit/>
          </a:bodyPr>
          <a:lstStyle/>
          <a:p>
            <a:r>
              <a:rPr lang="en-US" sz="2000" dirty="0" smtClean="0">
                <a:solidFill>
                  <a:schemeClr val="accent1"/>
                </a:solidFill>
              </a:rPr>
              <a:t>14</a:t>
            </a:r>
            <a:endParaRPr lang="en-US" sz="2000" dirty="0">
              <a:solidFill>
                <a:schemeClr val="accent1"/>
              </a:solidFill>
            </a:endParaRPr>
          </a:p>
        </p:txBody>
      </p:sp>
      <p:sp>
        <p:nvSpPr>
          <p:cNvPr id="88" name="TextBox 87"/>
          <p:cNvSpPr txBox="1"/>
          <p:nvPr/>
        </p:nvSpPr>
        <p:spPr>
          <a:xfrm>
            <a:off x="609600" y="2895600"/>
            <a:ext cx="259686" cy="307777"/>
          </a:xfrm>
          <a:prstGeom prst="rect">
            <a:avLst/>
          </a:prstGeom>
          <a:noFill/>
        </p:spPr>
        <p:txBody>
          <a:bodyPr wrap="none" lIns="0" tIns="0" rIns="0" bIns="0" rtlCol="0">
            <a:spAutoFit/>
          </a:bodyPr>
          <a:lstStyle/>
          <a:p>
            <a:r>
              <a:rPr lang="en-US" sz="2000" dirty="0" smtClean="0">
                <a:solidFill>
                  <a:schemeClr val="accent1"/>
                </a:solidFill>
              </a:rPr>
              <a:t>14</a:t>
            </a:r>
            <a:endParaRPr lang="en-US" sz="2000" dirty="0">
              <a:solidFill>
                <a:schemeClr val="accent1"/>
              </a:solidFill>
            </a:endParaRPr>
          </a:p>
        </p:txBody>
      </p:sp>
    </p:spTree>
    <p:extLst>
      <p:ext uri="{BB962C8B-B14F-4D97-AF65-F5344CB8AC3E}">
        <p14:creationId xmlns:p14="http://schemas.microsoft.com/office/powerpoint/2010/main" val="2779235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6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61" name="Oval 160"/>
          <p:cNvSpPr/>
          <p:nvPr>
            <p:custDataLst>
              <p:tags r:id="rId63"/>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64"/>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76200" y="4034135"/>
            <a:ext cx="1808508" cy="400110"/>
          </a:xfrm>
          <a:prstGeom prst="rect">
            <a:avLst/>
          </a:prstGeom>
          <a:noFill/>
        </p:spPr>
        <p:txBody>
          <a:bodyPr wrap="none" rtlCol="0">
            <a:spAutoFit/>
          </a:bodyPr>
          <a:lstStyle/>
          <a:p>
            <a:r>
              <a:rPr lang="en-US" sz="2000" dirty="0" smtClean="0">
                <a:solidFill>
                  <a:schemeClr val="bg1"/>
                </a:solidFill>
              </a:rPr>
              <a:t>14: add r3,r0,r3</a:t>
            </a:r>
            <a:endParaRPr lang="en-US" sz="2000" dirty="0">
              <a:solidFill>
                <a:schemeClr val="bg1"/>
              </a:solidFill>
            </a:endParaRPr>
          </a:p>
        </p:txBody>
      </p:sp>
      <p:sp>
        <p:nvSpPr>
          <p:cNvPr id="149" name="TextBox 148"/>
          <p:cNvSpPr txBox="1"/>
          <p:nvPr/>
        </p:nvSpPr>
        <p:spPr>
          <a:xfrm>
            <a:off x="1712492" y="401949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16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67" name="Line 21"/>
          <p:cNvSpPr>
            <a:spLocks noChangeShapeType="1"/>
          </p:cNvSpPr>
          <p:nvPr>
            <p:custDataLst>
              <p:tags r:id="rId66"/>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72" name="TextBox 171"/>
          <p:cNvSpPr txBox="1"/>
          <p:nvPr/>
        </p:nvSpPr>
        <p:spPr>
          <a:xfrm>
            <a:off x="0" y="2362200"/>
            <a:ext cx="259686" cy="307777"/>
          </a:xfrm>
          <a:prstGeom prst="rect">
            <a:avLst/>
          </a:prstGeom>
          <a:noFill/>
        </p:spPr>
        <p:txBody>
          <a:bodyPr wrap="none" lIns="0" tIns="0" rIns="0" bIns="0" rtlCol="0">
            <a:spAutoFit/>
          </a:bodyPr>
          <a:lstStyle/>
          <a:p>
            <a:r>
              <a:rPr lang="en-US" sz="2000" dirty="0" smtClean="0">
                <a:solidFill>
                  <a:schemeClr val="accent1"/>
                </a:solidFill>
              </a:rPr>
              <a:t>14</a:t>
            </a:r>
            <a:endParaRPr lang="en-US" sz="2000" dirty="0">
              <a:solidFill>
                <a:schemeClr val="accent1"/>
              </a:solidFill>
            </a:endParaRPr>
          </a:p>
        </p:txBody>
      </p:sp>
      <p:sp>
        <p:nvSpPr>
          <p:cNvPr id="175" name="TextBox 174"/>
          <p:cNvSpPr txBox="1"/>
          <p:nvPr/>
        </p:nvSpPr>
        <p:spPr>
          <a:xfrm>
            <a:off x="0" y="3121223"/>
            <a:ext cx="266098" cy="307777"/>
          </a:xfrm>
          <a:prstGeom prst="rect">
            <a:avLst/>
          </a:prstGeom>
          <a:noFill/>
        </p:spPr>
        <p:txBody>
          <a:bodyPr wrap="none" lIns="0" tIns="0" rIns="0" bIns="0" rtlCol="0">
            <a:spAutoFit/>
          </a:bodyPr>
          <a:lstStyle/>
          <a:p>
            <a:r>
              <a:rPr lang="en-US" sz="2000" dirty="0" smtClean="0">
                <a:solidFill>
                  <a:schemeClr val="accent1"/>
                </a:solidFill>
              </a:rPr>
              <a:t>1C</a:t>
            </a:r>
            <a:endParaRPr lang="en-US" sz="2000" dirty="0">
              <a:solidFill>
                <a:schemeClr val="accent1"/>
              </a:solidFill>
            </a:endParaRPr>
          </a:p>
        </p:txBody>
      </p:sp>
      <p:sp>
        <p:nvSpPr>
          <p:cNvPr id="178" name="TextBox 177"/>
          <p:cNvSpPr txBox="1"/>
          <p:nvPr/>
        </p:nvSpPr>
        <p:spPr>
          <a:xfrm>
            <a:off x="609600" y="2895600"/>
            <a:ext cx="259686" cy="307777"/>
          </a:xfrm>
          <a:prstGeom prst="rect">
            <a:avLst/>
          </a:prstGeom>
          <a:noFill/>
        </p:spPr>
        <p:txBody>
          <a:bodyPr wrap="none" lIns="0" tIns="0" rIns="0" bIns="0" rtlCol="0">
            <a:spAutoFit/>
          </a:bodyPr>
          <a:lstStyle/>
          <a:p>
            <a:r>
              <a:rPr lang="en-US" sz="2000" dirty="0" smtClean="0">
                <a:solidFill>
                  <a:schemeClr val="accent1"/>
                </a:solidFill>
              </a:rPr>
              <a:t>18</a:t>
            </a:r>
            <a:endParaRPr lang="en-US" sz="2000" dirty="0">
              <a:solidFill>
                <a:schemeClr val="accent1"/>
              </a:solidFill>
            </a:endParaRPr>
          </a:p>
        </p:txBody>
      </p:sp>
      <p:sp>
        <p:nvSpPr>
          <p:cNvPr id="3" name="Oval 2"/>
          <p:cNvSpPr/>
          <p:nvPr/>
        </p:nvSpPr>
        <p:spPr>
          <a:xfrm>
            <a:off x="0" y="3121223"/>
            <a:ext cx="304800" cy="30777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305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6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61" name="Oval 160"/>
          <p:cNvSpPr/>
          <p:nvPr>
            <p:custDataLst>
              <p:tags r:id="rId63"/>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64"/>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76200" y="4034135"/>
            <a:ext cx="1646605" cy="400110"/>
          </a:xfrm>
          <a:prstGeom prst="rect">
            <a:avLst/>
          </a:prstGeom>
          <a:noFill/>
        </p:spPr>
        <p:txBody>
          <a:bodyPr wrap="none" rtlCol="0">
            <a:spAutoFit/>
          </a:bodyPr>
          <a:lstStyle/>
          <a:p>
            <a:r>
              <a:rPr lang="en-US" sz="2000" dirty="0" smtClean="0">
                <a:solidFill>
                  <a:schemeClr val="accent1"/>
                </a:solidFill>
              </a:rPr>
              <a:t>1C</a:t>
            </a:r>
            <a:r>
              <a:rPr lang="en-US" sz="2000" dirty="0" smtClean="0">
                <a:solidFill>
                  <a:schemeClr val="bg1"/>
                </a:solidFill>
              </a:rPr>
              <a:t>: or r3,r2,r4</a:t>
            </a:r>
            <a:endParaRPr lang="en-US" sz="2000" dirty="0">
              <a:solidFill>
                <a:schemeClr val="bg1"/>
              </a:solidFill>
            </a:endParaRPr>
          </a:p>
        </p:txBody>
      </p:sp>
      <p:sp>
        <p:nvSpPr>
          <p:cNvPr id="149" name="TextBox 148"/>
          <p:cNvSpPr txBox="1"/>
          <p:nvPr/>
        </p:nvSpPr>
        <p:spPr>
          <a:xfrm>
            <a:off x="1565931" y="4019490"/>
            <a:ext cx="720069" cy="400110"/>
          </a:xfrm>
          <a:prstGeom prst="rect">
            <a:avLst/>
          </a:prstGeom>
          <a:noFill/>
        </p:spPr>
        <p:txBody>
          <a:bodyPr wrap="none" rtlCol="0">
            <a:spAutoFit/>
          </a:bodyPr>
          <a:lstStyle/>
          <a:p>
            <a:r>
              <a:rPr lang="en-US" sz="2000" b="1" i="1" dirty="0" smtClean="0">
                <a:solidFill>
                  <a:schemeClr val="accent1"/>
                </a:solidFill>
              </a:rPr>
              <a:t>NOP</a:t>
            </a:r>
            <a:r>
              <a:rPr lang="en-US" sz="2000" dirty="0" smtClean="0">
                <a:solidFill>
                  <a:schemeClr val="accent1"/>
                </a:solidFill>
              </a:rPr>
              <a:t> </a:t>
            </a:r>
            <a:endParaRPr lang="en-US" sz="2000" dirty="0">
              <a:solidFill>
                <a:schemeClr val="accent1"/>
              </a:solidFill>
            </a:endParaRPr>
          </a:p>
        </p:txBody>
      </p:sp>
      <p:sp>
        <p:nvSpPr>
          <p:cNvPr id="77" name="TextBox 76"/>
          <p:cNvSpPr txBox="1"/>
          <p:nvPr/>
        </p:nvSpPr>
        <p:spPr>
          <a:xfrm>
            <a:off x="3388892" y="403860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78"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79" name="Line 21"/>
          <p:cNvSpPr>
            <a:spLocks noChangeShapeType="1"/>
          </p:cNvSpPr>
          <p:nvPr>
            <p:custDataLst>
              <p:tags r:id="rId66"/>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84" name="TextBox 83"/>
          <p:cNvSpPr txBox="1"/>
          <p:nvPr/>
        </p:nvSpPr>
        <p:spPr>
          <a:xfrm>
            <a:off x="0" y="2362200"/>
            <a:ext cx="266098" cy="307777"/>
          </a:xfrm>
          <a:prstGeom prst="rect">
            <a:avLst/>
          </a:prstGeom>
          <a:noFill/>
        </p:spPr>
        <p:txBody>
          <a:bodyPr wrap="none" lIns="0" tIns="0" rIns="0" bIns="0" rtlCol="0">
            <a:spAutoFit/>
          </a:bodyPr>
          <a:lstStyle/>
          <a:p>
            <a:r>
              <a:rPr lang="en-US" sz="2000" dirty="0" smtClean="0">
                <a:solidFill>
                  <a:schemeClr val="accent1"/>
                </a:solidFill>
              </a:rPr>
              <a:t>1C</a:t>
            </a:r>
            <a:endParaRPr lang="en-US" sz="2000" dirty="0">
              <a:solidFill>
                <a:schemeClr val="accent1"/>
              </a:solidFill>
            </a:endParaRPr>
          </a:p>
        </p:txBody>
      </p:sp>
      <p:sp>
        <p:nvSpPr>
          <p:cNvPr id="87" name="TextBox 86"/>
          <p:cNvSpPr txBox="1"/>
          <p:nvPr/>
        </p:nvSpPr>
        <p:spPr>
          <a:xfrm>
            <a:off x="0" y="3121223"/>
            <a:ext cx="259686" cy="307777"/>
          </a:xfrm>
          <a:prstGeom prst="rect">
            <a:avLst/>
          </a:prstGeom>
          <a:noFill/>
        </p:spPr>
        <p:txBody>
          <a:bodyPr wrap="none" lIns="0" tIns="0" rIns="0" bIns="0" rtlCol="0">
            <a:spAutoFit/>
          </a:bodyPr>
          <a:lstStyle/>
          <a:p>
            <a:r>
              <a:rPr lang="en-US" sz="2000" dirty="0" smtClean="0">
                <a:solidFill>
                  <a:schemeClr val="accent1"/>
                </a:solidFill>
              </a:rPr>
              <a:t>20</a:t>
            </a:r>
            <a:endParaRPr lang="en-US" sz="2000" dirty="0">
              <a:solidFill>
                <a:schemeClr val="accent1"/>
              </a:solidFill>
            </a:endParaRPr>
          </a:p>
        </p:txBody>
      </p:sp>
      <p:sp>
        <p:nvSpPr>
          <p:cNvPr id="89" name="TextBox 88"/>
          <p:cNvSpPr txBox="1"/>
          <p:nvPr/>
        </p:nvSpPr>
        <p:spPr>
          <a:xfrm>
            <a:off x="609600" y="2895600"/>
            <a:ext cx="259686" cy="307777"/>
          </a:xfrm>
          <a:prstGeom prst="rect">
            <a:avLst/>
          </a:prstGeom>
          <a:noFill/>
        </p:spPr>
        <p:txBody>
          <a:bodyPr wrap="none" lIns="0" tIns="0" rIns="0" bIns="0" rtlCol="0">
            <a:spAutoFit/>
          </a:bodyPr>
          <a:lstStyle/>
          <a:p>
            <a:r>
              <a:rPr lang="en-US" sz="2000" dirty="0" smtClean="0">
                <a:solidFill>
                  <a:schemeClr val="accent1"/>
                </a:solidFill>
              </a:rPr>
              <a:t>20</a:t>
            </a:r>
            <a:endParaRPr lang="en-US" sz="2000" dirty="0">
              <a:solidFill>
                <a:schemeClr val="accent1"/>
              </a:solidFill>
            </a:endParaRPr>
          </a:p>
        </p:txBody>
      </p:sp>
    </p:spTree>
    <p:extLst>
      <p:ext uri="{BB962C8B-B14F-4D97-AF65-F5344CB8AC3E}">
        <p14:creationId xmlns:p14="http://schemas.microsoft.com/office/powerpoint/2010/main" val="40226658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Control Hazards</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68"/>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69"/>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0"/>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1"/>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1"/>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2"/>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3"/>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4"/>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5"/>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6"/>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7"/>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8"/>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9"/>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0"/>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1"/>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2"/>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3"/>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4"/>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5"/>
            </p:custDataLst>
          </p:nvPr>
        </p:nvGrpSpPr>
        <p:grpSpPr>
          <a:xfrm>
            <a:off x="457200" y="2260297"/>
            <a:ext cx="304800" cy="457200"/>
            <a:chOff x="868680" y="2971800"/>
            <a:chExt cx="304800" cy="304800"/>
          </a:xfrm>
          <a:noFill/>
        </p:grpSpPr>
        <p:sp>
          <p:nvSpPr>
            <p:cNvPr id="98" name="Freeform 97"/>
            <p:cNvSpPr/>
            <p:nvPr>
              <p:custDataLst>
                <p:tags r:id="rId66"/>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7"/>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6"/>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7"/>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8"/>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9"/>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0"/>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61" name="Oval 160"/>
          <p:cNvSpPr/>
          <p:nvPr>
            <p:custDataLst>
              <p:tags r:id="rId63"/>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64"/>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524000" y="4034135"/>
            <a:ext cx="1646605" cy="400110"/>
          </a:xfrm>
          <a:prstGeom prst="rect">
            <a:avLst/>
          </a:prstGeom>
          <a:noFill/>
        </p:spPr>
        <p:txBody>
          <a:bodyPr wrap="none" rtlCol="0">
            <a:spAutoFit/>
          </a:bodyPr>
          <a:lstStyle/>
          <a:p>
            <a:r>
              <a:rPr lang="en-US" sz="2000" dirty="0" smtClean="0">
                <a:solidFill>
                  <a:schemeClr val="accent1"/>
                </a:solidFill>
              </a:rPr>
              <a:t>1C</a:t>
            </a:r>
            <a:r>
              <a:rPr lang="en-US" sz="2000" dirty="0" smtClean="0">
                <a:solidFill>
                  <a:schemeClr val="bg1"/>
                </a:solidFill>
              </a:rPr>
              <a:t>: or r3,r2,r4</a:t>
            </a:r>
            <a:endParaRPr lang="en-US" sz="2000" dirty="0">
              <a:solidFill>
                <a:schemeClr val="bg1"/>
              </a:solidFill>
            </a:endParaRPr>
          </a:p>
        </p:txBody>
      </p:sp>
      <p:sp>
        <p:nvSpPr>
          <p:cNvPr id="149" name="TextBox 148"/>
          <p:cNvSpPr txBox="1"/>
          <p:nvPr/>
        </p:nvSpPr>
        <p:spPr>
          <a:xfrm>
            <a:off x="3276600" y="4019490"/>
            <a:ext cx="720069" cy="400110"/>
          </a:xfrm>
          <a:prstGeom prst="rect">
            <a:avLst/>
          </a:prstGeom>
          <a:noFill/>
        </p:spPr>
        <p:txBody>
          <a:bodyPr wrap="none" rtlCol="0">
            <a:spAutoFit/>
          </a:bodyPr>
          <a:lstStyle/>
          <a:p>
            <a:r>
              <a:rPr lang="en-US" sz="2000" b="1" i="1" dirty="0" smtClean="0">
                <a:solidFill>
                  <a:schemeClr val="accent1"/>
                </a:solidFill>
              </a:rPr>
              <a:t>NOP</a:t>
            </a:r>
            <a:r>
              <a:rPr lang="en-US" sz="2000" dirty="0" smtClean="0">
                <a:solidFill>
                  <a:schemeClr val="accent1"/>
                </a:solidFill>
              </a:rPr>
              <a:t> </a:t>
            </a:r>
            <a:endParaRPr lang="en-US" sz="2000" dirty="0">
              <a:solidFill>
                <a:schemeClr val="accent1"/>
              </a:solidFill>
            </a:endParaRPr>
          </a:p>
        </p:txBody>
      </p:sp>
      <p:sp>
        <p:nvSpPr>
          <p:cNvPr id="77" name="TextBox 76"/>
          <p:cNvSpPr txBox="1"/>
          <p:nvPr/>
        </p:nvSpPr>
        <p:spPr>
          <a:xfrm>
            <a:off x="6055892" y="4038600"/>
            <a:ext cx="1874231" cy="400110"/>
          </a:xfrm>
          <a:prstGeom prst="rect">
            <a:avLst/>
          </a:prstGeom>
          <a:noFill/>
        </p:spPr>
        <p:txBody>
          <a:bodyPr wrap="none" rtlCol="0">
            <a:spAutoFit/>
          </a:bodyPr>
          <a:lstStyle/>
          <a:p>
            <a:r>
              <a:rPr lang="en-US" sz="2000" dirty="0" smtClean="0">
                <a:solidFill>
                  <a:schemeClr val="bg1"/>
                </a:solidFill>
              </a:rPr>
              <a:t>10: </a:t>
            </a:r>
            <a:r>
              <a:rPr lang="en-US" sz="2000" dirty="0" err="1" smtClean="0">
                <a:solidFill>
                  <a:schemeClr val="bg1"/>
                </a:solidFill>
              </a:rPr>
              <a:t>beq</a:t>
            </a:r>
            <a:r>
              <a:rPr lang="en-US" sz="2000" dirty="0" smtClean="0">
                <a:solidFill>
                  <a:schemeClr val="bg1"/>
                </a:solidFill>
              </a:rPr>
              <a:t> r1, r2, </a:t>
            </a:r>
            <a:r>
              <a:rPr lang="en-US" sz="2000" dirty="0" smtClean="0">
                <a:solidFill>
                  <a:schemeClr val="accent1"/>
                </a:solidFill>
              </a:rPr>
              <a:t>L </a:t>
            </a:r>
            <a:endParaRPr lang="en-US" sz="2000" dirty="0">
              <a:solidFill>
                <a:schemeClr val="accent1"/>
              </a:solidFill>
            </a:endParaRPr>
          </a:p>
        </p:txBody>
      </p:sp>
      <p:sp>
        <p:nvSpPr>
          <p:cNvPr id="78" name="Line 21"/>
          <p:cNvSpPr>
            <a:spLocks noChangeShapeType="1"/>
          </p:cNvSpPr>
          <p:nvPr>
            <p:custDataLst>
              <p:tags r:id="rId65"/>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82" name="TextBox 81"/>
          <p:cNvSpPr txBox="1"/>
          <p:nvPr/>
        </p:nvSpPr>
        <p:spPr>
          <a:xfrm>
            <a:off x="0" y="2362200"/>
            <a:ext cx="259686" cy="307777"/>
          </a:xfrm>
          <a:prstGeom prst="rect">
            <a:avLst/>
          </a:prstGeom>
          <a:noFill/>
        </p:spPr>
        <p:txBody>
          <a:bodyPr wrap="none" lIns="0" tIns="0" rIns="0" bIns="0" rtlCol="0">
            <a:spAutoFit/>
          </a:bodyPr>
          <a:lstStyle/>
          <a:p>
            <a:r>
              <a:rPr lang="en-US" sz="2000" dirty="0" smtClean="0">
                <a:solidFill>
                  <a:schemeClr val="accent1"/>
                </a:solidFill>
              </a:rPr>
              <a:t>20</a:t>
            </a:r>
            <a:endParaRPr lang="en-US" sz="2000" dirty="0">
              <a:solidFill>
                <a:schemeClr val="accent1"/>
              </a:solidFill>
            </a:endParaRPr>
          </a:p>
        </p:txBody>
      </p:sp>
      <p:sp>
        <p:nvSpPr>
          <p:cNvPr id="83" name="TextBox 82"/>
          <p:cNvSpPr txBox="1"/>
          <p:nvPr/>
        </p:nvSpPr>
        <p:spPr>
          <a:xfrm>
            <a:off x="0" y="3121223"/>
            <a:ext cx="259686" cy="307777"/>
          </a:xfrm>
          <a:prstGeom prst="rect">
            <a:avLst/>
          </a:prstGeom>
          <a:noFill/>
        </p:spPr>
        <p:txBody>
          <a:bodyPr wrap="none" lIns="0" tIns="0" rIns="0" bIns="0" rtlCol="0">
            <a:spAutoFit/>
          </a:bodyPr>
          <a:lstStyle/>
          <a:p>
            <a:r>
              <a:rPr lang="en-US" sz="2000" dirty="0" smtClean="0">
                <a:solidFill>
                  <a:schemeClr val="accent1"/>
                </a:solidFill>
              </a:rPr>
              <a:t>24</a:t>
            </a:r>
            <a:endParaRPr lang="en-US" sz="2000" dirty="0">
              <a:solidFill>
                <a:schemeClr val="accent1"/>
              </a:solidFill>
            </a:endParaRPr>
          </a:p>
        </p:txBody>
      </p:sp>
      <p:sp>
        <p:nvSpPr>
          <p:cNvPr id="84" name="TextBox 83"/>
          <p:cNvSpPr txBox="1"/>
          <p:nvPr/>
        </p:nvSpPr>
        <p:spPr>
          <a:xfrm>
            <a:off x="609600" y="2895600"/>
            <a:ext cx="259686" cy="307777"/>
          </a:xfrm>
          <a:prstGeom prst="rect">
            <a:avLst/>
          </a:prstGeom>
          <a:noFill/>
        </p:spPr>
        <p:txBody>
          <a:bodyPr wrap="none" lIns="0" tIns="0" rIns="0" bIns="0" rtlCol="0">
            <a:spAutoFit/>
          </a:bodyPr>
          <a:lstStyle/>
          <a:p>
            <a:r>
              <a:rPr lang="en-US" sz="2000" dirty="0" smtClean="0">
                <a:solidFill>
                  <a:schemeClr val="accent1"/>
                </a:solidFill>
              </a:rPr>
              <a:t>24</a:t>
            </a:r>
            <a:endParaRPr lang="en-US" sz="2000" dirty="0">
              <a:solidFill>
                <a:schemeClr val="accent1"/>
              </a:solidFill>
            </a:endParaRPr>
          </a:p>
        </p:txBody>
      </p:sp>
      <p:sp>
        <p:nvSpPr>
          <p:cNvPr id="85" name="TextBox 84"/>
          <p:cNvSpPr txBox="1"/>
          <p:nvPr/>
        </p:nvSpPr>
        <p:spPr>
          <a:xfrm>
            <a:off x="-76200" y="4034135"/>
            <a:ext cx="570990" cy="400110"/>
          </a:xfrm>
          <a:prstGeom prst="rect">
            <a:avLst/>
          </a:prstGeom>
          <a:noFill/>
        </p:spPr>
        <p:txBody>
          <a:bodyPr wrap="none" rtlCol="0">
            <a:spAutoFit/>
          </a:bodyPr>
          <a:lstStyle/>
          <a:p>
            <a:r>
              <a:rPr lang="en-US" sz="2000" dirty="0" smtClean="0">
                <a:solidFill>
                  <a:schemeClr val="bg1"/>
                </a:solidFill>
              </a:rPr>
              <a:t>20: </a:t>
            </a:r>
            <a:endParaRPr lang="en-US" sz="2000" dirty="0">
              <a:solidFill>
                <a:schemeClr val="bg1"/>
              </a:solidFill>
            </a:endParaRPr>
          </a:p>
        </p:txBody>
      </p:sp>
    </p:spTree>
    <p:extLst>
      <p:ext uri="{BB962C8B-B14F-4D97-AF65-F5344CB8AC3E}">
        <p14:creationId xmlns:p14="http://schemas.microsoft.com/office/powerpoint/2010/main" val="18474313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a:xfrm>
            <a:off x="228600" y="762000"/>
            <a:ext cx="9296400" cy="5791200"/>
          </a:xfrm>
        </p:spPr>
        <p:txBody>
          <a:bodyPr>
            <a:normAutofit fontScale="92500" lnSpcReduction="10000"/>
          </a:bodyPr>
          <a:lstStyle/>
          <a:p>
            <a:r>
              <a:rPr lang="en-US" dirty="0" smtClean="0">
                <a:solidFill>
                  <a:srgbClr val="00F6FF"/>
                </a:solidFill>
              </a:rPr>
              <a:t>Control Hazards</a:t>
            </a:r>
          </a:p>
          <a:p>
            <a:pPr lvl="1"/>
            <a:r>
              <a:rPr lang="en-US" dirty="0" smtClean="0"/>
              <a:t>instructions are fetched in stage 1 (IF)</a:t>
            </a:r>
          </a:p>
          <a:p>
            <a:pPr lvl="1"/>
            <a:r>
              <a:rPr lang="en-US" dirty="0" smtClean="0"/>
              <a:t>branch and jump decisions occur in stage 3 (EX) </a:t>
            </a:r>
          </a:p>
          <a:p>
            <a:pPr marL="173038" lvl="1" indent="0">
              <a:buNone/>
            </a:pPr>
            <a:r>
              <a:rPr lang="en-US" dirty="0" smtClean="0"/>
              <a:t>     i.e</a:t>
            </a:r>
            <a:r>
              <a:rPr lang="en-US" dirty="0"/>
              <a:t>. next PC is not known until </a:t>
            </a:r>
            <a:r>
              <a:rPr lang="en-US" b="1" i="1" dirty="0"/>
              <a:t>2 cycles</a:t>
            </a:r>
            <a:r>
              <a:rPr lang="en-US" dirty="0"/>
              <a:t> </a:t>
            </a:r>
            <a:r>
              <a:rPr lang="en-US" i="1" dirty="0"/>
              <a:t>after</a:t>
            </a:r>
            <a:r>
              <a:rPr lang="en-US" dirty="0"/>
              <a:t> </a:t>
            </a:r>
            <a:r>
              <a:rPr lang="en-US" dirty="0" smtClean="0"/>
              <a:t>branch/jump</a:t>
            </a:r>
          </a:p>
          <a:p>
            <a:pPr lvl="1"/>
            <a:r>
              <a:rPr lang="en-US" dirty="0" smtClean="0">
                <a:solidFill>
                  <a:srgbClr val="00F6FF"/>
                </a:solidFill>
              </a:rPr>
              <a:t>Can </a:t>
            </a:r>
            <a:r>
              <a:rPr lang="en-US" dirty="0">
                <a:solidFill>
                  <a:srgbClr val="00F6FF"/>
                </a:solidFill>
              </a:rPr>
              <a:t>optimize and move branch and jump decision to stage 2 (ID)</a:t>
            </a:r>
          </a:p>
          <a:p>
            <a:pPr marL="173038" lvl="1" indent="0">
              <a:buNone/>
            </a:pPr>
            <a:r>
              <a:rPr lang="en-US" dirty="0" smtClean="0">
                <a:solidFill>
                  <a:schemeClr val="accent1"/>
                </a:solidFill>
              </a:rPr>
              <a:t>      </a:t>
            </a:r>
            <a:r>
              <a:rPr lang="en-US" dirty="0" smtClean="0">
                <a:solidFill>
                  <a:srgbClr val="00F6FF"/>
                </a:solidFill>
              </a:rPr>
              <a:t>i.e. next PC is not known until </a:t>
            </a:r>
            <a:r>
              <a:rPr lang="en-US" b="1" i="1" dirty="0">
                <a:solidFill>
                  <a:srgbClr val="00F6FF"/>
                </a:solidFill>
              </a:rPr>
              <a:t>1</a:t>
            </a:r>
            <a:r>
              <a:rPr lang="en-US" b="1" i="1" dirty="0" smtClean="0">
                <a:solidFill>
                  <a:srgbClr val="00F6FF"/>
                </a:solidFill>
              </a:rPr>
              <a:t> cycles</a:t>
            </a:r>
            <a:r>
              <a:rPr lang="en-US" dirty="0" smtClean="0">
                <a:solidFill>
                  <a:srgbClr val="00F6FF"/>
                </a:solidFill>
              </a:rPr>
              <a:t> </a:t>
            </a:r>
            <a:r>
              <a:rPr lang="en-US" i="1" dirty="0" smtClean="0">
                <a:solidFill>
                  <a:srgbClr val="00F6FF"/>
                </a:solidFill>
              </a:rPr>
              <a:t>after</a:t>
            </a:r>
            <a:r>
              <a:rPr lang="en-US" dirty="0" smtClean="0">
                <a:solidFill>
                  <a:srgbClr val="00F6FF"/>
                </a:solidFill>
              </a:rPr>
              <a:t> branch/jump</a:t>
            </a:r>
          </a:p>
          <a:p>
            <a:endParaRPr lang="en-US" dirty="0" smtClean="0"/>
          </a:p>
          <a:p>
            <a:r>
              <a:rPr lang="en-US" dirty="0" smtClean="0">
                <a:solidFill>
                  <a:srgbClr val="00F6FF"/>
                </a:solidFill>
              </a:rPr>
              <a:t>Stall (+ Zap)</a:t>
            </a:r>
          </a:p>
          <a:p>
            <a:pPr lvl="1"/>
            <a:r>
              <a:rPr lang="en-US" dirty="0" smtClean="0"/>
              <a:t>prevent PC update</a:t>
            </a:r>
          </a:p>
          <a:p>
            <a:pPr lvl="1"/>
            <a:r>
              <a:rPr lang="en-US" dirty="0" smtClean="0"/>
              <a:t>clear IF/ID pipeline register</a:t>
            </a:r>
          </a:p>
          <a:p>
            <a:pPr lvl="2"/>
            <a:r>
              <a:rPr lang="en-US" dirty="0" smtClean="0"/>
              <a:t>instruction just fetched might be wrong one, so convert to nop</a:t>
            </a:r>
          </a:p>
          <a:p>
            <a:pPr lvl="1"/>
            <a:r>
              <a:rPr lang="en-US" dirty="0" smtClean="0"/>
              <a:t>allow branch to continue into EX stage</a:t>
            </a:r>
          </a:p>
          <a:p>
            <a:endParaRPr lang="en-US" dirty="0" smtClean="0">
              <a:solidFill>
                <a:schemeClr val="accent1"/>
              </a:solidFill>
            </a:endParaRPr>
          </a:p>
        </p:txBody>
      </p:sp>
    </p:spTree>
    <p:extLst>
      <p:ext uri="{BB962C8B-B14F-4D97-AF65-F5344CB8AC3E}">
        <p14:creationId xmlns:p14="http://schemas.microsoft.com/office/powerpoint/2010/main" val="132275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a:t>
            </a:r>
            <a:endParaRPr lang="en-US" dirty="0"/>
          </a:p>
        </p:txBody>
      </p:sp>
      <p:sp>
        <p:nvSpPr>
          <p:cNvPr id="3" name="Content Placeholder 2"/>
          <p:cNvSpPr>
            <a:spLocks noGrp="1"/>
          </p:cNvSpPr>
          <p:nvPr>
            <p:ph idx="1"/>
          </p:nvPr>
        </p:nvSpPr>
        <p:spPr>
          <a:xfrm>
            <a:off x="685800" y="838200"/>
            <a:ext cx="8229600" cy="5638800"/>
          </a:xfrm>
        </p:spPr>
        <p:txBody>
          <a:bodyPr>
            <a:normAutofit fontScale="85000" lnSpcReduction="10000"/>
          </a:bodyPr>
          <a:lstStyle/>
          <a:p>
            <a:r>
              <a:rPr lang="en-US" dirty="0" smtClean="0"/>
              <a:t>Control hazards occur because the PC following a control instruction is not known until control instruction computes if branch should be taken or not  </a:t>
            </a:r>
          </a:p>
          <a:p>
            <a:endParaRPr lang="en-US" dirty="0"/>
          </a:p>
          <a:p>
            <a:r>
              <a:rPr lang="en-US" dirty="0" smtClean="0"/>
              <a:t>If branch taken, then need </a:t>
            </a:r>
            <a:r>
              <a:rPr lang="en-US" dirty="0"/>
              <a:t>to zap/flush </a:t>
            </a:r>
            <a:r>
              <a:rPr lang="en-US" dirty="0" smtClean="0"/>
              <a:t>instructions.  There </a:t>
            </a:r>
            <a:r>
              <a:rPr lang="en-US" dirty="0"/>
              <a:t>still a performance penalty for </a:t>
            </a:r>
            <a:r>
              <a:rPr lang="en-US" dirty="0" smtClean="0"/>
              <a:t>branches: Need </a:t>
            </a:r>
            <a:r>
              <a:rPr lang="en-US" dirty="0"/>
              <a:t>to stall, then may need to zap (flush) subsequent </a:t>
            </a:r>
            <a:r>
              <a:rPr lang="en-US" dirty="0" smtClean="0"/>
              <a:t>instructions </a:t>
            </a:r>
            <a:r>
              <a:rPr lang="en-US" dirty="0"/>
              <a:t>that have already been </a:t>
            </a:r>
            <a:r>
              <a:rPr lang="en-US" dirty="0" smtClean="0"/>
              <a:t>fetched</a:t>
            </a:r>
          </a:p>
          <a:p>
            <a:endParaRPr lang="en-US" dirty="0" smtClean="0"/>
          </a:p>
          <a:p>
            <a:r>
              <a:rPr lang="en-US" dirty="0" smtClean="0">
                <a:solidFill>
                  <a:srgbClr val="00F6FF"/>
                </a:solidFill>
              </a:rPr>
              <a:t>We can reduce cost of a control hazard by moving branch decision and calculation from Ex stage to ID stage.  This reduces the cost from flushing two instructions to only flushing one.</a:t>
            </a:r>
            <a:endParaRPr lang="en-US" dirty="0">
              <a:solidFill>
                <a:srgbClr val="00F6FF"/>
              </a:solidFill>
            </a:endParaRPr>
          </a:p>
          <a:p>
            <a:endParaRPr lang="en-US" dirty="0"/>
          </a:p>
        </p:txBody>
      </p:sp>
    </p:spTree>
    <p:extLst>
      <p:ext uri="{BB962C8B-B14F-4D97-AF65-F5344CB8AC3E}">
        <p14:creationId xmlns:p14="http://schemas.microsoft.com/office/powerpoint/2010/main" val="973433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How to handle data hazards</a:t>
            </a:r>
            <a:endParaRPr lang="en-US" dirty="0"/>
          </a:p>
        </p:txBody>
      </p:sp>
      <p:sp>
        <p:nvSpPr>
          <p:cNvPr id="2413571" name="Rectangle 3"/>
          <p:cNvSpPr>
            <a:spLocks noGrp="1" noChangeArrowheads="1"/>
          </p:cNvSpPr>
          <p:nvPr>
            <p:ph idx="1"/>
            <p:custDataLst>
              <p:tags r:id="rId2"/>
            </p:custDataLst>
          </p:nvPr>
        </p:nvSpPr>
        <p:spPr>
          <a:xfrm>
            <a:off x="685800" y="990600"/>
            <a:ext cx="8686800" cy="5638800"/>
          </a:xfrm>
        </p:spPr>
        <p:txBody>
          <a:bodyPr/>
          <a:lstStyle/>
          <a:p>
            <a:pPr marL="457200" indent="-457200">
              <a:buFont typeface="Arial"/>
              <a:buChar char="•"/>
            </a:pPr>
            <a:r>
              <a:rPr lang="en-US" dirty="0" smtClean="0"/>
              <a:t>What to do if data hazard detected?</a:t>
            </a:r>
          </a:p>
          <a:p>
            <a:pPr marL="457200" indent="-457200">
              <a:buFont typeface="Arial"/>
              <a:buChar char="•"/>
            </a:pPr>
            <a:r>
              <a:rPr lang="en-US" dirty="0" smtClean="0"/>
              <a:t>Options</a:t>
            </a:r>
          </a:p>
          <a:p>
            <a:pPr marL="1200150" lvl="1" indent="-457200">
              <a:buFont typeface="Arial"/>
              <a:buChar char="•"/>
            </a:pPr>
            <a:r>
              <a:rPr lang="en-US" dirty="0" smtClean="0"/>
              <a:t>Nothing</a:t>
            </a:r>
          </a:p>
          <a:p>
            <a:pPr marL="1600200" lvl="2" indent="-457200">
              <a:buFont typeface="Arial"/>
              <a:buChar char="•"/>
            </a:pPr>
            <a:r>
              <a:rPr lang="en-US" dirty="0" smtClean="0"/>
              <a:t>Change the ISA to match implementation</a:t>
            </a:r>
          </a:p>
          <a:p>
            <a:pPr marL="1200150" lvl="1" indent="-457200">
              <a:buFont typeface="Arial"/>
              <a:buChar char="•"/>
            </a:pPr>
            <a:r>
              <a:rPr lang="en-US" dirty="0" smtClean="0"/>
              <a:t>Stall</a:t>
            </a:r>
          </a:p>
          <a:p>
            <a:pPr marL="1600200" lvl="2" indent="-457200">
              <a:buFont typeface="Arial"/>
              <a:buChar char="•"/>
            </a:pPr>
            <a:r>
              <a:rPr lang="en-US" dirty="0" smtClean="0"/>
              <a:t>Pause current and subsequent instructions till safe</a:t>
            </a:r>
          </a:p>
          <a:p>
            <a:pPr marL="2057400" lvl="3" indent="-457200">
              <a:buFont typeface="Arial"/>
              <a:buChar char="•"/>
            </a:pPr>
            <a:r>
              <a:rPr lang="en-US" dirty="0" smtClean="0"/>
              <a:t>Slow down the pipeline (add bubbles to pipeline)</a:t>
            </a:r>
            <a:endParaRPr lang="en-US" dirty="0"/>
          </a:p>
          <a:p>
            <a:pPr marL="1200150" lvl="1" indent="-457200">
              <a:buFont typeface="Arial"/>
              <a:buChar char="•"/>
            </a:pPr>
            <a:r>
              <a:rPr lang="en-US" dirty="0" smtClean="0"/>
              <a:t>Forward/bypass</a:t>
            </a:r>
          </a:p>
          <a:p>
            <a:pPr marL="1600200" lvl="2" indent="-457200">
              <a:buFont typeface="Arial"/>
              <a:buChar char="•"/>
            </a:pPr>
            <a:r>
              <a:rPr lang="en-US" dirty="0"/>
              <a:t>F</a:t>
            </a:r>
            <a:r>
              <a:rPr lang="en-US" dirty="0" smtClean="0"/>
              <a:t>orward data value to where it is needed</a:t>
            </a:r>
          </a:p>
        </p:txBody>
      </p:sp>
    </p:spTree>
    <p:extLst>
      <p:ext uri="{BB962C8B-B14F-4D97-AF65-F5344CB8AC3E}">
        <p14:creationId xmlns:p14="http://schemas.microsoft.com/office/powerpoint/2010/main" val="20170661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cost of control hazard more?</a:t>
            </a:r>
            <a:endParaRPr lang="en-US" dirty="0"/>
          </a:p>
        </p:txBody>
      </p:sp>
      <p:sp>
        <p:nvSpPr>
          <p:cNvPr id="5" name="Content Placeholder 2"/>
          <p:cNvSpPr txBox="1">
            <a:spLocks/>
          </p:cNvSpPr>
          <p:nvPr/>
        </p:nvSpPr>
        <p:spPr>
          <a:xfrm>
            <a:off x="685800" y="990600"/>
            <a:ext cx="8229600" cy="5791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F6FF"/>
                </a:solidFill>
              </a:rPr>
              <a:t>Delay Slot</a:t>
            </a:r>
          </a:p>
          <a:p>
            <a:pPr lvl="1"/>
            <a:r>
              <a:rPr lang="en-US" dirty="0" smtClean="0"/>
              <a:t>ISA says N instructions after branch/jump </a:t>
            </a:r>
            <a:r>
              <a:rPr lang="en-US" b="1" i="1" dirty="0" smtClean="0">
                <a:solidFill>
                  <a:srgbClr val="00F6FF"/>
                </a:solidFill>
              </a:rPr>
              <a:t>always</a:t>
            </a:r>
            <a:r>
              <a:rPr lang="en-US" dirty="0" smtClean="0"/>
              <a:t> executed</a:t>
            </a:r>
          </a:p>
          <a:p>
            <a:pPr lvl="2"/>
            <a:r>
              <a:rPr lang="en-US" dirty="0" smtClean="0"/>
              <a:t>MIPS has 1 branch delay slot</a:t>
            </a:r>
          </a:p>
          <a:p>
            <a:pPr lvl="2"/>
            <a:r>
              <a:rPr lang="en-US" dirty="0" smtClean="0">
                <a:solidFill>
                  <a:srgbClr val="00F6FF"/>
                </a:solidFill>
              </a:rPr>
              <a:t>i.e. whether branch taken or not, instruction following branch is </a:t>
            </a:r>
            <a:r>
              <a:rPr lang="en-US" b="1" i="1" dirty="0" smtClean="0">
                <a:solidFill>
                  <a:srgbClr val="00F6FF"/>
                </a:solidFill>
              </a:rPr>
              <a:t>always</a:t>
            </a:r>
            <a:r>
              <a:rPr lang="en-US" dirty="0" smtClean="0">
                <a:solidFill>
                  <a:srgbClr val="00F6FF"/>
                </a:solidFill>
              </a:rPr>
              <a:t> executed </a:t>
            </a:r>
          </a:p>
          <a:p>
            <a:endParaRPr lang="en-US" dirty="0"/>
          </a:p>
        </p:txBody>
      </p:sp>
    </p:spTree>
    <p:extLst>
      <p:ext uri="{BB962C8B-B14F-4D97-AF65-F5344CB8AC3E}">
        <p14:creationId xmlns:p14="http://schemas.microsoft.com/office/powerpoint/2010/main" val="1864519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lstStyle/>
          <a:p>
            <a:r>
              <a:rPr lang="en-US" dirty="0" smtClean="0"/>
              <a:t>Delay Slot</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9182652"/>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286001"/>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514600"/>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data</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69" name="Text Box 11"/>
          <p:cNvSpPr txBox="1">
            <a:spLocks noChangeArrowheads="1"/>
          </p:cNvSpPr>
          <p:nvPr>
            <p:custDataLst>
              <p:tags r:id="rId17"/>
            </p:custDataLst>
          </p:nvPr>
        </p:nvSpPr>
        <p:spPr bwMode="auto">
          <a:xfrm rot="16200000">
            <a:off x="2743202" y="3048001"/>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chemeClr val="bg1"/>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438402"/>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600200"/>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7" name="Text Box 11"/>
          <p:cNvSpPr txBox="1">
            <a:spLocks noChangeArrowheads="1"/>
          </p:cNvSpPr>
          <p:nvPr>
            <p:custDataLst>
              <p:tags r:id="rId27"/>
            </p:custDataLst>
          </p:nvPr>
        </p:nvSpPr>
        <p:spPr bwMode="auto">
          <a:xfrm rot="16200000">
            <a:off x="5410204" y="2895601"/>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8" name="Text Box 11"/>
          <p:cNvSpPr txBox="1">
            <a:spLocks noChangeArrowheads="1"/>
          </p:cNvSpPr>
          <p:nvPr>
            <p:custDataLst>
              <p:tags r:id="rId28"/>
            </p:custDataLst>
          </p:nvPr>
        </p:nvSpPr>
        <p:spPr bwMode="auto">
          <a:xfrm rot="16200000">
            <a:off x="5410199" y="1904999"/>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371604"/>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inst</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grpSp>
        <p:nvGrpSpPr>
          <p:cNvPr id="2" name="Group 110"/>
          <p:cNvGrpSpPr/>
          <p:nvPr>
            <p:custDataLst>
              <p:tags r:id="rId34"/>
            </p:custDataLst>
          </p:nvPr>
        </p:nvGrpSpPr>
        <p:grpSpPr>
          <a:xfrm>
            <a:off x="1752600" y="1524003"/>
            <a:ext cx="762001" cy="1295400"/>
            <a:chOff x="2590798" y="914401"/>
            <a:chExt cx="762001" cy="1295400"/>
          </a:xfrm>
          <a:noFill/>
        </p:grpSpPr>
        <p:sp>
          <p:nvSpPr>
            <p:cNvPr id="125" name="Rectangle 22"/>
            <p:cNvSpPr>
              <a:spLocks noChangeArrowheads="1"/>
            </p:cNvSpPr>
            <p:nvPr>
              <p:custDataLst>
                <p:tags r:id="rId7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latin typeface="Calibri"/>
              </a:endParaRPr>
            </a:p>
          </p:txBody>
        </p:sp>
        <p:sp>
          <p:nvSpPr>
            <p:cNvPr id="126" name="TextBox 125"/>
            <p:cNvSpPr txBox="1"/>
            <p:nvPr>
              <p:custDataLst>
                <p:tags r:id="rId7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latin typeface="Calibri"/>
                </a:rPr>
                <a:t>D</a:t>
              </a:r>
            </a:p>
          </p:txBody>
        </p:sp>
        <p:sp>
          <p:nvSpPr>
            <p:cNvPr id="127" name="TextBox 126"/>
            <p:cNvSpPr txBox="1"/>
            <p:nvPr>
              <p:custDataLst>
                <p:tags r:id="rId7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B</a:t>
              </a:r>
            </a:p>
          </p:txBody>
        </p:sp>
        <p:sp>
          <p:nvSpPr>
            <p:cNvPr id="128" name="TextBox 127"/>
            <p:cNvSpPr txBox="1"/>
            <p:nvPr>
              <p:custDataLst>
                <p:tags r:id="rId7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A</a:t>
              </a:r>
            </a:p>
          </p:txBody>
        </p:sp>
      </p:grpSp>
      <p:sp>
        <p:nvSpPr>
          <p:cNvPr id="129" name="Rectangle 19"/>
          <p:cNvSpPr>
            <a:spLocks noChangeArrowheads="1"/>
          </p:cNvSpPr>
          <p:nvPr>
            <p:custDataLst>
              <p:tags r:id="rId35"/>
            </p:custDataLst>
          </p:nvPr>
        </p:nvSpPr>
        <p:spPr bwMode="auto">
          <a:xfrm>
            <a:off x="3962400" y="2057404"/>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0" name="Rectangle 19"/>
          <p:cNvSpPr>
            <a:spLocks noChangeArrowheads="1"/>
          </p:cNvSpPr>
          <p:nvPr>
            <p:custDataLst>
              <p:tags r:id="rId36"/>
            </p:custDataLst>
          </p:nvPr>
        </p:nvSpPr>
        <p:spPr bwMode="auto">
          <a:xfrm>
            <a:off x="3962400" y="1219204"/>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895604"/>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chemeClr val="bg1"/>
                </a:solidFill>
                <a:latin typeface="Consolas" pitchFamily="49" charset="0"/>
              </a:rPr>
              <a:t>PC</a:t>
            </a:r>
            <a:endParaRPr lang="en-US" dirty="0">
              <a:solidFill>
                <a:schemeClr val="bg1"/>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362204"/>
            <a:ext cx="304800" cy="457200"/>
            <a:chOff x="868680" y="2971800"/>
            <a:chExt cx="304800" cy="304800"/>
          </a:xfrm>
          <a:noFill/>
        </p:grpSpPr>
        <p:sp>
          <p:nvSpPr>
            <p:cNvPr id="98" name="Freeform 97"/>
            <p:cNvSpPr/>
            <p:nvPr>
              <p:custDataLst>
                <p:tags r:id="rId7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ndParaRPr>
            </a:p>
          </p:txBody>
        </p:sp>
        <p:sp>
          <p:nvSpPr>
            <p:cNvPr id="99" name="Text Box 11"/>
            <p:cNvSpPr txBox="1">
              <a:spLocks noChangeArrowheads="1"/>
            </p:cNvSpPr>
            <p:nvPr>
              <p:custDataLst>
                <p:tags r:id="rId72"/>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chemeClr val="bg1"/>
                  </a:solidFill>
                  <a:latin typeface="Consolas" pitchFamily="49" charset="0"/>
                </a:rPr>
                <a:t>+4</a:t>
              </a:r>
              <a:endParaRPr lang="en-US" sz="1600" dirty="0">
                <a:solidFill>
                  <a:schemeClr val="bg1"/>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352804"/>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2095501"/>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chemeClr val="bg1"/>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83" name="TextBox 82"/>
          <p:cNvSpPr txBox="1"/>
          <p:nvPr/>
        </p:nvSpPr>
        <p:spPr>
          <a:xfrm>
            <a:off x="3183649" y="4749225"/>
            <a:ext cx="478016" cy="584775"/>
          </a:xfrm>
          <a:prstGeom prst="rect">
            <a:avLst/>
          </a:prstGeom>
          <a:noFill/>
          <a:ln>
            <a:noFill/>
          </a:ln>
        </p:spPr>
        <p:txBody>
          <a:bodyPr wrap="none" rtlCol="0">
            <a:spAutoFit/>
          </a:bodyPr>
          <a:lstStyle/>
          <a:p>
            <a:r>
              <a:rPr lang="en-US" sz="3200" dirty="0" smtClean="0">
                <a:solidFill>
                  <a:srgbClr val="00F6FF"/>
                </a:solidFill>
              </a:rPr>
              <a:t>IF</a:t>
            </a:r>
            <a:endParaRPr lang="en-US" sz="3200" dirty="0">
              <a:solidFill>
                <a:srgbClr val="00F6FF"/>
              </a:solidFill>
            </a:endParaRPr>
          </a:p>
        </p:txBody>
      </p:sp>
      <p:sp>
        <p:nvSpPr>
          <p:cNvPr id="150" name="TextBox 149"/>
          <p:cNvSpPr txBox="1"/>
          <p:nvPr/>
        </p:nvSpPr>
        <p:spPr>
          <a:xfrm>
            <a:off x="3962400" y="6044625"/>
            <a:ext cx="478016" cy="584775"/>
          </a:xfrm>
          <a:prstGeom prst="rect">
            <a:avLst/>
          </a:prstGeom>
          <a:noFill/>
        </p:spPr>
        <p:txBody>
          <a:bodyPr wrap="none" rtlCol="0">
            <a:spAutoFit/>
          </a:bodyPr>
          <a:lstStyle/>
          <a:p>
            <a:r>
              <a:rPr lang="en-US" sz="3200" dirty="0" smtClean="0">
                <a:solidFill>
                  <a:srgbClr val="00F6FF"/>
                </a:solidFill>
              </a:rPr>
              <a:t>IF</a:t>
            </a:r>
            <a:endParaRPr lang="en-US" sz="3200" dirty="0">
              <a:solidFill>
                <a:srgbClr val="00F6FF"/>
              </a:solidFill>
            </a:endParaRPr>
          </a:p>
        </p:txBody>
      </p:sp>
      <p:sp>
        <p:nvSpPr>
          <p:cNvPr id="151" name="TextBox 150"/>
          <p:cNvSpPr txBox="1"/>
          <p:nvPr/>
        </p:nvSpPr>
        <p:spPr>
          <a:xfrm>
            <a:off x="4703584" y="6044625"/>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52" name="TextBox 151"/>
          <p:cNvSpPr txBox="1"/>
          <p:nvPr/>
        </p:nvSpPr>
        <p:spPr>
          <a:xfrm>
            <a:off x="5486400" y="60446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53" name="TextBox 152"/>
          <p:cNvSpPr txBox="1"/>
          <p:nvPr/>
        </p:nvSpPr>
        <p:spPr>
          <a:xfrm>
            <a:off x="6295025" y="6044625"/>
            <a:ext cx="535724" cy="584775"/>
          </a:xfrm>
          <a:prstGeom prst="rect">
            <a:avLst/>
          </a:prstGeom>
          <a:noFill/>
        </p:spPr>
        <p:txBody>
          <a:bodyPr wrap="none" rtlCol="0">
            <a:spAutoFit/>
          </a:bodyPr>
          <a:lstStyle/>
          <a:p>
            <a:r>
              <a:rPr lang="en-US" sz="3200" dirty="0">
                <a:solidFill>
                  <a:srgbClr val="00F6FF"/>
                </a:solidFill>
              </a:rPr>
              <a:t>M</a:t>
            </a:r>
          </a:p>
        </p:txBody>
      </p:sp>
      <p:sp>
        <p:nvSpPr>
          <p:cNvPr id="154" name="TextBox 153"/>
          <p:cNvSpPr txBox="1"/>
          <p:nvPr/>
        </p:nvSpPr>
        <p:spPr>
          <a:xfrm>
            <a:off x="7086600" y="60446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24" name="TextBox 23"/>
          <p:cNvSpPr txBox="1"/>
          <p:nvPr/>
        </p:nvSpPr>
        <p:spPr>
          <a:xfrm>
            <a:off x="3200400" y="3084493"/>
            <a:ext cx="5542351" cy="954107"/>
          </a:xfrm>
          <a:prstGeom prst="rect">
            <a:avLst/>
          </a:prstGeom>
          <a:noFill/>
        </p:spPr>
        <p:txBody>
          <a:bodyPr wrap="none" rtlCol="0">
            <a:spAutoFit/>
          </a:bodyPr>
          <a:lstStyle/>
          <a:p>
            <a:r>
              <a:rPr lang="en-US" sz="2800" dirty="0" smtClean="0">
                <a:solidFill>
                  <a:srgbClr val="00F6FF"/>
                </a:solidFill>
              </a:rPr>
              <a:t>Delay slot</a:t>
            </a:r>
          </a:p>
          <a:p>
            <a:r>
              <a:rPr lang="en-US" sz="2800" dirty="0" smtClean="0">
                <a:solidFill>
                  <a:srgbClr val="00F6FF"/>
                </a:solidFill>
              </a:rPr>
              <a:t>If branch </a:t>
            </a:r>
            <a:r>
              <a:rPr lang="en-US" sz="2800" b="1" i="1" dirty="0" smtClean="0">
                <a:solidFill>
                  <a:srgbClr val="00F6FF"/>
                </a:solidFill>
              </a:rPr>
              <a:t>taken </a:t>
            </a:r>
            <a:r>
              <a:rPr lang="en-US" sz="2800" dirty="0" smtClean="0">
                <a:solidFill>
                  <a:srgbClr val="00F6FF"/>
                </a:solidFill>
              </a:rPr>
              <a:t>next </a:t>
            </a:r>
            <a:r>
              <a:rPr lang="en-US" sz="2800" dirty="0" err="1" smtClean="0">
                <a:solidFill>
                  <a:srgbClr val="00F6FF"/>
                </a:solidFill>
              </a:rPr>
              <a:t>instr</a:t>
            </a:r>
            <a:r>
              <a:rPr lang="en-US" sz="2800" dirty="0" smtClean="0">
                <a:solidFill>
                  <a:srgbClr val="00F6FF"/>
                </a:solidFill>
              </a:rPr>
              <a:t> still </a:t>
            </a:r>
            <a:r>
              <a:rPr lang="en-US" sz="2800" dirty="0" err="1" smtClean="0">
                <a:solidFill>
                  <a:srgbClr val="00F6FF"/>
                </a:solidFill>
              </a:rPr>
              <a:t>exec'd</a:t>
            </a:r>
            <a:endParaRPr lang="en-US" sz="2800" b="1" i="1" dirty="0" smtClean="0">
              <a:solidFill>
                <a:srgbClr val="00F6FF"/>
              </a:solidFill>
            </a:endParaRPr>
          </a:p>
        </p:txBody>
      </p:sp>
      <p:sp>
        <p:nvSpPr>
          <p:cNvPr id="161" name="Oval 160"/>
          <p:cNvSpPr/>
          <p:nvPr>
            <p:custDataLst>
              <p:tags r:id="rId69"/>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70"/>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3848633" y="4749225"/>
            <a:ext cx="542136" cy="584775"/>
          </a:xfrm>
          <a:prstGeom prst="rect">
            <a:avLst/>
          </a:prstGeom>
          <a:noFill/>
          <a:ln>
            <a:noFill/>
          </a:ln>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12" name="TextBox 111"/>
          <p:cNvSpPr txBox="1"/>
          <p:nvPr/>
        </p:nvSpPr>
        <p:spPr>
          <a:xfrm>
            <a:off x="4631449" y="4749225"/>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13" name="TextBox 112"/>
          <p:cNvSpPr txBox="1"/>
          <p:nvPr/>
        </p:nvSpPr>
        <p:spPr>
          <a:xfrm>
            <a:off x="5440074" y="4749225"/>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114" name="TextBox 113"/>
          <p:cNvSpPr txBox="1"/>
          <p:nvPr/>
        </p:nvSpPr>
        <p:spPr>
          <a:xfrm>
            <a:off x="6231649" y="4749225"/>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3" name="Oval 2"/>
          <p:cNvSpPr/>
          <p:nvPr/>
        </p:nvSpPr>
        <p:spPr>
          <a:xfrm>
            <a:off x="2840216" y="4749225"/>
            <a:ext cx="4246384" cy="673769"/>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09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150" grpId="0"/>
      <p:bldP spid="151" grpId="0"/>
      <p:bldP spid="152" grpId="0"/>
      <p:bldP spid="153" grpId="0"/>
      <p:bldP spid="154" grpId="0"/>
      <p:bldP spid="110" grpId="0"/>
      <p:bldP spid="112" grpId="0"/>
      <p:bldP spid="113" grpId="0"/>
      <p:bldP spid="114"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799306" y="5422597"/>
            <a:ext cx="2820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lstStyle/>
          <a:p>
            <a:r>
              <a:rPr lang="en-US" dirty="0" smtClean="0"/>
              <a:t>Delay Slot</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1246298923"/>
              </p:ext>
            </p:extLst>
          </p:nvPr>
        </p:nvGraphicFramePr>
        <p:xfrm>
          <a:off x="381001" y="4012896"/>
          <a:ext cx="8762999" cy="29213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661746">
                <a:tc>
                  <a:txBody>
                    <a:bodyPr/>
                    <a:lstStyle/>
                    <a:p>
                      <a:pPr algn="r"/>
                      <a:r>
                        <a:rPr lang="en-US" sz="2400" dirty="0" err="1" smtClean="0">
                          <a:solidFill>
                            <a:schemeClr val="bg1"/>
                          </a:solidFill>
                        </a:rPr>
                        <a:t>beq</a:t>
                      </a:r>
                      <a:r>
                        <a:rPr lang="en-US" sz="2400" dirty="0" smtClean="0">
                          <a:solidFill>
                            <a:schemeClr val="bg1"/>
                          </a:solidFill>
                        </a:rPr>
                        <a:t> r1, r2, </a:t>
                      </a:r>
                      <a:r>
                        <a:rPr lang="en-US" sz="2400" dirty="0" smtClean="0">
                          <a:solidFill>
                            <a:schemeClr val="accent1"/>
                          </a:solidFill>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dirty="0" smtClean="0">
                          <a:solidFill>
                            <a:schemeClr val="bg1"/>
                          </a:solidFill>
                        </a:rPr>
                        <a:t>add</a:t>
                      </a:r>
                      <a:r>
                        <a:rPr lang="en-US" sz="2400" baseline="0" dirty="0" smtClean="0">
                          <a:solidFill>
                            <a:schemeClr val="bg1"/>
                          </a:solidFill>
                        </a:rPr>
                        <a:t> </a:t>
                      </a:r>
                      <a:r>
                        <a:rPr lang="en-US" sz="2400" dirty="0" smtClean="0">
                          <a:solidFill>
                            <a:schemeClr val="bg1"/>
                          </a:solidFill>
                        </a:rPr>
                        <a:t>r3,</a:t>
                      </a:r>
                      <a:r>
                        <a:rPr lang="en-US" sz="2400" baseline="0" dirty="0" smtClean="0">
                          <a:solidFill>
                            <a:schemeClr val="bg1"/>
                          </a:solidFill>
                        </a:rPr>
                        <a:t> r0, r3</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algn="r"/>
                      <a:r>
                        <a:rPr lang="en-US" sz="2400" baseline="0" dirty="0" smtClean="0">
                          <a:solidFill>
                            <a:schemeClr val="bg1"/>
                          </a:solidFill>
                        </a:rPr>
                        <a:t>sub r5, r4, r6</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61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L</a:t>
                      </a:r>
                      <a:r>
                        <a:rPr lang="en-US" sz="2400" dirty="0" smtClean="0">
                          <a:solidFill>
                            <a:schemeClr val="bg1"/>
                          </a:solidFill>
                        </a:rPr>
                        <a:t>: or r3, r2,</a:t>
                      </a:r>
                      <a:r>
                        <a:rPr lang="en-US" sz="2400" baseline="0" dirty="0" smtClean="0">
                          <a:solidFill>
                            <a:schemeClr val="bg1"/>
                          </a:solidFill>
                        </a:rPr>
                        <a:t>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209800" y="4012897"/>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39" name="Line 43"/>
          <p:cNvSpPr>
            <a:spLocks noChangeShapeType="1"/>
          </p:cNvSpPr>
          <p:nvPr>
            <p:custDataLst>
              <p:tags r:id="rId44"/>
            </p:custDataLst>
          </p:nvPr>
        </p:nvSpPr>
        <p:spPr bwMode="auto">
          <a:xfrm flipH="1" flipV="1">
            <a:off x="3352800" y="1574497"/>
            <a:ext cx="0" cy="3810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0" name="Line 43"/>
          <p:cNvSpPr>
            <a:spLocks noChangeShapeType="1"/>
          </p:cNvSpPr>
          <p:nvPr>
            <p:custDataLst>
              <p:tags r:id="rId45"/>
            </p:custDataLst>
          </p:nvPr>
        </p:nvSpPr>
        <p:spPr bwMode="auto">
          <a:xfrm flipH="1" flipV="1">
            <a:off x="3581400" y="1193497"/>
            <a:ext cx="0" cy="685800"/>
          </a:xfrm>
          <a:prstGeom prst="line">
            <a:avLst/>
          </a:prstGeom>
          <a:noFill/>
          <a:ln w="127000" cap="sq">
            <a:solidFill>
              <a:schemeClr val="tx1"/>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6"/>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7"/>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8"/>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9"/>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50"/>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51"/>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2"/>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3"/>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4"/>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5"/>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6"/>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7"/>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8"/>
            </p:custDataLst>
          </p:nvPr>
        </p:nvGrpSpPr>
        <p:grpSpPr>
          <a:xfrm>
            <a:off x="457200" y="2260297"/>
            <a:ext cx="304800" cy="457200"/>
            <a:chOff x="868680" y="2971800"/>
            <a:chExt cx="304800" cy="304800"/>
          </a:xfrm>
          <a:noFill/>
        </p:grpSpPr>
        <p:sp>
          <p:nvSpPr>
            <p:cNvPr id="98" name="Freeform 97"/>
            <p:cNvSpPr/>
            <p:nvPr>
              <p:custDataLst>
                <p:tags r:id="rId7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2"/>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9"/>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60"/>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61"/>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2"/>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3"/>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4"/>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5"/>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6"/>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7"/>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8"/>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8" name="TextBox 77"/>
          <p:cNvSpPr txBox="1"/>
          <p:nvPr/>
        </p:nvSpPr>
        <p:spPr>
          <a:xfrm>
            <a:off x="23622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9" name="TextBox 78"/>
          <p:cNvSpPr txBox="1"/>
          <p:nvPr/>
        </p:nvSpPr>
        <p:spPr>
          <a:xfrm>
            <a:off x="31033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0" name="TextBox 79"/>
          <p:cNvSpPr txBox="1"/>
          <p:nvPr/>
        </p:nvSpPr>
        <p:spPr>
          <a:xfrm>
            <a:off x="38862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1" name="TextBox 80"/>
          <p:cNvSpPr txBox="1"/>
          <p:nvPr/>
        </p:nvSpPr>
        <p:spPr>
          <a:xfrm>
            <a:off x="4694825" y="4038600"/>
            <a:ext cx="535724" cy="584775"/>
          </a:xfrm>
          <a:prstGeom prst="rect">
            <a:avLst/>
          </a:prstGeom>
          <a:noFill/>
        </p:spPr>
        <p:txBody>
          <a:bodyPr wrap="none" rtlCol="0">
            <a:spAutoFit/>
          </a:bodyPr>
          <a:lstStyle/>
          <a:p>
            <a:r>
              <a:rPr lang="en-US" sz="3200" dirty="0">
                <a:solidFill>
                  <a:schemeClr val="bg1"/>
                </a:solidFill>
              </a:rPr>
              <a:t>M</a:t>
            </a:r>
          </a:p>
        </p:txBody>
      </p:sp>
      <p:sp>
        <p:nvSpPr>
          <p:cNvPr id="82" name="TextBox 81"/>
          <p:cNvSpPr txBox="1"/>
          <p:nvPr/>
        </p:nvSpPr>
        <p:spPr>
          <a:xfrm>
            <a:off x="5486400" y="403860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83" name="TextBox 82"/>
          <p:cNvSpPr txBox="1"/>
          <p:nvPr/>
        </p:nvSpPr>
        <p:spPr>
          <a:xfrm>
            <a:off x="3183649" y="4749225"/>
            <a:ext cx="478016" cy="584775"/>
          </a:xfrm>
          <a:prstGeom prst="rect">
            <a:avLst/>
          </a:prstGeom>
          <a:noFill/>
        </p:spPr>
        <p:txBody>
          <a:bodyPr wrap="none" rtlCol="0">
            <a:spAutoFit/>
          </a:bodyPr>
          <a:lstStyle/>
          <a:p>
            <a:r>
              <a:rPr lang="en-US" sz="3200" dirty="0" smtClean="0">
                <a:solidFill>
                  <a:srgbClr val="00F6FF"/>
                </a:solidFill>
              </a:rPr>
              <a:t>IF</a:t>
            </a:r>
            <a:endParaRPr lang="en-US" sz="3200" dirty="0">
              <a:solidFill>
                <a:srgbClr val="00F6FF"/>
              </a:solidFill>
            </a:endParaRPr>
          </a:p>
        </p:txBody>
      </p:sp>
      <p:sp>
        <p:nvSpPr>
          <p:cNvPr id="150" name="TextBox 149"/>
          <p:cNvSpPr txBox="1"/>
          <p:nvPr/>
        </p:nvSpPr>
        <p:spPr>
          <a:xfrm>
            <a:off x="4631449" y="6044625"/>
            <a:ext cx="478016" cy="584775"/>
          </a:xfrm>
          <a:prstGeom prst="rect">
            <a:avLst/>
          </a:prstGeom>
          <a:noFill/>
        </p:spPr>
        <p:txBody>
          <a:bodyPr wrap="none" rtlCol="0">
            <a:spAutoFit/>
          </a:bodyPr>
          <a:lstStyle/>
          <a:p>
            <a:r>
              <a:rPr lang="en-US" sz="3200" dirty="0" smtClean="0">
                <a:solidFill>
                  <a:srgbClr val="00F6FF"/>
                </a:solidFill>
              </a:rPr>
              <a:t>IF</a:t>
            </a:r>
            <a:endParaRPr lang="en-US" sz="3200" dirty="0">
              <a:solidFill>
                <a:srgbClr val="00F6FF"/>
              </a:solidFill>
            </a:endParaRPr>
          </a:p>
        </p:txBody>
      </p:sp>
      <p:sp>
        <p:nvSpPr>
          <p:cNvPr id="151" name="TextBox 150"/>
          <p:cNvSpPr txBox="1"/>
          <p:nvPr/>
        </p:nvSpPr>
        <p:spPr>
          <a:xfrm>
            <a:off x="5372633" y="6044625"/>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52" name="TextBox 151"/>
          <p:cNvSpPr txBox="1"/>
          <p:nvPr/>
        </p:nvSpPr>
        <p:spPr>
          <a:xfrm>
            <a:off x="6155449" y="60446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53" name="TextBox 152"/>
          <p:cNvSpPr txBox="1"/>
          <p:nvPr/>
        </p:nvSpPr>
        <p:spPr>
          <a:xfrm>
            <a:off x="6964074" y="6044625"/>
            <a:ext cx="535724" cy="584775"/>
          </a:xfrm>
          <a:prstGeom prst="rect">
            <a:avLst/>
          </a:prstGeom>
          <a:noFill/>
        </p:spPr>
        <p:txBody>
          <a:bodyPr wrap="none" rtlCol="0">
            <a:spAutoFit/>
          </a:bodyPr>
          <a:lstStyle/>
          <a:p>
            <a:r>
              <a:rPr lang="en-US" sz="3200" dirty="0">
                <a:solidFill>
                  <a:srgbClr val="00F6FF"/>
                </a:solidFill>
              </a:rPr>
              <a:t>M</a:t>
            </a:r>
          </a:p>
        </p:txBody>
      </p:sp>
      <p:sp>
        <p:nvSpPr>
          <p:cNvPr id="154" name="TextBox 153"/>
          <p:cNvSpPr txBox="1"/>
          <p:nvPr/>
        </p:nvSpPr>
        <p:spPr>
          <a:xfrm>
            <a:off x="7755649" y="60446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22" name="TextBox 21"/>
          <p:cNvSpPr txBox="1"/>
          <p:nvPr/>
        </p:nvSpPr>
        <p:spPr>
          <a:xfrm>
            <a:off x="-76200" y="4114800"/>
            <a:ext cx="513282" cy="400110"/>
          </a:xfrm>
          <a:prstGeom prst="rect">
            <a:avLst/>
          </a:prstGeom>
          <a:noFill/>
        </p:spPr>
        <p:txBody>
          <a:bodyPr wrap="none" rtlCol="0">
            <a:spAutoFit/>
          </a:bodyPr>
          <a:lstStyle/>
          <a:p>
            <a:r>
              <a:rPr lang="en-US" sz="2000" dirty="0" smtClean="0">
                <a:solidFill>
                  <a:schemeClr val="bg1"/>
                </a:solidFill>
              </a:rPr>
              <a:t>10:</a:t>
            </a:r>
          </a:p>
        </p:txBody>
      </p:sp>
      <p:sp>
        <p:nvSpPr>
          <p:cNvPr id="155" name="TextBox 154"/>
          <p:cNvSpPr txBox="1"/>
          <p:nvPr/>
        </p:nvSpPr>
        <p:spPr>
          <a:xfrm>
            <a:off x="-76200" y="4796135"/>
            <a:ext cx="513282" cy="400110"/>
          </a:xfrm>
          <a:prstGeom prst="rect">
            <a:avLst/>
          </a:prstGeom>
          <a:noFill/>
        </p:spPr>
        <p:txBody>
          <a:bodyPr wrap="none" rtlCol="0">
            <a:spAutoFit/>
          </a:bodyPr>
          <a:lstStyle/>
          <a:p>
            <a:r>
              <a:rPr lang="en-US" sz="2000" dirty="0" smtClean="0">
                <a:solidFill>
                  <a:schemeClr val="bg1"/>
                </a:solidFill>
              </a:rPr>
              <a:t>14:</a:t>
            </a:r>
          </a:p>
        </p:txBody>
      </p:sp>
      <p:sp>
        <p:nvSpPr>
          <p:cNvPr id="156" name="TextBox 155"/>
          <p:cNvSpPr txBox="1"/>
          <p:nvPr/>
        </p:nvSpPr>
        <p:spPr>
          <a:xfrm>
            <a:off x="-76200" y="5481935"/>
            <a:ext cx="513282" cy="400110"/>
          </a:xfrm>
          <a:prstGeom prst="rect">
            <a:avLst/>
          </a:prstGeom>
          <a:noFill/>
        </p:spPr>
        <p:txBody>
          <a:bodyPr wrap="none" rtlCol="0">
            <a:spAutoFit/>
          </a:bodyPr>
          <a:lstStyle/>
          <a:p>
            <a:r>
              <a:rPr lang="en-US" sz="2000" dirty="0" smtClean="0">
                <a:solidFill>
                  <a:schemeClr val="bg1"/>
                </a:solidFill>
              </a:rPr>
              <a:t>18:</a:t>
            </a:r>
          </a:p>
        </p:txBody>
      </p:sp>
      <p:sp>
        <p:nvSpPr>
          <p:cNvPr id="157" name="TextBox 156"/>
          <p:cNvSpPr txBox="1"/>
          <p:nvPr/>
        </p:nvSpPr>
        <p:spPr>
          <a:xfrm>
            <a:off x="-62494" y="6096000"/>
            <a:ext cx="519694" cy="400110"/>
          </a:xfrm>
          <a:prstGeom prst="rect">
            <a:avLst/>
          </a:prstGeom>
          <a:noFill/>
        </p:spPr>
        <p:txBody>
          <a:bodyPr wrap="none" rtlCol="0">
            <a:spAutoFit/>
          </a:bodyPr>
          <a:lstStyle/>
          <a:p>
            <a:r>
              <a:rPr lang="en-US" sz="2000" dirty="0" smtClean="0">
                <a:solidFill>
                  <a:schemeClr val="bg1"/>
                </a:solidFill>
              </a:rPr>
              <a:t>1C:</a:t>
            </a:r>
          </a:p>
        </p:txBody>
      </p:sp>
      <p:sp>
        <p:nvSpPr>
          <p:cNvPr id="161" name="Oval 160"/>
          <p:cNvSpPr/>
          <p:nvPr>
            <p:custDataLst>
              <p:tags r:id="rId69"/>
            </p:custDataLst>
          </p:nvPr>
        </p:nvSpPr>
        <p:spPr>
          <a:xfrm>
            <a:off x="1371600" y="27432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62" name="Oval 161"/>
          <p:cNvSpPr/>
          <p:nvPr>
            <p:custDataLst>
              <p:tags r:id="rId70"/>
            </p:custDataLst>
          </p:nvPr>
        </p:nvSpPr>
        <p:spPr>
          <a:xfrm>
            <a:off x="19050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3848633" y="4749225"/>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12" name="TextBox 111"/>
          <p:cNvSpPr txBox="1"/>
          <p:nvPr/>
        </p:nvSpPr>
        <p:spPr>
          <a:xfrm>
            <a:off x="4631449" y="47492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13" name="TextBox 112"/>
          <p:cNvSpPr txBox="1"/>
          <p:nvPr/>
        </p:nvSpPr>
        <p:spPr>
          <a:xfrm>
            <a:off x="5440074" y="4749225"/>
            <a:ext cx="535724" cy="584775"/>
          </a:xfrm>
          <a:prstGeom prst="rect">
            <a:avLst/>
          </a:prstGeom>
          <a:noFill/>
        </p:spPr>
        <p:txBody>
          <a:bodyPr wrap="none" rtlCol="0">
            <a:spAutoFit/>
          </a:bodyPr>
          <a:lstStyle/>
          <a:p>
            <a:r>
              <a:rPr lang="en-US" sz="3200" dirty="0">
                <a:solidFill>
                  <a:srgbClr val="00F6FF"/>
                </a:solidFill>
              </a:rPr>
              <a:t>M</a:t>
            </a:r>
          </a:p>
        </p:txBody>
      </p:sp>
      <p:sp>
        <p:nvSpPr>
          <p:cNvPr id="114" name="TextBox 113"/>
          <p:cNvSpPr txBox="1"/>
          <p:nvPr/>
        </p:nvSpPr>
        <p:spPr>
          <a:xfrm>
            <a:off x="6231649" y="47492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3" name="Oval 2"/>
          <p:cNvSpPr/>
          <p:nvPr/>
        </p:nvSpPr>
        <p:spPr>
          <a:xfrm>
            <a:off x="2840216" y="4749225"/>
            <a:ext cx="4246384" cy="673769"/>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
        <p:nvSpPr>
          <p:cNvPr id="115" name="TextBox 114"/>
          <p:cNvSpPr txBox="1"/>
          <p:nvPr/>
        </p:nvSpPr>
        <p:spPr>
          <a:xfrm>
            <a:off x="3945649" y="5410200"/>
            <a:ext cx="478016" cy="584775"/>
          </a:xfrm>
          <a:prstGeom prst="rect">
            <a:avLst/>
          </a:prstGeom>
          <a:noFill/>
        </p:spPr>
        <p:txBody>
          <a:bodyPr wrap="none" rtlCol="0">
            <a:spAutoFit/>
          </a:bodyPr>
          <a:lstStyle/>
          <a:p>
            <a:r>
              <a:rPr lang="en-US" sz="3200" dirty="0" smtClean="0">
                <a:solidFill>
                  <a:srgbClr val="00F6FF"/>
                </a:solidFill>
              </a:rPr>
              <a:t>IF</a:t>
            </a:r>
            <a:endParaRPr lang="en-US" sz="3200" dirty="0">
              <a:solidFill>
                <a:srgbClr val="00F6FF"/>
              </a:solidFill>
            </a:endParaRPr>
          </a:p>
        </p:txBody>
      </p:sp>
      <p:sp>
        <p:nvSpPr>
          <p:cNvPr id="124" name="TextBox 123"/>
          <p:cNvSpPr txBox="1"/>
          <p:nvPr/>
        </p:nvSpPr>
        <p:spPr>
          <a:xfrm>
            <a:off x="4610633" y="5410200"/>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49" name="TextBox 148"/>
          <p:cNvSpPr txBox="1"/>
          <p:nvPr/>
        </p:nvSpPr>
        <p:spPr>
          <a:xfrm>
            <a:off x="5393449" y="5410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58" name="TextBox 157"/>
          <p:cNvSpPr txBox="1"/>
          <p:nvPr/>
        </p:nvSpPr>
        <p:spPr>
          <a:xfrm>
            <a:off x="6202074" y="5410200"/>
            <a:ext cx="535724" cy="584775"/>
          </a:xfrm>
          <a:prstGeom prst="rect">
            <a:avLst/>
          </a:prstGeom>
          <a:noFill/>
        </p:spPr>
        <p:txBody>
          <a:bodyPr wrap="none" rtlCol="0">
            <a:spAutoFit/>
          </a:bodyPr>
          <a:lstStyle/>
          <a:p>
            <a:r>
              <a:rPr lang="en-US" sz="3200" dirty="0">
                <a:solidFill>
                  <a:srgbClr val="00F6FF"/>
                </a:solidFill>
              </a:rPr>
              <a:t>M</a:t>
            </a:r>
          </a:p>
        </p:txBody>
      </p:sp>
      <p:sp>
        <p:nvSpPr>
          <p:cNvPr id="159" name="TextBox 158"/>
          <p:cNvSpPr txBox="1"/>
          <p:nvPr/>
        </p:nvSpPr>
        <p:spPr>
          <a:xfrm>
            <a:off x="6993649" y="5410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66" name="TextBox 165"/>
          <p:cNvSpPr txBox="1"/>
          <p:nvPr/>
        </p:nvSpPr>
        <p:spPr>
          <a:xfrm>
            <a:off x="3200400" y="3084493"/>
            <a:ext cx="6095515" cy="954107"/>
          </a:xfrm>
          <a:prstGeom prst="rect">
            <a:avLst/>
          </a:prstGeom>
          <a:noFill/>
        </p:spPr>
        <p:txBody>
          <a:bodyPr wrap="none" rtlCol="0">
            <a:spAutoFit/>
          </a:bodyPr>
          <a:lstStyle/>
          <a:p>
            <a:r>
              <a:rPr lang="en-US" sz="2800" dirty="0" smtClean="0">
                <a:solidFill>
                  <a:srgbClr val="00F6FF"/>
                </a:solidFill>
              </a:rPr>
              <a:t>Delay slot</a:t>
            </a:r>
          </a:p>
          <a:p>
            <a:r>
              <a:rPr lang="en-US" sz="2800" dirty="0" smtClean="0">
                <a:solidFill>
                  <a:schemeClr val="bg1"/>
                </a:solidFill>
              </a:rPr>
              <a:t>If branch</a:t>
            </a:r>
            <a:r>
              <a:rPr lang="en-US" sz="2800" dirty="0" smtClean="0">
                <a:solidFill>
                  <a:schemeClr val="accent1"/>
                </a:solidFill>
              </a:rPr>
              <a:t> </a:t>
            </a:r>
            <a:r>
              <a:rPr lang="en-US" sz="2800" b="1" i="1" dirty="0" smtClean="0">
                <a:solidFill>
                  <a:srgbClr val="00F6FF"/>
                </a:solidFill>
              </a:rPr>
              <a:t>not</a:t>
            </a:r>
            <a:r>
              <a:rPr lang="en-US" sz="2800" b="1" i="1" dirty="0" smtClean="0">
                <a:solidFill>
                  <a:schemeClr val="accent1"/>
                </a:solidFill>
              </a:rPr>
              <a:t> </a:t>
            </a:r>
            <a:r>
              <a:rPr lang="en-US" sz="2800" dirty="0" smtClean="0">
                <a:solidFill>
                  <a:schemeClr val="bg1"/>
                </a:solidFill>
              </a:rPr>
              <a:t>taken next </a:t>
            </a:r>
            <a:r>
              <a:rPr lang="en-US" sz="2800" dirty="0" err="1" smtClean="0">
                <a:solidFill>
                  <a:schemeClr val="bg1"/>
                </a:solidFill>
              </a:rPr>
              <a:t>instr</a:t>
            </a:r>
            <a:r>
              <a:rPr lang="en-US" sz="2800" dirty="0" smtClean="0">
                <a:solidFill>
                  <a:schemeClr val="bg1"/>
                </a:solidFill>
              </a:rPr>
              <a:t> still </a:t>
            </a:r>
            <a:r>
              <a:rPr lang="en-US" sz="2800" dirty="0" err="1" smtClean="0">
                <a:solidFill>
                  <a:schemeClr val="bg1"/>
                </a:solidFill>
              </a:rPr>
              <a:t>exec’d</a:t>
            </a:r>
            <a:endParaRPr lang="en-US" sz="2800" b="1" i="1" dirty="0" smtClean="0">
              <a:solidFill>
                <a:schemeClr val="accent1"/>
              </a:solidFill>
            </a:endParaRPr>
          </a:p>
        </p:txBody>
      </p:sp>
    </p:spTree>
    <p:extLst>
      <p:ext uri="{BB962C8B-B14F-4D97-AF65-F5344CB8AC3E}">
        <p14:creationId xmlns:p14="http://schemas.microsoft.com/office/powerpoint/2010/main" val="384690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150" grpId="0"/>
      <p:bldP spid="151" grpId="0"/>
      <p:bldP spid="152" grpId="0"/>
      <p:bldP spid="153" grpId="0"/>
      <p:bldP spid="154" grpId="0"/>
      <p:bldP spid="110" grpId="0"/>
      <p:bldP spid="112" grpId="0"/>
      <p:bldP spid="113" grpId="0"/>
      <p:bldP spid="114" grpId="0"/>
      <p:bldP spid="3" grpId="0" animBg="1"/>
      <p:bldP spid="115" grpId="0"/>
      <p:bldP spid="124" grpId="0"/>
      <p:bldP spid="149" grpId="0"/>
      <p:bldP spid="158" grpId="0"/>
      <p:bldP spid="1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fontScale="90000"/>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p:txBody>
          <a:bodyPr>
            <a:normAutofit fontScale="77500" lnSpcReduction="20000"/>
          </a:bodyPr>
          <a:lstStyle/>
          <a:p>
            <a:r>
              <a:rPr lang="en-US" dirty="0" smtClean="0">
                <a:solidFill>
                  <a:srgbClr val="00F6FF"/>
                </a:solidFill>
              </a:rPr>
              <a:t>Control Hazards</a:t>
            </a:r>
          </a:p>
          <a:p>
            <a:pPr lvl="1"/>
            <a:r>
              <a:rPr lang="en-US" dirty="0" smtClean="0"/>
              <a:t>instructions are fetched in stage 1 (IF)</a:t>
            </a:r>
          </a:p>
          <a:p>
            <a:pPr lvl="1"/>
            <a:r>
              <a:rPr lang="en-US" dirty="0" smtClean="0"/>
              <a:t>branch and jump decisions occur in stage 3 (EX) </a:t>
            </a:r>
          </a:p>
          <a:p>
            <a:pPr marL="173038" lvl="1" indent="0">
              <a:buNone/>
            </a:pPr>
            <a:r>
              <a:rPr lang="en-US" dirty="0" smtClean="0"/>
              <a:t>     i.e. next PC is not known until 2 cycles after branch/jump</a:t>
            </a:r>
          </a:p>
          <a:p>
            <a:pPr lvl="1"/>
            <a:r>
              <a:rPr lang="en-US" dirty="0">
                <a:solidFill>
                  <a:srgbClr val="00F6FF"/>
                </a:solidFill>
              </a:rPr>
              <a:t>Can optimize and move branch and jump decision to stage 2 (ID)</a:t>
            </a:r>
          </a:p>
          <a:p>
            <a:pPr marL="173038" lvl="1" indent="0">
              <a:buNone/>
            </a:pPr>
            <a:r>
              <a:rPr lang="en-US" dirty="0">
                <a:solidFill>
                  <a:srgbClr val="00F6FF"/>
                </a:solidFill>
              </a:rPr>
              <a:t>      i.e. next PC is not known until </a:t>
            </a:r>
            <a:r>
              <a:rPr lang="en-US" b="1" i="1" dirty="0">
                <a:solidFill>
                  <a:srgbClr val="00F6FF"/>
                </a:solidFill>
              </a:rPr>
              <a:t>1 cycles</a:t>
            </a:r>
            <a:r>
              <a:rPr lang="en-US" dirty="0">
                <a:solidFill>
                  <a:srgbClr val="00F6FF"/>
                </a:solidFill>
              </a:rPr>
              <a:t> </a:t>
            </a:r>
            <a:r>
              <a:rPr lang="en-US" i="1" dirty="0">
                <a:solidFill>
                  <a:srgbClr val="00F6FF"/>
                </a:solidFill>
              </a:rPr>
              <a:t>after</a:t>
            </a:r>
            <a:r>
              <a:rPr lang="en-US" dirty="0">
                <a:solidFill>
                  <a:srgbClr val="00F6FF"/>
                </a:solidFill>
              </a:rPr>
              <a:t> </a:t>
            </a:r>
            <a:r>
              <a:rPr lang="en-US" dirty="0" smtClean="0">
                <a:solidFill>
                  <a:srgbClr val="00F6FF"/>
                </a:solidFill>
              </a:rPr>
              <a:t>branch/jump</a:t>
            </a:r>
          </a:p>
          <a:p>
            <a:endParaRPr lang="en-US" dirty="0" smtClean="0">
              <a:solidFill>
                <a:schemeClr val="accent1"/>
              </a:solidFill>
            </a:endParaRPr>
          </a:p>
          <a:p>
            <a:r>
              <a:rPr lang="en-US" dirty="0" smtClean="0">
                <a:solidFill>
                  <a:srgbClr val="00F6FF"/>
                </a:solidFill>
              </a:rPr>
              <a:t>Stall </a:t>
            </a:r>
            <a:r>
              <a:rPr lang="en-US" dirty="0">
                <a:solidFill>
                  <a:srgbClr val="00F6FF"/>
                </a:solidFill>
              </a:rPr>
              <a:t>(+ Zap)</a:t>
            </a:r>
          </a:p>
          <a:p>
            <a:pPr lvl="1"/>
            <a:r>
              <a:rPr lang="en-US" dirty="0"/>
              <a:t>prevent PC update</a:t>
            </a:r>
          </a:p>
          <a:p>
            <a:pPr lvl="1"/>
            <a:r>
              <a:rPr lang="en-US" dirty="0"/>
              <a:t>clear IF/ID pipeline register</a:t>
            </a:r>
          </a:p>
          <a:p>
            <a:pPr lvl="2"/>
            <a:r>
              <a:rPr lang="en-US" dirty="0"/>
              <a:t>instruction just fetched might be wrong one, so convert to </a:t>
            </a:r>
            <a:r>
              <a:rPr lang="en-US" dirty="0" err="1"/>
              <a:t>nop</a:t>
            </a:r>
            <a:endParaRPr lang="en-US" dirty="0"/>
          </a:p>
          <a:p>
            <a:pPr lvl="1"/>
            <a:r>
              <a:rPr lang="en-US" dirty="0"/>
              <a:t>allow branch to continue into EX stage</a:t>
            </a:r>
          </a:p>
          <a:p>
            <a:endParaRPr lang="en-US" dirty="0" smtClean="0"/>
          </a:p>
          <a:p>
            <a:r>
              <a:rPr lang="en-US" dirty="0" smtClean="0">
                <a:solidFill>
                  <a:srgbClr val="00F6FF"/>
                </a:solidFill>
              </a:rPr>
              <a:t>Delay Slot</a:t>
            </a:r>
          </a:p>
          <a:p>
            <a:pPr lvl="1"/>
            <a:r>
              <a:rPr lang="en-US" dirty="0" smtClean="0"/>
              <a:t>ISA says N instructions after branch/jump always executed</a:t>
            </a:r>
          </a:p>
          <a:p>
            <a:pPr lvl="2"/>
            <a:r>
              <a:rPr lang="en-US" dirty="0" smtClean="0"/>
              <a:t>MIPS has 1 branch delay slot</a:t>
            </a:r>
          </a:p>
          <a:p>
            <a:endParaRPr lang="en-US" dirty="0" smtClean="0"/>
          </a:p>
          <a:p>
            <a:pPr lvl="1"/>
            <a:endParaRPr lang="en-US" dirty="0" smtClean="0"/>
          </a:p>
        </p:txBody>
      </p:sp>
      <p:sp>
        <p:nvSpPr>
          <p:cNvPr id="2" name="Oval 1"/>
          <p:cNvSpPr/>
          <p:nvPr/>
        </p:nvSpPr>
        <p:spPr>
          <a:xfrm>
            <a:off x="0" y="4953000"/>
            <a:ext cx="8991600" cy="1676400"/>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26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Control hazards occur because the PC following a control instruction is not known until control instruction computes if branch should be taken or not.  If branch taken, then need </a:t>
            </a:r>
            <a:r>
              <a:rPr lang="en-US" dirty="0"/>
              <a:t>to zap/flush </a:t>
            </a:r>
            <a:r>
              <a:rPr lang="en-US" dirty="0" smtClean="0"/>
              <a:t>instructions.  There </a:t>
            </a:r>
            <a:r>
              <a:rPr lang="en-US" dirty="0"/>
              <a:t>still a performance penalty for </a:t>
            </a:r>
            <a:r>
              <a:rPr lang="en-US" dirty="0" smtClean="0"/>
              <a:t>branches: Need </a:t>
            </a:r>
            <a:r>
              <a:rPr lang="en-US" dirty="0"/>
              <a:t>to stall, then may need to zap (flush) subsequent </a:t>
            </a:r>
            <a:r>
              <a:rPr lang="en-US" dirty="0" smtClean="0"/>
              <a:t>instructions </a:t>
            </a:r>
            <a:r>
              <a:rPr lang="en-US" dirty="0"/>
              <a:t>that have already been fetched</a:t>
            </a:r>
            <a:r>
              <a:rPr lang="en-US" dirty="0" smtClean="0"/>
              <a:t>.</a:t>
            </a:r>
          </a:p>
          <a:p>
            <a:endParaRPr lang="en-US" dirty="0" smtClean="0"/>
          </a:p>
          <a:p>
            <a:r>
              <a:rPr lang="en-US" dirty="0" smtClean="0"/>
              <a:t>We can reduce cost of a control hazard by moving branch decision and calculation from Ex stage to ID stage.  This reduces the cost from flushing two instructions to only flushing one.</a:t>
            </a:r>
          </a:p>
          <a:p>
            <a:endParaRPr lang="en-US" dirty="0"/>
          </a:p>
          <a:p>
            <a:r>
              <a:rPr lang="en-US" dirty="0" smtClean="0">
                <a:solidFill>
                  <a:srgbClr val="00F6FF"/>
                </a:solidFill>
              </a:rPr>
              <a:t>Delay Slots can potentially increase performance due to control hazards by putting a useful instruction in the delay slot since the instruction in the delay slot will </a:t>
            </a:r>
            <a:r>
              <a:rPr lang="en-US" b="1" i="1" dirty="0" smtClean="0">
                <a:solidFill>
                  <a:srgbClr val="00F6FF"/>
                </a:solidFill>
              </a:rPr>
              <a:t>always</a:t>
            </a:r>
            <a:r>
              <a:rPr lang="en-US" dirty="0" smtClean="0">
                <a:solidFill>
                  <a:srgbClr val="00F6FF"/>
                </a:solidFill>
              </a:rPr>
              <a:t> be executed.  Requires software (compiler) to make use of delay slot. Put </a:t>
            </a:r>
            <a:r>
              <a:rPr lang="en-US" dirty="0" err="1" smtClean="0">
                <a:solidFill>
                  <a:srgbClr val="00F6FF"/>
                </a:solidFill>
              </a:rPr>
              <a:t>nop</a:t>
            </a:r>
            <a:r>
              <a:rPr lang="en-US" dirty="0" smtClean="0">
                <a:solidFill>
                  <a:srgbClr val="00F6FF"/>
                </a:solidFill>
              </a:rPr>
              <a:t> in delay slot if not able to put useful instruction in delay slot.</a:t>
            </a:r>
            <a:endParaRPr lang="en-US" dirty="0">
              <a:solidFill>
                <a:srgbClr val="00F6FF"/>
              </a:solidFill>
            </a:endParaRPr>
          </a:p>
          <a:p>
            <a:endParaRPr lang="en-US" dirty="0"/>
          </a:p>
        </p:txBody>
      </p:sp>
    </p:spTree>
    <p:extLst>
      <p:ext uri="{BB962C8B-B14F-4D97-AF65-F5344CB8AC3E}">
        <p14:creationId xmlns:p14="http://schemas.microsoft.com/office/powerpoint/2010/main" val="409980318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6200" y="0"/>
            <a:ext cx="9144000" cy="533400"/>
          </a:xfrm>
        </p:spPr>
        <p:txBody>
          <a:bodyPr/>
          <a:lstStyle/>
          <a:p>
            <a:r>
              <a:rPr lang="en-US" dirty="0" smtClean="0"/>
              <a:t>Reduce cost of Ctrl </a:t>
            </a:r>
            <a:r>
              <a:rPr lang="en-US" dirty="0" err="1" smtClean="0"/>
              <a:t>Haz</a:t>
            </a:r>
            <a:r>
              <a:rPr lang="en-US" dirty="0" smtClean="0"/>
              <a:t> even further?</a:t>
            </a:r>
            <a:endParaRPr lang="en-US" dirty="0"/>
          </a:p>
        </p:txBody>
      </p:sp>
      <p:sp>
        <p:nvSpPr>
          <p:cNvPr id="4" name="Content Placeholder 3"/>
          <p:cNvSpPr>
            <a:spLocks noGrp="1"/>
          </p:cNvSpPr>
          <p:nvPr>
            <p:ph idx="1"/>
            <p:custDataLst>
              <p:tags r:id="rId2"/>
            </p:custDataLst>
          </p:nvPr>
        </p:nvSpPr>
        <p:spPr>
          <a:xfrm>
            <a:off x="228600" y="914400"/>
            <a:ext cx="8686800" cy="5562600"/>
          </a:xfrm>
        </p:spPr>
        <p:txBody>
          <a:bodyPr>
            <a:normAutofit/>
          </a:bodyPr>
          <a:lstStyle/>
          <a:p>
            <a:r>
              <a:rPr lang="en-US" b="1" i="1" dirty="0" smtClean="0">
                <a:solidFill>
                  <a:srgbClr val="00F6FF"/>
                </a:solidFill>
              </a:rPr>
              <a:t>Speculative Execution</a:t>
            </a:r>
          </a:p>
          <a:p>
            <a:pPr lvl="1"/>
            <a:r>
              <a:rPr lang="en-US" i="1" dirty="0" smtClean="0"/>
              <a:t>“Guess”</a:t>
            </a:r>
            <a:r>
              <a:rPr lang="en-US" dirty="0" smtClean="0"/>
              <a:t> direction of the branch</a:t>
            </a:r>
          </a:p>
          <a:p>
            <a:pPr lvl="2"/>
            <a:r>
              <a:rPr lang="en-US" dirty="0" smtClean="0"/>
              <a:t>Allow instructions to move through pipeline</a:t>
            </a:r>
          </a:p>
          <a:p>
            <a:pPr lvl="2"/>
            <a:r>
              <a:rPr lang="en-US" dirty="0" smtClean="0"/>
              <a:t>Zap them later if wrong guess</a:t>
            </a:r>
          </a:p>
          <a:p>
            <a:pPr lvl="1"/>
            <a:r>
              <a:rPr lang="en-US" dirty="0" smtClean="0"/>
              <a:t>Useful for long pipelines</a:t>
            </a:r>
          </a:p>
          <a:p>
            <a:endParaRPr lang="en-US" dirty="0" smtClean="0"/>
          </a:p>
          <a:p>
            <a:pPr lvl="1"/>
            <a:endParaRPr lang="en-US" dirty="0" smtClean="0"/>
          </a:p>
        </p:txBody>
      </p:sp>
    </p:spTree>
    <p:extLst>
      <p:ext uri="{BB962C8B-B14F-4D97-AF65-F5344CB8AC3E}">
        <p14:creationId xmlns:p14="http://schemas.microsoft.com/office/powerpoint/2010/main" val="92234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0"/>
          </a:xfrm>
        </p:spPr>
        <p:txBody>
          <a:bodyPr>
            <a:normAutofit fontScale="90000"/>
          </a:bodyPr>
          <a:lstStyle/>
          <a:p>
            <a:r>
              <a:rPr lang="en-US" dirty="0" smtClean="0"/>
              <a:t>Speculative Execution: Loops</a:t>
            </a:r>
            <a:endParaRPr lang="en-US" dirty="0"/>
          </a:p>
        </p:txBody>
      </p:sp>
      <p:sp>
        <p:nvSpPr>
          <p:cNvPr id="4" name="Content Placeholder 3"/>
          <p:cNvSpPr>
            <a:spLocks noGrp="1"/>
          </p:cNvSpPr>
          <p:nvPr>
            <p:ph sz="half" idx="2"/>
          </p:nvPr>
        </p:nvSpPr>
        <p:spPr>
          <a:xfrm>
            <a:off x="990600" y="762000"/>
            <a:ext cx="7239000" cy="5867400"/>
          </a:xfrm>
        </p:spPr>
        <p:txBody>
          <a:bodyPr>
            <a:normAutofit/>
          </a:bodyPr>
          <a:lstStyle/>
          <a:p>
            <a:r>
              <a:rPr lang="en-US" dirty="0" smtClean="0"/>
              <a:t>Pipeline so far</a:t>
            </a:r>
          </a:p>
          <a:p>
            <a:pPr lvl="1"/>
            <a:r>
              <a:rPr lang="en-US" dirty="0" smtClean="0"/>
              <a:t>“Guess” (predict) that the branch will </a:t>
            </a:r>
            <a:r>
              <a:rPr lang="en-US" dirty="0" smtClean="0">
                <a:solidFill>
                  <a:srgbClr val="00F6FF"/>
                </a:solidFill>
              </a:rPr>
              <a:t>not</a:t>
            </a:r>
            <a:r>
              <a:rPr lang="en-US" dirty="0" smtClean="0"/>
              <a:t> be taken</a:t>
            </a:r>
          </a:p>
          <a:p>
            <a:endParaRPr lang="en-US" dirty="0"/>
          </a:p>
          <a:p>
            <a:r>
              <a:rPr lang="en-US" dirty="0" smtClean="0"/>
              <a:t>We can do better!  </a:t>
            </a:r>
          </a:p>
          <a:p>
            <a:pPr lvl="1"/>
            <a:r>
              <a:rPr lang="en-US" dirty="0" smtClean="0"/>
              <a:t>Make prediction based on last branch</a:t>
            </a:r>
          </a:p>
          <a:p>
            <a:pPr lvl="1"/>
            <a:r>
              <a:rPr lang="en-US" dirty="0" smtClean="0"/>
              <a:t>Predict “</a:t>
            </a:r>
            <a:r>
              <a:rPr lang="en-US" dirty="0" smtClean="0">
                <a:solidFill>
                  <a:srgbClr val="00F6FF"/>
                </a:solidFill>
              </a:rPr>
              <a:t>take branch</a:t>
            </a:r>
            <a:r>
              <a:rPr lang="en-US" dirty="0" smtClean="0"/>
              <a:t>” if last branch “</a:t>
            </a:r>
            <a:r>
              <a:rPr lang="en-US" dirty="0" smtClean="0">
                <a:solidFill>
                  <a:srgbClr val="00F6FF"/>
                </a:solidFill>
              </a:rPr>
              <a:t>taken</a:t>
            </a:r>
            <a:r>
              <a:rPr lang="en-US" dirty="0" smtClean="0"/>
              <a:t>”</a:t>
            </a:r>
          </a:p>
          <a:p>
            <a:pPr lvl="1"/>
            <a:r>
              <a:rPr lang="en-US" dirty="0" smtClean="0"/>
              <a:t>Or Predict “</a:t>
            </a:r>
            <a:r>
              <a:rPr lang="en-US" dirty="0" smtClean="0">
                <a:solidFill>
                  <a:srgbClr val="00F6FF"/>
                </a:solidFill>
              </a:rPr>
              <a:t>do not take branch</a:t>
            </a:r>
            <a:r>
              <a:rPr lang="en-US" dirty="0" smtClean="0"/>
              <a:t>” if last branch “</a:t>
            </a:r>
            <a:r>
              <a:rPr lang="en-US" dirty="0" smtClean="0">
                <a:solidFill>
                  <a:srgbClr val="00F6FF"/>
                </a:solidFill>
              </a:rPr>
              <a:t>not taken</a:t>
            </a:r>
            <a:r>
              <a:rPr lang="en-US" dirty="0" smtClean="0"/>
              <a:t>”</a:t>
            </a:r>
          </a:p>
          <a:p>
            <a:pPr lvl="1"/>
            <a:endParaRPr lang="en-US" dirty="0"/>
          </a:p>
          <a:p>
            <a:pPr lvl="1"/>
            <a:r>
              <a:rPr lang="en-US" dirty="0" smtClean="0"/>
              <a:t>Need one bit to keep track of last branch</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75727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Speculative Execution: Loops</a:t>
            </a:r>
            <a:endParaRPr lang="en-US" dirty="0"/>
          </a:p>
        </p:txBody>
      </p:sp>
      <p:sp>
        <p:nvSpPr>
          <p:cNvPr id="4" name="Content Placeholder 3"/>
          <p:cNvSpPr>
            <a:spLocks noGrp="1"/>
          </p:cNvSpPr>
          <p:nvPr>
            <p:ph sz="half" idx="2"/>
          </p:nvPr>
        </p:nvSpPr>
        <p:spPr>
          <a:xfrm>
            <a:off x="4876800" y="838200"/>
            <a:ext cx="4038600" cy="5867400"/>
          </a:xfrm>
        </p:spPr>
        <p:txBody>
          <a:bodyPr>
            <a:normAutofit/>
          </a:bodyPr>
          <a:lstStyle/>
          <a:p>
            <a:r>
              <a:rPr lang="en-US" dirty="0" smtClean="0"/>
              <a:t>While (r3 ≠ 0) {…. r3--;}</a:t>
            </a:r>
          </a:p>
          <a:p>
            <a:r>
              <a:rPr lang="en-US" dirty="0" smtClean="0">
                <a:solidFill>
                  <a:srgbClr val="00F6FF"/>
                </a:solidFill>
              </a:rPr>
              <a:t>Top</a:t>
            </a:r>
            <a:r>
              <a:rPr lang="en-US" dirty="0" smtClean="0"/>
              <a:t>:	BEQZ r3, </a:t>
            </a:r>
            <a:r>
              <a:rPr lang="en-US" dirty="0" smtClean="0">
                <a:solidFill>
                  <a:srgbClr val="00F6FF"/>
                </a:solidFill>
              </a:rPr>
              <a:t>End</a:t>
            </a:r>
          </a:p>
          <a:p>
            <a:r>
              <a:rPr lang="en-US" dirty="0"/>
              <a:t>	</a:t>
            </a:r>
            <a:endParaRPr lang="en-US" dirty="0" smtClean="0"/>
          </a:p>
          <a:p>
            <a:r>
              <a:rPr lang="en-US" dirty="0"/>
              <a:t>	</a:t>
            </a:r>
            <a:r>
              <a:rPr lang="en-US" dirty="0" smtClean="0"/>
              <a:t>J </a:t>
            </a:r>
            <a:r>
              <a:rPr lang="en-US" dirty="0" smtClean="0">
                <a:solidFill>
                  <a:srgbClr val="00F6FF"/>
                </a:solidFill>
              </a:rPr>
              <a:t>Top</a:t>
            </a:r>
            <a:endParaRPr lang="en-US" dirty="0">
              <a:solidFill>
                <a:srgbClr val="00F6FF"/>
              </a:solidFill>
            </a:endParaRPr>
          </a:p>
          <a:p>
            <a:r>
              <a:rPr lang="en-US" dirty="0" smtClean="0">
                <a:solidFill>
                  <a:srgbClr val="00F6FF"/>
                </a:solidFill>
              </a:rPr>
              <a:t>End</a:t>
            </a:r>
            <a:r>
              <a:rPr lang="en-US" dirty="0" smtClean="0"/>
              <a:t>: </a:t>
            </a:r>
          </a:p>
          <a:p>
            <a:endParaRPr lang="en-US" dirty="0"/>
          </a:p>
          <a:p>
            <a:endParaRPr lang="en-US" dirty="0"/>
          </a:p>
        </p:txBody>
      </p:sp>
      <p:sp>
        <p:nvSpPr>
          <p:cNvPr id="25" name="Freeform 24"/>
          <p:cNvSpPr/>
          <p:nvPr/>
        </p:nvSpPr>
        <p:spPr>
          <a:xfrm>
            <a:off x="5710335" y="2002908"/>
            <a:ext cx="1287624" cy="130692"/>
          </a:xfrm>
          <a:custGeom>
            <a:avLst/>
            <a:gdLst>
              <a:gd name="connsiteX0" fmla="*/ 0 w 1287624"/>
              <a:gd name="connsiteY0" fmla="*/ 112031 h 130692"/>
              <a:gd name="connsiteX1" fmla="*/ 205273 w 1287624"/>
              <a:gd name="connsiteY1" fmla="*/ 18724 h 130692"/>
              <a:gd name="connsiteX2" fmla="*/ 429208 w 1287624"/>
              <a:gd name="connsiteY2" fmla="*/ 112031 h 130692"/>
              <a:gd name="connsiteX3" fmla="*/ 671804 w 1287624"/>
              <a:gd name="connsiteY3" fmla="*/ 18724 h 130692"/>
              <a:gd name="connsiteX4" fmla="*/ 914400 w 1287624"/>
              <a:gd name="connsiteY4" fmla="*/ 112031 h 130692"/>
              <a:gd name="connsiteX5" fmla="*/ 1119673 w 1287624"/>
              <a:gd name="connsiteY5" fmla="*/ 63 h 130692"/>
              <a:gd name="connsiteX6" fmla="*/ 1287624 w 1287624"/>
              <a:gd name="connsiteY6" fmla="*/ 130692 h 1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624" h="130692">
                <a:moveTo>
                  <a:pt x="0" y="112031"/>
                </a:moveTo>
                <a:cubicBezTo>
                  <a:pt x="66869" y="65377"/>
                  <a:pt x="133738" y="18724"/>
                  <a:pt x="205273" y="18724"/>
                </a:cubicBezTo>
                <a:cubicBezTo>
                  <a:pt x="276808" y="18724"/>
                  <a:pt x="351453" y="112031"/>
                  <a:pt x="429208" y="112031"/>
                </a:cubicBezTo>
                <a:cubicBezTo>
                  <a:pt x="506963" y="112031"/>
                  <a:pt x="590939" y="18724"/>
                  <a:pt x="671804" y="18724"/>
                </a:cubicBezTo>
                <a:cubicBezTo>
                  <a:pt x="752669" y="18724"/>
                  <a:pt x="839755" y="115141"/>
                  <a:pt x="914400" y="112031"/>
                </a:cubicBezTo>
                <a:cubicBezTo>
                  <a:pt x="989045" y="108921"/>
                  <a:pt x="1057469" y="-3047"/>
                  <a:pt x="1119673" y="63"/>
                </a:cubicBezTo>
                <a:cubicBezTo>
                  <a:pt x="1181877" y="3173"/>
                  <a:pt x="1234750" y="66932"/>
                  <a:pt x="1287624" y="130692"/>
                </a:cubicBezTo>
              </a:path>
            </a:pathLst>
          </a:cu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a:spLocks noGrp="1"/>
          </p:cNvSpPr>
          <p:nvPr>
            <p:ph sz="half" idx="1"/>
          </p:nvPr>
        </p:nvSpPr>
        <p:spPr>
          <a:xfrm>
            <a:off x="228600" y="990600"/>
            <a:ext cx="4267200" cy="5440363"/>
          </a:xfrm>
        </p:spPr>
        <p:txBody>
          <a:bodyPr/>
          <a:lstStyle/>
          <a:p>
            <a:r>
              <a:rPr lang="en-US" dirty="0" smtClean="0"/>
              <a:t>What is accuracy of branch predictor?</a:t>
            </a:r>
            <a:endParaRPr lang="en-US" dirty="0"/>
          </a:p>
          <a:p>
            <a:r>
              <a:rPr lang="en-US" dirty="0"/>
              <a:t>Wrong twice per loop!</a:t>
            </a:r>
          </a:p>
          <a:p>
            <a:r>
              <a:rPr lang="en-US" dirty="0"/>
              <a:t>Once on loop enter and </a:t>
            </a:r>
            <a:r>
              <a:rPr lang="en-US" dirty="0" smtClean="0"/>
              <a:t>exit</a:t>
            </a:r>
            <a:endParaRPr lang="en-US" dirty="0"/>
          </a:p>
          <a:p>
            <a:r>
              <a:rPr lang="en-US" dirty="0">
                <a:solidFill>
                  <a:srgbClr val="00F6FF"/>
                </a:solidFill>
              </a:rPr>
              <a:t>We can do better with 2 </a:t>
            </a:r>
            <a:r>
              <a:rPr lang="en-US" dirty="0" smtClean="0">
                <a:solidFill>
                  <a:srgbClr val="00F6FF"/>
                </a:solidFill>
              </a:rPr>
              <a:t>bits</a:t>
            </a:r>
            <a:endParaRPr lang="en-US" dirty="0">
              <a:solidFill>
                <a:srgbClr val="00F6FF"/>
              </a:solidFill>
            </a:endParaRPr>
          </a:p>
          <a:p>
            <a:endParaRPr lang="en-US" dirty="0"/>
          </a:p>
        </p:txBody>
      </p:sp>
    </p:spTree>
    <p:extLst>
      <p:ext uri="{BB962C8B-B14F-4D97-AF65-F5344CB8AC3E}">
        <p14:creationId xmlns:p14="http://schemas.microsoft.com/office/powerpoint/2010/main" val="2336141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3600" dirty="0"/>
              <a:t>Speculative Execution</a:t>
            </a:r>
            <a:r>
              <a:rPr lang="en-US" sz="3600" dirty="0" smtClean="0"/>
              <a:t>: Branch Execution</a:t>
            </a:r>
            <a:endParaRPr lang="en-US" sz="3600" dirty="0"/>
          </a:p>
        </p:txBody>
      </p:sp>
      <p:sp>
        <p:nvSpPr>
          <p:cNvPr id="4" name="Oval 3"/>
          <p:cNvSpPr/>
          <p:nvPr/>
        </p:nvSpPr>
        <p:spPr>
          <a:xfrm>
            <a:off x="1600200" y="4567922"/>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grpSp>
        <p:nvGrpSpPr>
          <p:cNvPr id="8" name="Group 7"/>
          <p:cNvGrpSpPr/>
          <p:nvPr/>
        </p:nvGrpSpPr>
        <p:grpSpPr>
          <a:xfrm>
            <a:off x="1600200" y="1357343"/>
            <a:ext cx="2133600" cy="1219201"/>
            <a:chOff x="2590800" y="1600200"/>
            <a:chExt cx="2133600" cy="1219201"/>
          </a:xfrm>
        </p:grpSpPr>
        <p:sp>
          <p:nvSpPr>
            <p:cNvPr id="3" name="TextBox 2"/>
            <p:cNvSpPr txBox="1"/>
            <p:nvPr/>
          </p:nvSpPr>
          <p:spPr>
            <a:xfrm>
              <a:off x="2743200" y="1961703"/>
              <a:ext cx="1905000" cy="338554"/>
            </a:xfrm>
            <a:prstGeom prst="rect">
              <a:avLst/>
            </a:prstGeom>
            <a:noFill/>
            <a:ln>
              <a:noFill/>
            </a:ln>
          </p:spPr>
          <p:txBody>
            <a:bodyPr wrap="square" rtlCol="0">
              <a:spAutoFit/>
            </a:bodyPr>
            <a:lstStyle/>
            <a:p>
              <a:r>
                <a:rPr lang="en-US" sz="1600" dirty="0" smtClean="0">
                  <a:solidFill>
                    <a:srgbClr val="00F6FF"/>
                  </a:solidFill>
                </a:rPr>
                <a:t>Predict Taken 2 (PT2)</a:t>
              </a:r>
            </a:p>
          </p:txBody>
        </p:sp>
        <p:sp>
          <p:nvSpPr>
            <p:cNvPr id="7" name="Oval 6"/>
            <p:cNvSpPr/>
            <p:nvPr/>
          </p:nvSpPr>
          <p:spPr>
            <a:xfrm>
              <a:off x="2590800" y="1600200"/>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grpSp>
      <p:sp>
        <p:nvSpPr>
          <p:cNvPr id="15" name="Oval 14"/>
          <p:cNvSpPr/>
          <p:nvPr/>
        </p:nvSpPr>
        <p:spPr>
          <a:xfrm>
            <a:off x="4876800" y="1357343"/>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sp>
        <p:nvSpPr>
          <p:cNvPr id="9" name="Freeform 8"/>
          <p:cNvSpPr/>
          <p:nvPr/>
        </p:nvSpPr>
        <p:spPr>
          <a:xfrm>
            <a:off x="3247053" y="1248225"/>
            <a:ext cx="2015412"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76600" y="4477466"/>
            <a:ext cx="1828800"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flipV="1">
            <a:off x="3276600" y="2424143"/>
            <a:ext cx="2015412"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H="1" flipV="1">
            <a:off x="3276600" y="5674427"/>
            <a:ext cx="1842614" cy="203152"/>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00000">
            <a:off x="4500435" y="3339098"/>
            <a:ext cx="1929947" cy="34678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5548506" y="3399813"/>
            <a:ext cx="2051377" cy="346789"/>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429000" y="41148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29" name="Oval 28"/>
          <p:cNvSpPr/>
          <p:nvPr/>
        </p:nvSpPr>
        <p:spPr>
          <a:xfrm>
            <a:off x="4800600" y="4477466"/>
            <a:ext cx="2290665" cy="1389934"/>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sp>
        <p:nvSpPr>
          <p:cNvPr id="30" name="TextBox 29"/>
          <p:cNvSpPr txBox="1"/>
          <p:nvPr/>
        </p:nvSpPr>
        <p:spPr>
          <a:xfrm>
            <a:off x="5029200" y="1752600"/>
            <a:ext cx="2057400" cy="338554"/>
          </a:xfrm>
          <a:prstGeom prst="rect">
            <a:avLst/>
          </a:prstGeom>
          <a:noFill/>
          <a:ln>
            <a:noFill/>
          </a:ln>
        </p:spPr>
        <p:txBody>
          <a:bodyPr wrap="square" rtlCol="0">
            <a:spAutoFit/>
          </a:bodyPr>
          <a:lstStyle/>
          <a:p>
            <a:r>
              <a:rPr lang="en-US" sz="1600" dirty="0" smtClean="0">
                <a:solidFill>
                  <a:srgbClr val="00F6FF"/>
                </a:solidFill>
              </a:rPr>
              <a:t>Predict Taken 1 (PT1)</a:t>
            </a:r>
          </a:p>
        </p:txBody>
      </p:sp>
      <p:sp>
        <p:nvSpPr>
          <p:cNvPr id="31" name="TextBox 30"/>
          <p:cNvSpPr txBox="1"/>
          <p:nvPr/>
        </p:nvSpPr>
        <p:spPr>
          <a:xfrm>
            <a:off x="5029200" y="4876800"/>
            <a:ext cx="2057400" cy="584776"/>
          </a:xfrm>
          <a:prstGeom prst="rect">
            <a:avLst/>
          </a:prstGeom>
          <a:noFill/>
          <a:ln>
            <a:noFill/>
          </a:ln>
        </p:spPr>
        <p:txBody>
          <a:bodyPr wrap="square" rtlCol="0">
            <a:spAutoFit/>
          </a:bodyPr>
          <a:lstStyle/>
          <a:p>
            <a:r>
              <a:rPr lang="en-US" sz="1600" dirty="0" smtClean="0">
                <a:solidFill>
                  <a:srgbClr val="00F6FF"/>
                </a:solidFill>
              </a:rPr>
              <a:t>Predict Not Taken 1 (PT1)</a:t>
            </a:r>
          </a:p>
        </p:txBody>
      </p:sp>
      <p:sp>
        <p:nvSpPr>
          <p:cNvPr id="32" name="TextBox 31"/>
          <p:cNvSpPr txBox="1"/>
          <p:nvPr/>
        </p:nvSpPr>
        <p:spPr>
          <a:xfrm>
            <a:off x="1676400" y="4876800"/>
            <a:ext cx="2133600" cy="584776"/>
          </a:xfrm>
          <a:prstGeom prst="rect">
            <a:avLst/>
          </a:prstGeom>
          <a:noFill/>
          <a:ln>
            <a:noFill/>
          </a:ln>
        </p:spPr>
        <p:txBody>
          <a:bodyPr wrap="square" rtlCol="0">
            <a:spAutoFit/>
          </a:bodyPr>
          <a:lstStyle/>
          <a:p>
            <a:r>
              <a:rPr lang="en-US" sz="1600" dirty="0" smtClean="0">
                <a:solidFill>
                  <a:srgbClr val="00F6FF"/>
                </a:solidFill>
              </a:rPr>
              <a:t>Predict Not Taken 2 (PT2)</a:t>
            </a:r>
          </a:p>
        </p:txBody>
      </p:sp>
      <p:sp>
        <p:nvSpPr>
          <p:cNvPr id="33" name="TextBox 32"/>
          <p:cNvSpPr txBox="1"/>
          <p:nvPr/>
        </p:nvSpPr>
        <p:spPr>
          <a:xfrm>
            <a:off x="3276600" y="5943600"/>
            <a:ext cx="2133600" cy="338554"/>
          </a:xfrm>
          <a:prstGeom prst="rect">
            <a:avLst/>
          </a:prstGeom>
          <a:noFill/>
        </p:spPr>
        <p:txBody>
          <a:bodyPr wrap="square" rtlCol="0">
            <a:spAutoFit/>
          </a:bodyPr>
          <a:lstStyle/>
          <a:p>
            <a:r>
              <a:rPr lang="en-US" sz="1600" dirty="0" smtClean="0">
                <a:solidFill>
                  <a:schemeClr val="bg1"/>
                </a:solidFill>
              </a:rPr>
              <a:t>Branch Not Taken (NT)</a:t>
            </a:r>
          </a:p>
        </p:txBody>
      </p:sp>
      <p:sp>
        <p:nvSpPr>
          <p:cNvPr id="34" name="TextBox 33"/>
          <p:cNvSpPr txBox="1"/>
          <p:nvPr/>
        </p:nvSpPr>
        <p:spPr>
          <a:xfrm>
            <a:off x="3733800" y="33528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35" name="TextBox 34"/>
          <p:cNvSpPr txBox="1"/>
          <p:nvPr/>
        </p:nvSpPr>
        <p:spPr>
          <a:xfrm>
            <a:off x="6096000" y="3352800"/>
            <a:ext cx="2133600" cy="338554"/>
          </a:xfrm>
          <a:prstGeom prst="rect">
            <a:avLst/>
          </a:prstGeom>
          <a:noFill/>
        </p:spPr>
        <p:txBody>
          <a:bodyPr wrap="square" rtlCol="0">
            <a:spAutoFit/>
          </a:bodyPr>
          <a:lstStyle/>
          <a:p>
            <a:r>
              <a:rPr lang="en-US" sz="1600" dirty="0" smtClean="0">
                <a:solidFill>
                  <a:schemeClr val="bg1"/>
                </a:solidFill>
              </a:rPr>
              <a:t>Branch Not Taken (NT)</a:t>
            </a:r>
          </a:p>
        </p:txBody>
      </p:sp>
      <p:sp>
        <p:nvSpPr>
          <p:cNvPr id="36" name="TextBox 35"/>
          <p:cNvSpPr txBox="1"/>
          <p:nvPr/>
        </p:nvSpPr>
        <p:spPr>
          <a:xfrm>
            <a:off x="3429000" y="26670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37" name="TextBox 36"/>
          <p:cNvSpPr txBox="1"/>
          <p:nvPr/>
        </p:nvSpPr>
        <p:spPr>
          <a:xfrm>
            <a:off x="3200400" y="880646"/>
            <a:ext cx="2133600" cy="338554"/>
          </a:xfrm>
          <a:prstGeom prst="rect">
            <a:avLst/>
          </a:prstGeom>
          <a:noFill/>
        </p:spPr>
        <p:txBody>
          <a:bodyPr wrap="square" rtlCol="0">
            <a:spAutoFit/>
          </a:bodyPr>
          <a:lstStyle/>
          <a:p>
            <a:r>
              <a:rPr lang="en-US" sz="1600" dirty="0" smtClean="0">
                <a:solidFill>
                  <a:schemeClr val="bg1"/>
                </a:solidFill>
              </a:rPr>
              <a:t>Branch Not Taken (NT)</a:t>
            </a:r>
          </a:p>
        </p:txBody>
      </p:sp>
    </p:spTree>
    <p:extLst>
      <p:ext uri="{BB962C8B-B14F-4D97-AF65-F5344CB8AC3E}">
        <p14:creationId xmlns:p14="http://schemas.microsoft.com/office/powerpoint/2010/main" val="3440180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0"/>
          </a:xfrm>
        </p:spPr>
        <p:txBody>
          <a:bodyPr/>
          <a:lstStyle/>
          <a:p>
            <a:r>
              <a:rPr lang="en-US" dirty="0" smtClean="0"/>
              <a:t>Summary</a:t>
            </a:r>
            <a:endParaRPr lang="en-US" dirty="0"/>
          </a:p>
        </p:txBody>
      </p:sp>
      <p:sp>
        <p:nvSpPr>
          <p:cNvPr id="3" name="Content Placeholder 2"/>
          <p:cNvSpPr>
            <a:spLocks noGrp="1"/>
          </p:cNvSpPr>
          <p:nvPr>
            <p:ph idx="1"/>
          </p:nvPr>
        </p:nvSpPr>
        <p:spPr>
          <a:xfrm>
            <a:off x="228600" y="762000"/>
            <a:ext cx="8686800" cy="6477000"/>
          </a:xfrm>
        </p:spPr>
        <p:txBody>
          <a:bodyPr>
            <a:normAutofit/>
          </a:bodyPr>
          <a:lstStyle/>
          <a:p>
            <a:r>
              <a:rPr lang="en-US" sz="2400" dirty="0" smtClean="0"/>
              <a:t>Control hazards</a:t>
            </a:r>
          </a:p>
          <a:p>
            <a:pPr marL="1085850" lvl="1" indent="-342900">
              <a:buFont typeface="Arial"/>
              <a:buChar char="•"/>
            </a:pPr>
            <a:r>
              <a:rPr lang="en-US" sz="2400" dirty="0" smtClean="0"/>
              <a:t>Is branch taken or not?</a:t>
            </a:r>
          </a:p>
          <a:p>
            <a:pPr marL="1085850" lvl="1" indent="-342900">
              <a:buFont typeface="Arial"/>
              <a:buChar char="•"/>
            </a:pPr>
            <a:r>
              <a:rPr lang="en-US" sz="2400" dirty="0" smtClean="0"/>
              <a:t>Performance penalty: stall and flush </a:t>
            </a:r>
          </a:p>
          <a:p>
            <a:endParaRPr lang="en-US" sz="2400" dirty="0" smtClean="0"/>
          </a:p>
          <a:p>
            <a:r>
              <a:rPr lang="en-US" sz="2400" dirty="0" smtClean="0"/>
              <a:t>Reduce cost of control hazards</a:t>
            </a:r>
          </a:p>
          <a:p>
            <a:pPr marL="1085850" lvl="1" indent="-342900">
              <a:buFont typeface="Arial"/>
              <a:buChar char="•"/>
            </a:pPr>
            <a:r>
              <a:rPr lang="en-US" sz="2400" dirty="0" smtClean="0"/>
              <a:t>Move branch decision from Ex to ID</a:t>
            </a:r>
          </a:p>
          <a:p>
            <a:pPr marL="1485900" lvl="2" indent="-342900">
              <a:buFont typeface="Arial"/>
              <a:buChar char="•"/>
            </a:pPr>
            <a:r>
              <a:rPr lang="en-US" sz="2000" dirty="0" smtClean="0"/>
              <a:t>2 </a:t>
            </a:r>
            <a:r>
              <a:rPr lang="en-US" sz="2000" dirty="0" err="1" smtClean="0"/>
              <a:t>nops</a:t>
            </a:r>
            <a:r>
              <a:rPr lang="en-US" sz="2000" dirty="0" smtClean="0"/>
              <a:t> to 1 </a:t>
            </a:r>
            <a:r>
              <a:rPr lang="en-US" sz="2000" dirty="0" err="1" smtClean="0"/>
              <a:t>nop</a:t>
            </a:r>
            <a:endParaRPr lang="en-US" sz="2000" dirty="0"/>
          </a:p>
          <a:p>
            <a:pPr marL="1085850" lvl="1" indent="-342900">
              <a:buFont typeface="Arial"/>
              <a:buChar char="•"/>
            </a:pPr>
            <a:r>
              <a:rPr lang="en-US" sz="2400" dirty="0" smtClean="0"/>
              <a:t>Delay slot</a:t>
            </a:r>
            <a:endParaRPr lang="en-US" dirty="0"/>
          </a:p>
          <a:p>
            <a:pPr marL="1485900" lvl="2" indent="-342900">
              <a:buFont typeface="Arial"/>
              <a:buChar char="•"/>
            </a:pPr>
            <a:r>
              <a:rPr lang="en-US" dirty="0" smtClean="0"/>
              <a:t>Compiler puts useful work in delay slot. ISA level.</a:t>
            </a:r>
          </a:p>
          <a:p>
            <a:pPr marL="1085850" lvl="1" indent="-342900">
              <a:buFont typeface="Arial"/>
              <a:buChar char="•"/>
            </a:pPr>
            <a:r>
              <a:rPr lang="en-US" sz="2800" dirty="0" smtClean="0">
                <a:solidFill>
                  <a:schemeClr val="bg1"/>
                </a:solidFill>
              </a:rPr>
              <a:t>Branch prediction</a:t>
            </a:r>
          </a:p>
          <a:p>
            <a:pPr marL="1485900" lvl="2" indent="-342900">
              <a:buFont typeface="Arial"/>
              <a:buChar char="•"/>
            </a:pPr>
            <a:r>
              <a:rPr lang="en-US" sz="2000" dirty="0" smtClean="0">
                <a:solidFill>
                  <a:schemeClr val="bg1"/>
                </a:solidFill>
              </a:rPr>
              <a:t>Correct. Great!</a:t>
            </a:r>
          </a:p>
          <a:p>
            <a:pPr marL="1485900" lvl="2" indent="-342900">
              <a:buFont typeface="Arial"/>
              <a:buChar char="•"/>
            </a:pPr>
            <a:r>
              <a:rPr lang="en-US" sz="2400" dirty="0" smtClean="0">
                <a:solidFill>
                  <a:schemeClr val="bg1"/>
                </a:solidFill>
              </a:rPr>
              <a:t>Wrong. Flush pipeline. Performance penalty</a:t>
            </a:r>
          </a:p>
        </p:txBody>
      </p:sp>
    </p:spTree>
    <p:extLst>
      <p:ext uri="{BB962C8B-B14F-4D97-AF65-F5344CB8AC3E}">
        <p14:creationId xmlns:p14="http://schemas.microsoft.com/office/powerpoint/2010/main" val="1804215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Forwarding</a:t>
            </a:r>
            <a:endParaRPr lang="en-US" dirty="0"/>
          </a:p>
        </p:txBody>
      </p:sp>
      <p:sp>
        <p:nvSpPr>
          <p:cNvPr id="3" name="Content Placeholder 2"/>
          <p:cNvSpPr>
            <a:spLocks noGrp="1"/>
          </p:cNvSpPr>
          <p:nvPr>
            <p:ph idx="1"/>
          </p:nvPr>
        </p:nvSpPr>
        <p:spPr>
          <a:xfrm>
            <a:off x="762000" y="990600"/>
            <a:ext cx="8153400" cy="5638800"/>
          </a:xfrm>
        </p:spPr>
        <p:txBody>
          <a:bodyPr>
            <a:normAutofit/>
          </a:bodyPr>
          <a:lstStyle/>
          <a:p>
            <a:r>
              <a:rPr lang="en-US" sz="2800" dirty="0" smtClean="0"/>
              <a:t>Forwarding </a:t>
            </a:r>
            <a:r>
              <a:rPr lang="en-US" sz="2800" dirty="0" smtClean="0">
                <a:solidFill>
                  <a:srgbClr val="00F6FF"/>
                </a:solidFill>
              </a:rPr>
              <a:t>bypasses</a:t>
            </a:r>
            <a:r>
              <a:rPr lang="en-US" sz="2800" dirty="0" smtClean="0"/>
              <a:t> some pipelined stages forwarding a result to a dependent instruction operand (register)</a:t>
            </a:r>
          </a:p>
        </p:txBody>
      </p:sp>
    </p:spTree>
    <p:extLst>
      <p:ext uri="{BB962C8B-B14F-4D97-AF65-F5344CB8AC3E}">
        <p14:creationId xmlns:p14="http://schemas.microsoft.com/office/powerpoint/2010/main" val="25307207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0" y="0"/>
            <a:ext cx="9144000" cy="533400"/>
          </a:xfrm>
        </p:spPr>
        <p:txBody>
          <a:bodyPr/>
          <a:lstStyle/>
          <a:p>
            <a:r>
              <a:rPr lang="en-US" dirty="0" smtClean="0"/>
              <a:t>Hazards Summary</a:t>
            </a:r>
            <a:endParaRPr lang="en-US" dirty="0"/>
          </a:p>
        </p:txBody>
      </p:sp>
      <p:sp>
        <p:nvSpPr>
          <p:cNvPr id="2434051" name="Rectangle 3"/>
          <p:cNvSpPr>
            <a:spLocks noGrp="1" noChangeArrowheads="1"/>
          </p:cNvSpPr>
          <p:nvPr>
            <p:ph idx="1"/>
            <p:custDataLst>
              <p:tags r:id="rId2"/>
            </p:custDataLst>
          </p:nvPr>
        </p:nvSpPr>
        <p:spPr>
          <a:xfrm>
            <a:off x="228600" y="838200"/>
            <a:ext cx="8686800" cy="5791200"/>
          </a:xfrm>
        </p:spPr>
        <p:txBody>
          <a:bodyPr>
            <a:normAutofit/>
          </a:bodyPr>
          <a:lstStyle/>
          <a:p>
            <a:r>
              <a:rPr lang="en-US" dirty="0" smtClean="0">
                <a:solidFill>
                  <a:srgbClr val="00F6FF"/>
                </a:solidFill>
              </a:rPr>
              <a:t>Data hazards</a:t>
            </a:r>
          </a:p>
          <a:p>
            <a:endParaRPr lang="en-US" dirty="0" smtClean="0">
              <a:solidFill>
                <a:srgbClr val="00F6FF"/>
              </a:solidFill>
            </a:endParaRPr>
          </a:p>
          <a:p>
            <a:r>
              <a:rPr lang="en-US" dirty="0" smtClean="0">
                <a:solidFill>
                  <a:srgbClr val="00F6FF"/>
                </a:solidFill>
              </a:rPr>
              <a:t>Control hazards</a:t>
            </a:r>
          </a:p>
          <a:p>
            <a:endParaRPr lang="en-US" dirty="0" smtClean="0">
              <a:solidFill>
                <a:schemeClr val="accent1"/>
              </a:solidFill>
            </a:endParaRPr>
          </a:p>
          <a:p>
            <a:r>
              <a:rPr lang="en-US" dirty="0" smtClean="0">
                <a:solidFill>
                  <a:srgbClr val="00F6FF"/>
                </a:solidFill>
              </a:rPr>
              <a:t>Structural hazards</a:t>
            </a:r>
          </a:p>
          <a:p>
            <a:pPr lvl="1"/>
            <a:r>
              <a:rPr lang="en-US" dirty="0" smtClean="0"/>
              <a:t>resource contention</a:t>
            </a:r>
          </a:p>
          <a:p>
            <a:pPr lvl="1"/>
            <a:r>
              <a:rPr lang="en-US" dirty="0" smtClean="0"/>
              <a:t>so far: impossible because of ISA and pipeline design</a:t>
            </a:r>
          </a:p>
          <a:p>
            <a:endParaRPr lang="en-US" dirty="0"/>
          </a:p>
        </p:txBody>
      </p:sp>
    </p:spTree>
    <p:extLst>
      <p:ext uri="{BB962C8B-B14F-4D97-AF65-F5344CB8AC3E}">
        <p14:creationId xmlns:p14="http://schemas.microsoft.com/office/powerpoint/2010/main" val="2971445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a:xfrm>
            <a:off x="228600" y="76200"/>
            <a:ext cx="8686800" cy="533400"/>
          </a:xfrm>
        </p:spPr>
        <p:txBody>
          <a:bodyPr>
            <a:normAutofit fontScale="90000"/>
          </a:bodyPr>
          <a:lstStyle/>
          <a:p>
            <a:r>
              <a:rPr lang="en-US" dirty="0" smtClean="0"/>
              <a:t>Forwarding Example</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ext uri="{D42A27DB-BD31-4B8C-83A1-F6EECF244321}">
                <p14:modId xmlns:p14="http://schemas.microsoft.com/office/powerpoint/2010/main" val="889844419"/>
              </p:ext>
            </p:extLst>
          </p:nvPr>
        </p:nvGraphicFramePr>
        <p:xfrm>
          <a:off x="152400" y="823721"/>
          <a:ext cx="8762999" cy="5805679"/>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19200">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rgbClr val="00F6FF"/>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gridCol w="800100"/>
                <a:gridCol w="800100"/>
                <a:gridCol w="800100"/>
                <a:gridCol w="800100"/>
                <a:gridCol w="800100"/>
                <a:gridCol w="800100"/>
                <a:gridCol w="800100"/>
                <a:gridCol w="533399"/>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308" name="Straight Arrow Connector 307" hidden="1"/>
          <p:cNvCxnSpPr/>
          <p:nvPr>
            <p:custDataLst>
              <p:tags r:id="rId7"/>
            </p:custDataLst>
          </p:nvPr>
        </p:nvCxnSpPr>
        <p:spPr>
          <a:xfrm rot="16200000" flipH="1">
            <a:off x="3733800" y="2286000"/>
            <a:ext cx="1143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000500" y="2857500"/>
            <a:ext cx="2286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9"/>
            </p:custDataLst>
          </p:nvPr>
        </p:nvCxnSpPr>
        <p:spPr>
          <a:xfrm rot="16200000" flipH="1">
            <a:off x="4076700" y="3543300"/>
            <a:ext cx="36576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3600" y="1524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3" name="TextBox 12"/>
          <p:cNvSpPr txBox="1"/>
          <p:nvPr/>
        </p:nvSpPr>
        <p:spPr>
          <a:xfrm>
            <a:off x="2874784" y="1524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4" name="TextBox 13"/>
          <p:cNvSpPr txBox="1"/>
          <p:nvPr/>
        </p:nvSpPr>
        <p:spPr>
          <a:xfrm>
            <a:off x="3657600" y="1524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16" name="TextBox 15"/>
          <p:cNvSpPr txBox="1"/>
          <p:nvPr/>
        </p:nvSpPr>
        <p:spPr>
          <a:xfrm>
            <a:off x="4466225" y="1524000"/>
            <a:ext cx="535724" cy="584775"/>
          </a:xfrm>
          <a:prstGeom prst="rect">
            <a:avLst/>
          </a:prstGeom>
          <a:noFill/>
        </p:spPr>
        <p:txBody>
          <a:bodyPr wrap="none" rtlCol="0">
            <a:spAutoFit/>
          </a:bodyPr>
          <a:lstStyle/>
          <a:p>
            <a:r>
              <a:rPr lang="en-US" sz="3200" dirty="0">
                <a:solidFill>
                  <a:srgbClr val="00F6FF"/>
                </a:solidFill>
              </a:rPr>
              <a:t>M</a:t>
            </a:r>
          </a:p>
        </p:txBody>
      </p:sp>
      <p:sp>
        <p:nvSpPr>
          <p:cNvPr id="17" name="TextBox 16"/>
          <p:cNvSpPr txBox="1"/>
          <p:nvPr/>
        </p:nvSpPr>
        <p:spPr>
          <a:xfrm>
            <a:off x="5257800" y="15240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8" name="TextBox 17"/>
          <p:cNvSpPr txBox="1"/>
          <p:nvPr/>
        </p:nvSpPr>
        <p:spPr>
          <a:xfrm>
            <a:off x="2955049" y="26918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9" name="TextBox 18"/>
          <p:cNvSpPr txBox="1"/>
          <p:nvPr/>
        </p:nvSpPr>
        <p:spPr>
          <a:xfrm>
            <a:off x="3696233"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23" name="TextBox 22"/>
          <p:cNvSpPr txBox="1"/>
          <p:nvPr/>
        </p:nvSpPr>
        <p:spPr>
          <a:xfrm>
            <a:off x="3717049"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4" name="TextBox 23"/>
          <p:cNvSpPr txBox="1"/>
          <p:nvPr/>
        </p:nvSpPr>
        <p:spPr>
          <a:xfrm>
            <a:off x="6934200" y="3911025"/>
            <a:ext cx="550151" cy="584775"/>
          </a:xfrm>
          <a:prstGeom prst="rect">
            <a:avLst/>
          </a:prstGeom>
          <a:noFill/>
        </p:spPr>
        <p:txBody>
          <a:bodyPr wrap="none" rtlCol="0">
            <a:spAutoFit/>
          </a:bodyPr>
          <a:lstStyle/>
          <a:p>
            <a:r>
              <a:rPr lang="en-US" sz="3200" dirty="0">
                <a:solidFill>
                  <a:srgbClr val="00F6FF"/>
                </a:solidFill>
              </a:rPr>
              <a:t>W</a:t>
            </a:r>
          </a:p>
        </p:txBody>
      </p:sp>
      <p:sp>
        <p:nvSpPr>
          <p:cNvPr id="27" name="TextBox 26"/>
          <p:cNvSpPr txBox="1"/>
          <p:nvPr/>
        </p:nvSpPr>
        <p:spPr>
          <a:xfrm>
            <a:off x="4495800" y="26918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28" name="TextBox 27"/>
          <p:cNvSpPr txBox="1"/>
          <p:nvPr/>
        </p:nvSpPr>
        <p:spPr>
          <a:xfrm>
            <a:off x="5287697" y="2691825"/>
            <a:ext cx="535724" cy="584775"/>
          </a:xfrm>
          <a:prstGeom prst="rect">
            <a:avLst/>
          </a:prstGeom>
          <a:noFill/>
        </p:spPr>
        <p:txBody>
          <a:bodyPr wrap="none" rtlCol="0">
            <a:spAutoFit/>
          </a:bodyPr>
          <a:lstStyle/>
          <a:p>
            <a:r>
              <a:rPr lang="en-US" sz="3200" dirty="0">
                <a:solidFill>
                  <a:srgbClr val="00F6FF"/>
                </a:solidFill>
              </a:rPr>
              <a:t>M</a:t>
            </a:r>
          </a:p>
        </p:txBody>
      </p:sp>
      <p:sp>
        <p:nvSpPr>
          <p:cNvPr id="29" name="TextBox 28"/>
          <p:cNvSpPr txBox="1"/>
          <p:nvPr/>
        </p:nvSpPr>
        <p:spPr>
          <a:xfrm>
            <a:off x="6087264" y="26918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30" name="TextBox 29"/>
          <p:cNvSpPr txBox="1"/>
          <p:nvPr/>
        </p:nvSpPr>
        <p:spPr>
          <a:xfrm>
            <a:off x="4495800" y="39110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1" name="TextBox 30"/>
          <p:cNvSpPr txBox="1"/>
          <p:nvPr/>
        </p:nvSpPr>
        <p:spPr>
          <a:xfrm>
            <a:off x="5334000" y="39110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32" name="TextBox 31"/>
          <p:cNvSpPr txBox="1"/>
          <p:nvPr/>
        </p:nvSpPr>
        <p:spPr>
          <a:xfrm>
            <a:off x="6112751" y="3911025"/>
            <a:ext cx="535724" cy="584775"/>
          </a:xfrm>
          <a:prstGeom prst="rect">
            <a:avLst/>
          </a:prstGeom>
          <a:noFill/>
        </p:spPr>
        <p:txBody>
          <a:bodyPr wrap="none" rtlCol="0">
            <a:spAutoFit/>
          </a:bodyPr>
          <a:lstStyle/>
          <a:p>
            <a:r>
              <a:rPr lang="en-US" sz="3200" dirty="0">
                <a:solidFill>
                  <a:srgbClr val="00F6FF"/>
                </a:solidFill>
              </a:rPr>
              <a:t>M</a:t>
            </a:r>
          </a:p>
        </p:txBody>
      </p:sp>
      <p:sp>
        <p:nvSpPr>
          <p:cNvPr id="33" name="TextBox 32"/>
          <p:cNvSpPr txBox="1"/>
          <p:nvPr/>
        </p:nvSpPr>
        <p:spPr>
          <a:xfrm>
            <a:off x="4572000" y="51054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4" name="TextBox 33"/>
          <p:cNvSpPr txBox="1"/>
          <p:nvPr/>
        </p:nvSpPr>
        <p:spPr>
          <a:xfrm>
            <a:off x="5313184" y="51054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5" name="TextBox 34"/>
          <p:cNvSpPr txBox="1"/>
          <p:nvPr/>
        </p:nvSpPr>
        <p:spPr>
          <a:xfrm>
            <a:off x="6096000" y="51054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37" name="TextBox 36"/>
          <p:cNvSpPr txBox="1"/>
          <p:nvPr/>
        </p:nvSpPr>
        <p:spPr>
          <a:xfrm>
            <a:off x="76200" y="1219200"/>
            <a:ext cx="1050288" cy="461665"/>
          </a:xfrm>
          <a:prstGeom prst="rect">
            <a:avLst/>
          </a:prstGeom>
          <a:noFill/>
        </p:spPr>
        <p:txBody>
          <a:bodyPr wrap="none" rtlCol="0">
            <a:spAutoFit/>
          </a:bodyPr>
          <a:lstStyle/>
          <a:p>
            <a:r>
              <a:rPr lang="en-US" sz="2400" dirty="0">
                <a:solidFill>
                  <a:schemeClr val="accent2"/>
                </a:solidFill>
              </a:rPr>
              <a:t>r</a:t>
            </a:r>
            <a:r>
              <a:rPr lang="en-US" sz="2400" dirty="0" smtClean="0">
                <a:solidFill>
                  <a:schemeClr val="accent2"/>
                </a:solidFill>
              </a:rPr>
              <a:t>3 = 10</a:t>
            </a:r>
            <a:endParaRPr lang="en-US" sz="2400" dirty="0">
              <a:solidFill>
                <a:schemeClr val="accent2"/>
              </a:solidFill>
            </a:endParaRPr>
          </a:p>
        </p:txBody>
      </p:sp>
      <p:sp>
        <p:nvSpPr>
          <p:cNvPr id="38" name="TextBox 37"/>
          <p:cNvSpPr txBox="1"/>
          <p:nvPr/>
        </p:nvSpPr>
        <p:spPr>
          <a:xfrm>
            <a:off x="76200" y="2089429"/>
            <a:ext cx="1050288" cy="461665"/>
          </a:xfrm>
          <a:prstGeom prst="rect">
            <a:avLst/>
          </a:prstGeom>
          <a:noFill/>
        </p:spPr>
        <p:txBody>
          <a:bodyPr wrap="none" rtlCol="0">
            <a:spAutoFit/>
          </a:bodyPr>
          <a:lstStyle/>
          <a:p>
            <a:r>
              <a:rPr lang="en-US" sz="2400" dirty="0">
                <a:solidFill>
                  <a:srgbClr val="00F6FF"/>
                </a:solidFill>
              </a:rPr>
              <a:t>r</a:t>
            </a:r>
            <a:r>
              <a:rPr lang="en-US" sz="2400" dirty="0" smtClean="0">
                <a:solidFill>
                  <a:srgbClr val="00F6FF"/>
                </a:solidFill>
              </a:rPr>
              <a:t>3 = 20</a:t>
            </a:r>
            <a:endParaRPr lang="en-US" sz="2400" dirty="0">
              <a:solidFill>
                <a:srgbClr val="00F6FF"/>
              </a:solidFill>
            </a:endParaRPr>
          </a:p>
        </p:txBody>
      </p:sp>
      <p:cxnSp>
        <p:nvCxnSpPr>
          <p:cNvPr id="39" name="Straight Arrow Connector 38"/>
          <p:cNvCxnSpPr/>
          <p:nvPr>
            <p:custDataLst>
              <p:tags r:id="rId10"/>
            </p:custDataLst>
          </p:nvPr>
        </p:nvCxnSpPr>
        <p:spPr>
          <a:xfrm>
            <a:off x="457200" y="990600"/>
            <a:ext cx="1028700" cy="1588"/>
          </a:xfrm>
          <a:prstGeom prst="straightConnector1">
            <a:avLst/>
          </a:prstGeom>
          <a:ln w="28575">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38462" y="457200"/>
            <a:ext cx="756938" cy="461665"/>
          </a:xfrm>
          <a:prstGeom prst="rect">
            <a:avLst/>
          </a:prstGeom>
          <a:noFill/>
        </p:spPr>
        <p:txBody>
          <a:bodyPr wrap="none" rtlCol="0">
            <a:spAutoFit/>
          </a:bodyPr>
          <a:lstStyle/>
          <a:p>
            <a:r>
              <a:rPr lang="en-US" sz="2400" dirty="0" smtClean="0">
                <a:solidFill>
                  <a:srgbClr val="00F6FF"/>
                </a:solidFill>
              </a:rPr>
              <a:t>time</a:t>
            </a:r>
            <a:endParaRPr lang="en-US" sz="2400" dirty="0">
              <a:solidFill>
                <a:srgbClr val="00F6FF"/>
              </a:solidFill>
            </a:endParaRPr>
          </a:p>
        </p:txBody>
      </p:sp>
      <p:cxnSp>
        <p:nvCxnSpPr>
          <p:cNvPr id="41" name="Straight Connector 40"/>
          <p:cNvCxnSpPr/>
          <p:nvPr/>
        </p:nvCxnSpPr>
        <p:spPr>
          <a:xfrm>
            <a:off x="4343400" y="1828800"/>
            <a:ext cx="143664"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1" idx="1"/>
          </p:cNvCxnSpPr>
          <p:nvPr/>
        </p:nvCxnSpPr>
        <p:spPr>
          <a:xfrm>
            <a:off x="5181600" y="1828800"/>
            <a:ext cx="152400" cy="2374613"/>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934200" y="5105400"/>
            <a:ext cx="535724" cy="584775"/>
          </a:xfrm>
          <a:prstGeom prst="rect">
            <a:avLst/>
          </a:prstGeom>
          <a:noFill/>
        </p:spPr>
        <p:txBody>
          <a:bodyPr wrap="none" rtlCol="0">
            <a:spAutoFit/>
          </a:bodyPr>
          <a:lstStyle/>
          <a:p>
            <a:r>
              <a:rPr lang="en-US" sz="3200" dirty="0" smtClean="0">
                <a:solidFill>
                  <a:srgbClr val="00F6FF"/>
                </a:solidFill>
              </a:rPr>
              <a:t>M</a:t>
            </a:r>
            <a:endParaRPr lang="en-US" sz="3200" dirty="0">
              <a:solidFill>
                <a:srgbClr val="00F6FF"/>
              </a:solidFill>
            </a:endParaRPr>
          </a:p>
        </p:txBody>
      </p:sp>
      <p:sp>
        <p:nvSpPr>
          <p:cNvPr id="50" name="TextBox 49"/>
          <p:cNvSpPr txBox="1"/>
          <p:nvPr/>
        </p:nvSpPr>
        <p:spPr>
          <a:xfrm>
            <a:off x="7693876" y="5105400"/>
            <a:ext cx="550151" cy="584775"/>
          </a:xfrm>
          <a:prstGeom prst="rect">
            <a:avLst/>
          </a:prstGeom>
          <a:noFill/>
        </p:spPr>
        <p:txBody>
          <a:bodyPr wrap="none" rtlCol="0">
            <a:spAutoFit/>
          </a:bodyPr>
          <a:lstStyle/>
          <a:p>
            <a:r>
              <a:rPr lang="en-US" sz="3200" dirty="0">
                <a:solidFill>
                  <a:srgbClr val="00F6FF"/>
                </a:solidFill>
              </a:rPr>
              <a:t>W</a:t>
            </a:r>
          </a:p>
        </p:txBody>
      </p:sp>
      <p:cxnSp>
        <p:nvCxnSpPr>
          <p:cNvPr id="43" name="Straight Connector 42"/>
          <p:cNvCxnSpPr/>
          <p:nvPr/>
        </p:nvCxnSpPr>
        <p:spPr>
          <a:xfrm>
            <a:off x="5943600" y="1828800"/>
            <a:ext cx="228600" cy="35052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406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3" grpId="0"/>
      <p:bldP spid="24" grpId="0"/>
      <p:bldP spid="27" grpId="0"/>
      <p:bldP spid="28" grpId="0"/>
      <p:bldP spid="29" grpId="0"/>
      <p:bldP spid="30" grpId="0"/>
      <p:bldP spid="31" grpId="0"/>
      <p:bldP spid="32" grpId="0"/>
      <p:bldP spid="33" grpId="0"/>
      <p:bldP spid="34" grpId="0"/>
      <p:bldP spid="35"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Forwarding</a:t>
            </a:r>
            <a:endParaRPr lang="en-US" dirty="0"/>
          </a:p>
        </p:txBody>
      </p:sp>
      <p:sp>
        <p:nvSpPr>
          <p:cNvPr id="3" name="Content Placeholder 2"/>
          <p:cNvSpPr>
            <a:spLocks noGrp="1"/>
          </p:cNvSpPr>
          <p:nvPr>
            <p:ph idx="1"/>
          </p:nvPr>
        </p:nvSpPr>
        <p:spPr>
          <a:xfrm>
            <a:off x="762000" y="990600"/>
            <a:ext cx="8153400" cy="5638800"/>
          </a:xfrm>
        </p:spPr>
        <p:txBody>
          <a:bodyPr>
            <a:normAutofit/>
          </a:bodyPr>
          <a:lstStyle/>
          <a:p>
            <a:r>
              <a:rPr lang="en-US" sz="2800" dirty="0" smtClean="0"/>
              <a:t>Forwarding </a:t>
            </a:r>
            <a:r>
              <a:rPr lang="en-US" sz="2800" dirty="0" smtClean="0">
                <a:solidFill>
                  <a:srgbClr val="00F6FF"/>
                </a:solidFill>
              </a:rPr>
              <a:t>bypasses</a:t>
            </a:r>
            <a:r>
              <a:rPr lang="en-US" sz="2800" dirty="0" smtClean="0"/>
              <a:t> some pipelined stages forwarding a result to a dependent instruction operand (register)</a:t>
            </a:r>
          </a:p>
          <a:p>
            <a:endParaRPr lang="en-US" sz="2800" dirty="0" smtClean="0"/>
          </a:p>
          <a:p>
            <a:endParaRPr lang="en-US" sz="2800" dirty="0" smtClean="0"/>
          </a:p>
          <a:p>
            <a:r>
              <a:rPr lang="en-US" sz="2800" dirty="0" smtClean="0"/>
              <a:t>Three types of forwarding/bypass</a:t>
            </a:r>
          </a:p>
          <a:p>
            <a:pPr lvl="1"/>
            <a:r>
              <a:rPr lang="en-US" sz="2400" dirty="0"/>
              <a:t>Forwarding from </a:t>
            </a:r>
            <a:r>
              <a:rPr lang="en-US" sz="2400" dirty="0" smtClean="0"/>
              <a:t>Ex/</a:t>
            </a:r>
            <a:r>
              <a:rPr lang="en-US" sz="2400" dirty="0" err="1" smtClean="0"/>
              <a:t>Mem</a:t>
            </a:r>
            <a:r>
              <a:rPr lang="en-US" sz="2400" dirty="0" smtClean="0"/>
              <a:t> registers to Ex stage (</a:t>
            </a:r>
            <a:r>
              <a:rPr lang="en-US" sz="2400" dirty="0" err="1" smtClean="0"/>
              <a:t>M</a:t>
            </a:r>
            <a:r>
              <a:rPr lang="en-US" sz="2400" dirty="0" err="1" smtClean="0">
                <a:sym typeface="Symbol"/>
              </a:rPr>
              <a:t></a:t>
            </a:r>
            <a:r>
              <a:rPr lang="en-US" sz="2400" dirty="0" err="1" smtClean="0"/>
              <a:t>Ex</a:t>
            </a:r>
            <a:r>
              <a:rPr lang="en-US" sz="2400" dirty="0"/>
              <a:t>)</a:t>
            </a:r>
          </a:p>
          <a:p>
            <a:pPr lvl="1"/>
            <a:r>
              <a:rPr lang="en-US" sz="2400" dirty="0"/>
              <a:t>Forwarding from </a:t>
            </a:r>
            <a:r>
              <a:rPr lang="en-US" sz="2400" dirty="0" err="1" smtClean="0"/>
              <a:t>Mem</a:t>
            </a:r>
            <a:r>
              <a:rPr lang="en-US" sz="2400" dirty="0" smtClean="0"/>
              <a:t>/WB register to Ex </a:t>
            </a:r>
            <a:r>
              <a:rPr lang="en-US" sz="2400" dirty="0"/>
              <a:t>stage </a:t>
            </a:r>
            <a:r>
              <a:rPr lang="en-US" sz="2400" dirty="0" smtClean="0"/>
              <a:t>(</a:t>
            </a:r>
            <a:r>
              <a:rPr lang="en-US" sz="2400" dirty="0" err="1" smtClean="0"/>
              <a:t>W</a:t>
            </a:r>
            <a:r>
              <a:rPr lang="en-US" sz="2400" dirty="0" err="1" smtClean="0">
                <a:sym typeface="Symbol"/>
              </a:rPr>
              <a:t></a:t>
            </a:r>
            <a:r>
              <a:rPr lang="en-US" sz="2400" dirty="0" err="1"/>
              <a:t>Ex</a:t>
            </a:r>
            <a:r>
              <a:rPr lang="en-US" sz="2400" dirty="0" smtClean="0"/>
              <a:t>)</a:t>
            </a:r>
          </a:p>
          <a:p>
            <a:pPr lvl="1"/>
            <a:r>
              <a:rPr lang="en-US" sz="2400" dirty="0" err="1" smtClean="0"/>
              <a:t>RegisterFile</a:t>
            </a:r>
            <a:r>
              <a:rPr lang="en-US" sz="2400" dirty="0" smtClean="0"/>
              <a:t> Bypass</a:t>
            </a:r>
            <a:endParaRPr lang="en-US" sz="2400" dirty="0"/>
          </a:p>
          <a:p>
            <a:pPr lvl="1"/>
            <a:endParaRPr lang="en-US" sz="2400" dirty="0"/>
          </a:p>
        </p:txBody>
      </p:sp>
    </p:spTree>
    <p:extLst>
      <p:ext uri="{BB962C8B-B14F-4D97-AF65-F5344CB8AC3E}">
        <p14:creationId xmlns:p14="http://schemas.microsoft.com/office/powerpoint/2010/main" val="41732495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1</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4261941869"/>
              </p:ext>
            </p:extLst>
          </p:nvPr>
        </p:nvGraphicFramePr>
        <p:xfrm>
          <a:off x="228601" y="3613605"/>
          <a:ext cx="8762999" cy="3669389"/>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990601">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8"/>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9"/>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0"/>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9" name="Line 43"/>
          <p:cNvSpPr>
            <a:spLocks noChangeShapeType="1"/>
          </p:cNvSpPr>
          <p:nvPr>
            <p:custDataLst>
              <p:tags r:id="rId42"/>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3"/>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4"/>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5"/>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6"/>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7"/>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8"/>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grpSp>
        <p:nvGrpSpPr>
          <p:cNvPr id="2" name="Group 1"/>
          <p:cNvGrpSpPr/>
          <p:nvPr/>
        </p:nvGrpSpPr>
        <p:grpSpPr>
          <a:xfrm>
            <a:off x="3352800" y="762000"/>
            <a:ext cx="609600" cy="1524000"/>
            <a:chOff x="3352800" y="762000"/>
            <a:chExt cx="609600" cy="1524000"/>
          </a:xfrm>
        </p:grpSpPr>
        <p:sp>
          <p:nvSpPr>
            <p:cNvPr id="132" name="Line 43"/>
            <p:cNvSpPr>
              <a:spLocks noChangeShapeType="1"/>
            </p:cNvSpPr>
            <p:nvPr>
              <p:custDataLst>
                <p:tags r:id="rId51"/>
              </p:custDataLst>
            </p:nvPr>
          </p:nvSpPr>
          <p:spPr bwMode="auto">
            <a:xfrm flipV="1">
              <a:off x="3352800" y="2285999"/>
              <a:ext cx="609600" cy="1"/>
            </a:xfrm>
            <a:prstGeom prst="line">
              <a:avLst/>
            </a:prstGeom>
            <a:noFill/>
            <a:ln w="38100" cap="sq">
              <a:solidFill>
                <a:schemeClr val="bg1"/>
              </a:solidFill>
              <a:prstDash val="solid"/>
              <a:round/>
              <a:headEnd type="none" w="med" len="med"/>
              <a:tailEnd type="arrow" w="sm" len="sm"/>
            </a:ln>
            <a:effectLst/>
          </p:spPr>
          <p:txBody>
            <a:bodyPr wrap="square" anchor="ctr" anchorCtr="1">
              <a:noAutofit/>
            </a:bodyPr>
            <a:lstStyle/>
            <a:p>
              <a:endParaRPr lang="en-US"/>
            </a:p>
          </p:txBody>
        </p:sp>
        <p:sp>
          <p:nvSpPr>
            <p:cNvPr id="138" name="Line 43"/>
            <p:cNvSpPr>
              <a:spLocks noChangeShapeType="1"/>
            </p:cNvSpPr>
            <p:nvPr>
              <p:custDataLst>
                <p:tags r:id="rId52"/>
              </p:custDataLst>
            </p:nvPr>
          </p:nvSpPr>
          <p:spPr bwMode="auto">
            <a:xfrm flipV="1">
              <a:off x="3352800" y="1447800"/>
              <a:ext cx="609600" cy="1"/>
            </a:xfrm>
            <a:prstGeom prst="line">
              <a:avLst/>
            </a:prstGeom>
            <a:noFill/>
            <a:ln w="38100" cap="sq">
              <a:solidFill>
                <a:schemeClr val="bg1"/>
              </a:solidFill>
              <a:prstDash val="solid"/>
              <a:round/>
              <a:headEnd type="oval" w="med" len="med"/>
              <a:tailEnd type="arrow" w="sm" len="sm"/>
            </a:ln>
            <a:effectLst/>
          </p:spPr>
          <p:txBody>
            <a:bodyPr wrap="square" anchor="ctr" anchorCtr="1">
              <a:noAutofit/>
            </a:bodyPr>
            <a:lstStyle/>
            <a:p>
              <a:endParaRPr lang="en-US"/>
            </a:p>
          </p:txBody>
        </p:sp>
        <p:sp>
          <p:nvSpPr>
            <p:cNvPr id="146" name="Line 43"/>
            <p:cNvSpPr>
              <a:spLocks noChangeShapeType="1"/>
            </p:cNvSpPr>
            <p:nvPr>
              <p:custDataLst>
                <p:tags r:id="rId53"/>
              </p:custDataLst>
            </p:nvPr>
          </p:nvSpPr>
          <p:spPr bwMode="auto">
            <a:xfrm flipV="1">
              <a:off x="3352800" y="762000"/>
              <a:ext cx="0" cy="1524000"/>
            </a:xfrm>
            <a:prstGeom prst="line">
              <a:avLst/>
            </a:prstGeom>
            <a:noFill/>
            <a:ln w="38100" cap="sq">
              <a:solidFill>
                <a:schemeClr val="bg1"/>
              </a:solidFill>
              <a:prstDash val="solid"/>
              <a:round/>
              <a:headEnd type="none" w="med" len="med"/>
              <a:tailEnd type="oval" w="med" len="med"/>
            </a:ln>
            <a:effectLst/>
          </p:spPr>
          <p:txBody>
            <a:bodyPr wrap="square" anchor="ctr" anchorCtr="1">
              <a:noAutofit/>
            </a:bodyPr>
            <a:lstStyle/>
            <a:p>
              <a:endParaRPr lang="en-US"/>
            </a:p>
          </p:txBody>
        </p:sp>
      </p:grpSp>
      <p:sp>
        <p:nvSpPr>
          <p:cNvPr id="147" name="Line 43"/>
          <p:cNvSpPr>
            <a:spLocks noChangeShapeType="1"/>
          </p:cNvSpPr>
          <p:nvPr>
            <p:custDataLst>
              <p:tags r:id="rId49"/>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0"/>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0" name="TextBox 79"/>
          <p:cNvSpPr txBox="1"/>
          <p:nvPr/>
        </p:nvSpPr>
        <p:spPr>
          <a:xfrm>
            <a:off x="4534410" y="38862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325985" y="3886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grpSp>
        <p:nvGrpSpPr>
          <p:cNvPr id="3" name="Group 2"/>
          <p:cNvGrpSpPr/>
          <p:nvPr/>
        </p:nvGrpSpPr>
        <p:grpSpPr>
          <a:xfrm>
            <a:off x="2201785" y="3886200"/>
            <a:ext cx="2104769" cy="1346775"/>
            <a:chOff x="2201785" y="3886200"/>
            <a:chExt cx="2104769" cy="1346775"/>
          </a:xfrm>
        </p:grpSpPr>
        <p:sp>
          <p:nvSpPr>
            <p:cNvPr id="77" name="TextBox 76"/>
            <p:cNvSpPr txBox="1"/>
            <p:nvPr/>
          </p:nvSpPr>
          <p:spPr>
            <a:xfrm>
              <a:off x="2201785"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942969"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725785" y="3886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2" name="TextBox 81"/>
            <p:cNvSpPr txBox="1"/>
            <p:nvPr/>
          </p:nvSpPr>
          <p:spPr>
            <a:xfrm>
              <a:off x="3023234"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764418"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grpSp>
      <p:sp>
        <p:nvSpPr>
          <p:cNvPr id="84" name="TextBox 83"/>
          <p:cNvSpPr txBox="1"/>
          <p:nvPr/>
        </p:nvSpPr>
        <p:spPr>
          <a:xfrm>
            <a:off x="4563985" y="4648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5" name="TextBox 84"/>
          <p:cNvSpPr txBox="1"/>
          <p:nvPr/>
        </p:nvSpPr>
        <p:spPr>
          <a:xfrm>
            <a:off x="5355882" y="4648200"/>
            <a:ext cx="535724" cy="584775"/>
          </a:xfrm>
          <a:prstGeom prst="rect">
            <a:avLst/>
          </a:prstGeom>
          <a:noFill/>
        </p:spPr>
        <p:txBody>
          <a:bodyPr wrap="none" rtlCol="0">
            <a:spAutoFit/>
          </a:bodyPr>
          <a:lstStyle/>
          <a:p>
            <a:r>
              <a:rPr lang="en-US" sz="3200" dirty="0">
                <a:solidFill>
                  <a:srgbClr val="00F6FF"/>
                </a:solidFill>
              </a:rPr>
              <a:t>M</a:t>
            </a:r>
          </a:p>
        </p:txBody>
      </p:sp>
      <p:sp>
        <p:nvSpPr>
          <p:cNvPr id="86" name="TextBox 85"/>
          <p:cNvSpPr txBox="1"/>
          <p:nvPr/>
        </p:nvSpPr>
        <p:spPr>
          <a:xfrm>
            <a:off x="6155449" y="4648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cxnSp>
        <p:nvCxnSpPr>
          <p:cNvPr id="87" name="Straight Connector 86"/>
          <p:cNvCxnSpPr>
            <a:endCxn id="84" idx="1"/>
          </p:cNvCxnSpPr>
          <p:nvPr/>
        </p:nvCxnSpPr>
        <p:spPr>
          <a:xfrm>
            <a:off x="4411585" y="4191000"/>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605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70" grpId="0" animBg="1"/>
      <p:bldP spid="71" grpId="0" animBg="1"/>
      <p:bldP spid="129" grpId="0" animBg="1"/>
      <p:bldP spid="130" grpId="0" animBg="1"/>
      <p:bldP spid="133" grpId="0" animBg="1"/>
      <p:bldP spid="136" grpId="0" animBg="1"/>
      <p:bldP spid="137" grpId="0" animBg="1"/>
      <p:bldP spid="141" grpId="0" animBg="1"/>
      <p:bldP spid="142" grpId="0" animBg="1"/>
      <p:bldP spid="80" grpId="0"/>
      <p:bldP spid="81" grpId="0"/>
      <p:bldP spid="84" grpId="0"/>
      <p:bldP spid="85"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10439</TotalTime>
  <Words>4176</Words>
  <Application>Microsoft Macintosh PowerPoint</Application>
  <PresentationFormat>On-screen Show (4:3)</PresentationFormat>
  <Paragraphs>1116</Paragraphs>
  <Slides>60</Slides>
  <Notes>48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Data and Control Hazards</vt:lpstr>
      <vt:lpstr>Announcements</vt:lpstr>
      <vt:lpstr>Administrivia</vt:lpstr>
      <vt:lpstr>Hazards</vt:lpstr>
      <vt:lpstr>How to handle data hazards</vt:lpstr>
      <vt:lpstr>Forwarding</vt:lpstr>
      <vt:lpstr>Forwarding Example</vt:lpstr>
      <vt:lpstr>Forwarding</vt:lpstr>
      <vt:lpstr>Forwarding Datapath 1</vt:lpstr>
      <vt:lpstr>Forwarding Datapath</vt:lpstr>
      <vt:lpstr>Forwarding Datapath</vt:lpstr>
      <vt:lpstr>Forwarding Datapath 1</vt:lpstr>
      <vt:lpstr>Forwarding Datapath 2</vt:lpstr>
      <vt:lpstr>Forwarding Datapath 2</vt:lpstr>
      <vt:lpstr>Forwarding Datapath 2</vt:lpstr>
      <vt:lpstr>Register File Bypass</vt:lpstr>
      <vt:lpstr>Register File Bypass</vt:lpstr>
      <vt:lpstr>Are we done yet?</vt:lpstr>
      <vt:lpstr>Memory Load Data Hazard</vt:lpstr>
      <vt:lpstr>Memory Load Data Hazard</vt:lpstr>
      <vt:lpstr>Memory Load Data Hazard</vt:lpstr>
      <vt:lpstr>Memory Load Data Hazard</vt:lpstr>
      <vt:lpstr>Memory Load Data Hazard</vt:lpstr>
      <vt:lpstr>Memory Load Data Hazard</vt:lpstr>
      <vt:lpstr>Quiz</vt:lpstr>
      <vt:lpstr>Quiz</vt:lpstr>
      <vt:lpstr>Quiz</vt:lpstr>
      <vt:lpstr>Data Hazard Recap</vt:lpstr>
      <vt:lpstr>Why are we learning about this? </vt:lpstr>
      <vt:lpstr>Control Hazards</vt:lpstr>
      <vt:lpstr>Control Hazards</vt:lpstr>
      <vt:lpstr>Control Hazards</vt:lpstr>
      <vt:lpstr>Control Hazards</vt:lpstr>
      <vt:lpstr>Control Hazards</vt:lpstr>
      <vt:lpstr>Control Hazards</vt:lpstr>
      <vt:lpstr>Control Hazards</vt:lpstr>
      <vt:lpstr>Control Hazards</vt:lpstr>
      <vt:lpstr>Control Hazards</vt:lpstr>
      <vt:lpstr>Reduce the cost of control hazard?</vt:lpstr>
      <vt:lpstr>Control Hazards</vt:lpstr>
      <vt:lpstr>Control Hazards</vt:lpstr>
      <vt:lpstr>Control Hazards</vt:lpstr>
      <vt:lpstr>Control Hazards</vt:lpstr>
      <vt:lpstr>Control Hazards</vt:lpstr>
      <vt:lpstr>Control Hazards</vt:lpstr>
      <vt:lpstr>Control Hazards</vt:lpstr>
      <vt:lpstr>Control Hazards</vt:lpstr>
      <vt:lpstr>Control Hazards</vt:lpstr>
      <vt:lpstr>Takeaway</vt:lpstr>
      <vt:lpstr>Reduce cost of control hazard more?</vt:lpstr>
      <vt:lpstr>Delay Slot</vt:lpstr>
      <vt:lpstr>Delay Slot</vt:lpstr>
      <vt:lpstr>Control Hazards</vt:lpstr>
      <vt:lpstr>Takeaway</vt:lpstr>
      <vt:lpstr>Reduce cost of Ctrl Haz even further?</vt:lpstr>
      <vt:lpstr>Speculative Execution: Loops</vt:lpstr>
      <vt:lpstr>Speculative Execution: Loops</vt:lpstr>
      <vt:lpstr>Speculative Execution: Branch Execution</vt:lpstr>
      <vt:lpstr>Summary</vt:lpstr>
      <vt:lpstr>Hazards Summary</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Weatherspoon;Kavita Bala</dc:creator>
  <cp:lastModifiedBy>Kavita Bala</cp:lastModifiedBy>
  <cp:revision>1327</cp:revision>
  <dcterms:created xsi:type="dcterms:W3CDTF">2012-11-28T14:27:55Z</dcterms:created>
  <dcterms:modified xsi:type="dcterms:W3CDTF">2014-02-28T04:20:11Z</dcterms:modified>
</cp:coreProperties>
</file>