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70" r:id="rId10"/>
    <p:sldId id="263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80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9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82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6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4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0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8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AF2717-1E90-4D0F-9198-DA4DA00C032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257D00-4276-4AA7-ABB5-A58BC169355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1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Lab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heap persists across function calls. If you wish to return something that is not a primitive from a function, must use the heap.</a:t>
            </a:r>
          </a:p>
          <a:p>
            <a:r>
              <a:rPr lang="en-US" dirty="0" smtClean="0"/>
              <a:t>In C, this is managed by the programmer through calls to (defined in </a:t>
            </a:r>
            <a:r>
              <a:rPr lang="en-US" dirty="0" err="1" smtClean="0"/>
              <a:t>stdlib.h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(size)</a:t>
            </a:r>
          </a:p>
          <a:p>
            <a:pPr lvl="1"/>
            <a:r>
              <a:rPr lang="en-US" dirty="0" smtClean="0"/>
              <a:t>Free(</a:t>
            </a:r>
            <a:r>
              <a:rPr lang="en-US" dirty="0" err="1" smtClean="0"/>
              <a:t>ptr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should always check the result of </a:t>
            </a:r>
            <a:r>
              <a:rPr lang="en-US" dirty="0" err="1" smtClean="0"/>
              <a:t>malloc</a:t>
            </a:r>
            <a:r>
              <a:rPr lang="en-US" dirty="0" smtClean="0"/>
              <a:t> since it can fail (you ran out of memory)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explicitly call free when the variable is no longer in use.</a:t>
            </a:r>
          </a:p>
          <a:p>
            <a:endParaRPr lang="en-US" dirty="0"/>
          </a:p>
          <a:p>
            <a:r>
              <a:rPr lang="en-US" dirty="0" smtClean="0"/>
              <a:t>See cplusplus.com or your C reference manual for detailed information about library functions.</a:t>
            </a:r>
          </a:p>
          <a:p>
            <a:r>
              <a:rPr lang="en-US" dirty="0"/>
              <a:t>http://www.cplusplus.com/reference/cstdlib/malloc/</a:t>
            </a:r>
          </a:p>
        </p:txBody>
      </p:sp>
    </p:spTree>
    <p:extLst>
      <p:ext uri="{BB962C8B-B14F-4D97-AF65-F5344CB8AC3E}">
        <p14:creationId xmlns:p14="http://schemas.microsoft.com/office/powerpoint/2010/main" val="17001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Pointers: A visual representation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9311" y="3800819"/>
            <a:ext cx="1608462" cy="23245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5036" y="3800819"/>
            <a:ext cx="3988106" cy="2324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4626" y="3132194"/>
            <a:ext cx="97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Stack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509311" y="3800819"/>
            <a:ext cx="1608462" cy="5841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float* d1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6427" y="3132194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Memory</a:t>
            </a:r>
            <a:endParaRPr lang="en-US" sz="2800" b="1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3117773" y="4092897"/>
            <a:ext cx="3712685" cy="269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07473" y="4382874"/>
            <a:ext cx="1608462" cy="5841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float* d2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830458" y="3933021"/>
            <a:ext cx="1606624" cy="8593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“C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3410”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3055" y="1954075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3055" y="2299752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d1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“CS3410”;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33055" y="2654112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d2;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33055" y="3014131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d2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d1+1;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33055" y="3378589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//d2[0]==‘S’;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8786" y="529911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d2[6]=?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3115935" y="4473134"/>
            <a:ext cx="4320451" cy="201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23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stack variables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9311" y="3800819"/>
            <a:ext cx="1608462" cy="23245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5036" y="3800819"/>
            <a:ext cx="3988106" cy="2324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4626" y="3132194"/>
            <a:ext cx="97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Stack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509311" y="3800819"/>
            <a:ext cx="1608462" cy="5841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float* d1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96427" y="3132194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Heap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1507473" y="4382874"/>
            <a:ext cx="1608462" cy="5841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ocal = 42.42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3055" y="195407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 d1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3055" y="2299752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 local = 42.42;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33055" y="2654112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d1 = &amp;local;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33055" y="3014131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*d1 = 25;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Curved Connector 11"/>
          <p:cNvCxnSpPr>
            <a:stCxn id="7" idx="3"/>
            <a:endCxn id="14" idx="3"/>
          </p:cNvCxnSpPr>
          <p:nvPr/>
        </p:nvCxnSpPr>
        <p:spPr>
          <a:xfrm flipH="1">
            <a:off x="3115935" y="4092897"/>
            <a:ext cx="1838" cy="582055"/>
          </a:xfrm>
          <a:prstGeom prst="curvedConnector3">
            <a:avLst>
              <a:gd name="adj1" fmla="val -3161800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05635" y="4381036"/>
            <a:ext cx="1608462" cy="5841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ocal = 25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was developed by Dennis Ritchie working at AT&amp;T Bell Labs in the 1970’s.</a:t>
            </a:r>
          </a:p>
          <a:p>
            <a:r>
              <a:rPr lang="en-US" dirty="0" smtClean="0"/>
              <a:t>C maps very easily to machine instructions (even allows inline assembly!)</a:t>
            </a:r>
          </a:p>
          <a:p>
            <a:r>
              <a:rPr lang="en-US" dirty="0" smtClean="0"/>
              <a:t>Unlike Java or Python, the programmer is in charge of memory management. There is no garbage collector.</a:t>
            </a:r>
          </a:p>
          <a:p>
            <a:r>
              <a:rPr lang="en-US" dirty="0" smtClean="0"/>
              <a:t>C is not Object Oriented (no inheritance or interfaces)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Compiler—program that converts source code into object code (assembly/machine code)</a:t>
            </a:r>
          </a:p>
          <a:p>
            <a:pPr lvl="1"/>
            <a:r>
              <a:rPr lang="en-US" dirty="0" smtClean="0"/>
              <a:t>You will be using GCC to compile your source before you can run it</a:t>
            </a:r>
          </a:p>
          <a:p>
            <a:r>
              <a:rPr lang="en-US" dirty="0" smtClean="0"/>
              <a:t>Debugger—Program that allows you </a:t>
            </a:r>
            <a:r>
              <a:rPr lang="en-US" dirty="0" smtClean="0"/>
              <a:t>to inspect a </a:t>
            </a:r>
            <a:r>
              <a:rPr lang="en-US" dirty="0" smtClean="0"/>
              <a:t>program while it is running.</a:t>
            </a:r>
          </a:p>
          <a:p>
            <a:pPr lvl="1"/>
            <a:r>
              <a:rPr lang="en-US" dirty="0" smtClean="0"/>
              <a:t>You will be using </a:t>
            </a:r>
            <a:r>
              <a:rPr lang="en-US" dirty="0" err="1" smtClean="0"/>
              <a:t>gdb</a:t>
            </a:r>
            <a:endParaRPr lang="en-US" dirty="0" smtClean="0"/>
          </a:p>
          <a:p>
            <a:pPr lvl="1"/>
            <a:r>
              <a:rPr lang="en-US" dirty="0" smtClean="0"/>
              <a:t>A good alternative to print statements everywhere!</a:t>
            </a:r>
          </a:p>
          <a:p>
            <a:r>
              <a:rPr lang="en-US" dirty="0" smtClean="0"/>
              <a:t>Header—A file of function and variable declarations</a:t>
            </a:r>
          </a:p>
          <a:p>
            <a:pPr lvl="1"/>
            <a:r>
              <a:rPr lang="en-US" dirty="0" smtClean="0"/>
              <a:t>If you want to use functions defined in other files, you must include a corresponding header (.h) 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C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2088" y="2852738"/>
            <a:ext cx="4248150" cy="2009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1215" y="5331125"/>
            <a:ext cx="6150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lines are preprocessor directives? Function declarations?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212" y="1924050"/>
            <a:ext cx="421957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Arrays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776" y="1790404"/>
            <a:ext cx="7050796" cy="43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Array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has </a:t>
            </a:r>
            <a:r>
              <a:rPr lang="en-US" b="1" dirty="0" smtClean="0"/>
              <a:t>no</a:t>
            </a:r>
            <a:r>
              <a:rPr lang="en-US" dirty="0" smtClean="0"/>
              <a:t> array-bound checks. You won’t even get a warning! At best you’ll get a </a:t>
            </a:r>
            <a:r>
              <a:rPr lang="en-US" dirty="0" err="1" smtClean="0"/>
              <a:t>segfault</a:t>
            </a:r>
            <a:r>
              <a:rPr lang="en-US" dirty="0"/>
              <a:t> </a:t>
            </a:r>
            <a:r>
              <a:rPr lang="en-US" dirty="0" smtClean="0"/>
              <a:t>when you try to run it.</a:t>
            </a:r>
          </a:p>
          <a:p>
            <a:r>
              <a:rPr lang="en-US" dirty="0" smtClean="0"/>
              <a:t>Do not use </a:t>
            </a:r>
            <a:r>
              <a:rPr lang="en-US" dirty="0" err="1" smtClean="0"/>
              <a:t>sizeof</a:t>
            </a:r>
            <a:r>
              <a:rPr lang="en-US" dirty="0" smtClean="0"/>
              <a:t>(array) or any pointer in general. It will return the size of the pointer, not the underlying memory size.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93698" y="4002920"/>
            <a:ext cx="3004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SEGFAULT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84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in C…</a:t>
            </a:r>
            <a:br>
              <a:rPr lang="en-US" dirty="0" smtClean="0"/>
            </a:br>
            <a:r>
              <a:rPr lang="en-US" dirty="0" smtClean="0"/>
              <a:t>are just null terminated char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string.h</a:t>
            </a:r>
            <a:r>
              <a:rPr lang="en-US" dirty="0" smtClean="0"/>
              <a:t>&gt; has common string functions.</a:t>
            </a:r>
          </a:p>
          <a:p>
            <a:r>
              <a:rPr lang="en-US" dirty="0" smtClean="0"/>
              <a:t>For example: “CS3410” is equivalent to:</a:t>
            </a:r>
          </a:p>
          <a:p>
            <a:r>
              <a:rPr lang="en-US" dirty="0" smtClean="0"/>
              <a:t>Char </a:t>
            </a:r>
            <a:r>
              <a:rPr lang="en-US" dirty="0" err="1" smtClean="0"/>
              <a:t>str</a:t>
            </a:r>
            <a:r>
              <a:rPr lang="en-US" dirty="0" smtClean="0"/>
              <a:t>[] = {‘C’, ‘S’, ‘3’, ‘4’, ‘1’, ‘0’, ‘\0’}</a:t>
            </a:r>
          </a:p>
          <a:p>
            <a:endParaRPr lang="en-US" dirty="0"/>
          </a:p>
          <a:p>
            <a:r>
              <a:rPr lang="en-US" sz="3200" dirty="0" smtClean="0"/>
              <a:t>Things to note:</a:t>
            </a:r>
          </a:p>
          <a:p>
            <a:r>
              <a:rPr lang="en-US" dirty="0" err="1" smtClean="0"/>
              <a:t>Strlen</a:t>
            </a:r>
            <a:r>
              <a:rPr lang="en-US" dirty="0" smtClean="0"/>
              <a:t>(s) </a:t>
            </a:r>
            <a:r>
              <a:rPr lang="en-US" altLang="zh-CN" dirty="0" smtClean="0"/>
              <a:t>does not include the terminal character. Be careful when using memory operations (</a:t>
            </a:r>
            <a:r>
              <a:rPr lang="en-US" altLang="zh-CN" dirty="0" err="1" smtClean="0"/>
              <a:t>ie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Memcpy</a:t>
            </a:r>
            <a:r>
              <a:rPr lang="en-US" altLang="zh-CN" smtClean="0"/>
              <a:t>) which </a:t>
            </a:r>
            <a:r>
              <a:rPr lang="en-US" altLang="zh-CN" dirty="0" smtClean="0"/>
              <a:t>does include the character!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Pointers?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A pointer is an integer that represents a memory location either on the stack or on the heap.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The type of a pointer tells the compiler what kind of object to expect when it is dereferenced.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For example, a “double*” is an integer representing the memory location of a double.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A pointer does not actually create the data it points to. For the pointer to contain data, some other function must create the data it will point to. This is typically a call to </a:t>
            </a:r>
            <a:r>
              <a:rPr lang="en-US" sz="2400" dirty="0" err="1" smtClean="0"/>
              <a:t>malloc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82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911" y="1806372"/>
            <a:ext cx="9833769" cy="433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745</TotalTime>
  <Words>573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Calibri</vt:lpstr>
      <vt:lpstr>Calibri Light</vt:lpstr>
      <vt:lpstr>Consolas</vt:lpstr>
      <vt:lpstr>Retrospect</vt:lpstr>
      <vt:lpstr>C Lab 1</vt:lpstr>
      <vt:lpstr>Basics of C</vt:lpstr>
      <vt:lpstr>Terminology</vt:lpstr>
      <vt:lpstr>Structure of a C Program</vt:lpstr>
      <vt:lpstr>Basics: Arrays</vt:lpstr>
      <vt:lpstr>Common Array Problems</vt:lpstr>
      <vt:lpstr>Strings in C… are just null terminated char arrays</vt:lpstr>
      <vt:lpstr>What are Pointers?</vt:lpstr>
      <vt:lpstr>Pointers</vt:lpstr>
      <vt:lpstr>Heap</vt:lpstr>
      <vt:lpstr>Pointers: A visual representation</vt:lpstr>
      <vt:lpstr>Pointers to stack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Lab 1</dc:title>
  <dc:creator>Detian Shi</dc:creator>
  <cp:lastModifiedBy>Detian Shi</cp:lastModifiedBy>
  <cp:revision>30</cp:revision>
  <dcterms:created xsi:type="dcterms:W3CDTF">2014-02-21T21:35:50Z</dcterms:created>
  <dcterms:modified xsi:type="dcterms:W3CDTF">2014-02-25T10:13:47Z</dcterms:modified>
</cp:coreProperties>
</file>