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13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296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05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70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03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78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3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55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52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04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26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828C-5CA2-4E31-ADAA-EB8CF2E4F8B6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7BD8-12E9-4A2A-BE47-FBE80EF4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2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 buffer overflow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5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 layout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353" t="24972" r="34494" b="8592"/>
          <a:stretch/>
        </p:blipFill>
        <p:spPr bwMode="auto">
          <a:xfrm>
            <a:off x="2438400" y="1295400"/>
            <a:ext cx="4208929" cy="516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027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097553" cy="585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0275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2000"/>
            <a:ext cx="3962400" cy="566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5240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20785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3426" y="685800"/>
            <a:ext cx="4893563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5240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#include &lt;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string.h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 foo (char *bar)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char c[12];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strcpy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(c, bar); //no bound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char **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foo(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argv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[1]);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88611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next week Thursday, April 11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Stack buffer overflow problem, very similar to what we have described today.</a:t>
            </a:r>
          </a:p>
          <a:p>
            <a:r>
              <a:rPr lang="en-US" dirty="0" smtClean="0"/>
              <a:t>Demo.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897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Stack buffer overflow</vt:lpstr>
      <vt:lpstr>Stack frame layout</vt:lpstr>
      <vt:lpstr>Slide 3</vt:lpstr>
      <vt:lpstr>Slide 4</vt:lpstr>
      <vt:lpstr>Slide 5</vt:lpstr>
      <vt:lpstr>Lab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buffer overflow</dc:title>
  <dc:creator>cs3410</dc:creator>
  <cp:lastModifiedBy>Joe Mongeluzzi</cp:lastModifiedBy>
  <cp:revision>28</cp:revision>
  <dcterms:created xsi:type="dcterms:W3CDTF">2011-03-29T02:44:44Z</dcterms:created>
  <dcterms:modified xsi:type="dcterms:W3CDTF">2013-04-02T16:54:32Z</dcterms:modified>
</cp:coreProperties>
</file>