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2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notesSlides/notesSlide5.xml" ContentType="application/vnd.openxmlformats-officedocument.presentationml.notesSlide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notesSlides/notesSlide6.xml" ContentType="application/vnd.openxmlformats-officedocument.presentationml.notesSlide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notesSlides/notesSlide7.xml" ContentType="application/vnd.openxmlformats-officedocument.presentationml.notesSlide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notesSlides/notesSlide8.xml" ContentType="application/vnd.openxmlformats-officedocument.presentationml.notesSlide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notesSlides/notesSlide9.xml" ContentType="application/vnd.openxmlformats-officedocument.presentationml.notesSlide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notesSlides/notesSlide10.xml" ContentType="application/vnd.openxmlformats-officedocument.presentationml.notesSlide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notesSlides/notesSlide11.xml" ContentType="application/vnd.openxmlformats-officedocument.presentationml.notesSlide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notesSlides/notesSlide12.xml" ContentType="application/vnd.openxmlformats-officedocument.presentationml.notesSlide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notesSlides/notesSlide13.xml" ContentType="application/vnd.openxmlformats-officedocument.presentationml.notesSlide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notesSlides/notesSlide14.xml" ContentType="application/vnd.openxmlformats-officedocument.presentationml.notesSlide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notesSlides/notesSlide15.xml" ContentType="application/vnd.openxmlformats-officedocument.presentationml.notesSlide+xml"/>
  <Override PartName="/ppt/tags/tag948.xml" ContentType="application/vnd.openxmlformats-officedocument.presentationml.tags+xml"/>
  <Override PartName="/ppt/notesSlides/notesSlide16.xml" ContentType="application/vnd.openxmlformats-officedocument.presentationml.notesSlide+xml"/>
  <Override PartName="/ppt/tags/tag949.xml" ContentType="application/vnd.openxmlformats-officedocument.presentationml.tags+xml"/>
  <Override PartName="/ppt/notesSlides/notesSlide17.xml" ContentType="application/vnd.openxmlformats-officedocument.presentationml.notesSlide+xml"/>
  <Override PartName="/ppt/tags/tag950.xml" ContentType="application/vnd.openxmlformats-officedocument.presentationml.tags+xml"/>
  <Override PartName="/ppt/notesSlides/notesSlide18.xml" ContentType="application/vnd.openxmlformats-officedocument.presentationml.notesSlide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notesSlides/notesSlide19.xml" ContentType="application/vnd.openxmlformats-officedocument.presentationml.notesSlide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notesSlides/notesSlide20.xml" ContentType="application/vnd.openxmlformats-officedocument.presentationml.notesSlide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notesSlides/notesSlide21.xml" ContentType="application/vnd.openxmlformats-officedocument.presentationml.notesSlide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notesSlides/notesSlide22.xml" ContentType="application/vnd.openxmlformats-officedocument.presentationml.notesSlide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notesSlides/notesSlide23.xml" ContentType="application/vnd.openxmlformats-officedocument.presentationml.notesSlide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notesSlides/notesSlide24.xml" ContentType="application/vnd.openxmlformats-officedocument.presentationml.notesSlide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notesSlides/notesSlide27.xml" ContentType="application/vnd.openxmlformats-officedocument.presentationml.notesSlide+xml"/>
  <Override PartName="/ppt/tags/tag989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notesSlides/notesSlide32.xml" ContentType="application/vnd.openxmlformats-officedocument.presentationml.notesSlide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notesSlides/notesSlide33.xml" ContentType="application/vnd.openxmlformats-officedocument.presentationml.notesSlide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notesSlides/notesSlide34.xml" ContentType="application/vnd.openxmlformats-officedocument.presentationml.notesSlide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24" r:id="rId3"/>
    <p:sldId id="325" r:id="rId4"/>
    <p:sldId id="326" r:id="rId5"/>
    <p:sldId id="328" r:id="rId6"/>
    <p:sldId id="373" r:id="rId7"/>
    <p:sldId id="327" r:id="rId8"/>
    <p:sldId id="329" r:id="rId9"/>
    <p:sldId id="342" r:id="rId10"/>
    <p:sldId id="330" r:id="rId11"/>
    <p:sldId id="331" r:id="rId12"/>
    <p:sldId id="343" r:id="rId13"/>
    <p:sldId id="345" r:id="rId14"/>
    <p:sldId id="347" r:id="rId15"/>
    <p:sldId id="350" r:id="rId16"/>
    <p:sldId id="352" r:id="rId17"/>
    <p:sldId id="354" r:id="rId18"/>
    <p:sldId id="332" r:id="rId19"/>
    <p:sldId id="358" r:id="rId20"/>
    <p:sldId id="359" r:id="rId21"/>
    <p:sldId id="333" r:id="rId22"/>
    <p:sldId id="335" r:id="rId23"/>
    <p:sldId id="337" r:id="rId24"/>
    <p:sldId id="355" r:id="rId25"/>
    <p:sldId id="356" r:id="rId26"/>
    <p:sldId id="360" r:id="rId27"/>
    <p:sldId id="339" r:id="rId28"/>
    <p:sldId id="268" r:id="rId29"/>
    <p:sldId id="269" r:id="rId30"/>
    <p:sldId id="270" r:id="rId31"/>
    <p:sldId id="271" r:id="rId32"/>
    <p:sldId id="272" r:id="rId33"/>
    <p:sldId id="273" r:id="rId34"/>
    <p:sldId id="288" r:id="rId35"/>
    <p:sldId id="291" r:id="rId36"/>
    <p:sldId id="292" r:id="rId37"/>
    <p:sldId id="293" r:id="rId38"/>
    <p:sldId id="294" r:id="rId39"/>
    <p:sldId id="309" r:id="rId40"/>
    <p:sldId id="314" r:id="rId41"/>
    <p:sldId id="315" r:id="rId42"/>
    <p:sldId id="316" r:id="rId43"/>
    <p:sldId id="317" r:id="rId44"/>
    <p:sldId id="318" r:id="rId45"/>
    <p:sldId id="319" r:id="rId46"/>
    <p:sldId id="372" r:id="rId47"/>
    <p:sldId id="371" r:id="rId48"/>
    <p:sldId id="322" r:id="rId49"/>
    <p:sldId id="32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15" autoAdjust="0"/>
  </p:normalViewPr>
  <p:slideViewPr>
    <p:cSldViewPr>
      <p:cViewPr varScale="1">
        <p:scale>
          <a:sx n="58" d="100"/>
          <a:sy n="58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242D2-5A37-4DA7-BA86-68B41DEE571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95097-4A5D-4802-ACA1-EFE49339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2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6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92" tIns="45695" rIns="91392" bIns="45695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8" tIns="43244" rIns="86488" bIns="43244"/>
          <a:lstStyle/>
          <a:p>
            <a:r>
              <a:rPr lang="en-US" dirty="0"/>
              <a:t>0001 M: 1, H: 0</a:t>
            </a:r>
          </a:p>
          <a:p>
            <a:r>
              <a:rPr lang="en-US" dirty="0"/>
              <a:t>0101 M: 2, H: 0</a:t>
            </a:r>
          </a:p>
          <a:p>
            <a:r>
              <a:rPr lang="en-US" dirty="0"/>
              <a:t>0001 M: 2, H: 3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12,13/4,5/00/00</a:t>
            </a:r>
          </a:p>
          <a:p>
            <a:r>
              <a:rPr lang="en-US" dirty="0"/>
              <a:t>0100 M:5, H:3    8,9/45/00/00</a:t>
            </a:r>
          </a:p>
          <a:p>
            <a:r>
              <a:rPr lang="en-US" dirty="0"/>
              <a:t>0000 M:5, H:4 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8,9/12,13/00/00</a:t>
            </a:r>
          </a:p>
          <a:p>
            <a:endParaRPr lang="en-US" dirty="0"/>
          </a:p>
          <a:p>
            <a:r>
              <a:rPr lang="en-US" dirty="0"/>
              <a:t>M:7,H:4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0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4" tIns="45707" rIns="91414" bIns="4570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conflict can’t happen with fully associative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block size influences</a:t>
            </a:r>
            <a:r>
              <a:rPr lang="en-US" baseline="0" dirty="0" smtClean="0">
                <a:solidFill>
                  <a:schemeClr val="accent1"/>
                </a:solidFill>
              </a:rPr>
              <a:t> cold misses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rate 90%</a:t>
            </a:r>
          </a:p>
          <a:p>
            <a:r>
              <a:rPr lang="en-US" dirty="0" smtClean="0"/>
              <a:t>.90</a:t>
            </a:r>
            <a:r>
              <a:rPr lang="en-US" baseline="0" dirty="0" smtClean="0"/>
              <a:t> *5 + .10*(2+50+16*3) = 4.5 + 10.0 = 14.5 cycles on average</a:t>
            </a:r>
          </a:p>
          <a:p>
            <a:r>
              <a:rPr lang="en-US" baseline="0" dirty="0" smtClean="0"/>
              <a:t>Hit rate 95 % </a:t>
            </a:r>
            <a:r>
              <a:rPr lang="en-US" baseline="0" dirty="0" smtClean="0">
                <a:sym typeface="Wingdings" pitchFamily="2" charset="2"/>
              </a:rPr>
              <a:t> 9.5 cycles on average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156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1" tIns="45194" rIns="90391" bIns="451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6" y="4343714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1" tIns="45194" rIns="90391" bIns="451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8719" y="686405"/>
            <a:ext cx="4502051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6" tIns="45703" rIns="91406" bIns="45703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74" tIns="43237" rIns="86474" bIns="4323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</a:t>
            </a:r>
            <a:r>
              <a:rPr lang="en-US" baseline="0" dirty="0" smtClean="0"/>
              <a:t> direct, or associative? A: associative definitely (w/ LRU or LFU, etc.)</a:t>
            </a:r>
          </a:p>
          <a:p>
            <a:r>
              <a:rPr lang="en-US" dirty="0" smtClean="0"/>
              <a:t>A) reads:</a:t>
            </a:r>
            <a:r>
              <a:rPr lang="en-US" baseline="0" dirty="0" smtClean="0"/>
              <a:t>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A) writes: n for write-through, 1 eviction for write-back</a:t>
            </a:r>
          </a:p>
          <a:p>
            <a:r>
              <a:rPr lang="en-US" baseline="0" dirty="0" smtClean="0"/>
              <a:t>B) reads: miss every </a:t>
            </a:r>
            <a:r>
              <a:rPr lang="en-US" baseline="0" dirty="0" err="1" smtClean="0"/>
              <a:t>W’th</a:t>
            </a:r>
            <a:r>
              <a:rPr lang="en-US" baseline="0" dirty="0" smtClean="0"/>
              <a:t> A[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 or B[</a:t>
            </a:r>
            <a:r>
              <a:rPr lang="en-US" baseline="0" dirty="0" err="1" smtClean="0"/>
              <a:t>i</a:t>
            </a:r>
            <a:r>
              <a:rPr lang="en-US" baseline="0" dirty="0" smtClean="0"/>
              <a:t>]</a:t>
            </a:r>
          </a:p>
          <a:p>
            <a:r>
              <a:rPr lang="en-US" baseline="0" dirty="0" smtClean="0"/>
              <a:t>B) writes: n for write-through, n for write-back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274" y="686426"/>
            <a:ext cx="4557453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Appendix C (logic, gates, FSMs, memory, ALUs) </a:t>
            </a:r>
          </a:p>
          <a:p>
            <a:r>
              <a:rPr lang="en-US" dirty="0" smtClean="0"/>
              <a:t>Chapter 4 (pipelined [and non-pipeline] MIPS processor with hazards)</a:t>
            </a:r>
          </a:p>
          <a:p>
            <a:r>
              <a:rPr lang="en-US" dirty="0" smtClean="0"/>
              <a:t>Chapters 2 (Numbers / Arithmetic, simple MIPS instructions)</a:t>
            </a:r>
          </a:p>
          <a:p>
            <a:r>
              <a:rPr lang="en-US" dirty="0" smtClean="0"/>
              <a:t>Chapter 1 (Performance)</a:t>
            </a:r>
          </a:p>
          <a:p>
            <a:r>
              <a:rPr lang="en-US" dirty="0" smtClean="0"/>
              <a:t>HW1, HW2, Lab0, Lab1, Lab2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5097-4A5D-4802-ACA1-EFE493392C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2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Caches </a:t>
            </a:r>
            <a:r>
              <a:rPr lang="en-US" dirty="0" err="1" smtClean="0"/>
              <a:t>vs</a:t>
            </a:r>
            <a:r>
              <a:rPr lang="en-US" dirty="0" smtClean="0"/>
              <a:t> memory </a:t>
            </a:r>
            <a:r>
              <a:rPr lang="en-US" dirty="0" err="1" smtClean="0"/>
              <a:t>vs</a:t>
            </a:r>
            <a:r>
              <a:rPr lang="en-US" dirty="0" smtClean="0"/>
              <a:t> tertiary storage</a:t>
            </a:r>
          </a:p>
          <a:p>
            <a:r>
              <a:rPr lang="en-US" dirty="0" smtClean="0"/>
              <a:t>- Tradeoffs: big &amp; slow </a:t>
            </a:r>
            <a:r>
              <a:rPr lang="en-US" dirty="0" err="1" smtClean="0"/>
              <a:t>vs</a:t>
            </a:r>
            <a:r>
              <a:rPr lang="en-US" dirty="0" smtClean="0"/>
              <a:t> small &amp; fast</a:t>
            </a:r>
          </a:p>
          <a:p>
            <a:r>
              <a:rPr lang="en-US" dirty="0" smtClean="0"/>
              <a:t>- working set: 90/10 rule</a:t>
            </a:r>
          </a:p>
          <a:p>
            <a:r>
              <a:rPr lang="en-US" dirty="0" smtClean="0"/>
              <a:t>- How to predict future: temporal &amp; </a:t>
            </a:r>
            <a:r>
              <a:rPr lang="en-US" dirty="0" err="1" smtClean="0"/>
              <a:t>spacial</a:t>
            </a:r>
            <a:r>
              <a:rPr lang="en-US" dirty="0" smtClean="0"/>
              <a:t> locality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5097-4A5D-4802-ACA1-EFE493392C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1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76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74638"/>
            <a:ext cx="9906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7620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924800" y="228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46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2672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4268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85800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609600"/>
            <a:ext cx="876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46.xml"/><Relationship Id="rId2" Type="http://schemas.openxmlformats.org/officeDocument/2006/relationships/tags" Target="../tags/tag445.xml"/><Relationship Id="rId1" Type="http://schemas.openxmlformats.org/officeDocument/2006/relationships/tags" Target="../tags/tag44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44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460.xml"/><Relationship Id="rId18" Type="http://schemas.openxmlformats.org/officeDocument/2006/relationships/tags" Target="../tags/tag465.xml"/><Relationship Id="rId26" Type="http://schemas.openxmlformats.org/officeDocument/2006/relationships/tags" Target="../tags/tag473.xml"/><Relationship Id="rId39" Type="http://schemas.openxmlformats.org/officeDocument/2006/relationships/tags" Target="../tags/tag486.xml"/><Relationship Id="rId21" Type="http://schemas.openxmlformats.org/officeDocument/2006/relationships/tags" Target="../tags/tag468.xml"/><Relationship Id="rId34" Type="http://schemas.openxmlformats.org/officeDocument/2006/relationships/tags" Target="../tags/tag481.xml"/><Relationship Id="rId42" Type="http://schemas.openxmlformats.org/officeDocument/2006/relationships/tags" Target="../tags/tag489.xml"/><Relationship Id="rId47" Type="http://schemas.openxmlformats.org/officeDocument/2006/relationships/tags" Target="../tags/tag494.xml"/><Relationship Id="rId50" Type="http://schemas.openxmlformats.org/officeDocument/2006/relationships/tags" Target="../tags/tag497.xml"/><Relationship Id="rId55" Type="http://schemas.openxmlformats.org/officeDocument/2006/relationships/tags" Target="../tags/tag502.xml"/><Relationship Id="rId7" Type="http://schemas.openxmlformats.org/officeDocument/2006/relationships/tags" Target="../tags/tag454.xml"/><Relationship Id="rId12" Type="http://schemas.openxmlformats.org/officeDocument/2006/relationships/tags" Target="../tags/tag459.xml"/><Relationship Id="rId17" Type="http://schemas.openxmlformats.org/officeDocument/2006/relationships/tags" Target="../tags/tag464.xml"/><Relationship Id="rId25" Type="http://schemas.openxmlformats.org/officeDocument/2006/relationships/tags" Target="../tags/tag472.xml"/><Relationship Id="rId33" Type="http://schemas.openxmlformats.org/officeDocument/2006/relationships/tags" Target="../tags/tag480.xml"/><Relationship Id="rId38" Type="http://schemas.openxmlformats.org/officeDocument/2006/relationships/tags" Target="../tags/tag485.xml"/><Relationship Id="rId46" Type="http://schemas.openxmlformats.org/officeDocument/2006/relationships/tags" Target="../tags/tag493.xml"/><Relationship Id="rId2" Type="http://schemas.openxmlformats.org/officeDocument/2006/relationships/tags" Target="../tags/tag449.xml"/><Relationship Id="rId16" Type="http://schemas.openxmlformats.org/officeDocument/2006/relationships/tags" Target="../tags/tag463.xml"/><Relationship Id="rId20" Type="http://schemas.openxmlformats.org/officeDocument/2006/relationships/tags" Target="../tags/tag467.xml"/><Relationship Id="rId29" Type="http://schemas.openxmlformats.org/officeDocument/2006/relationships/tags" Target="../tags/tag476.xml"/><Relationship Id="rId41" Type="http://schemas.openxmlformats.org/officeDocument/2006/relationships/tags" Target="../tags/tag488.xml"/><Relationship Id="rId54" Type="http://schemas.openxmlformats.org/officeDocument/2006/relationships/tags" Target="../tags/tag501.xml"/><Relationship Id="rId1" Type="http://schemas.openxmlformats.org/officeDocument/2006/relationships/tags" Target="../tags/tag448.xml"/><Relationship Id="rId6" Type="http://schemas.openxmlformats.org/officeDocument/2006/relationships/tags" Target="../tags/tag453.xml"/><Relationship Id="rId11" Type="http://schemas.openxmlformats.org/officeDocument/2006/relationships/tags" Target="../tags/tag458.xml"/><Relationship Id="rId24" Type="http://schemas.openxmlformats.org/officeDocument/2006/relationships/tags" Target="../tags/tag471.xml"/><Relationship Id="rId32" Type="http://schemas.openxmlformats.org/officeDocument/2006/relationships/tags" Target="../tags/tag479.xml"/><Relationship Id="rId37" Type="http://schemas.openxmlformats.org/officeDocument/2006/relationships/tags" Target="../tags/tag484.xml"/><Relationship Id="rId40" Type="http://schemas.openxmlformats.org/officeDocument/2006/relationships/tags" Target="../tags/tag487.xml"/><Relationship Id="rId45" Type="http://schemas.openxmlformats.org/officeDocument/2006/relationships/tags" Target="../tags/tag492.xml"/><Relationship Id="rId53" Type="http://schemas.openxmlformats.org/officeDocument/2006/relationships/tags" Target="../tags/tag500.xml"/><Relationship Id="rId58" Type="http://schemas.openxmlformats.org/officeDocument/2006/relationships/notesSlide" Target="../notesSlides/notesSlide7.xml"/><Relationship Id="rId5" Type="http://schemas.openxmlformats.org/officeDocument/2006/relationships/tags" Target="../tags/tag452.xml"/><Relationship Id="rId15" Type="http://schemas.openxmlformats.org/officeDocument/2006/relationships/tags" Target="../tags/tag462.xml"/><Relationship Id="rId23" Type="http://schemas.openxmlformats.org/officeDocument/2006/relationships/tags" Target="../tags/tag470.xml"/><Relationship Id="rId28" Type="http://schemas.openxmlformats.org/officeDocument/2006/relationships/tags" Target="../tags/tag475.xml"/><Relationship Id="rId36" Type="http://schemas.openxmlformats.org/officeDocument/2006/relationships/tags" Target="../tags/tag483.xml"/><Relationship Id="rId49" Type="http://schemas.openxmlformats.org/officeDocument/2006/relationships/tags" Target="../tags/tag496.xml"/><Relationship Id="rId57" Type="http://schemas.openxmlformats.org/officeDocument/2006/relationships/slideLayout" Target="../slideLayouts/slideLayout2.xml"/><Relationship Id="rId10" Type="http://schemas.openxmlformats.org/officeDocument/2006/relationships/tags" Target="../tags/tag457.xml"/><Relationship Id="rId19" Type="http://schemas.openxmlformats.org/officeDocument/2006/relationships/tags" Target="../tags/tag466.xml"/><Relationship Id="rId31" Type="http://schemas.openxmlformats.org/officeDocument/2006/relationships/tags" Target="../tags/tag478.xml"/><Relationship Id="rId44" Type="http://schemas.openxmlformats.org/officeDocument/2006/relationships/tags" Target="../tags/tag491.xml"/><Relationship Id="rId52" Type="http://schemas.openxmlformats.org/officeDocument/2006/relationships/tags" Target="../tags/tag499.xml"/><Relationship Id="rId4" Type="http://schemas.openxmlformats.org/officeDocument/2006/relationships/tags" Target="../tags/tag451.xml"/><Relationship Id="rId9" Type="http://schemas.openxmlformats.org/officeDocument/2006/relationships/tags" Target="../tags/tag456.xml"/><Relationship Id="rId14" Type="http://schemas.openxmlformats.org/officeDocument/2006/relationships/tags" Target="../tags/tag461.xml"/><Relationship Id="rId22" Type="http://schemas.openxmlformats.org/officeDocument/2006/relationships/tags" Target="../tags/tag469.xml"/><Relationship Id="rId27" Type="http://schemas.openxmlformats.org/officeDocument/2006/relationships/tags" Target="../tags/tag474.xml"/><Relationship Id="rId30" Type="http://schemas.openxmlformats.org/officeDocument/2006/relationships/tags" Target="../tags/tag477.xml"/><Relationship Id="rId35" Type="http://schemas.openxmlformats.org/officeDocument/2006/relationships/tags" Target="../tags/tag482.xml"/><Relationship Id="rId43" Type="http://schemas.openxmlformats.org/officeDocument/2006/relationships/tags" Target="../tags/tag490.xml"/><Relationship Id="rId48" Type="http://schemas.openxmlformats.org/officeDocument/2006/relationships/tags" Target="../tags/tag495.xml"/><Relationship Id="rId56" Type="http://schemas.openxmlformats.org/officeDocument/2006/relationships/tags" Target="../tags/tag503.xml"/><Relationship Id="rId8" Type="http://schemas.openxmlformats.org/officeDocument/2006/relationships/tags" Target="../tags/tag455.xml"/><Relationship Id="rId51" Type="http://schemas.openxmlformats.org/officeDocument/2006/relationships/tags" Target="../tags/tag498.xml"/><Relationship Id="rId3" Type="http://schemas.openxmlformats.org/officeDocument/2006/relationships/tags" Target="../tags/tag45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11.xml"/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26" Type="http://schemas.openxmlformats.org/officeDocument/2006/relationships/tags" Target="../tags/tag529.xml"/><Relationship Id="rId39" Type="http://schemas.openxmlformats.org/officeDocument/2006/relationships/tags" Target="../tags/tag542.xml"/><Relationship Id="rId3" Type="http://schemas.openxmlformats.org/officeDocument/2006/relationships/tags" Target="../tags/tag506.xml"/><Relationship Id="rId21" Type="http://schemas.openxmlformats.org/officeDocument/2006/relationships/tags" Target="../tags/tag524.xml"/><Relationship Id="rId34" Type="http://schemas.openxmlformats.org/officeDocument/2006/relationships/tags" Target="../tags/tag537.xml"/><Relationship Id="rId42" Type="http://schemas.openxmlformats.org/officeDocument/2006/relationships/notesSlide" Target="../notesSlides/notesSlide8.xml"/><Relationship Id="rId7" Type="http://schemas.openxmlformats.org/officeDocument/2006/relationships/tags" Target="../tags/tag510.xml"/><Relationship Id="rId12" Type="http://schemas.openxmlformats.org/officeDocument/2006/relationships/tags" Target="../tags/tag515.xml"/><Relationship Id="rId17" Type="http://schemas.openxmlformats.org/officeDocument/2006/relationships/tags" Target="../tags/tag520.xml"/><Relationship Id="rId25" Type="http://schemas.openxmlformats.org/officeDocument/2006/relationships/tags" Target="../tags/tag528.xml"/><Relationship Id="rId33" Type="http://schemas.openxmlformats.org/officeDocument/2006/relationships/tags" Target="../tags/tag536.xml"/><Relationship Id="rId38" Type="http://schemas.openxmlformats.org/officeDocument/2006/relationships/tags" Target="../tags/tag541.xml"/><Relationship Id="rId2" Type="http://schemas.openxmlformats.org/officeDocument/2006/relationships/tags" Target="../tags/tag505.xml"/><Relationship Id="rId16" Type="http://schemas.openxmlformats.org/officeDocument/2006/relationships/tags" Target="../tags/tag519.xml"/><Relationship Id="rId20" Type="http://schemas.openxmlformats.org/officeDocument/2006/relationships/tags" Target="../tags/tag523.xml"/><Relationship Id="rId29" Type="http://schemas.openxmlformats.org/officeDocument/2006/relationships/tags" Target="../tags/tag532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504.xml"/><Relationship Id="rId6" Type="http://schemas.openxmlformats.org/officeDocument/2006/relationships/tags" Target="../tags/tag509.xml"/><Relationship Id="rId11" Type="http://schemas.openxmlformats.org/officeDocument/2006/relationships/tags" Target="../tags/tag514.xml"/><Relationship Id="rId24" Type="http://schemas.openxmlformats.org/officeDocument/2006/relationships/tags" Target="../tags/tag527.xml"/><Relationship Id="rId32" Type="http://schemas.openxmlformats.org/officeDocument/2006/relationships/tags" Target="../tags/tag535.xml"/><Relationship Id="rId37" Type="http://schemas.openxmlformats.org/officeDocument/2006/relationships/tags" Target="../tags/tag540.xml"/><Relationship Id="rId40" Type="http://schemas.openxmlformats.org/officeDocument/2006/relationships/tags" Target="../tags/tag543.xml"/><Relationship Id="rId5" Type="http://schemas.openxmlformats.org/officeDocument/2006/relationships/tags" Target="../tags/tag508.xml"/><Relationship Id="rId15" Type="http://schemas.openxmlformats.org/officeDocument/2006/relationships/tags" Target="../tags/tag518.xml"/><Relationship Id="rId23" Type="http://schemas.openxmlformats.org/officeDocument/2006/relationships/tags" Target="../tags/tag526.xml"/><Relationship Id="rId28" Type="http://schemas.openxmlformats.org/officeDocument/2006/relationships/tags" Target="../tags/tag531.xml"/><Relationship Id="rId36" Type="http://schemas.openxmlformats.org/officeDocument/2006/relationships/tags" Target="../tags/tag539.xml"/><Relationship Id="rId10" Type="http://schemas.openxmlformats.org/officeDocument/2006/relationships/tags" Target="../tags/tag513.xml"/><Relationship Id="rId19" Type="http://schemas.openxmlformats.org/officeDocument/2006/relationships/tags" Target="../tags/tag522.xml"/><Relationship Id="rId31" Type="http://schemas.openxmlformats.org/officeDocument/2006/relationships/tags" Target="../tags/tag534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4" Type="http://schemas.openxmlformats.org/officeDocument/2006/relationships/tags" Target="../tags/tag517.xml"/><Relationship Id="rId22" Type="http://schemas.openxmlformats.org/officeDocument/2006/relationships/tags" Target="../tags/tag525.xml"/><Relationship Id="rId27" Type="http://schemas.openxmlformats.org/officeDocument/2006/relationships/tags" Target="../tags/tag530.xml"/><Relationship Id="rId30" Type="http://schemas.openxmlformats.org/officeDocument/2006/relationships/tags" Target="../tags/tag533.xml"/><Relationship Id="rId35" Type="http://schemas.openxmlformats.org/officeDocument/2006/relationships/tags" Target="../tags/tag53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51.xml"/><Relationship Id="rId13" Type="http://schemas.openxmlformats.org/officeDocument/2006/relationships/tags" Target="../tags/tag556.xml"/><Relationship Id="rId18" Type="http://schemas.openxmlformats.org/officeDocument/2006/relationships/tags" Target="../tags/tag561.xml"/><Relationship Id="rId26" Type="http://schemas.openxmlformats.org/officeDocument/2006/relationships/tags" Target="../tags/tag569.xml"/><Relationship Id="rId39" Type="http://schemas.openxmlformats.org/officeDocument/2006/relationships/tags" Target="../tags/tag582.xml"/><Relationship Id="rId3" Type="http://schemas.openxmlformats.org/officeDocument/2006/relationships/tags" Target="../tags/tag546.xml"/><Relationship Id="rId21" Type="http://schemas.openxmlformats.org/officeDocument/2006/relationships/tags" Target="../tags/tag564.xml"/><Relationship Id="rId34" Type="http://schemas.openxmlformats.org/officeDocument/2006/relationships/tags" Target="../tags/tag577.xml"/><Relationship Id="rId42" Type="http://schemas.openxmlformats.org/officeDocument/2006/relationships/notesSlide" Target="../notesSlides/notesSlide9.xml"/><Relationship Id="rId7" Type="http://schemas.openxmlformats.org/officeDocument/2006/relationships/tags" Target="../tags/tag550.xml"/><Relationship Id="rId12" Type="http://schemas.openxmlformats.org/officeDocument/2006/relationships/tags" Target="../tags/tag555.xml"/><Relationship Id="rId17" Type="http://schemas.openxmlformats.org/officeDocument/2006/relationships/tags" Target="../tags/tag560.xml"/><Relationship Id="rId25" Type="http://schemas.openxmlformats.org/officeDocument/2006/relationships/tags" Target="../tags/tag568.xml"/><Relationship Id="rId33" Type="http://schemas.openxmlformats.org/officeDocument/2006/relationships/tags" Target="../tags/tag576.xml"/><Relationship Id="rId38" Type="http://schemas.openxmlformats.org/officeDocument/2006/relationships/tags" Target="../tags/tag581.xml"/><Relationship Id="rId2" Type="http://schemas.openxmlformats.org/officeDocument/2006/relationships/tags" Target="../tags/tag545.xml"/><Relationship Id="rId16" Type="http://schemas.openxmlformats.org/officeDocument/2006/relationships/tags" Target="../tags/tag559.xml"/><Relationship Id="rId20" Type="http://schemas.openxmlformats.org/officeDocument/2006/relationships/tags" Target="../tags/tag563.xml"/><Relationship Id="rId29" Type="http://schemas.openxmlformats.org/officeDocument/2006/relationships/tags" Target="../tags/tag572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544.xml"/><Relationship Id="rId6" Type="http://schemas.openxmlformats.org/officeDocument/2006/relationships/tags" Target="../tags/tag549.xml"/><Relationship Id="rId11" Type="http://schemas.openxmlformats.org/officeDocument/2006/relationships/tags" Target="../tags/tag554.xml"/><Relationship Id="rId24" Type="http://schemas.openxmlformats.org/officeDocument/2006/relationships/tags" Target="../tags/tag567.xml"/><Relationship Id="rId32" Type="http://schemas.openxmlformats.org/officeDocument/2006/relationships/tags" Target="../tags/tag575.xml"/><Relationship Id="rId37" Type="http://schemas.openxmlformats.org/officeDocument/2006/relationships/tags" Target="../tags/tag580.xml"/><Relationship Id="rId40" Type="http://schemas.openxmlformats.org/officeDocument/2006/relationships/tags" Target="../tags/tag583.xml"/><Relationship Id="rId5" Type="http://schemas.openxmlformats.org/officeDocument/2006/relationships/tags" Target="../tags/tag548.xml"/><Relationship Id="rId15" Type="http://schemas.openxmlformats.org/officeDocument/2006/relationships/tags" Target="../tags/tag558.xml"/><Relationship Id="rId23" Type="http://schemas.openxmlformats.org/officeDocument/2006/relationships/tags" Target="../tags/tag566.xml"/><Relationship Id="rId28" Type="http://schemas.openxmlformats.org/officeDocument/2006/relationships/tags" Target="../tags/tag571.xml"/><Relationship Id="rId36" Type="http://schemas.openxmlformats.org/officeDocument/2006/relationships/tags" Target="../tags/tag579.xml"/><Relationship Id="rId10" Type="http://schemas.openxmlformats.org/officeDocument/2006/relationships/tags" Target="../tags/tag553.xml"/><Relationship Id="rId19" Type="http://schemas.openxmlformats.org/officeDocument/2006/relationships/tags" Target="../tags/tag562.xml"/><Relationship Id="rId31" Type="http://schemas.openxmlformats.org/officeDocument/2006/relationships/tags" Target="../tags/tag574.xml"/><Relationship Id="rId4" Type="http://schemas.openxmlformats.org/officeDocument/2006/relationships/tags" Target="../tags/tag547.xml"/><Relationship Id="rId9" Type="http://schemas.openxmlformats.org/officeDocument/2006/relationships/tags" Target="../tags/tag552.xml"/><Relationship Id="rId14" Type="http://schemas.openxmlformats.org/officeDocument/2006/relationships/tags" Target="../tags/tag557.xml"/><Relationship Id="rId22" Type="http://schemas.openxmlformats.org/officeDocument/2006/relationships/tags" Target="../tags/tag565.xml"/><Relationship Id="rId27" Type="http://schemas.openxmlformats.org/officeDocument/2006/relationships/tags" Target="../tags/tag570.xml"/><Relationship Id="rId30" Type="http://schemas.openxmlformats.org/officeDocument/2006/relationships/tags" Target="../tags/tag573.xml"/><Relationship Id="rId35" Type="http://schemas.openxmlformats.org/officeDocument/2006/relationships/tags" Target="../tags/tag578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609.xml"/><Relationship Id="rId117" Type="http://schemas.openxmlformats.org/officeDocument/2006/relationships/notesSlide" Target="../notesSlides/notesSlide10.xml"/><Relationship Id="rId21" Type="http://schemas.openxmlformats.org/officeDocument/2006/relationships/tags" Target="../tags/tag604.xml"/><Relationship Id="rId42" Type="http://schemas.openxmlformats.org/officeDocument/2006/relationships/tags" Target="../tags/tag625.xml"/><Relationship Id="rId47" Type="http://schemas.openxmlformats.org/officeDocument/2006/relationships/tags" Target="../tags/tag630.xml"/><Relationship Id="rId63" Type="http://schemas.openxmlformats.org/officeDocument/2006/relationships/tags" Target="../tags/tag646.xml"/><Relationship Id="rId68" Type="http://schemas.openxmlformats.org/officeDocument/2006/relationships/tags" Target="../tags/tag651.xml"/><Relationship Id="rId84" Type="http://schemas.openxmlformats.org/officeDocument/2006/relationships/tags" Target="../tags/tag667.xml"/><Relationship Id="rId89" Type="http://schemas.openxmlformats.org/officeDocument/2006/relationships/tags" Target="../tags/tag672.xml"/><Relationship Id="rId112" Type="http://schemas.openxmlformats.org/officeDocument/2006/relationships/tags" Target="../tags/tag695.xml"/><Relationship Id="rId16" Type="http://schemas.openxmlformats.org/officeDocument/2006/relationships/tags" Target="../tags/tag599.xml"/><Relationship Id="rId107" Type="http://schemas.openxmlformats.org/officeDocument/2006/relationships/tags" Target="../tags/tag690.xml"/><Relationship Id="rId11" Type="http://schemas.openxmlformats.org/officeDocument/2006/relationships/tags" Target="../tags/tag594.xml"/><Relationship Id="rId24" Type="http://schemas.openxmlformats.org/officeDocument/2006/relationships/tags" Target="../tags/tag607.xml"/><Relationship Id="rId32" Type="http://schemas.openxmlformats.org/officeDocument/2006/relationships/tags" Target="../tags/tag615.xml"/><Relationship Id="rId37" Type="http://schemas.openxmlformats.org/officeDocument/2006/relationships/tags" Target="../tags/tag620.xml"/><Relationship Id="rId40" Type="http://schemas.openxmlformats.org/officeDocument/2006/relationships/tags" Target="../tags/tag623.xml"/><Relationship Id="rId45" Type="http://schemas.openxmlformats.org/officeDocument/2006/relationships/tags" Target="../tags/tag628.xml"/><Relationship Id="rId53" Type="http://schemas.openxmlformats.org/officeDocument/2006/relationships/tags" Target="../tags/tag636.xml"/><Relationship Id="rId58" Type="http://schemas.openxmlformats.org/officeDocument/2006/relationships/tags" Target="../tags/tag641.xml"/><Relationship Id="rId66" Type="http://schemas.openxmlformats.org/officeDocument/2006/relationships/tags" Target="../tags/tag649.xml"/><Relationship Id="rId74" Type="http://schemas.openxmlformats.org/officeDocument/2006/relationships/tags" Target="../tags/tag657.xml"/><Relationship Id="rId79" Type="http://schemas.openxmlformats.org/officeDocument/2006/relationships/tags" Target="../tags/tag662.xml"/><Relationship Id="rId87" Type="http://schemas.openxmlformats.org/officeDocument/2006/relationships/tags" Target="../tags/tag670.xml"/><Relationship Id="rId102" Type="http://schemas.openxmlformats.org/officeDocument/2006/relationships/tags" Target="../tags/tag685.xml"/><Relationship Id="rId110" Type="http://schemas.openxmlformats.org/officeDocument/2006/relationships/tags" Target="../tags/tag693.xml"/><Relationship Id="rId115" Type="http://schemas.openxmlformats.org/officeDocument/2006/relationships/tags" Target="../tags/tag698.xml"/><Relationship Id="rId5" Type="http://schemas.openxmlformats.org/officeDocument/2006/relationships/tags" Target="../tags/tag588.xml"/><Relationship Id="rId61" Type="http://schemas.openxmlformats.org/officeDocument/2006/relationships/tags" Target="../tags/tag644.xml"/><Relationship Id="rId82" Type="http://schemas.openxmlformats.org/officeDocument/2006/relationships/tags" Target="../tags/tag665.xml"/><Relationship Id="rId90" Type="http://schemas.openxmlformats.org/officeDocument/2006/relationships/tags" Target="../tags/tag673.xml"/><Relationship Id="rId95" Type="http://schemas.openxmlformats.org/officeDocument/2006/relationships/tags" Target="../tags/tag678.xml"/><Relationship Id="rId19" Type="http://schemas.openxmlformats.org/officeDocument/2006/relationships/tags" Target="../tags/tag602.xml"/><Relationship Id="rId14" Type="http://schemas.openxmlformats.org/officeDocument/2006/relationships/tags" Target="../tags/tag597.xml"/><Relationship Id="rId22" Type="http://schemas.openxmlformats.org/officeDocument/2006/relationships/tags" Target="../tags/tag605.xml"/><Relationship Id="rId27" Type="http://schemas.openxmlformats.org/officeDocument/2006/relationships/tags" Target="../tags/tag610.xml"/><Relationship Id="rId30" Type="http://schemas.openxmlformats.org/officeDocument/2006/relationships/tags" Target="../tags/tag613.xml"/><Relationship Id="rId35" Type="http://schemas.openxmlformats.org/officeDocument/2006/relationships/tags" Target="../tags/tag618.xml"/><Relationship Id="rId43" Type="http://schemas.openxmlformats.org/officeDocument/2006/relationships/tags" Target="../tags/tag626.xml"/><Relationship Id="rId48" Type="http://schemas.openxmlformats.org/officeDocument/2006/relationships/tags" Target="../tags/tag631.xml"/><Relationship Id="rId56" Type="http://schemas.openxmlformats.org/officeDocument/2006/relationships/tags" Target="../tags/tag639.xml"/><Relationship Id="rId64" Type="http://schemas.openxmlformats.org/officeDocument/2006/relationships/tags" Target="../tags/tag647.xml"/><Relationship Id="rId69" Type="http://schemas.openxmlformats.org/officeDocument/2006/relationships/tags" Target="../tags/tag652.xml"/><Relationship Id="rId77" Type="http://schemas.openxmlformats.org/officeDocument/2006/relationships/tags" Target="../tags/tag660.xml"/><Relationship Id="rId100" Type="http://schemas.openxmlformats.org/officeDocument/2006/relationships/tags" Target="../tags/tag683.xml"/><Relationship Id="rId105" Type="http://schemas.openxmlformats.org/officeDocument/2006/relationships/tags" Target="../tags/tag688.xml"/><Relationship Id="rId113" Type="http://schemas.openxmlformats.org/officeDocument/2006/relationships/tags" Target="../tags/tag696.xml"/><Relationship Id="rId8" Type="http://schemas.openxmlformats.org/officeDocument/2006/relationships/tags" Target="../tags/tag591.xml"/><Relationship Id="rId51" Type="http://schemas.openxmlformats.org/officeDocument/2006/relationships/tags" Target="../tags/tag634.xml"/><Relationship Id="rId72" Type="http://schemas.openxmlformats.org/officeDocument/2006/relationships/tags" Target="../tags/tag655.xml"/><Relationship Id="rId80" Type="http://schemas.openxmlformats.org/officeDocument/2006/relationships/tags" Target="../tags/tag663.xml"/><Relationship Id="rId85" Type="http://schemas.openxmlformats.org/officeDocument/2006/relationships/tags" Target="../tags/tag668.xml"/><Relationship Id="rId93" Type="http://schemas.openxmlformats.org/officeDocument/2006/relationships/tags" Target="../tags/tag676.xml"/><Relationship Id="rId98" Type="http://schemas.openxmlformats.org/officeDocument/2006/relationships/tags" Target="../tags/tag681.xml"/><Relationship Id="rId3" Type="http://schemas.openxmlformats.org/officeDocument/2006/relationships/tags" Target="../tags/tag586.xml"/><Relationship Id="rId12" Type="http://schemas.openxmlformats.org/officeDocument/2006/relationships/tags" Target="../tags/tag595.xml"/><Relationship Id="rId17" Type="http://schemas.openxmlformats.org/officeDocument/2006/relationships/tags" Target="../tags/tag600.xml"/><Relationship Id="rId25" Type="http://schemas.openxmlformats.org/officeDocument/2006/relationships/tags" Target="../tags/tag608.xml"/><Relationship Id="rId33" Type="http://schemas.openxmlformats.org/officeDocument/2006/relationships/tags" Target="../tags/tag616.xml"/><Relationship Id="rId38" Type="http://schemas.openxmlformats.org/officeDocument/2006/relationships/tags" Target="../tags/tag621.xml"/><Relationship Id="rId46" Type="http://schemas.openxmlformats.org/officeDocument/2006/relationships/tags" Target="../tags/tag629.xml"/><Relationship Id="rId59" Type="http://schemas.openxmlformats.org/officeDocument/2006/relationships/tags" Target="../tags/tag642.xml"/><Relationship Id="rId67" Type="http://schemas.openxmlformats.org/officeDocument/2006/relationships/tags" Target="../tags/tag650.xml"/><Relationship Id="rId103" Type="http://schemas.openxmlformats.org/officeDocument/2006/relationships/tags" Target="../tags/tag686.xml"/><Relationship Id="rId108" Type="http://schemas.openxmlformats.org/officeDocument/2006/relationships/tags" Target="../tags/tag691.xml"/><Relationship Id="rId116" Type="http://schemas.openxmlformats.org/officeDocument/2006/relationships/slideLayout" Target="../slideLayouts/slideLayout2.xml"/><Relationship Id="rId20" Type="http://schemas.openxmlformats.org/officeDocument/2006/relationships/tags" Target="../tags/tag603.xml"/><Relationship Id="rId41" Type="http://schemas.openxmlformats.org/officeDocument/2006/relationships/tags" Target="../tags/tag624.xml"/><Relationship Id="rId54" Type="http://schemas.openxmlformats.org/officeDocument/2006/relationships/tags" Target="../tags/tag637.xml"/><Relationship Id="rId62" Type="http://schemas.openxmlformats.org/officeDocument/2006/relationships/tags" Target="../tags/tag645.xml"/><Relationship Id="rId70" Type="http://schemas.openxmlformats.org/officeDocument/2006/relationships/tags" Target="../tags/tag653.xml"/><Relationship Id="rId75" Type="http://schemas.openxmlformats.org/officeDocument/2006/relationships/tags" Target="../tags/tag658.xml"/><Relationship Id="rId83" Type="http://schemas.openxmlformats.org/officeDocument/2006/relationships/tags" Target="../tags/tag666.xml"/><Relationship Id="rId88" Type="http://schemas.openxmlformats.org/officeDocument/2006/relationships/tags" Target="../tags/tag671.xml"/><Relationship Id="rId91" Type="http://schemas.openxmlformats.org/officeDocument/2006/relationships/tags" Target="../tags/tag674.xml"/><Relationship Id="rId96" Type="http://schemas.openxmlformats.org/officeDocument/2006/relationships/tags" Target="../tags/tag679.xml"/><Relationship Id="rId111" Type="http://schemas.openxmlformats.org/officeDocument/2006/relationships/tags" Target="../tags/tag694.xml"/><Relationship Id="rId1" Type="http://schemas.openxmlformats.org/officeDocument/2006/relationships/tags" Target="../tags/tag584.xml"/><Relationship Id="rId6" Type="http://schemas.openxmlformats.org/officeDocument/2006/relationships/tags" Target="../tags/tag589.xml"/><Relationship Id="rId15" Type="http://schemas.openxmlformats.org/officeDocument/2006/relationships/tags" Target="../tags/tag598.xml"/><Relationship Id="rId23" Type="http://schemas.openxmlformats.org/officeDocument/2006/relationships/tags" Target="../tags/tag606.xml"/><Relationship Id="rId28" Type="http://schemas.openxmlformats.org/officeDocument/2006/relationships/tags" Target="../tags/tag611.xml"/><Relationship Id="rId36" Type="http://schemas.openxmlformats.org/officeDocument/2006/relationships/tags" Target="../tags/tag619.xml"/><Relationship Id="rId49" Type="http://schemas.openxmlformats.org/officeDocument/2006/relationships/tags" Target="../tags/tag632.xml"/><Relationship Id="rId57" Type="http://schemas.openxmlformats.org/officeDocument/2006/relationships/tags" Target="../tags/tag640.xml"/><Relationship Id="rId106" Type="http://schemas.openxmlformats.org/officeDocument/2006/relationships/tags" Target="../tags/tag689.xml"/><Relationship Id="rId114" Type="http://schemas.openxmlformats.org/officeDocument/2006/relationships/tags" Target="../tags/tag697.xml"/><Relationship Id="rId10" Type="http://schemas.openxmlformats.org/officeDocument/2006/relationships/tags" Target="../tags/tag593.xml"/><Relationship Id="rId31" Type="http://schemas.openxmlformats.org/officeDocument/2006/relationships/tags" Target="../tags/tag614.xml"/><Relationship Id="rId44" Type="http://schemas.openxmlformats.org/officeDocument/2006/relationships/tags" Target="../tags/tag627.xml"/><Relationship Id="rId52" Type="http://schemas.openxmlformats.org/officeDocument/2006/relationships/tags" Target="../tags/tag635.xml"/><Relationship Id="rId60" Type="http://schemas.openxmlformats.org/officeDocument/2006/relationships/tags" Target="../tags/tag643.xml"/><Relationship Id="rId65" Type="http://schemas.openxmlformats.org/officeDocument/2006/relationships/tags" Target="../tags/tag648.xml"/><Relationship Id="rId73" Type="http://schemas.openxmlformats.org/officeDocument/2006/relationships/tags" Target="../tags/tag656.xml"/><Relationship Id="rId78" Type="http://schemas.openxmlformats.org/officeDocument/2006/relationships/tags" Target="../tags/tag661.xml"/><Relationship Id="rId81" Type="http://schemas.openxmlformats.org/officeDocument/2006/relationships/tags" Target="../tags/tag664.xml"/><Relationship Id="rId86" Type="http://schemas.openxmlformats.org/officeDocument/2006/relationships/tags" Target="../tags/tag669.xml"/><Relationship Id="rId94" Type="http://schemas.openxmlformats.org/officeDocument/2006/relationships/tags" Target="../tags/tag677.xml"/><Relationship Id="rId99" Type="http://schemas.openxmlformats.org/officeDocument/2006/relationships/tags" Target="../tags/tag682.xml"/><Relationship Id="rId101" Type="http://schemas.openxmlformats.org/officeDocument/2006/relationships/tags" Target="../tags/tag684.xml"/><Relationship Id="rId4" Type="http://schemas.openxmlformats.org/officeDocument/2006/relationships/tags" Target="../tags/tag587.xml"/><Relationship Id="rId9" Type="http://schemas.openxmlformats.org/officeDocument/2006/relationships/tags" Target="../tags/tag592.xml"/><Relationship Id="rId13" Type="http://schemas.openxmlformats.org/officeDocument/2006/relationships/tags" Target="../tags/tag596.xml"/><Relationship Id="rId18" Type="http://schemas.openxmlformats.org/officeDocument/2006/relationships/tags" Target="../tags/tag601.xml"/><Relationship Id="rId39" Type="http://schemas.openxmlformats.org/officeDocument/2006/relationships/tags" Target="../tags/tag622.xml"/><Relationship Id="rId109" Type="http://schemas.openxmlformats.org/officeDocument/2006/relationships/tags" Target="../tags/tag692.xml"/><Relationship Id="rId34" Type="http://schemas.openxmlformats.org/officeDocument/2006/relationships/tags" Target="../tags/tag617.xml"/><Relationship Id="rId50" Type="http://schemas.openxmlformats.org/officeDocument/2006/relationships/tags" Target="../tags/tag633.xml"/><Relationship Id="rId55" Type="http://schemas.openxmlformats.org/officeDocument/2006/relationships/tags" Target="../tags/tag638.xml"/><Relationship Id="rId76" Type="http://schemas.openxmlformats.org/officeDocument/2006/relationships/tags" Target="../tags/tag659.xml"/><Relationship Id="rId97" Type="http://schemas.openxmlformats.org/officeDocument/2006/relationships/tags" Target="../tags/tag680.xml"/><Relationship Id="rId104" Type="http://schemas.openxmlformats.org/officeDocument/2006/relationships/tags" Target="../tags/tag687.xml"/><Relationship Id="rId7" Type="http://schemas.openxmlformats.org/officeDocument/2006/relationships/tags" Target="../tags/tag590.xml"/><Relationship Id="rId71" Type="http://schemas.openxmlformats.org/officeDocument/2006/relationships/tags" Target="../tags/tag654.xml"/><Relationship Id="rId92" Type="http://schemas.openxmlformats.org/officeDocument/2006/relationships/tags" Target="../tags/tag675.xml"/><Relationship Id="rId2" Type="http://schemas.openxmlformats.org/officeDocument/2006/relationships/tags" Target="../tags/tag585.xml"/><Relationship Id="rId29" Type="http://schemas.openxmlformats.org/officeDocument/2006/relationships/tags" Target="../tags/tag6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06.xml"/><Relationship Id="rId13" Type="http://schemas.openxmlformats.org/officeDocument/2006/relationships/tags" Target="../tags/tag711.xml"/><Relationship Id="rId18" Type="http://schemas.openxmlformats.org/officeDocument/2006/relationships/tags" Target="../tags/tag716.xml"/><Relationship Id="rId3" Type="http://schemas.openxmlformats.org/officeDocument/2006/relationships/tags" Target="../tags/tag701.xml"/><Relationship Id="rId21" Type="http://schemas.openxmlformats.org/officeDocument/2006/relationships/tags" Target="../tags/tag719.xml"/><Relationship Id="rId7" Type="http://schemas.openxmlformats.org/officeDocument/2006/relationships/tags" Target="../tags/tag705.xml"/><Relationship Id="rId12" Type="http://schemas.openxmlformats.org/officeDocument/2006/relationships/tags" Target="../tags/tag710.xml"/><Relationship Id="rId17" Type="http://schemas.openxmlformats.org/officeDocument/2006/relationships/tags" Target="../tags/tag715.xml"/><Relationship Id="rId2" Type="http://schemas.openxmlformats.org/officeDocument/2006/relationships/tags" Target="../tags/tag700.xml"/><Relationship Id="rId16" Type="http://schemas.openxmlformats.org/officeDocument/2006/relationships/tags" Target="../tags/tag714.xml"/><Relationship Id="rId20" Type="http://schemas.openxmlformats.org/officeDocument/2006/relationships/tags" Target="../tags/tag718.xml"/><Relationship Id="rId1" Type="http://schemas.openxmlformats.org/officeDocument/2006/relationships/tags" Target="../tags/tag699.xml"/><Relationship Id="rId6" Type="http://schemas.openxmlformats.org/officeDocument/2006/relationships/tags" Target="../tags/tag704.xml"/><Relationship Id="rId11" Type="http://schemas.openxmlformats.org/officeDocument/2006/relationships/tags" Target="../tags/tag709.xml"/><Relationship Id="rId5" Type="http://schemas.openxmlformats.org/officeDocument/2006/relationships/tags" Target="../tags/tag703.xml"/><Relationship Id="rId15" Type="http://schemas.openxmlformats.org/officeDocument/2006/relationships/tags" Target="../tags/tag713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708.xml"/><Relationship Id="rId19" Type="http://schemas.openxmlformats.org/officeDocument/2006/relationships/tags" Target="../tags/tag717.xml"/><Relationship Id="rId4" Type="http://schemas.openxmlformats.org/officeDocument/2006/relationships/tags" Target="../tags/tag702.xml"/><Relationship Id="rId9" Type="http://schemas.openxmlformats.org/officeDocument/2006/relationships/tags" Target="../tags/tag707.xml"/><Relationship Id="rId14" Type="http://schemas.openxmlformats.org/officeDocument/2006/relationships/tags" Target="../tags/tag712.xml"/><Relationship Id="rId2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27.xml"/><Relationship Id="rId13" Type="http://schemas.openxmlformats.org/officeDocument/2006/relationships/tags" Target="../tags/tag732.xml"/><Relationship Id="rId18" Type="http://schemas.openxmlformats.org/officeDocument/2006/relationships/tags" Target="../tags/tag737.xml"/><Relationship Id="rId3" Type="http://schemas.openxmlformats.org/officeDocument/2006/relationships/tags" Target="../tags/tag722.xml"/><Relationship Id="rId21" Type="http://schemas.openxmlformats.org/officeDocument/2006/relationships/tags" Target="../tags/tag740.xml"/><Relationship Id="rId7" Type="http://schemas.openxmlformats.org/officeDocument/2006/relationships/tags" Target="../tags/tag726.xml"/><Relationship Id="rId12" Type="http://schemas.openxmlformats.org/officeDocument/2006/relationships/tags" Target="../tags/tag731.xml"/><Relationship Id="rId17" Type="http://schemas.openxmlformats.org/officeDocument/2006/relationships/tags" Target="../tags/tag736.xml"/><Relationship Id="rId2" Type="http://schemas.openxmlformats.org/officeDocument/2006/relationships/tags" Target="../tags/tag721.xml"/><Relationship Id="rId16" Type="http://schemas.openxmlformats.org/officeDocument/2006/relationships/tags" Target="../tags/tag735.xml"/><Relationship Id="rId20" Type="http://schemas.openxmlformats.org/officeDocument/2006/relationships/tags" Target="../tags/tag739.xml"/><Relationship Id="rId1" Type="http://schemas.openxmlformats.org/officeDocument/2006/relationships/tags" Target="../tags/tag720.xml"/><Relationship Id="rId6" Type="http://schemas.openxmlformats.org/officeDocument/2006/relationships/tags" Target="../tags/tag725.xml"/><Relationship Id="rId11" Type="http://schemas.openxmlformats.org/officeDocument/2006/relationships/tags" Target="../tags/tag730.xml"/><Relationship Id="rId5" Type="http://schemas.openxmlformats.org/officeDocument/2006/relationships/tags" Target="../tags/tag724.xml"/><Relationship Id="rId15" Type="http://schemas.openxmlformats.org/officeDocument/2006/relationships/tags" Target="../tags/tag734.xml"/><Relationship Id="rId23" Type="http://schemas.openxmlformats.org/officeDocument/2006/relationships/notesSlide" Target="../notesSlides/notesSlide12.xml"/><Relationship Id="rId10" Type="http://schemas.openxmlformats.org/officeDocument/2006/relationships/tags" Target="../tags/tag729.xml"/><Relationship Id="rId19" Type="http://schemas.openxmlformats.org/officeDocument/2006/relationships/tags" Target="../tags/tag738.xml"/><Relationship Id="rId4" Type="http://schemas.openxmlformats.org/officeDocument/2006/relationships/tags" Target="../tags/tag723.xml"/><Relationship Id="rId9" Type="http://schemas.openxmlformats.org/officeDocument/2006/relationships/tags" Target="../tags/tag728.xml"/><Relationship Id="rId14" Type="http://schemas.openxmlformats.org/officeDocument/2006/relationships/tags" Target="../tags/tag733.xml"/><Relationship Id="rId2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766.xml"/><Relationship Id="rId117" Type="http://schemas.openxmlformats.org/officeDocument/2006/relationships/tags" Target="../tags/tag857.xml"/><Relationship Id="rId21" Type="http://schemas.openxmlformats.org/officeDocument/2006/relationships/tags" Target="../tags/tag761.xml"/><Relationship Id="rId42" Type="http://schemas.openxmlformats.org/officeDocument/2006/relationships/tags" Target="../tags/tag782.xml"/><Relationship Id="rId47" Type="http://schemas.openxmlformats.org/officeDocument/2006/relationships/tags" Target="../tags/tag787.xml"/><Relationship Id="rId63" Type="http://schemas.openxmlformats.org/officeDocument/2006/relationships/tags" Target="../tags/tag803.xml"/><Relationship Id="rId68" Type="http://schemas.openxmlformats.org/officeDocument/2006/relationships/tags" Target="../tags/tag808.xml"/><Relationship Id="rId84" Type="http://schemas.openxmlformats.org/officeDocument/2006/relationships/tags" Target="../tags/tag824.xml"/><Relationship Id="rId89" Type="http://schemas.openxmlformats.org/officeDocument/2006/relationships/tags" Target="../tags/tag829.xml"/><Relationship Id="rId112" Type="http://schemas.openxmlformats.org/officeDocument/2006/relationships/tags" Target="../tags/tag852.xml"/><Relationship Id="rId16" Type="http://schemas.openxmlformats.org/officeDocument/2006/relationships/tags" Target="../tags/tag756.xml"/><Relationship Id="rId107" Type="http://schemas.openxmlformats.org/officeDocument/2006/relationships/tags" Target="../tags/tag847.xml"/><Relationship Id="rId11" Type="http://schemas.openxmlformats.org/officeDocument/2006/relationships/tags" Target="../tags/tag751.xml"/><Relationship Id="rId32" Type="http://schemas.openxmlformats.org/officeDocument/2006/relationships/tags" Target="../tags/tag772.xml"/><Relationship Id="rId37" Type="http://schemas.openxmlformats.org/officeDocument/2006/relationships/tags" Target="../tags/tag777.xml"/><Relationship Id="rId53" Type="http://schemas.openxmlformats.org/officeDocument/2006/relationships/tags" Target="../tags/tag793.xml"/><Relationship Id="rId58" Type="http://schemas.openxmlformats.org/officeDocument/2006/relationships/tags" Target="../tags/tag798.xml"/><Relationship Id="rId74" Type="http://schemas.openxmlformats.org/officeDocument/2006/relationships/tags" Target="../tags/tag814.xml"/><Relationship Id="rId79" Type="http://schemas.openxmlformats.org/officeDocument/2006/relationships/tags" Target="../tags/tag819.xml"/><Relationship Id="rId102" Type="http://schemas.openxmlformats.org/officeDocument/2006/relationships/tags" Target="../tags/tag842.xml"/><Relationship Id="rId123" Type="http://schemas.openxmlformats.org/officeDocument/2006/relationships/tags" Target="../tags/tag863.xml"/><Relationship Id="rId5" Type="http://schemas.openxmlformats.org/officeDocument/2006/relationships/tags" Target="../tags/tag745.xml"/><Relationship Id="rId61" Type="http://schemas.openxmlformats.org/officeDocument/2006/relationships/tags" Target="../tags/tag801.xml"/><Relationship Id="rId82" Type="http://schemas.openxmlformats.org/officeDocument/2006/relationships/tags" Target="../tags/tag822.xml"/><Relationship Id="rId90" Type="http://schemas.openxmlformats.org/officeDocument/2006/relationships/tags" Target="../tags/tag830.xml"/><Relationship Id="rId95" Type="http://schemas.openxmlformats.org/officeDocument/2006/relationships/tags" Target="../tags/tag835.xml"/><Relationship Id="rId19" Type="http://schemas.openxmlformats.org/officeDocument/2006/relationships/tags" Target="../tags/tag759.xml"/><Relationship Id="rId14" Type="http://schemas.openxmlformats.org/officeDocument/2006/relationships/tags" Target="../tags/tag754.xml"/><Relationship Id="rId22" Type="http://schemas.openxmlformats.org/officeDocument/2006/relationships/tags" Target="../tags/tag762.xml"/><Relationship Id="rId27" Type="http://schemas.openxmlformats.org/officeDocument/2006/relationships/tags" Target="../tags/tag767.xml"/><Relationship Id="rId30" Type="http://schemas.openxmlformats.org/officeDocument/2006/relationships/tags" Target="../tags/tag770.xml"/><Relationship Id="rId35" Type="http://schemas.openxmlformats.org/officeDocument/2006/relationships/tags" Target="../tags/tag775.xml"/><Relationship Id="rId43" Type="http://schemas.openxmlformats.org/officeDocument/2006/relationships/tags" Target="../tags/tag783.xml"/><Relationship Id="rId48" Type="http://schemas.openxmlformats.org/officeDocument/2006/relationships/tags" Target="../tags/tag788.xml"/><Relationship Id="rId56" Type="http://schemas.openxmlformats.org/officeDocument/2006/relationships/tags" Target="../tags/tag796.xml"/><Relationship Id="rId64" Type="http://schemas.openxmlformats.org/officeDocument/2006/relationships/tags" Target="../tags/tag804.xml"/><Relationship Id="rId69" Type="http://schemas.openxmlformats.org/officeDocument/2006/relationships/tags" Target="../tags/tag809.xml"/><Relationship Id="rId77" Type="http://schemas.openxmlformats.org/officeDocument/2006/relationships/tags" Target="../tags/tag817.xml"/><Relationship Id="rId100" Type="http://schemas.openxmlformats.org/officeDocument/2006/relationships/tags" Target="../tags/tag840.xml"/><Relationship Id="rId105" Type="http://schemas.openxmlformats.org/officeDocument/2006/relationships/tags" Target="../tags/tag845.xml"/><Relationship Id="rId113" Type="http://schemas.openxmlformats.org/officeDocument/2006/relationships/tags" Target="../tags/tag853.xml"/><Relationship Id="rId118" Type="http://schemas.openxmlformats.org/officeDocument/2006/relationships/tags" Target="../tags/tag858.xml"/><Relationship Id="rId8" Type="http://schemas.openxmlformats.org/officeDocument/2006/relationships/tags" Target="../tags/tag748.xml"/><Relationship Id="rId51" Type="http://schemas.openxmlformats.org/officeDocument/2006/relationships/tags" Target="../tags/tag791.xml"/><Relationship Id="rId72" Type="http://schemas.openxmlformats.org/officeDocument/2006/relationships/tags" Target="../tags/tag812.xml"/><Relationship Id="rId80" Type="http://schemas.openxmlformats.org/officeDocument/2006/relationships/tags" Target="../tags/tag820.xml"/><Relationship Id="rId85" Type="http://schemas.openxmlformats.org/officeDocument/2006/relationships/tags" Target="../tags/tag825.xml"/><Relationship Id="rId93" Type="http://schemas.openxmlformats.org/officeDocument/2006/relationships/tags" Target="../tags/tag833.xml"/><Relationship Id="rId98" Type="http://schemas.openxmlformats.org/officeDocument/2006/relationships/tags" Target="../tags/tag838.xml"/><Relationship Id="rId121" Type="http://schemas.openxmlformats.org/officeDocument/2006/relationships/tags" Target="../tags/tag861.xml"/><Relationship Id="rId3" Type="http://schemas.openxmlformats.org/officeDocument/2006/relationships/tags" Target="../tags/tag743.xml"/><Relationship Id="rId12" Type="http://schemas.openxmlformats.org/officeDocument/2006/relationships/tags" Target="../tags/tag752.xml"/><Relationship Id="rId17" Type="http://schemas.openxmlformats.org/officeDocument/2006/relationships/tags" Target="../tags/tag757.xml"/><Relationship Id="rId25" Type="http://schemas.openxmlformats.org/officeDocument/2006/relationships/tags" Target="../tags/tag765.xml"/><Relationship Id="rId33" Type="http://schemas.openxmlformats.org/officeDocument/2006/relationships/tags" Target="../tags/tag773.xml"/><Relationship Id="rId38" Type="http://schemas.openxmlformats.org/officeDocument/2006/relationships/tags" Target="../tags/tag778.xml"/><Relationship Id="rId46" Type="http://schemas.openxmlformats.org/officeDocument/2006/relationships/tags" Target="../tags/tag786.xml"/><Relationship Id="rId59" Type="http://schemas.openxmlformats.org/officeDocument/2006/relationships/tags" Target="../tags/tag799.xml"/><Relationship Id="rId67" Type="http://schemas.openxmlformats.org/officeDocument/2006/relationships/tags" Target="../tags/tag807.xml"/><Relationship Id="rId103" Type="http://schemas.openxmlformats.org/officeDocument/2006/relationships/tags" Target="../tags/tag843.xml"/><Relationship Id="rId108" Type="http://schemas.openxmlformats.org/officeDocument/2006/relationships/tags" Target="../tags/tag848.xml"/><Relationship Id="rId116" Type="http://schemas.openxmlformats.org/officeDocument/2006/relationships/tags" Target="../tags/tag856.xml"/><Relationship Id="rId124" Type="http://schemas.openxmlformats.org/officeDocument/2006/relationships/slideLayout" Target="../slideLayouts/slideLayout2.xml"/><Relationship Id="rId20" Type="http://schemas.openxmlformats.org/officeDocument/2006/relationships/tags" Target="../tags/tag760.xml"/><Relationship Id="rId41" Type="http://schemas.openxmlformats.org/officeDocument/2006/relationships/tags" Target="../tags/tag781.xml"/><Relationship Id="rId54" Type="http://schemas.openxmlformats.org/officeDocument/2006/relationships/tags" Target="../tags/tag794.xml"/><Relationship Id="rId62" Type="http://schemas.openxmlformats.org/officeDocument/2006/relationships/tags" Target="../tags/tag802.xml"/><Relationship Id="rId70" Type="http://schemas.openxmlformats.org/officeDocument/2006/relationships/tags" Target="../tags/tag810.xml"/><Relationship Id="rId75" Type="http://schemas.openxmlformats.org/officeDocument/2006/relationships/tags" Target="../tags/tag815.xml"/><Relationship Id="rId83" Type="http://schemas.openxmlformats.org/officeDocument/2006/relationships/tags" Target="../tags/tag823.xml"/><Relationship Id="rId88" Type="http://schemas.openxmlformats.org/officeDocument/2006/relationships/tags" Target="../tags/tag828.xml"/><Relationship Id="rId91" Type="http://schemas.openxmlformats.org/officeDocument/2006/relationships/tags" Target="../tags/tag831.xml"/><Relationship Id="rId96" Type="http://schemas.openxmlformats.org/officeDocument/2006/relationships/tags" Target="../tags/tag836.xml"/><Relationship Id="rId111" Type="http://schemas.openxmlformats.org/officeDocument/2006/relationships/tags" Target="../tags/tag851.xml"/><Relationship Id="rId1" Type="http://schemas.openxmlformats.org/officeDocument/2006/relationships/tags" Target="../tags/tag741.xml"/><Relationship Id="rId6" Type="http://schemas.openxmlformats.org/officeDocument/2006/relationships/tags" Target="../tags/tag746.xml"/><Relationship Id="rId15" Type="http://schemas.openxmlformats.org/officeDocument/2006/relationships/tags" Target="../tags/tag755.xml"/><Relationship Id="rId23" Type="http://schemas.openxmlformats.org/officeDocument/2006/relationships/tags" Target="../tags/tag763.xml"/><Relationship Id="rId28" Type="http://schemas.openxmlformats.org/officeDocument/2006/relationships/tags" Target="../tags/tag768.xml"/><Relationship Id="rId36" Type="http://schemas.openxmlformats.org/officeDocument/2006/relationships/tags" Target="../tags/tag776.xml"/><Relationship Id="rId49" Type="http://schemas.openxmlformats.org/officeDocument/2006/relationships/tags" Target="../tags/tag789.xml"/><Relationship Id="rId57" Type="http://schemas.openxmlformats.org/officeDocument/2006/relationships/tags" Target="../tags/tag797.xml"/><Relationship Id="rId106" Type="http://schemas.openxmlformats.org/officeDocument/2006/relationships/tags" Target="../tags/tag846.xml"/><Relationship Id="rId114" Type="http://schemas.openxmlformats.org/officeDocument/2006/relationships/tags" Target="../tags/tag854.xml"/><Relationship Id="rId119" Type="http://schemas.openxmlformats.org/officeDocument/2006/relationships/tags" Target="../tags/tag859.xml"/><Relationship Id="rId10" Type="http://schemas.openxmlformats.org/officeDocument/2006/relationships/tags" Target="../tags/tag750.xml"/><Relationship Id="rId31" Type="http://schemas.openxmlformats.org/officeDocument/2006/relationships/tags" Target="../tags/tag771.xml"/><Relationship Id="rId44" Type="http://schemas.openxmlformats.org/officeDocument/2006/relationships/tags" Target="../tags/tag784.xml"/><Relationship Id="rId52" Type="http://schemas.openxmlformats.org/officeDocument/2006/relationships/tags" Target="../tags/tag792.xml"/><Relationship Id="rId60" Type="http://schemas.openxmlformats.org/officeDocument/2006/relationships/tags" Target="../tags/tag800.xml"/><Relationship Id="rId65" Type="http://schemas.openxmlformats.org/officeDocument/2006/relationships/tags" Target="../tags/tag805.xml"/><Relationship Id="rId73" Type="http://schemas.openxmlformats.org/officeDocument/2006/relationships/tags" Target="../tags/tag813.xml"/><Relationship Id="rId78" Type="http://schemas.openxmlformats.org/officeDocument/2006/relationships/tags" Target="../tags/tag818.xml"/><Relationship Id="rId81" Type="http://schemas.openxmlformats.org/officeDocument/2006/relationships/tags" Target="../tags/tag821.xml"/><Relationship Id="rId86" Type="http://schemas.openxmlformats.org/officeDocument/2006/relationships/tags" Target="../tags/tag826.xml"/><Relationship Id="rId94" Type="http://schemas.openxmlformats.org/officeDocument/2006/relationships/tags" Target="../tags/tag834.xml"/><Relationship Id="rId99" Type="http://schemas.openxmlformats.org/officeDocument/2006/relationships/tags" Target="../tags/tag839.xml"/><Relationship Id="rId101" Type="http://schemas.openxmlformats.org/officeDocument/2006/relationships/tags" Target="../tags/tag841.xml"/><Relationship Id="rId122" Type="http://schemas.openxmlformats.org/officeDocument/2006/relationships/tags" Target="../tags/tag862.xml"/><Relationship Id="rId4" Type="http://schemas.openxmlformats.org/officeDocument/2006/relationships/tags" Target="../tags/tag744.xml"/><Relationship Id="rId9" Type="http://schemas.openxmlformats.org/officeDocument/2006/relationships/tags" Target="../tags/tag749.xml"/><Relationship Id="rId13" Type="http://schemas.openxmlformats.org/officeDocument/2006/relationships/tags" Target="../tags/tag753.xml"/><Relationship Id="rId18" Type="http://schemas.openxmlformats.org/officeDocument/2006/relationships/tags" Target="../tags/tag758.xml"/><Relationship Id="rId39" Type="http://schemas.openxmlformats.org/officeDocument/2006/relationships/tags" Target="../tags/tag779.xml"/><Relationship Id="rId109" Type="http://schemas.openxmlformats.org/officeDocument/2006/relationships/tags" Target="../tags/tag849.xml"/><Relationship Id="rId34" Type="http://schemas.openxmlformats.org/officeDocument/2006/relationships/tags" Target="../tags/tag774.xml"/><Relationship Id="rId50" Type="http://schemas.openxmlformats.org/officeDocument/2006/relationships/tags" Target="../tags/tag790.xml"/><Relationship Id="rId55" Type="http://schemas.openxmlformats.org/officeDocument/2006/relationships/tags" Target="../tags/tag795.xml"/><Relationship Id="rId76" Type="http://schemas.openxmlformats.org/officeDocument/2006/relationships/tags" Target="../tags/tag816.xml"/><Relationship Id="rId97" Type="http://schemas.openxmlformats.org/officeDocument/2006/relationships/tags" Target="../tags/tag837.xml"/><Relationship Id="rId104" Type="http://schemas.openxmlformats.org/officeDocument/2006/relationships/tags" Target="../tags/tag844.xml"/><Relationship Id="rId120" Type="http://schemas.openxmlformats.org/officeDocument/2006/relationships/tags" Target="../tags/tag860.xml"/><Relationship Id="rId125" Type="http://schemas.openxmlformats.org/officeDocument/2006/relationships/notesSlide" Target="../notesSlides/notesSlide13.xml"/><Relationship Id="rId7" Type="http://schemas.openxmlformats.org/officeDocument/2006/relationships/tags" Target="../tags/tag747.xml"/><Relationship Id="rId71" Type="http://schemas.openxmlformats.org/officeDocument/2006/relationships/tags" Target="../tags/tag811.xml"/><Relationship Id="rId92" Type="http://schemas.openxmlformats.org/officeDocument/2006/relationships/tags" Target="../tags/tag832.xml"/><Relationship Id="rId2" Type="http://schemas.openxmlformats.org/officeDocument/2006/relationships/tags" Target="../tags/tag742.xml"/><Relationship Id="rId29" Type="http://schemas.openxmlformats.org/officeDocument/2006/relationships/tags" Target="../tags/tag769.xml"/><Relationship Id="rId24" Type="http://schemas.openxmlformats.org/officeDocument/2006/relationships/tags" Target="../tags/tag764.xml"/><Relationship Id="rId40" Type="http://schemas.openxmlformats.org/officeDocument/2006/relationships/tags" Target="../tags/tag780.xml"/><Relationship Id="rId45" Type="http://schemas.openxmlformats.org/officeDocument/2006/relationships/tags" Target="../tags/tag785.xml"/><Relationship Id="rId66" Type="http://schemas.openxmlformats.org/officeDocument/2006/relationships/tags" Target="../tags/tag806.xml"/><Relationship Id="rId87" Type="http://schemas.openxmlformats.org/officeDocument/2006/relationships/tags" Target="../tags/tag827.xml"/><Relationship Id="rId110" Type="http://schemas.openxmlformats.org/officeDocument/2006/relationships/tags" Target="../tags/tag850.xml"/><Relationship Id="rId115" Type="http://schemas.openxmlformats.org/officeDocument/2006/relationships/tags" Target="../tags/tag85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71.xml"/><Relationship Id="rId13" Type="http://schemas.openxmlformats.org/officeDocument/2006/relationships/tags" Target="../tags/tag876.xml"/><Relationship Id="rId18" Type="http://schemas.openxmlformats.org/officeDocument/2006/relationships/tags" Target="../tags/tag881.xml"/><Relationship Id="rId26" Type="http://schemas.openxmlformats.org/officeDocument/2006/relationships/tags" Target="../tags/tag889.xml"/><Relationship Id="rId39" Type="http://schemas.openxmlformats.org/officeDocument/2006/relationships/tags" Target="../tags/tag902.xml"/><Relationship Id="rId3" Type="http://schemas.openxmlformats.org/officeDocument/2006/relationships/tags" Target="../tags/tag866.xml"/><Relationship Id="rId21" Type="http://schemas.openxmlformats.org/officeDocument/2006/relationships/tags" Target="../tags/tag884.xml"/><Relationship Id="rId34" Type="http://schemas.openxmlformats.org/officeDocument/2006/relationships/tags" Target="../tags/tag897.xml"/><Relationship Id="rId42" Type="http://schemas.openxmlformats.org/officeDocument/2006/relationships/tags" Target="../tags/tag905.xml"/><Relationship Id="rId7" Type="http://schemas.openxmlformats.org/officeDocument/2006/relationships/tags" Target="../tags/tag870.xml"/><Relationship Id="rId12" Type="http://schemas.openxmlformats.org/officeDocument/2006/relationships/tags" Target="../tags/tag875.xml"/><Relationship Id="rId17" Type="http://schemas.openxmlformats.org/officeDocument/2006/relationships/tags" Target="../tags/tag880.xml"/><Relationship Id="rId25" Type="http://schemas.openxmlformats.org/officeDocument/2006/relationships/tags" Target="../tags/tag888.xml"/><Relationship Id="rId33" Type="http://schemas.openxmlformats.org/officeDocument/2006/relationships/tags" Target="../tags/tag896.xml"/><Relationship Id="rId38" Type="http://schemas.openxmlformats.org/officeDocument/2006/relationships/tags" Target="../tags/tag901.xml"/><Relationship Id="rId2" Type="http://schemas.openxmlformats.org/officeDocument/2006/relationships/tags" Target="../tags/tag865.xml"/><Relationship Id="rId16" Type="http://schemas.openxmlformats.org/officeDocument/2006/relationships/tags" Target="../tags/tag879.xml"/><Relationship Id="rId20" Type="http://schemas.openxmlformats.org/officeDocument/2006/relationships/tags" Target="../tags/tag883.xml"/><Relationship Id="rId29" Type="http://schemas.openxmlformats.org/officeDocument/2006/relationships/tags" Target="../tags/tag892.xml"/><Relationship Id="rId41" Type="http://schemas.openxmlformats.org/officeDocument/2006/relationships/tags" Target="../tags/tag904.xml"/><Relationship Id="rId1" Type="http://schemas.openxmlformats.org/officeDocument/2006/relationships/tags" Target="../tags/tag864.xml"/><Relationship Id="rId6" Type="http://schemas.openxmlformats.org/officeDocument/2006/relationships/tags" Target="../tags/tag869.xml"/><Relationship Id="rId11" Type="http://schemas.openxmlformats.org/officeDocument/2006/relationships/tags" Target="../tags/tag874.xml"/><Relationship Id="rId24" Type="http://schemas.openxmlformats.org/officeDocument/2006/relationships/tags" Target="../tags/tag887.xml"/><Relationship Id="rId32" Type="http://schemas.openxmlformats.org/officeDocument/2006/relationships/tags" Target="../tags/tag895.xml"/><Relationship Id="rId37" Type="http://schemas.openxmlformats.org/officeDocument/2006/relationships/tags" Target="../tags/tag900.xml"/><Relationship Id="rId40" Type="http://schemas.openxmlformats.org/officeDocument/2006/relationships/tags" Target="../tags/tag903.xml"/><Relationship Id="rId5" Type="http://schemas.openxmlformats.org/officeDocument/2006/relationships/tags" Target="../tags/tag868.xml"/><Relationship Id="rId15" Type="http://schemas.openxmlformats.org/officeDocument/2006/relationships/tags" Target="../tags/tag878.xml"/><Relationship Id="rId23" Type="http://schemas.openxmlformats.org/officeDocument/2006/relationships/tags" Target="../tags/tag886.xml"/><Relationship Id="rId28" Type="http://schemas.openxmlformats.org/officeDocument/2006/relationships/tags" Target="../tags/tag891.xml"/><Relationship Id="rId36" Type="http://schemas.openxmlformats.org/officeDocument/2006/relationships/tags" Target="../tags/tag899.xml"/><Relationship Id="rId10" Type="http://schemas.openxmlformats.org/officeDocument/2006/relationships/tags" Target="../tags/tag873.xml"/><Relationship Id="rId19" Type="http://schemas.openxmlformats.org/officeDocument/2006/relationships/tags" Target="../tags/tag882.xml"/><Relationship Id="rId31" Type="http://schemas.openxmlformats.org/officeDocument/2006/relationships/tags" Target="../tags/tag894.xml"/><Relationship Id="rId44" Type="http://schemas.openxmlformats.org/officeDocument/2006/relationships/notesSlide" Target="../notesSlides/notesSlide14.xml"/><Relationship Id="rId4" Type="http://schemas.openxmlformats.org/officeDocument/2006/relationships/tags" Target="../tags/tag867.xml"/><Relationship Id="rId9" Type="http://schemas.openxmlformats.org/officeDocument/2006/relationships/tags" Target="../tags/tag872.xml"/><Relationship Id="rId14" Type="http://schemas.openxmlformats.org/officeDocument/2006/relationships/tags" Target="../tags/tag877.xml"/><Relationship Id="rId22" Type="http://schemas.openxmlformats.org/officeDocument/2006/relationships/tags" Target="../tags/tag885.xml"/><Relationship Id="rId27" Type="http://schemas.openxmlformats.org/officeDocument/2006/relationships/tags" Target="../tags/tag890.xml"/><Relationship Id="rId30" Type="http://schemas.openxmlformats.org/officeDocument/2006/relationships/tags" Target="../tags/tag893.xml"/><Relationship Id="rId35" Type="http://schemas.openxmlformats.org/officeDocument/2006/relationships/tags" Target="../tags/tag898.xml"/><Relationship Id="rId4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image" Target="../media/image1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913.xml"/><Relationship Id="rId13" Type="http://schemas.openxmlformats.org/officeDocument/2006/relationships/tags" Target="../tags/tag918.xml"/><Relationship Id="rId18" Type="http://schemas.openxmlformats.org/officeDocument/2006/relationships/tags" Target="../tags/tag923.xml"/><Relationship Id="rId26" Type="http://schemas.openxmlformats.org/officeDocument/2006/relationships/tags" Target="../tags/tag931.xml"/><Relationship Id="rId39" Type="http://schemas.openxmlformats.org/officeDocument/2006/relationships/tags" Target="../tags/tag944.xml"/><Relationship Id="rId3" Type="http://schemas.openxmlformats.org/officeDocument/2006/relationships/tags" Target="../tags/tag908.xml"/><Relationship Id="rId21" Type="http://schemas.openxmlformats.org/officeDocument/2006/relationships/tags" Target="../tags/tag926.xml"/><Relationship Id="rId34" Type="http://schemas.openxmlformats.org/officeDocument/2006/relationships/tags" Target="../tags/tag939.xml"/><Relationship Id="rId42" Type="http://schemas.openxmlformats.org/officeDocument/2006/relationships/tags" Target="../tags/tag947.xml"/><Relationship Id="rId7" Type="http://schemas.openxmlformats.org/officeDocument/2006/relationships/tags" Target="../tags/tag912.xml"/><Relationship Id="rId12" Type="http://schemas.openxmlformats.org/officeDocument/2006/relationships/tags" Target="../tags/tag917.xml"/><Relationship Id="rId17" Type="http://schemas.openxmlformats.org/officeDocument/2006/relationships/tags" Target="../tags/tag922.xml"/><Relationship Id="rId25" Type="http://schemas.openxmlformats.org/officeDocument/2006/relationships/tags" Target="../tags/tag930.xml"/><Relationship Id="rId33" Type="http://schemas.openxmlformats.org/officeDocument/2006/relationships/tags" Target="../tags/tag938.xml"/><Relationship Id="rId38" Type="http://schemas.openxmlformats.org/officeDocument/2006/relationships/tags" Target="../tags/tag943.xml"/><Relationship Id="rId2" Type="http://schemas.openxmlformats.org/officeDocument/2006/relationships/tags" Target="../tags/tag907.xml"/><Relationship Id="rId16" Type="http://schemas.openxmlformats.org/officeDocument/2006/relationships/tags" Target="../tags/tag921.xml"/><Relationship Id="rId20" Type="http://schemas.openxmlformats.org/officeDocument/2006/relationships/tags" Target="../tags/tag925.xml"/><Relationship Id="rId29" Type="http://schemas.openxmlformats.org/officeDocument/2006/relationships/tags" Target="../tags/tag934.xml"/><Relationship Id="rId41" Type="http://schemas.openxmlformats.org/officeDocument/2006/relationships/tags" Target="../tags/tag946.xml"/><Relationship Id="rId1" Type="http://schemas.openxmlformats.org/officeDocument/2006/relationships/tags" Target="../tags/tag906.xml"/><Relationship Id="rId6" Type="http://schemas.openxmlformats.org/officeDocument/2006/relationships/tags" Target="../tags/tag911.xml"/><Relationship Id="rId11" Type="http://schemas.openxmlformats.org/officeDocument/2006/relationships/tags" Target="../tags/tag916.xml"/><Relationship Id="rId24" Type="http://schemas.openxmlformats.org/officeDocument/2006/relationships/tags" Target="../tags/tag929.xml"/><Relationship Id="rId32" Type="http://schemas.openxmlformats.org/officeDocument/2006/relationships/tags" Target="../tags/tag937.xml"/><Relationship Id="rId37" Type="http://schemas.openxmlformats.org/officeDocument/2006/relationships/tags" Target="../tags/tag942.xml"/><Relationship Id="rId40" Type="http://schemas.openxmlformats.org/officeDocument/2006/relationships/tags" Target="../tags/tag945.xml"/><Relationship Id="rId5" Type="http://schemas.openxmlformats.org/officeDocument/2006/relationships/tags" Target="../tags/tag910.xml"/><Relationship Id="rId15" Type="http://schemas.openxmlformats.org/officeDocument/2006/relationships/tags" Target="../tags/tag920.xml"/><Relationship Id="rId23" Type="http://schemas.openxmlformats.org/officeDocument/2006/relationships/tags" Target="../tags/tag928.xml"/><Relationship Id="rId28" Type="http://schemas.openxmlformats.org/officeDocument/2006/relationships/tags" Target="../tags/tag933.xml"/><Relationship Id="rId36" Type="http://schemas.openxmlformats.org/officeDocument/2006/relationships/tags" Target="../tags/tag941.xml"/><Relationship Id="rId10" Type="http://schemas.openxmlformats.org/officeDocument/2006/relationships/tags" Target="../tags/tag915.xml"/><Relationship Id="rId19" Type="http://schemas.openxmlformats.org/officeDocument/2006/relationships/tags" Target="../tags/tag924.xml"/><Relationship Id="rId31" Type="http://schemas.openxmlformats.org/officeDocument/2006/relationships/tags" Target="../tags/tag936.xml"/><Relationship Id="rId44" Type="http://schemas.openxmlformats.org/officeDocument/2006/relationships/notesSlide" Target="../notesSlides/notesSlide15.xml"/><Relationship Id="rId4" Type="http://schemas.openxmlformats.org/officeDocument/2006/relationships/tags" Target="../tags/tag909.xml"/><Relationship Id="rId9" Type="http://schemas.openxmlformats.org/officeDocument/2006/relationships/tags" Target="../tags/tag914.xml"/><Relationship Id="rId14" Type="http://schemas.openxmlformats.org/officeDocument/2006/relationships/tags" Target="../tags/tag919.xml"/><Relationship Id="rId22" Type="http://schemas.openxmlformats.org/officeDocument/2006/relationships/tags" Target="../tags/tag927.xml"/><Relationship Id="rId27" Type="http://schemas.openxmlformats.org/officeDocument/2006/relationships/tags" Target="../tags/tag932.xml"/><Relationship Id="rId30" Type="http://schemas.openxmlformats.org/officeDocument/2006/relationships/tags" Target="../tags/tag935.xml"/><Relationship Id="rId35" Type="http://schemas.openxmlformats.org/officeDocument/2006/relationships/tags" Target="../tags/tag940.xml"/><Relationship Id="rId43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4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5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2.xml"/><Relationship Id="rId1" Type="http://schemas.openxmlformats.org/officeDocument/2006/relationships/tags" Target="../tags/tag951.xml"/><Relationship Id="rId4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4.xml"/><Relationship Id="rId1" Type="http://schemas.openxmlformats.org/officeDocument/2006/relationships/tags" Target="../tags/tag953.xml"/><Relationship Id="rId4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6.xml"/><Relationship Id="rId1" Type="http://schemas.openxmlformats.org/officeDocument/2006/relationships/tags" Target="../tags/tag955.xml"/><Relationship Id="rId4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8.xml"/><Relationship Id="rId1" Type="http://schemas.openxmlformats.org/officeDocument/2006/relationships/tags" Target="../tags/tag95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73.xml"/><Relationship Id="rId117" Type="http://schemas.openxmlformats.org/officeDocument/2006/relationships/tags" Target="../tags/tag264.xml"/><Relationship Id="rId21" Type="http://schemas.openxmlformats.org/officeDocument/2006/relationships/tags" Target="../tags/tag168.xml"/><Relationship Id="rId42" Type="http://schemas.openxmlformats.org/officeDocument/2006/relationships/tags" Target="../tags/tag189.xml"/><Relationship Id="rId47" Type="http://schemas.openxmlformats.org/officeDocument/2006/relationships/tags" Target="../tags/tag194.xml"/><Relationship Id="rId63" Type="http://schemas.openxmlformats.org/officeDocument/2006/relationships/tags" Target="../tags/tag210.xml"/><Relationship Id="rId68" Type="http://schemas.openxmlformats.org/officeDocument/2006/relationships/tags" Target="../tags/tag215.xml"/><Relationship Id="rId84" Type="http://schemas.openxmlformats.org/officeDocument/2006/relationships/tags" Target="../tags/tag231.xml"/><Relationship Id="rId89" Type="http://schemas.openxmlformats.org/officeDocument/2006/relationships/tags" Target="../tags/tag236.xml"/><Relationship Id="rId112" Type="http://schemas.openxmlformats.org/officeDocument/2006/relationships/tags" Target="../tags/tag259.xml"/><Relationship Id="rId133" Type="http://schemas.openxmlformats.org/officeDocument/2006/relationships/tags" Target="../tags/tag280.xml"/><Relationship Id="rId138" Type="http://schemas.openxmlformats.org/officeDocument/2006/relationships/tags" Target="../tags/tag285.xml"/><Relationship Id="rId16" Type="http://schemas.openxmlformats.org/officeDocument/2006/relationships/tags" Target="../tags/tag163.xml"/><Relationship Id="rId107" Type="http://schemas.openxmlformats.org/officeDocument/2006/relationships/tags" Target="../tags/tag254.xml"/><Relationship Id="rId11" Type="http://schemas.openxmlformats.org/officeDocument/2006/relationships/tags" Target="../tags/tag158.xml"/><Relationship Id="rId32" Type="http://schemas.openxmlformats.org/officeDocument/2006/relationships/tags" Target="../tags/tag179.xml"/><Relationship Id="rId37" Type="http://schemas.openxmlformats.org/officeDocument/2006/relationships/tags" Target="../tags/tag184.xml"/><Relationship Id="rId53" Type="http://schemas.openxmlformats.org/officeDocument/2006/relationships/tags" Target="../tags/tag200.xml"/><Relationship Id="rId58" Type="http://schemas.openxmlformats.org/officeDocument/2006/relationships/tags" Target="../tags/tag205.xml"/><Relationship Id="rId74" Type="http://schemas.openxmlformats.org/officeDocument/2006/relationships/tags" Target="../tags/tag221.xml"/><Relationship Id="rId79" Type="http://schemas.openxmlformats.org/officeDocument/2006/relationships/tags" Target="../tags/tag226.xml"/><Relationship Id="rId102" Type="http://schemas.openxmlformats.org/officeDocument/2006/relationships/tags" Target="../tags/tag249.xml"/><Relationship Id="rId123" Type="http://schemas.openxmlformats.org/officeDocument/2006/relationships/tags" Target="../tags/tag270.xml"/><Relationship Id="rId128" Type="http://schemas.openxmlformats.org/officeDocument/2006/relationships/tags" Target="../tags/tag275.xml"/><Relationship Id="rId144" Type="http://schemas.openxmlformats.org/officeDocument/2006/relationships/tags" Target="../tags/tag291.xml"/><Relationship Id="rId149" Type="http://schemas.openxmlformats.org/officeDocument/2006/relationships/notesSlide" Target="../notesSlides/notesSlide2.xml"/><Relationship Id="rId5" Type="http://schemas.openxmlformats.org/officeDocument/2006/relationships/tags" Target="../tags/tag152.xml"/><Relationship Id="rId90" Type="http://schemas.openxmlformats.org/officeDocument/2006/relationships/tags" Target="../tags/tag237.xml"/><Relationship Id="rId95" Type="http://schemas.openxmlformats.org/officeDocument/2006/relationships/tags" Target="../tags/tag242.xml"/><Relationship Id="rId22" Type="http://schemas.openxmlformats.org/officeDocument/2006/relationships/tags" Target="../tags/tag169.xml"/><Relationship Id="rId27" Type="http://schemas.openxmlformats.org/officeDocument/2006/relationships/tags" Target="../tags/tag174.xml"/><Relationship Id="rId43" Type="http://schemas.openxmlformats.org/officeDocument/2006/relationships/tags" Target="../tags/tag190.xml"/><Relationship Id="rId48" Type="http://schemas.openxmlformats.org/officeDocument/2006/relationships/tags" Target="../tags/tag195.xml"/><Relationship Id="rId64" Type="http://schemas.openxmlformats.org/officeDocument/2006/relationships/tags" Target="../tags/tag211.xml"/><Relationship Id="rId69" Type="http://schemas.openxmlformats.org/officeDocument/2006/relationships/tags" Target="../tags/tag216.xml"/><Relationship Id="rId113" Type="http://schemas.openxmlformats.org/officeDocument/2006/relationships/tags" Target="../tags/tag260.xml"/><Relationship Id="rId118" Type="http://schemas.openxmlformats.org/officeDocument/2006/relationships/tags" Target="../tags/tag265.xml"/><Relationship Id="rId134" Type="http://schemas.openxmlformats.org/officeDocument/2006/relationships/tags" Target="../tags/tag281.xml"/><Relationship Id="rId139" Type="http://schemas.openxmlformats.org/officeDocument/2006/relationships/tags" Target="../tags/tag286.xml"/><Relationship Id="rId80" Type="http://schemas.openxmlformats.org/officeDocument/2006/relationships/tags" Target="../tags/tag227.xml"/><Relationship Id="rId85" Type="http://schemas.openxmlformats.org/officeDocument/2006/relationships/tags" Target="../tags/tag232.xml"/><Relationship Id="rId150" Type="http://schemas.openxmlformats.org/officeDocument/2006/relationships/image" Target="../media/image1.png"/><Relationship Id="rId3" Type="http://schemas.openxmlformats.org/officeDocument/2006/relationships/tags" Target="../tags/tag150.xml"/><Relationship Id="rId12" Type="http://schemas.openxmlformats.org/officeDocument/2006/relationships/tags" Target="../tags/tag159.xml"/><Relationship Id="rId17" Type="http://schemas.openxmlformats.org/officeDocument/2006/relationships/tags" Target="../tags/tag164.xml"/><Relationship Id="rId25" Type="http://schemas.openxmlformats.org/officeDocument/2006/relationships/tags" Target="../tags/tag172.xml"/><Relationship Id="rId33" Type="http://schemas.openxmlformats.org/officeDocument/2006/relationships/tags" Target="../tags/tag180.xml"/><Relationship Id="rId38" Type="http://schemas.openxmlformats.org/officeDocument/2006/relationships/tags" Target="../tags/tag185.xml"/><Relationship Id="rId46" Type="http://schemas.openxmlformats.org/officeDocument/2006/relationships/tags" Target="../tags/tag193.xml"/><Relationship Id="rId59" Type="http://schemas.openxmlformats.org/officeDocument/2006/relationships/tags" Target="../tags/tag206.xml"/><Relationship Id="rId67" Type="http://schemas.openxmlformats.org/officeDocument/2006/relationships/tags" Target="../tags/tag214.xml"/><Relationship Id="rId103" Type="http://schemas.openxmlformats.org/officeDocument/2006/relationships/tags" Target="../tags/tag250.xml"/><Relationship Id="rId108" Type="http://schemas.openxmlformats.org/officeDocument/2006/relationships/tags" Target="../tags/tag255.xml"/><Relationship Id="rId116" Type="http://schemas.openxmlformats.org/officeDocument/2006/relationships/tags" Target="../tags/tag263.xml"/><Relationship Id="rId124" Type="http://schemas.openxmlformats.org/officeDocument/2006/relationships/tags" Target="../tags/tag271.xml"/><Relationship Id="rId129" Type="http://schemas.openxmlformats.org/officeDocument/2006/relationships/tags" Target="../tags/tag276.xml"/><Relationship Id="rId137" Type="http://schemas.openxmlformats.org/officeDocument/2006/relationships/tags" Target="../tags/tag284.xml"/><Relationship Id="rId20" Type="http://schemas.openxmlformats.org/officeDocument/2006/relationships/tags" Target="../tags/tag167.xml"/><Relationship Id="rId41" Type="http://schemas.openxmlformats.org/officeDocument/2006/relationships/tags" Target="../tags/tag188.xml"/><Relationship Id="rId54" Type="http://schemas.openxmlformats.org/officeDocument/2006/relationships/tags" Target="../tags/tag201.xml"/><Relationship Id="rId62" Type="http://schemas.openxmlformats.org/officeDocument/2006/relationships/tags" Target="../tags/tag209.xml"/><Relationship Id="rId70" Type="http://schemas.openxmlformats.org/officeDocument/2006/relationships/tags" Target="../tags/tag217.xml"/><Relationship Id="rId75" Type="http://schemas.openxmlformats.org/officeDocument/2006/relationships/tags" Target="../tags/tag222.xml"/><Relationship Id="rId83" Type="http://schemas.openxmlformats.org/officeDocument/2006/relationships/tags" Target="../tags/tag230.xml"/><Relationship Id="rId88" Type="http://schemas.openxmlformats.org/officeDocument/2006/relationships/tags" Target="../tags/tag235.xml"/><Relationship Id="rId91" Type="http://schemas.openxmlformats.org/officeDocument/2006/relationships/tags" Target="../tags/tag238.xml"/><Relationship Id="rId96" Type="http://schemas.openxmlformats.org/officeDocument/2006/relationships/tags" Target="../tags/tag243.xml"/><Relationship Id="rId111" Type="http://schemas.openxmlformats.org/officeDocument/2006/relationships/tags" Target="../tags/tag258.xml"/><Relationship Id="rId132" Type="http://schemas.openxmlformats.org/officeDocument/2006/relationships/tags" Target="../tags/tag279.xml"/><Relationship Id="rId140" Type="http://schemas.openxmlformats.org/officeDocument/2006/relationships/tags" Target="../tags/tag287.xml"/><Relationship Id="rId145" Type="http://schemas.openxmlformats.org/officeDocument/2006/relationships/tags" Target="../tags/tag292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5" Type="http://schemas.openxmlformats.org/officeDocument/2006/relationships/tags" Target="../tags/tag162.xml"/><Relationship Id="rId23" Type="http://schemas.openxmlformats.org/officeDocument/2006/relationships/tags" Target="../tags/tag170.xml"/><Relationship Id="rId28" Type="http://schemas.openxmlformats.org/officeDocument/2006/relationships/tags" Target="../tags/tag175.xml"/><Relationship Id="rId36" Type="http://schemas.openxmlformats.org/officeDocument/2006/relationships/tags" Target="../tags/tag183.xml"/><Relationship Id="rId49" Type="http://schemas.openxmlformats.org/officeDocument/2006/relationships/tags" Target="../tags/tag196.xml"/><Relationship Id="rId57" Type="http://schemas.openxmlformats.org/officeDocument/2006/relationships/tags" Target="../tags/tag204.xml"/><Relationship Id="rId106" Type="http://schemas.openxmlformats.org/officeDocument/2006/relationships/tags" Target="../tags/tag253.xml"/><Relationship Id="rId114" Type="http://schemas.openxmlformats.org/officeDocument/2006/relationships/tags" Target="../tags/tag261.xml"/><Relationship Id="rId119" Type="http://schemas.openxmlformats.org/officeDocument/2006/relationships/tags" Target="../tags/tag266.xml"/><Relationship Id="rId127" Type="http://schemas.openxmlformats.org/officeDocument/2006/relationships/tags" Target="../tags/tag274.xml"/><Relationship Id="rId10" Type="http://schemas.openxmlformats.org/officeDocument/2006/relationships/tags" Target="../tags/tag157.xml"/><Relationship Id="rId31" Type="http://schemas.openxmlformats.org/officeDocument/2006/relationships/tags" Target="../tags/tag178.xml"/><Relationship Id="rId44" Type="http://schemas.openxmlformats.org/officeDocument/2006/relationships/tags" Target="../tags/tag191.xml"/><Relationship Id="rId52" Type="http://schemas.openxmlformats.org/officeDocument/2006/relationships/tags" Target="../tags/tag199.xml"/><Relationship Id="rId60" Type="http://schemas.openxmlformats.org/officeDocument/2006/relationships/tags" Target="../tags/tag207.xml"/><Relationship Id="rId65" Type="http://schemas.openxmlformats.org/officeDocument/2006/relationships/tags" Target="../tags/tag212.xml"/><Relationship Id="rId73" Type="http://schemas.openxmlformats.org/officeDocument/2006/relationships/tags" Target="../tags/tag220.xml"/><Relationship Id="rId78" Type="http://schemas.openxmlformats.org/officeDocument/2006/relationships/tags" Target="../tags/tag225.xml"/><Relationship Id="rId81" Type="http://schemas.openxmlformats.org/officeDocument/2006/relationships/tags" Target="../tags/tag228.xml"/><Relationship Id="rId86" Type="http://schemas.openxmlformats.org/officeDocument/2006/relationships/tags" Target="../tags/tag233.xml"/><Relationship Id="rId94" Type="http://schemas.openxmlformats.org/officeDocument/2006/relationships/tags" Target="../tags/tag241.xml"/><Relationship Id="rId99" Type="http://schemas.openxmlformats.org/officeDocument/2006/relationships/tags" Target="../tags/tag246.xml"/><Relationship Id="rId101" Type="http://schemas.openxmlformats.org/officeDocument/2006/relationships/tags" Target="../tags/tag248.xml"/><Relationship Id="rId122" Type="http://schemas.openxmlformats.org/officeDocument/2006/relationships/tags" Target="../tags/tag269.xml"/><Relationship Id="rId130" Type="http://schemas.openxmlformats.org/officeDocument/2006/relationships/tags" Target="../tags/tag277.xml"/><Relationship Id="rId135" Type="http://schemas.openxmlformats.org/officeDocument/2006/relationships/tags" Target="../tags/tag282.xml"/><Relationship Id="rId143" Type="http://schemas.openxmlformats.org/officeDocument/2006/relationships/tags" Target="../tags/tag290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3" Type="http://schemas.openxmlformats.org/officeDocument/2006/relationships/tags" Target="../tags/tag160.xml"/><Relationship Id="rId18" Type="http://schemas.openxmlformats.org/officeDocument/2006/relationships/tags" Target="../tags/tag165.xml"/><Relationship Id="rId39" Type="http://schemas.openxmlformats.org/officeDocument/2006/relationships/tags" Target="../tags/tag186.xml"/><Relationship Id="rId109" Type="http://schemas.openxmlformats.org/officeDocument/2006/relationships/tags" Target="../tags/tag256.xml"/><Relationship Id="rId34" Type="http://schemas.openxmlformats.org/officeDocument/2006/relationships/tags" Target="../tags/tag181.xml"/><Relationship Id="rId50" Type="http://schemas.openxmlformats.org/officeDocument/2006/relationships/tags" Target="../tags/tag197.xml"/><Relationship Id="rId55" Type="http://schemas.openxmlformats.org/officeDocument/2006/relationships/tags" Target="../tags/tag202.xml"/><Relationship Id="rId76" Type="http://schemas.openxmlformats.org/officeDocument/2006/relationships/tags" Target="../tags/tag223.xml"/><Relationship Id="rId97" Type="http://schemas.openxmlformats.org/officeDocument/2006/relationships/tags" Target="../tags/tag244.xml"/><Relationship Id="rId104" Type="http://schemas.openxmlformats.org/officeDocument/2006/relationships/tags" Target="../tags/tag251.xml"/><Relationship Id="rId120" Type="http://schemas.openxmlformats.org/officeDocument/2006/relationships/tags" Target="../tags/tag267.xml"/><Relationship Id="rId125" Type="http://schemas.openxmlformats.org/officeDocument/2006/relationships/tags" Target="../tags/tag272.xml"/><Relationship Id="rId141" Type="http://schemas.openxmlformats.org/officeDocument/2006/relationships/tags" Target="../tags/tag288.xml"/><Relationship Id="rId146" Type="http://schemas.openxmlformats.org/officeDocument/2006/relationships/tags" Target="../tags/tag293.xml"/><Relationship Id="rId7" Type="http://schemas.openxmlformats.org/officeDocument/2006/relationships/tags" Target="../tags/tag154.xml"/><Relationship Id="rId71" Type="http://schemas.openxmlformats.org/officeDocument/2006/relationships/tags" Target="../tags/tag218.xml"/><Relationship Id="rId92" Type="http://schemas.openxmlformats.org/officeDocument/2006/relationships/tags" Target="../tags/tag239.xml"/><Relationship Id="rId2" Type="http://schemas.openxmlformats.org/officeDocument/2006/relationships/tags" Target="../tags/tag149.xml"/><Relationship Id="rId29" Type="http://schemas.openxmlformats.org/officeDocument/2006/relationships/tags" Target="../tags/tag176.xml"/><Relationship Id="rId24" Type="http://schemas.openxmlformats.org/officeDocument/2006/relationships/tags" Target="../tags/tag171.xml"/><Relationship Id="rId40" Type="http://schemas.openxmlformats.org/officeDocument/2006/relationships/tags" Target="../tags/tag187.xml"/><Relationship Id="rId45" Type="http://schemas.openxmlformats.org/officeDocument/2006/relationships/tags" Target="../tags/tag192.xml"/><Relationship Id="rId66" Type="http://schemas.openxmlformats.org/officeDocument/2006/relationships/tags" Target="../tags/tag213.xml"/><Relationship Id="rId87" Type="http://schemas.openxmlformats.org/officeDocument/2006/relationships/tags" Target="../tags/tag234.xml"/><Relationship Id="rId110" Type="http://schemas.openxmlformats.org/officeDocument/2006/relationships/tags" Target="../tags/tag257.xml"/><Relationship Id="rId115" Type="http://schemas.openxmlformats.org/officeDocument/2006/relationships/tags" Target="../tags/tag262.xml"/><Relationship Id="rId131" Type="http://schemas.openxmlformats.org/officeDocument/2006/relationships/tags" Target="../tags/tag278.xml"/><Relationship Id="rId136" Type="http://schemas.openxmlformats.org/officeDocument/2006/relationships/tags" Target="../tags/tag283.xml"/><Relationship Id="rId61" Type="http://schemas.openxmlformats.org/officeDocument/2006/relationships/tags" Target="../tags/tag208.xml"/><Relationship Id="rId82" Type="http://schemas.openxmlformats.org/officeDocument/2006/relationships/tags" Target="../tags/tag229.xml"/><Relationship Id="rId19" Type="http://schemas.openxmlformats.org/officeDocument/2006/relationships/tags" Target="../tags/tag166.xml"/><Relationship Id="rId14" Type="http://schemas.openxmlformats.org/officeDocument/2006/relationships/tags" Target="../tags/tag161.xml"/><Relationship Id="rId30" Type="http://schemas.openxmlformats.org/officeDocument/2006/relationships/tags" Target="../tags/tag177.xml"/><Relationship Id="rId35" Type="http://schemas.openxmlformats.org/officeDocument/2006/relationships/tags" Target="../tags/tag182.xml"/><Relationship Id="rId56" Type="http://schemas.openxmlformats.org/officeDocument/2006/relationships/tags" Target="../tags/tag203.xml"/><Relationship Id="rId77" Type="http://schemas.openxmlformats.org/officeDocument/2006/relationships/tags" Target="../tags/tag224.xml"/><Relationship Id="rId100" Type="http://schemas.openxmlformats.org/officeDocument/2006/relationships/tags" Target="../tags/tag247.xml"/><Relationship Id="rId105" Type="http://schemas.openxmlformats.org/officeDocument/2006/relationships/tags" Target="../tags/tag252.xml"/><Relationship Id="rId126" Type="http://schemas.openxmlformats.org/officeDocument/2006/relationships/tags" Target="../tags/tag273.xml"/><Relationship Id="rId147" Type="http://schemas.openxmlformats.org/officeDocument/2006/relationships/tags" Target="../tags/tag294.xml"/><Relationship Id="rId8" Type="http://schemas.openxmlformats.org/officeDocument/2006/relationships/tags" Target="../tags/tag155.xml"/><Relationship Id="rId51" Type="http://schemas.openxmlformats.org/officeDocument/2006/relationships/tags" Target="../tags/tag198.xml"/><Relationship Id="rId72" Type="http://schemas.openxmlformats.org/officeDocument/2006/relationships/tags" Target="../tags/tag219.xml"/><Relationship Id="rId93" Type="http://schemas.openxmlformats.org/officeDocument/2006/relationships/tags" Target="../tags/tag240.xml"/><Relationship Id="rId98" Type="http://schemas.openxmlformats.org/officeDocument/2006/relationships/tags" Target="../tags/tag245.xml"/><Relationship Id="rId121" Type="http://schemas.openxmlformats.org/officeDocument/2006/relationships/tags" Target="../tags/tag268.xml"/><Relationship Id="rId142" Type="http://schemas.openxmlformats.org/officeDocument/2006/relationships/tags" Target="../tags/tag289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96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961.xml"/><Relationship Id="rId7" Type="http://schemas.openxmlformats.org/officeDocument/2006/relationships/tags" Target="../tags/tag965.xml"/><Relationship Id="rId12" Type="http://schemas.openxmlformats.org/officeDocument/2006/relationships/tags" Target="../tags/tag970.xml"/><Relationship Id="rId2" Type="http://schemas.openxmlformats.org/officeDocument/2006/relationships/tags" Target="../tags/tag960.xml"/><Relationship Id="rId1" Type="http://schemas.openxmlformats.org/officeDocument/2006/relationships/tags" Target="../tags/tag959.xml"/><Relationship Id="rId6" Type="http://schemas.openxmlformats.org/officeDocument/2006/relationships/tags" Target="../tags/tag964.xml"/><Relationship Id="rId11" Type="http://schemas.openxmlformats.org/officeDocument/2006/relationships/tags" Target="../tags/tag969.xml"/><Relationship Id="rId5" Type="http://schemas.openxmlformats.org/officeDocument/2006/relationships/tags" Target="../tags/tag963.xml"/><Relationship Id="rId10" Type="http://schemas.openxmlformats.org/officeDocument/2006/relationships/tags" Target="../tags/tag968.xml"/><Relationship Id="rId4" Type="http://schemas.openxmlformats.org/officeDocument/2006/relationships/tags" Target="../tags/tag962.xml"/><Relationship Id="rId9" Type="http://schemas.openxmlformats.org/officeDocument/2006/relationships/tags" Target="../tags/tag96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97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973.xml"/><Relationship Id="rId7" Type="http://schemas.openxmlformats.org/officeDocument/2006/relationships/tags" Target="../tags/tag977.xml"/><Relationship Id="rId12" Type="http://schemas.openxmlformats.org/officeDocument/2006/relationships/tags" Target="../tags/tag982.xml"/><Relationship Id="rId2" Type="http://schemas.openxmlformats.org/officeDocument/2006/relationships/tags" Target="../tags/tag972.xml"/><Relationship Id="rId1" Type="http://schemas.openxmlformats.org/officeDocument/2006/relationships/tags" Target="../tags/tag971.xml"/><Relationship Id="rId6" Type="http://schemas.openxmlformats.org/officeDocument/2006/relationships/tags" Target="../tags/tag976.xml"/><Relationship Id="rId11" Type="http://schemas.openxmlformats.org/officeDocument/2006/relationships/tags" Target="../tags/tag981.xml"/><Relationship Id="rId5" Type="http://schemas.openxmlformats.org/officeDocument/2006/relationships/tags" Target="../tags/tag975.xml"/><Relationship Id="rId10" Type="http://schemas.openxmlformats.org/officeDocument/2006/relationships/tags" Target="../tags/tag980.xml"/><Relationship Id="rId4" Type="http://schemas.openxmlformats.org/officeDocument/2006/relationships/tags" Target="../tags/tag974.xml"/><Relationship Id="rId9" Type="http://schemas.openxmlformats.org/officeDocument/2006/relationships/tags" Target="../tags/tag97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85.xml"/><Relationship Id="rId1" Type="http://schemas.openxmlformats.org/officeDocument/2006/relationships/tags" Target="../tags/tag984.xml"/><Relationship Id="rId4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988.xml"/><Relationship Id="rId2" Type="http://schemas.openxmlformats.org/officeDocument/2006/relationships/tags" Target="../tags/tag987.xml"/><Relationship Id="rId1" Type="http://schemas.openxmlformats.org/officeDocument/2006/relationships/tags" Target="../tags/tag986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1.xml"/><Relationship Id="rId1" Type="http://schemas.openxmlformats.org/officeDocument/2006/relationships/tags" Target="../tags/tag990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20.xml"/><Relationship Id="rId117" Type="http://schemas.openxmlformats.org/officeDocument/2006/relationships/tags" Target="../tags/tag411.xml"/><Relationship Id="rId21" Type="http://schemas.openxmlformats.org/officeDocument/2006/relationships/tags" Target="../tags/tag315.xml"/><Relationship Id="rId42" Type="http://schemas.openxmlformats.org/officeDocument/2006/relationships/tags" Target="../tags/tag336.xml"/><Relationship Id="rId47" Type="http://schemas.openxmlformats.org/officeDocument/2006/relationships/tags" Target="../tags/tag341.xml"/><Relationship Id="rId63" Type="http://schemas.openxmlformats.org/officeDocument/2006/relationships/tags" Target="../tags/tag357.xml"/><Relationship Id="rId68" Type="http://schemas.openxmlformats.org/officeDocument/2006/relationships/tags" Target="../tags/tag362.xml"/><Relationship Id="rId84" Type="http://schemas.openxmlformats.org/officeDocument/2006/relationships/tags" Target="../tags/tag378.xml"/><Relationship Id="rId89" Type="http://schemas.openxmlformats.org/officeDocument/2006/relationships/tags" Target="../tags/tag383.xml"/><Relationship Id="rId112" Type="http://schemas.openxmlformats.org/officeDocument/2006/relationships/tags" Target="../tags/tag406.xml"/><Relationship Id="rId133" Type="http://schemas.openxmlformats.org/officeDocument/2006/relationships/tags" Target="../tags/tag427.xml"/><Relationship Id="rId138" Type="http://schemas.openxmlformats.org/officeDocument/2006/relationships/tags" Target="../tags/tag432.xml"/><Relationship Id="rId16" Type="http://schemas.openxmlformats.org/officeDocument/2006/relationships/tags" Target="../tags/tag310.xml"/><Relationship Id="rId107" Type="http://schemas.openxmlformats.org/officeDocument/2006/relationships/tags" Target="../tags/tag401.xml"/><Relationship Id="rId11" Type="http://schemas.openxmlformats.org/officeDocument/2006/relationships/tags" Target="../tags/tag305.xml"/><Relationship Id="rId32" Type="http://schemas.openxmlformats.org/officeDocument/2006/relationships/tags" Target="../tags/tag326.xml"/><Relationship Id="rId37" Type="http://schemas.openxmlformats.org/officeDocument/2006/relationships/tags" Target="../tags/tag331.xml"/><Relationship Id="rId53" Type="http://schemas.openxmlformats.org/officeDocument/2006/relationships/tags" Target="../tags/tag347.xml"/><Relationship Id="rId58" Type="http://schemas.openxmlformats.org/officeDocument/2006/relationships/tags" Target="../tags/tag352.xml"/><Relationship Id="rId74" Type="http://schemas.openxmlformats.org/officeDocument/2006/relationships/tags" Target="../tags/tag368.xml"/><Relationship Id="rId79" Type="http://schemas.openxmlformats.org/officeDocument/2006/relationships/tags" Target="../tags/tag373.xml"/><Relationship Id="rId102" Type="http://schemas.openxmlformats.org/officeDocument/2006/relationships/tags" Target="../tags/tag396.xml"/><Relationship Id="rId123" Type="http://schemas.openxmlformats.org/officeDocument/2006/relationships/tags" Target="../tags/tag417.xml"/><Relationship Id="rId128" Type="http://schemas.openxmlformats.org/officeDocument/2006/relationships/tags" Target="../tags/tag422.xml"/><Relationship Id="rId144" Type="http://schemas.openxmlformats.org/officeDocument/2006/relationships/tags" Target="../tags/tag438.xml"/><Relationship Id="rId149" Type="http://schemas.openxmlformats.org/officeDocument/2006/relationships/notesSlide" Target="../notesSlides/notesSlide3.xml"/><Relationship Id="rId5" Type="http://schemas.openxmlformats.org/officeDocument/2006/relationships/tags" Target="../tags/tag299.xml"/><Relationship Id="rId90" Type="http://schemas.openxmlformats.org/officeDocument/2006/relationships/tags" Target="../tags/tag384.xml"/><Relationship Id="rId95" Type="http://schemas.openxmlformats.org/officeDocument/2006/relationships/tags" Target="../tags/tag389.xml"/><Relationship Id="rId22" Type="http://schemas.openxmlformats.org/officeDocument/2006/relationships/tags" Target="../tags/tag316.xml"/><Relationship Id="rId27" Type="http://schemas.openxmlformats.org/officeDocument/2006/relationships/tags" Target="../tags/tag321.xml"/><Relationship Id="rId43" Type="http://schemas.openxmlformats.org/officeDocument/2006/relationships/tags" Target="../tags/tag337.xml"/><Relationship Id="rId48" Type="http://schemas.openxmlformats.org/officeDocument/2006/relationships/tags" Target="../tags/tag342.xml"/><Relationship Id="rId64" Type="http://schemas.openxmlformats.org/officeDocument/2006/relationships/tags" Target="../tags/tag358.xml"/><Relationship Id="rId69" Type="http://schemas.openxmlformats.org/officeDocument/2006/relationships/tags" Target="../tags/tag363.xml"/><Relationship Id="rId113" Type="http://schemas.openxmlformats.org/officeDocument/2006/relationships/tags" Target="../tags/tag407.xml"/><Relationship Id="rId118" Type="http://schemas.openxmlformats.org/officeDocument/2006/relationships/tags" Target="../tags/tag412.xml"/><Relationship Id="rId134" Type="http://schemas.openxmlformats.org/officeDocument/2006/relationships/tags" Target="../tags/tag428.xml"/><Relationship Id="rId139" Type="http://schemas.openxmlformats.org/officeDocument/2006/relationships/tags" Target="../tags/tag433.xml"/><Relationship Id="rId80" Type="http://schemas.openxmlformats.org/officeDocument/2006/relationships/tags" Target="../tags/tag374.xml"/><Relationship Id="rId85" Type="http://schemas.openxmlformats.org/officeDocument/2006/relationships/tags" Target="../tags/tag379.xml"/><Relationship Id="rId150" Type="http://schemas.openxmlformats.org/officeDocument/2006/relationships/image" Target="../media/image1.png"/><Relationship Id="rId3" Type="http://schemas.openxmlformats.org/officeDocument/2006/relationships/tags" Target="../tags/tag297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5" Type="http://schemas.openxmlformats.org/officeDocument/2006/relationships/tags" Target="../tags/tag319.xml"/><Relationship Id="rId33" Type="http://schemas.openxmlformats.org/officeDocument/2006/relationships/tags" Target="../tags/tag327.xml"/><Relationship Id="rId38" Type="http://schemas.openxmlformats.org/officeDocument/2006/relationships/tags" Target="../tags/tag332.xml"/><Relationship Id="rId46" Type="http://schemas.openxmlformats.org/officeDocument/2006/relationships/tags" Target="../tags/tag340.xml"/><Relationship Id="rId59" Type="http://schemas.openxmlformats.org/officeDocument/2006/relationships/tags" Target="../tags/tag353.xml"/><Relationship Id="rId67" Type="http://schemas.openxmlformats.org/officeDocument/2006/relationships/tags" Target="../tags/tag361.xml"/><Relationship Id="rId103" Type="http://schemas.openxmlformats.org/officeDocument/2006/relationships/tags" Target="../tags/tag397.xml"/><Relationship Id="rId108" Type="http://schemas.openxmlformats.org/officeDocument/2006/relationships/tags" Target="../tags/tag402.xml"/><Relationship Id="rId116" Type="http://schemas.openxmlformats.org/officeDocument/2006/relationships/tags" Target="../tags/tag410.xml"/><Relationship Id="rId124" Type="http://schemas.openxmlformats.org/officeDocument/2006/relationships/tags" Target="../tags/tag418.xml"/><Relationship Id="rId129" Type="http://schemas.openxmlformats.org/officeDocument/2006/relationships/tags" Target="../tags/tag423.xml"/><Relationship Id="rId137" Type="http://schemas.openxmlformats.org/officeDocument/2006/relationships/tags" Target="../tags/tag431.xml"/><Relationship Id="rId20" Type="http://schemas.openxmlformats.org/officeDocument/2006/relationships/tags" Target="../tags/tag314.xml"/><Relationship Id="rId41" Type="http://schemas.openxmlformats.org/officeDocument/2006/relationships/tags" Target="../tags/tag335.xml"/><Relationship Id="rId54" Type="http://schemas.openxmlformats.org/officeDocument/2006/relationships/tags" Target="../tags/tag348.xml"/><Relationship Id="rId62" Type="http://schemas.openxmlformats.org/officeDocument/2006/relationships/tags" Target="../tags/tag356.xml"/><Relationship Id="rId70" Type="http://schemas.openxmlformats.org/officeDocument/2006/relationships/tags" Target="../tags/tag364.xml"/><Relationship Id="rId75" Type="http://schemas.openxmlformats.org/officeDocument/2006/relationships/tags" Target="../tags/tag369.xml"/><Relationship Id="rId83" Type="http://schemas.openxmlformats.org/officeDocument/2006/relationships/tags" Target="../tags/tag377.xml"/><Relationship Id="rId88" Type="http://schemas.openxmlformats.org/officeDocument/2006/relationships/tags" Target="../tags/tag382.xml"/><Relationship Id="rId91" Type="http://schemas.openxmlformats.org/officeDocument/2006/relationships/tags" Target="../tags/tag385.xml"/><Relationship Id="rId96" Type="http://schemas.openxmlformats.org/officeDocument/2006/relationships/tags" Target="../tags/tag390.xml"/><Relationship Id="rId111" Type="http://schemas.openxmlformats.org/officeDocument/2006/relationships/tags" Target="../tags/tag405.xml"/><Relationship Id="rId132" Type="http://schemas.openxmlformats.org/officeDocument/2006/relationships/tags" Target="../tags/tag426.xml"/><Relationship Id="rId140" Type="http://schemas.openxmlformats.org/officeDocument/2006/relationships/tags" Target="../tags/tag434.xml"/><Relationship Id="rId145" Type="http://schemas.openxmlformats.org/officeDocument/2006/relationships/tags" Target="../tags/tag439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5" Type="http://schemas.openxmlformats.org/officeDocument/2006/relationships/tags" Target="../tags/tag309.xml"/><Relationship Id="rId23" Type="http://schemas.openxmlformats.org/officeDocument/2006/relationships/tags" Target="../tags/tag317.xml"/><Relationship Id="rId28" Type="http://schemas.openxmlformats.org/officeDocument/2006/relationships/tags" Target="../tags/tag322.xml"/><Relationship Id="rId36" Type="http://schemas.openxmlformats.org/officeDocument/2006/relationships/tags" Target="../tags/tag330.xml"/><Relationship Id="rId49" Type="http://schemas.openxmlformats.org/officeDocument/2006/relationships/tags" Target="../tags/tag343.xml"/><Relationship Id="rId57" Type="http://schemas.openxmlformats.org/officeDocument/2006/relationships/tags" Target="../tags/tag351.xml"/><Relationship Id="rId106" Type="http://schemas.openxmlformats.org/officeDocument/2006/relationships/tags" Target="../tags/tag400.xml"/><Relationship Id="rId114" Type="http://schemas.openxmlformats.org/officeDocument/2006/relationships/tags" Target="../tags/tag408.xml"/><Relationship Id="rId119" Type="http://schemas.openxmlformats.org/officeDocument/2006/relationships/tags" Target="../tags/tag413.xml"/><Relationship Id="rId127" Type="http://schemas.openxmlformats.org/officeDocument/2006/relationships/tags" Target="../tags/tag421.xml"/><Relationship Id="rId10" Type="http://schemas.openxmlformats.org/officeDocument/2006/relationships/tags" Target="../tags/tag304.xml"/><Relationship Id="rId31" Type="http://schemas.openxmlformats.org/officeDocument/2006/relationships/tags" Target="../tags/tag325.xml"/><Relationship Id="rId44" Type="http://schemas.openxmlformats.org/officeDocument/2006/relationships/tags" Target="../tags/tag338.xml"/><Relationship Id="rId52" Type="http://schemas.openxmlformats.org/officeDocument/2006/relationships/tags" Target="../tags/tag346.xml"/><Relationship Id="rId60" Type="http://schemas.openxmlformats.org/officeDocument/2006/relationships/tags" Target="../tags/tag354.xml"/><Relationship Id="rId65" Type="http://schemas.openxmlformats.org/officeDocument/2006/relationships/tags" Target="../tags/tag359.xml"/><Relationship Id="rId73" Type="http://schemas.openxmlformats.org/officeDocument/2006/relationships/tags" Target="../tags/tag367.xml"/><Relationship Id="rId78" Type="http://schemas.openxmlformats.org/officeDocument/2006/relationships/tags" Target="../tags/tag372.xml"/><Relationship Id="rId81" Type="http://schemas.openxmlformats.org/officeDocument/2006/relationships/tags" Target="../tags/tag375.xml"/><Relationship Id="rId86" Type="http://schemas.openxmlformats.org/officeDocument/2006/relationships/tags" Target="../tags/tag380.xml"/><Relationship Id="rId94" Type="http://schemas.openxmlformats.org/officeDocument/2006/relationships/tags" Target="../tags/tag388.xml"/><Relationship Id="rId99" Type="http://schemas.openxmlformats.org/officeDocument/2006/relationships/tags" Target="../tags/tag393.xml"/><Relationship Id="rId101" Type="http://schemas.openxmlformats.org/officeDocument/2006/relationships/tags" Target="../tags/tag395.xml"/><Relationship Id="rId122" Type="http://schemas.openxmlformats.org/officeDocument/2006/relationships/tags" Target="../tags/tag416.xml"/><Relationship Id="rId130" Type="http://schemas.openxmlformats.org/officeDocument/2006/relationships/tags" Target="../tags/tag424.xml"/><Relationship Id="rId135" Type="http://schemas.openxmlformats.org/officeDocument/2006/relationships/tags" Target="../tags/tag429.xml"/><Relationship Id="rId143" Type="http://schemas.openxmlformats.org/officeDocument/2006/relationships/tags" Target="../tags/tag437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39" Type="http://schemas.openxmlformats.org/officeDocument/2006/relationships/tags" Target="../tags/tag333.xml"/><Relationship Id="rId109" Type="http://schemas.openxmlformats.org/officeDocument/2006/relationships/tags" Target="../tags/tag403.xml"/><Relationship Id="rId34" Type="http://schemas.openxmlformats.org/officeDocument/2006/relationships/tags" Target="../tags/tag328.xml"/><Relationship Id="rId50" Type="http://schemas.openxmlformats.org/officeDocument/2006/relationships/tags" Target="../tags/tag344.xml"/><Relationship Id="rId55" Type="http://schemas.openxmlformats.org/officeDocument/2006/relationships/tags" Target="../tags/tag349.xml"/><Relationship Id="rId76" Type="http://schemas.openxmlformats.org/officeDocument/2006/relationships/tags" Target="../tags/tag370.xml"/><Relationship Id="rId97" Type="http://schemas.openxmlformats.org/officeDocument/2006/relationships/tags" Target="../tags/tag391.xml"/><Relationship Id="rId104" Type="http://schemas.openxmlformats.org/officeDocument/2006/relationships/tags" Target="../tags/tag398.xml"/><Relationship Id="rId120" Type="http://schemas.openxmlformats.org/officeDocument/2006/relationships/tags" Target="../tags/tag414.xml"/><Relationship Id="rId125" Type="http://schemas.openxmlformats.org/officeDocument/2006/relationships/tags" Target="../tags/tag419.xml"/><Relationship Id="rId141" Type="http://schemas.openxmlformats.org/officeDocument/2006/relationships/tags" Target="../tags/tag435.xml"/><Relationship Id="rId146" Type="http://schemas.openxmlformats.org/officeDocument/2006/relationships/tags" Target="../tags/tag440.xml"/><Relationship Id="rId7" Type="http://schemas.openxmlformats.org/officeDocument/2006/relationships/tags" Target="../tags/tag301.xml"/><Relationship Id="rId71" Type="http://schemas.openxmlformats.org/officeDocument/2006/relationships/tags" Target="../tags/tag365.xml"/><Relationship Id="rId92" Type="http://schemas.openxmlformats.org/officeDocument/2006/relationships/tags" Target="../tags/tag386.xml"/><Relationship Id="rId2" Type="http://schemas.openxmlformats.org/officeDocument/2006/relationships/tags" Target="../tags/tag296.xml"/><Relationship Id="rId29" Type="http://schemas.openxmlformats.org/officeDocument/2006/relationships/tags" Target="../tags/tag323.xml"/><Relationship Id="rId24" Type="http://schemas.openxmlformats.org/officeDocument/2006/relationships/tags" Target="../tags/tag318.xml"/><Relationship Id="rId40" Type="http://schemas.openxmlformats.org/officeDocument/2006/relationships/tags" Target="../tags/tag334.xml"/><Relationship Id="rId45" Type="http://schemas.openxmlformats.org/officeDocument/2006/relationships/tags" Target="../tags/tag339.xml"/><Relationship Id="rId66" Type="http://schemas.openxmlformats.org/officeDocument/2006/relationships/tags" Target="../tags/tag360.xml"/><Relationship Id="rId87" Type="http://schemas.openxmlformats.org/officeDocument/2006/relationships/tags" Target="../tags/tag381.xml"/><Relationship Id="rId110" Type="http://schemas.openxmlformats.org/officeDocument/2006/relationships/tags" Target="../tags/tag404.xml"/><Relationship Id="rId115" Type="http://schemas.openxmlformats.org/officeDocument/2006/relationships/tags" Target="../tags/tag409.xml"/><Relationship Id="rId131" Type="http://schemas.openxmlformats.org/officeDocument/2006/relationships/tags" Target="../tags/tag425.xml"/><Relationship Id="rId136" Type="http://schemas.openxmlformats.org/officeDocument/2006/relationships/tags" Target="../tags/tag430.xml"/><Relationship Id="rId61" Type="http://schemas.openxmlformats.org/officeDocument/2006/relationships/tags" Target="../tags/tag355.xml"/><Relationship Id="rId82" Type="http://schemas.openxmlformats.org/officeDocument/2006/relationships/tags" Target="../tags/tag376.xml"/><Relationship Id="rId19" Type="http://schemas.openxmlformats.org/officeDocument/2006/relationships/tags" Target="../tags/tag313.xml"/><Relationship Id="rId14" Type="http://schemas.openxmlformats.org/officeDocument/2006/relationships/tags" Target="../tags/tag308.xml"/><Relationship Id="rId30" Type="http://schemas.openxmlformats.org/officeDocument/2006/relationships/tags" Target="../tags/tag324.xml"/><Relationship Id="rId35" Type="http://schemas.openxmlformats.org/officeDocument/2006/relationships/tags" Target="../tags/tag329.xml"/><Relationship Id="rId56" Type="http://schemas.openxmlformats.org/officeDocument/2006/relationships/tags" Target="../tags/tag350.xml"/><Relationship Id="rId77" Type="http://schemas.openxmlformats.org/officeDocument/2006/relationships/tags" Target="../tags/tag371.xml"/><Relationship Id="rId100" Type="http://schemas.openxmlformats.org/officeDocument/2006/relationships/tags" Target="../tags/tag394.xml"/><Relationship Id="rId105" Type="http://schemas.openxmlformats.org/officeDocument/2006/relationships/tags" Target="../tags/tag399.xml"/><Relationship Id="rId126" Type="http://schemas.openxmlformats.org/officeDocument/2006/relationships/tags" Target="../tags/tag420.xml"/><Relationship Id="rId147" Type="http://schemas.openxmlformats.org/officeDocument/2006/relationships/tags" Target="../tags/tag441.xml"/><Relationship Id="rId8" Type="http://schemas.openxmlformats.org/officeDocument/2006/relationships/tags" Target="../tags/tag302.xml"/><Relationship Id="rId51" Type="http://schemas.openxmlformats.org/officeDocument/2006/relationships/tags" Target="../tags/tag345.xml"/><Relationship Id="rId72" Type="http://schemas.openxmlformats.org/officeDocument/2006/relationships/tags" Target="../tags/tag366.xml"/><Relationship Id="rId93" Type="http://schemas.openxmlformats.org/officeDocument/2006/relationships/tags" Target="../tags/tag387.xml"/><Relationship Id="rId98" Type="http://schemas.openxmlformats.org/officeDocument/2006/relationships/tags" Target="../tags/tag392.xml"/><Relationship Id="rId121" Type="http://schemas.openxmlformats.org/officeDocument/2006/relationships/tags" Target="../tags/tag415.xml"/><Relationship Id="rId142" Type="http://schemas.openxmlformats.org/officeDocument/2006/relationships/tags" Target="../tags/tag43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3.xml"/><Relationship Id="rId1" Type="http://schemas.openxmlformats.org/officeDocument/2006/relationships/tags" Target="../tags/tag992.xml"/><Relationship Id="rId4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5.xml"/><Relationship Id="rId1" Type="http://schemas.openxmlformats.org/officeDocument/2006/relationships/tags" Target="../tags/tag99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998.xml"/><Relationship Id="rId2" Type="http://schemas.openxmlformats.org/officeDocument/2006/relationships/tags" Target="../tags/tag997.xml"/><Relationship Id="rId1" Type="http://schemas.openxmlformats.org/officeDocument/2006/relationships/tags" Target="../tags/tag996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0.xml"/><Relationship Id="rId1" Type="http://schemas.openxmlformats.org/officeDocument/2006/relationships/tags" Target="../tags/tag999.xml"/><Relationship Id="rId4" Type="http://schemas.openxmlformats.org/officeDocument/2006/relationships/notesSlide" Target="../notesSlides/notesSlide3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1008.xml"/><Relationship Id="rId13" Type="http://schemas.openxmlformats.org/officeDocument/2006/relationships/tags" Target="../tags/tag1013.xml"/><Relationship Id="rId18" Type="http://schemas.openxmlformats.org/officeDocument/2006/relationships/tags" Target="../tags/tag1018.xml"/><Relationship Id="rId3" Type="http://schemas.openxmlformats.org/officeDocument/2006/relationships/tags" Target="../tags/tag100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007.xml"/><Relationship Id="rId12" Type="http://schemas.openxmlformats.org/officeDocument/2006/relationships/tags" Target="../tags/tag1012.xml"/><Relationship Id="rId17" Type="http://schemas.openxmlformats.org/officeDocument/2006/relationships/tags" Target="../tags/tag1017.xml"/><Relationship Id="rId2" Type="http://schemas.openxmlformats.org/officeDocument/2006/relationships/tags" Target="../tags/tag1002.xml"/><Relationship Id="rId16" Type="http://schemas.openxmlformats.org/officeDocument/2006/relationships/tags" Target="../tags/tag1016.xml"/><Relationship Id="rId20" Type="http://schemas.openxmlformats.org/officeDocument/2006/relationships/tags" Target="../tags/tag1020.xml"/><Relationship Id="rId1" Type="http://schemas.openxmlformats.org/officeDocument/2006/relationships/tags" Target="../tags/tag1001.xml"/><Relationship Id="rId6" Type="http://schemas.openxmlformats.org/officeDocument/2006/relationships/tags" Target="../tags/tag1006.xml"/><Relationship Id="rId11" Type="http://schemas.openxmlformats.org/officeDocument/2006/relationships/tags" Target="../tags/tag1011.xml"/><Relationship Id="rId5" Type="http://schemas.openxmlformats.org/officeDocument/2006/relationships/tags" Target="../tags/tag1005.xml"/><Relationship Id="rId15" Type="http://schemas.openxmlformats.org/officeDocument/2006/relationships/tags" Target="../tags/tag1015.xml"/><Relationship Id="rId10" Type="http://schemas.openxmlformats.org/officeDocument/2006/relationships/tags" Target="../tags/tag1010.xml"/><Relationship Id="rId19" Type="http://schemas.openxmlformats.org/officeDocument/2006/relationships/tags" Target="../tags/tag1019.xml"/><Relationship Id="rId4" Type="http://schemas.openxmlformats.org/officeDocument/2006/relationships/tags" Target="../tags/tag1004.xml"/><Relationship Id="rId9" Type="http://schemas.openxmlformats.org/officeDocument/2006/relationships/tags" Target="../tags/tag1009.xml"/><Relationship Id="rId14" Type="http://schemas.openxmlformats.org/officeDocument/2006/relationships/tags" Target="../tags/tag10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1023.xml"/><Relationship Id="rId2" Type="http://schemas.openxmlformats.org/officeDocument/2006/relationships/tags" Target="../tags/tag1022.xml"/><Relationship Id="rId1" Type="http://schemas.openxmlformats.org/officeDocument/2006/relationships/tags" Target="../tags/tag1021.xml"/><Relationship Id="rId5" Type="http://schemas.openxmlformats.org/officeDocument/2006/relationships/image" Target="../media/image3.emf"/><Relationship Id="rId4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5.xml"/><Relationship Id="rId1" Type="http://schemas.openxmlformats.org/officeDocument/2006/relationships/tags" Target="../tags/tag10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3.xml"/><Relationship Id="rId1" Type="http://schemas.openxmlformats.org/officeDocument/2006/relationships/tags" Target="../tags/tag442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Caches (Writing)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2013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244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P &amp; H Chapter 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5.2-3, 5.5</a:t>
            </a:r>
            <a:endParaRPr lang="en-US" dirty="0">
              <a:solidFill>
                <a:srgbClr val="FFFF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Cache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533400"/>
            <a:ext cx="3048000" cy="6172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Direct Mapped</a:t>
            </a:r>
          </a:p>
          <a:p>
            <a:r>
              <a:rPr lang="en-US" dirty="0" smtClean="0"/>
              <a:t>+ Smaller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Faster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Very</a:t>
            </a:r>
          </a:p>
          <a:p>
            <a:r>
              <a:rPr lang="en-US" dirty="0" smtClean="0"/>
              <a:t>– Lots</a:t>
            </a:r>
          </a:p>
          <a:p>
            <a:r>
              <a:rPr lang="en-US" dirty="0" smtClean="0"/>
              <a:t>– Low</a:t>
            </a:r>
          </a:p>
          <a:p>
            <a:r>
              <a:rPr lang="en-US" dirty="0" smtClean="0"/>
              <a:t>– Common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791200" y="533400"/>
            <a:ext cx="3124200" cy="6172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algn="r"/>
            <a:r>
              <a:rPr lang="en-US" dirty="0" smtClean="0"/>
              <a:t>Larger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Slower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Not Very –</a:t>
            </a:r>
          </a:p>
          <a:p>
            <a:pPr algn="r"/>
            <a:r>
              <a:rPr lang="en-US" dirty="0" smtClean="0"/>
              <a:t>Zero +</a:t>
            </a:r>
          </a:p>
          <a:p>
            <a:pPr algn="r"/>
            <a:r>
              <a:rPr lang="en-US" dirty="0" smtClean="0"/>
              <a:t>High +</a:t>
            </a:r>
          </a:p>
          <a:p>
            <a:pPr algn="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2438400" y="1066800"/>
            <a:ext cx="42672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Tag Size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SRAM Overhead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Controller Logic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Speed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Price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Scalability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# of conflict misses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Hit rate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Pathological Cases?</a:t>
            </a:r>
          </a:p>
          <a:p>
            <a:pPr algn="ctr">
              <a:spcBef>
                <a:spcPts val="672"/>
              </a:spcBef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4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Cache Tradeoffs</a:t>
            </a:r>
            <a:endParaRPr lang="en-US" sz="3600" dirty="0"/>
          </a:p>
        </p:txBody>
      </p:sp>
      <p:sp>
        <p:nvSpPr>
          <p:cNvPr id="35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Compromise: Set-associative </a:t>
            </a:r>
            <a:r>
              <a:rPr lang="en-US" dirty="0"/>
              <a:t>cache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Like a direct-mapped 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Index into a location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Fast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Like a fully-associative 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store multiple entries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decreases thrashing in cache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Search in each element</a:t>
            </a:r>
          </a:p>
        </p:txBody>
      </p:sp>
    </p:spTree>
    <p:extLst>
      <p:ext uri="{BB962C8B-B14F-4D97-AF65-F5344CB8AC3E}">
        <p14:creationId xmlns:p14="http://schemas.microsoft.com/office/powerpoint/2010/main" val="419222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 rot="5400000">
            <a:off x="5943600" y="3429000"/>
            <a:ext cx="381000" cy="3581400"/>
            <a:chOff x="4848" y="2112"/>
            <a:chExt cx="240" cy="1056"/>
          </a:xfrm>
        </p:grpSpPr>
        <p:sp>
          <p:nvSpPr>
            <p:cNvPr id="3311648" name="Line 32" hidden="1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 hidden="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311650" name="Line 34" hidden="1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 hidden="1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3" name="Line 37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grpSp>
        <p:nvGrpSpPr>
          <p:cNvPr id="3" name="Group 45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 rot="5400000">
            <a:off x="2781551" y="5295649"/>
            <a:ext cx="1447298" cy="609600"/>
            <a:chOff x="1056" y="1584"/>
            <a:chExt cx="1331" cy="432"/>
          </a:xfrm>
        </p:grpSpPr>
        <p:sp>
          <p:nvSpPr>
            <p:cNvPr id="3311662" name="AutoShape 46" hidden="1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 algn="ctr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1663" name="Line 47" hidden="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4" name="Line 48" hidden="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5" name="Line 49" hidden="1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 flipV="1">
              <a:off x="1775" y="1796"/>
              <a:ext cx="612" cy="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66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3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4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5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9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40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41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grpSp>
        <p:nvGrpSpPr>
          <p:cNvPr id="74" name="Group 31"/>
          <p:cNvGrpSpPr>
            <a:grpSpLocks/>
          </p:cNvGrpSpPr>
          <p:nvPr/>
        </p:nvGrpSpPr>
        <p:grpSpPr bwMode="auto">
          <a:xfrm rot="5400000">
            <a:off x="5905500" y="5143500"/>
            <a:ext cx="381000" cy="1676400"/>
            <a:chOff x="4848" y="2112"/>
            <a:chExt cx="240" cy="1056"/>
          </a:xfrm>
        </p:grpSpPr>
        <p:sp>
          <p:nvSpPr>
            <p:cNvPr id="75" name="Line 32"/>
            <p:cNvSpPr>
              <a:spLocks noChangeShapeType="1"/>
            </p:cNvSpPr>
            <p:nvPr/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6" name="Line 33"/>
            <p:cNvSpPr>
              <a:spLocks noChangeShapeType="1"/>
            </p:cNvSpPr>
            <p:nvPr/>
          </p:nvSpPr>
          <p:spPr bwMode="auto">
            <a:xfrm>
              <a:off x="5088" y="2256"/>
              <a:ext cx="0" cy="76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>
              <a:off x="4848" y="2112"/>
              <a:ext cx="24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4848" y="3024"/>
              <a:ext cx="24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85" name="Oval 44"/>
          <p:cNvSpPr>
            <a:spLocks noChangeArrowheads="1"/>
          </p:cNvSpPr>
          <p:nvPr/>
        </p:nvSpPr>
        <p:spPr bwMode="auto">
          <a:xfrm>
            <a:off x="3352800" y="3956347"/>
            <a:ext cx="609600" cy="767756"/>
          </a:xfrm>
          <a:prstGeom prst="ellips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=</a:t>
            </a:r>
          </a:p>
        </p:txBody>
      </p:sp>
      <p:grpSp>
        <p:nvGrpSpPr>
          <p:cNvPr id="86" name="Group 45"/>
          <p:cNvGrpSpPr>
            <a:grpSpLocks/>
          </p:cNvGrpSpPr>
          <p:nvPr/>
        </p:nvGrpSpPr>
        <p:grpSpPr bwMode="auto">
          <a:xfrm rot="5400000">
            <a:off x="3009899" y="5112456"/>
            <a:ext cx="990600" cy="519289"/>
            <a:chOff x="1056" y="1616"/>
            <a:chExt cx="911" cy="368"/>
          </a:xfrm>
        </p:grpSpPr>
        <p:sp>
          <p:nvSpPr>
            <p:cNvPr id="87" name="AutoShape 46"/>
            <p:cNvSpPr>
              <a:spLocks noChangeArrowheads="1"/>
            </p:cNvSpPr>
            <p:nvPr/>
          </p:nvSpPr>
          <p:spPr bwMode="auto">
            <a:xfrm>
              <a:off x="1248" y="1616"/>
              <a:ext cx="528" cy="368"/>
            </a:xfrm>
            <a:prstGeom prst="flowChartDelay">
              <a:avLst/>
            </a:prstGeom>
            <a:no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8" name="Line 47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9" name="Line 48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Line 49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91" name="Line 50"/>
          <p:cNvSpPr>
            <a:spLocks noChangeShapeType="1"/>
          </p:cNvSpPr>
          <p:nvPr/>
        </p:nvSpPr>
        <p:spPr bwMode="auto">
          <a:xfrm flipH="1">
            <a:off x="3657600" y="47244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62200" y="1066800"/>
            <a:ext cx="1159114" cy="1447800"/>
            <a:chOff x="2362200" y="1066800"/>
            <a:chExt cx="1159114" cy="1447800"/>
          </a:xfrm>
        </p:grpSpPr>
        <p:sp>
          <p:nvSpPr>
            <p:cNvPr id="81" name="Line 39"/>
            <p:cNvSpPr>
              <a:spLocks noChangeShapeType="1"/>
            </p:cNvSpPr>
            <p:nvPr/>
          </p:nvSpPr>
          <p:spPr bwMode="auto">
            <a:xfrm>
              <a:off x="2362200" y="2514600"/>
              <a:ext cx="3048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2362200" y="1371600"/>
              <a:ext cx="0" cy="1143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3311623" idx="0"/>
            </p:cNvCxnSpPr>
            <p:nvPr/>
          </p:nvCxnSpPr>
          <p:spPr>
            <a:xfrm>
              <a:off x="2362200" y="1371600"/>
              <a:ext cx="115911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3311623" idx="0"/>
            </p:cNvCxnSpPr>
            <p:nvPr/>
          </p:nvCxnSpPr>
          <p:spPr>
            <a:xfrm flipV="1">
              <a:off x="3521314" y="1066800"/>
              <a:ext cx="0" cy="3048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Elbow Connector 20"/>
          <p:cNvCxnSpPr>
            <a:stCxn id="85" idx="2"/>
          </p:cNvCxnSpPr>
          <p:nvPr/>
        </p:nvCxnSpPr>
        <p:spPr>
          <a:xfrm rot="10800000">
            <a:off x="1555044" y="1066803"/>
            <a:ext cx="1797756" cy="3273423"/>
          </a:xfrm>
          <a:prstGeom prst="bentConnector2">
            <a:avLst/>
          </a:prstGeom>
          <a:ln w="28575"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28" name="Elbow Connector 3311627"/>
          <p:cNvCxnSpPr/>
          <p:nvPr/>
        </p:nvCxnSpPr>
        <p:spPr>
          <a:xfrm rot="5400000" flipH="1" flipV="1">
            <a:off x="5428762" y="3867638"/>
            <a:ext cx="3163276" cy="609600"/>
          </a:xfrm>
          <a:prstGeom prst="bentConnector3">
            <a:avLst>
              <a:gd name="adj1" fmla="val 34072"/>
            </a:avLst>
          </a:prstGeom>
          <a:ln w="28575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2" name="Elbow Connector 3311641"/>
          <p:cNvCxnSpPr/>
          <p:nvPr/>
        </p:nvCxnSpPr>
        <p:spPr>
          <a:xfrm rot="16200000" flipV="1">
            <a:off x="3638062" y="3905738"/>
            <a:ext cx="3163276" cy="533400"/>
          </a:xfrm>
          <a:prstGeom prst="bentConnector3">
            <a:avLst>
              <a:gd name="adj1" fmla="val 34662"/>
            </a:avLst>
          </a:prstGeom>
          <a:ln w="28575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7" name="Straight Connector 3311646"/>
          <p:cNvCxnSpPr>
            <a:stCxn id="85" idx="0"/>
          </p:cNvCxnSpPr>
          <p:nvPr/>
        </p:nvCxnSpPr>
        <p:spPr>
          <a:xfrm flipV="1">
            <a:off x="3657600" y="2590800"/>
            <a:ext cx="0" cy="1365547"/>
          </a:xfrm>
          <a:prstGeom prst="line">
            <a:avLst/>
          </a:prstGeom>
          <a:ln w="28575">
            <a:solidFill>
              <a:schemeClr val="bg1"/>
            </a:solidFill>
            <a:headEnd type="arrow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410200" y="800100"/>
            <a:ext cx="3048000" cy="5219700"/>
            <a:chOff x="5410200" y="800100"/>
            <a:chExt cx="3048000" cy="5219700"/>
          </a:xfrm>
        </p:grpSpPr>
        <p:cxnSp>
          <p:nvCxnSpPr>
            <p:cNvPr id="32" name="Elbow Connector 31"/>
            <p:cNvCxnSpPr>
              <a:stCxn id="55" idx="3"/>
            </p:cNvCxnSpPr>
            <p:nvPr/>
          </p:nvCxnSpPr>
          <p:spPr>
            <a:xfrm>
              <a:off x="5410200" y="800100"/>
              <a:ext cx="3048000" cy="5219700"/>
            </a:xfrm>
            <a:prstGeom prst="bentConnector2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6819900" y="6019800"/>
              <a:ext cx="163830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>
            <p:custDataLst>
              <p:tags r:id="rId42"/>
            </p:custDataLst>
          </p:nvPr>
        </p:nvSpPr>
        <p:spPr>
          <a:xfrm>
            <a:off x="2743200" y="6033796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48" name="TextBox 147"/>
          <p:cNvSpPr txBox="1"/>
          <p:nvPr>
            <p:custDataLst>
              <p:tags r:id="rId43"/>
            </p:custDataLst>
          </p:nvPr>
        </p:nvSpPr>
        <p:spPr>
          <a:xfrm>
            <a:off x="5105400" y="61061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510843" y="5867400"/>
            <a:ext cx="0" cy="5765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96000" y="6172200"/>
            <a:ext cx="0" cy="27179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11625" idx="0"/>
            <a:endCxn id="3311634" idx="2"/>
          </p:cNvCxnSpPr>
          <p:nvPr/>
        </p:nvCxnSpPr>
        <p:spPr>
          <a:xfrm>
            <a:off x="6096000" y="1905000"/>
            <a:ext cx="0" cy="1828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895600" y="2590799"/>
            <a:ext cx="440264" cy="2286002"/>
            <a:chOff x="2895600" y="2590799"/>
            <a:chExt cx="440264" cy="2286002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2895600" y="2590799"/>
              <a:ext cx="46157" cy="228600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9" idx="1"/>
            </p:cNvCxnSpPr>
            <p:nvPr/>
          </p:nvCxnSpPr>
          <p:spPr>
            <a:xfrm flipH="1">
              <a:off x="2933700" y="4876801"/>
              <a:ext cx="40216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extBox 176"/>
          <p:cNvSpPr txBox="1"/>
          <p:nvPr>
            <p:custDataLst>
              <p:tags r:id="rId44"/>
            </p:custDataLst>
          </p:nvPr>
        </p:nvSpPr>
        <p:spPr>
          <a:xfrm>
            <a:off x="5334000" y="5715000"/>
            <a:ext cx="20574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78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5376644" y="5181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943600" y="62484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6629400" y="5181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>
            <p:custDataLst>
              <p:tags r:id="rId48"/>
            </p:custDataLst>
          </p:nvPr>
        </p:nvSpPr>
        <p:spPr>
          <a:xfrm>
            <a:off x="6172200" y="6153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763" y="5105400"/>
            <a:ext cx="1486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0…001000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1401392" y="5304209"/>
            <a:ext cx="234485" cy="4464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Left Brace 92"/>
          <p:cNvSpPr/>
          <p:nvPr/>
        </p:nvSpPr>
        <p:spPr>
          <a:xfrm rot="16200000">
            <a:off x="1020615" y="5385631"/>
            <a:ext cx="239485" cy="2886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Left Brace 93"/>
          <p:cNvSpPr/>
          <p:nvPr/>
        </p:nvSpPr>
        <p:spPr>
          <a:xfrm rot="16200000">
            <a:off x="501782" y="5226181"/>
            <a:ext cx="304800" cy="6728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1306091" y="5562600"/>
            <a:ext cx="903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offset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72691" y="5862935"/>
            <a:ext cx="861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index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04800" y="5562600"/>
            <a:ext cx="575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tag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>
            <a:endCxn id="93" idx="1"/>
          </p:cNvCxnSpPr>
          <p:nvPr/>
        </p:nvCxnSpPr>
        <p:spPr>
          <a:xfrm flipV="1">
            <a:off x="1060915" y="5649685"/>
            <a:ext cx="79443" cy="33201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57200" y="3733800"/>
            <a:ext cx="1181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ord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selector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96046" y="4426803"/>
            <a:ext cx="310045" cy="79289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18634" y="5181600"/>
            <a:ext cx="23931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485073" y="4426803"/>
            <a:ext cx="15304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Byte offset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in word</a:t>
            </a:r>
          </a:p>
        </p:txBody>
      </p:sp>
    </p:spTree>
    <p:extLst>
      <p:ext uri="{BB962C8B-B14F-4D97-AF65-F5344CB8AC3E}">
        <p14:creationId xmlns:p14="http://schemas.microsoft.com/office/powerpoint/2010/main" val="106443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3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3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1621" grpId="0" animBg="1"/>
      <p:bldP spid="3311622" grpId="0"/>
      <p:bldP spid="3311623" grpId="0"/>
      <p:bldP spid="3311624" grpId="0"/>
      <p:bldP spid="3311625" grpId="0" animBg="1"/>
      <p:bldP spid="3311629" grpId="0" animBg="1"/>
      <p:bldP spid="3311630" grpId="0" animBg="1"/>
      <p:bldP spid="3311631" grpId="0" animBg="1"/>
      <p:bldP spid="3311632" grpId="0" animBg="1"/>
      <p:bldP spid="3311633" grpId="0" animBg="1"/>
      <p:bldP spid="3311634" grpId="0" animBg="1"/>
      <p:bldP spid="3311635" grpId="0" animBg="1"/>
      <p:bldP spid="85" grpId="0" animBg="1"/>
      <p:bldP spid="91" grpId="0" animBg="1"/>
      <p:bldP spid="147" grpId="0"/>
      <p:bldP spid="148" grpId="0"/>
      <p:bldP spid="177" grpId="0"/>
      <p:bldP spid="178" grpId="0" animBg="1"/>
      <p:bldP spid="179" grpId="0" animBg="1"/>
      <p:bldP spid="185" grpId="0" animBg="1"/>
      <p:bldP spid="187" grpId="0"/>
      <p:bldP spid="4" grpId="0"/>
      <p:bldP spid="6" grpId="0" animBg="1"/>
      <p:bldP spid="93" grpId="0" animBg="1"/>
      <p:bldP spid="94" grpId="0" animBg="1"/>
      <p:bldP spid="95" grpId="0"/>
      <p:bldP spid="96" grpId="0"/>
      <p:bldP spid="97" grpId="0"/>
      <p:bldP spid="98" grpId="0"/>
      <p:bldP spid="1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3" name="Line 37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sp>
        <p:nvSpPr>
          <p:cNvPr id="3311666" name="Line 50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1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2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3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7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38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39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sp>
        <p:nvSpPr>
          <p:cNvPr id="81" name="Line 39"/>
          <p:cNvSpPr>
            <a:spLocks noChangeShapeType="1"/>
          </p:cNvSpPr>
          <p:nvPr/>
        </p:nvSpPr>
        <p:spPr bwMode="auto">
          <a:xfrm>
            <a:off x="2362200" y="2514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>
            <a:stCxn id="3311625" idx="0"/>
            <a:endCxn id="3311634" idx="2"/>
          </p:cNvCxnSpPr>
          <p:nvPr/>
        </p:nvCxnSpPr>
        <p:spPr>
          <a:xfrm>
            <a:off x="6096000" y="1905000"/>
            <a:ext cx="0" cy="1828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3"/>
          <p:cNvSpPr txBox="1">
            <a:spLocks noChangeArrowheads="1"/>
          </p:cNvSpPr>
          <p:nvPr>
            <p:custDataLst>
              <p:tags r:id="rId40"/>
            </p:custDataLst>
          </p:nvPr>
        </p:nvSpPr>
        <p:spPr>
          <a:xfrm>
            <a:off x="152400" y="3657600"/>
            <a:ext cx="8991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n</a:t>
            </a:r>
            <a:r>
              <a:rPr lang="en-US" sz="2800" dirty="0" smtClean="0"/>
              <a:t> bit index, </a:t>
            </a:r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How big is cache (</a:t>
            </a:r>
            <a:r>
              <a:rPr lang="en-US" sz="2800" b="1" i="1" dirty="0" smtClean="0">
                <a:solidFill>
                  <a:schemeClr val="accent1"/>
                </a:solidFill>
              </a:rPr>
              <a:t>data only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26542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3" name="Line 37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sp>
        <p:nvSpPr>
          <p:cNvPr id="3311666" name="Line 50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1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2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3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7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38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39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sp>
        <p:nvSpPr>
          <p:cNvPr id="81" name="Line 39"/>
          <p:cNvSpPr>
            <a:spLocks noChangeShapeType="1"/>
          </p:cNvSpPr>
          <p:nvPr/>
        </p:nvSpPr>
        <p:spPr bwMode="auto">
          <a:xfrm>
            <a:off x="2362200" y="2514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>
            <a:stCxn id="3311625" idx="0"/>
            <a:endCxn id="3311634" idx="2"/>
          </p:cNvCxnSpPr>
          <p:nvPr/>
        </p:nvCxnSpPr>
        <p:spPr>
          <a:xfrm>
            <a:off x="6096000" y="1905000"/>
            <a:ext cx="0" cy="1828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3"/>
          <p:cNvSpPr txBox="1">
            <a:spLocks noChangeArrowheads="1"/>
          </p:cNvSpPr>
          <p:nvPr>
            <p:custDataLst>
              <p:tags r:id="rId40"/>
            </p:custDataLst>
          </p:nvPr>
        </p:nvSpPr>
        <p:spPr>
          <a:xfrm>
            <a:off x="152400" y="3657600"/>
            <a:ext cx="8991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n</a:t>
            </a:r>
            <a:r>
              <a:rPr lang="en-US" sz="2800" dirty="0" smtClean="0"/>
              <a:t> bit index, </a:t>
            </a:r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How much SRAM is needed (</a:t>
            </a:r>
            <a:r>
              <a:rPr lang="en-US" sz="2800" b="1" i="1" dirty="0" smtClean="0">
                <a:solidFill>
                  <a:schemeClr val="accent1"/>
                </a:solidFill>
              </a:rPr>
              <a:t>data + overhead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29962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33400" y="24384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162800" y="5334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4281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585281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56681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051881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447800" y="3352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51881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5486400" y="5496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7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33400" y="838200"/>
            <a:ext cx="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585281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04281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75881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4572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447800" y="38100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600200" y="3505200"/>
            <a:ext cx="0" cy="1905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752600" y="3581400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1676400" y="57912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5400000" flipH="1">
            <a:off x="1365766" y="526363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447800" y="44958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00200" y="4419600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2600" y="4343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4267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2"/>
            </p:custDataLst>
          </p:nvPr>
        </p:nvSpPr>
        <p:spPr>
          <a:xfrm>
            <a:off x="2133600" y="4191000"/>
            <a:ext cx="2286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62200" y="4419600"/>
            <a:ext cx="1371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4"/>
            </p:custDataLst>
          </p:nvPr>
        </p:nvSpPr>
        <p:spPr>
          <a:xfrm>
            <a:off x="4648200" y="50495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35"/>
            </p:custDataLst>
          </p:nvPr>
        </p:nvSpPr>
        <p:spPr>
          <a:xfrm>
            <a:off x="990600" y="58775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6"/>
            </p:custDataLst>
          </p:nvPr>
        </p:nvSpPr>
        <p:spPr>
          <a:xfrm>
            <a:off x="5105400" y="59537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7"/>
            </p:custDataLst>
          </p:nvPr>
        </p:nvSpPr>
        <p:spPr>
          <a:xfrm>
            <a:off x="4648200" y="41148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8"/>
            </p:custDataLst>
          </p:nvPr>
        </p:nvSpPr>
        <p:spPr>
          <a:xfrm>
            <a:off x="1373459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356681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304726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38400" y="24384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4290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8100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81400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2766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657600" y="3352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2766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8100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4290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35981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35814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 rot="5400000">
            <a:off x="3529445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876800" y="2438400"/>
            <a:ext cx="297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6388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198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4864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5867400" y="33528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4864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198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8"/>
            </p:custDataLst>
          </p:nvPr>
        </p:nvSpPr>
        <p:spPr>
          <a:xfrm>
            <a:off x="58079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57912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 rot="5400000">
            <a:off x="5739245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78486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82296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001000" y="23622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6962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 flipV="1">
            <a:off x="8077200" y="33528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6962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296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78486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2"/>
            </p:custDataLst>
          </p:nvPr>
        </p:nvSpPr>
        <p:spPr>
          <a:xfrm>
            <a:off x="80177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80010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 rot="5400000">
            <a:off x="7949045" y="29268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905000" y="36576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00200" y="35052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1752600" y="3581400"/>
            <a:ext cx="411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1905000" y="36576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482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6858000" y="1905000"/>
            <a:ext cx="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89916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590800" y="3962400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6781800" y="3962400"/>
            <a:ext cx="2209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41910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019800" y="3886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6781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5257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648200" y="39624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5376644" y="4800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5376644" y="57150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2"/>
            </p:custDataLst>
          </p:nvPr>
        </p:nvSpPr>
        <p:spPr>
          <a:xfrm>
            <a:off x="5562600" y="5562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3"/>
            </p:custDataLst>
          </p:nvPr>
        </p:nvSpPr>
        <p:spPr>
          <a:xfrm>
            <a:off x="5638800" y="4629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04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5"/>
            </p:custDataLst>
          </p:nvPr>
        </p:nvGrpSpPr>
        <p:grpSpPr bwMode="auto">
          <a:xfrm rot="5400000">
            <a:off x="5334000" y="35153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 rot="5400000">
            <a:off x="5257800" y="25806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7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2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8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18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sp>
        <p:nvSpPr>
          <p:cNvPr id="118" name="TextBox 117" hidden="1"/>
          <p:cNvSpPr txBox="1"/>
          <p:nvPr>
            <p:custDataLst>
              <p:tags r:id="rId19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119" name="Rectangle 3"/>
          <p:cNvSpPr txBox="1">
            <a:spLocks noChangeArrowheads="1"/>
          </p:cNvSpPr>
          <p:nvPr>
            <p:custDataLst>
              <p:tags r:id="rId20"/>
            </p:custDataLst>
          </p:nvPr>
        </p:nvSpPr>
        <p:spPr>
          <a:xfrm>
            <a:off x="228600" y="2209800"/>
            <a:ext cx="8458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How big is cache (</a:t>
            </a:r>
            <a:r>
              <a:rPr lang="en-US" sz="2800" b="1" dirty="0" smtClean="0">
                <a:solidFill>
                  <a:schemeClr val="accent1"/>
                </a:solidFill>
              </a:rPr>
              <a:t>data only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</a:p>
          <a:p>
            <a:endParaRPr lang="en-US" sz="2800" dirty="0" smtClean="0"/>
          </a:p>
        </p:txBody>
      </p:sp>
      <p:sp>
        <p:nvSpPr>
          <p:cNvPr id="160" name="Rectangle 159"/>
          <p:cNvSpPr/>
          <p:nvPr>
            <p:custDataLst>
              <p:tags r:id="rId21"/>
            </p:custDataLst>
          </p:nvPr>
        </p:nvSpPr>
        <p:spPr>
          <a:xfrm>
            <a:off x="1981200" y="2158425"/>
            <a:ext cx="4031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blocks (cache lines)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7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8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18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sp>
        <p:nvSpPr>
          <p:cNvPr id="118" name="TextBox 117" hidden="1"/>
          <p:cNvSpPr txBox="1"/>
          <p:nvPr>
            <p:custDataLst>
              <p:tags r:id="rId19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119" name="Rectangle 3"/>
          <p:cNvSpPr txBox="1">
            <a:spLocks noChangeArrowheads="1"/>
          </p:cNvSpPr>
          <p:nvPr>
            <p:custDataLst>
              <p:tags r:id="rId20"/>
            </p:custDataLst>
          </p:nvPr>
        </p:nvSpPr>
        <p:spPr>
          <a:xfrm>
            <a:off x="228600" y="2209800"/>
            <a:ext cx="8915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m</a:t>
            </a:r>
            <a:r>
              <a:rPr lang="en-US" sz="2800" dirty="0" smtClean="0"/>
              <a:t> bit offset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Q: How much SRAM needed (data + overhead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60" name="Rectangle 159"/>
          <p:cNvSpPr/>
          <p:nvPr>
            <p:custDataLst>
              <p:tags r:id="rId21"/>
            </p:custDataLst>
          </p:nvPr>
        </p:nvSpPr>
        <p:spPr>
          <a:xfrm>
            <a:off x="1981200" y="2158425"/>
            <a:ext cx="4031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blocks (cache lines)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85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4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781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914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818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57200" y="3352800"/>
            <a:ext cx="3505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9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696200" y="6096000"/>
            <a:ext cx="304800" cy="1018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 rot="5400000">
            <a:off x="5867400" y="4277379"/>
            <a:ext cx="381000" cy="3581400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57200" y="914400"/>
            <a:ext cx="0" cy="2438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9050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2860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574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7526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2133600" y="4267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7526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6019800" y="6258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43"/>
            </p:custDataLst>
          </p:nvPr>
        </p:nvCxnSpPr>
        <p:spPr>
          <a:xfrm rot="5400000">
            <a:off x="3848099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9050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276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6019800" y="5334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133600" y="4724400"/>
            <a:ext cx="0" cy="1219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4419600"/>
            <a:ext cx="0" cy="1676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438400" y="4495800"/>
            <a:ext cx="0" cy="1524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2286000" y="63246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5400000" flipH="1">
            <a:off x="1975366" y="572083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133600" y="5334000"/>
            <a:ext cx="685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2286000" y="51816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2438400" y="5029200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6" name="Rectangle 145"/>
          <p:cNvSpPr/>
          <p:nvPr>
            <p:custDataLst>
              <p:tags r:id="rId56"/>
            </p:custDataLst>
          </p:nvPr>
        </p:nvSpPr>
        <p:spPr>
          <a:xfrm>
            <a:off x="2819400" y="4953000"/>
            <a:ext cx="228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/>
          <p:nvPr>
            <p:custDataLst>
              <p:tags r:id="rId57"/>
            </p:custDataLst>
          </p:nvPr>
        </p:nvCxnSpPr>
        <p:spPr>
          <a:xfrm>
            <a:off x="3026735" y="5181600"/>
            <a:ext cx="1240465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58"/>
            </p:custDataLst>
          </p:nvPr>
        </p:nvSpPr>
        <p:spPr>
          <a:xfrm>
            <a:off x="5181600" y="581156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59"/>
            </p:custDataLst>
          </p:nvPr>
        </p:nvSpPr>
        <p:spPr>
          <a:xfrm>
            <a:off x="1600200" y="6410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60"/>
            </p:custDataLst>
          </p:nvPr>
        </p:nvSpPr>
        <p:spPr>
          <a:xfrm>
            <a:off x="5181600" y="641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61"/>
            </p:custDataLst>
          </p:nvPr>
        </p:nvSpPr>
        <p:spPr>
          <a:xfrm>
            <a:off x="5181600" y="4876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62"/>
            </p:custDataLst>
          </p:nvPr>
        </p:nvGrpSpPr>
        <p:grpSpPr bwMode="auto">
          <a:xfrm rot="5400000">
            <a:off x="5791200" y="3342622"/>
            <a:ext cx="381000" cy="3581400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14" name="Rectangle 113"/>
          <p:cNvSpPr/>
          <p:nvPr>
            <p:custDataLst>
              <p:tags r:id="rId63"/>
            </p:custDataLst>
          </p:nvPr>
        </p:nvSpPr>
        <p:spPr>
          <a:xfrm>
            <a:off x="20741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20574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5400000">
            <a:off x="20054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3810000" y="3352800"/>
            <a:ext cx="2514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43434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47244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44958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41910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 flipV="1">
            <a:off x="4572000" y="42672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41910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7244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43434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>
            <p:custDataLst>
              <p:tags r:id="rId78"/>
            </p:custDataLst>
          </p:nvPr>
        </p:nvSpPr>
        <p:spPr>
          <a:xfrm>
            <a:off x="45125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44958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5400000">
            <a:off x="44438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6248400" y="33528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4770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73914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781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67818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71628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6934200" y="32766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66294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H="1" flipV="1">
            <a:off x="7010400" y="42672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66294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71628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67818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0" name="Rectangle 169"/>
          <p:cNvSpPr/>
          <p:nvPr>
            <p:custDataLst>
              <p:tags r:id="rId93"/>
            </p:custDataLst>
          </p:nvPr>
        </p:nvSpPr>
        <p:spPr>
          <a:xfrm>
            <a:off x="69509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 flipV="1">
            <a:off x="69342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5400000">
            <a:off x="6882245" y="3910445"/>
            <a:ext cx="332509" cy="381000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2286000" y="4419600"/>
            <a:ext cx="2286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>
            <a:off x="2438400" y="4495800"/>
            <a:ext cx="457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5562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8001000" y="1905000"/>
            <a:ext cx="0" cy="2743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3276600" y="47244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6553200" y="46482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47244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6553200" y="4648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H="1" flipV="1">
            <a:off x="57912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 flipV="1">
            <a:off x="5562600" y="47244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5910044" y="55626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910044" y="64770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8" name="TextBox 207"/>
          <p:cNvSpPr txBox="1"/>
          <p:nvPr>
            <p:custDataLst>
              <p:tags r:id="rId108"/>
            </p:custDataLst>
          </p:nvPr>
        </p:nvSpPr>
        <p:spPr>
          <a:xfrm>
            <a:off x="6096000" y="632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9"/>
            </p:custDataLst>
          </p:nvPr>
        </p:nvSpPr>
        <p:spPr>
          <a:xfrm>
            <a:off x="6172200" y="5391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10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111"/>
            </p:custDataLst>
          </p:nvPr>
        </p:nvCxnSpPr>
        <p:spPr>
          <a:xfrm rot="5400000">
            <a:off x="2628900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Line 4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1066800" y="1066800"/>
            <a:ext cx="0" cy="838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1066800" y="19050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1066800" y="1066800"/>
            <a:ext cx="2362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3429000" y="9144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89" grpId="0" animBg="1"/>
      <p:bldP spid="190" grpId="0" animBg="1"/>
      <p:bldP spid="192" grpId="0" animBg="1"/>
      <p:bldP spid="196" grpId="0" animBg="1"/>
      <p:bldP spid="198" grpId="0" animBg="1"/>
      <p:bldP spid="200" grpId="0" animBg="1"/>
      <p:bldP spid="201" grpId="0" animBg="1"/>
      <p:bldP spid="202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  <p:bldP spid="232" grpId="0" animBg="1"/>
      <p:bldP spid="233" grpId="0" animBg="1"/>
      <p:bldP spid="234" grpId="0" animBg="1"/>
      <p:bldP spid="2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4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781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914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818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8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32"/>
            </p:custDataLst>
          </p:nvPr>
        </p:nvCxnSpPr>
        <p:spPr>
          <a:xfrm rot="5400000">
            <a:off x="3848099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770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781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39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40"/>
            </p:custDataLst>
          </p:nvPr>
        </p:nvCxnSpPr>
        <p:spPr>
          <a:xfrm rot="5400000">
            <a:off x="2628900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1333500" y="1905000"/>
            <a:ext cx="2667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Rectangle 3"/>
          <p:cNvSpPr txBox="1">
            <a:spLocks noChangeArrowheads="1"/>
          </p:cNvSpPr>
          <p:nvPr>
            <p:custDataLst>
              <p:tags r:id="rId42"/>
            </p:custDataLst>
          </p:nvPr>
        </p:nvSpPr>
        <p:spPr>
          <a:xfrm>
            <a:off x="0" y="3657600"/>
            <a:ext cx="9144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n</a:t>
            </a:r>
            <a:r>
              <a:rPr lang="en-US" sz="2800" dirty="0" smtClean="0"/>
              <a:t> bit index, </a:t>
            </a:r>
            <a:r>
              <a:rPr lang="en-US" sz="2800" i="1" dirty="0" smtClean="0"/>
              <a:t>m</a:t>
            </a:r>
            <a:r>
              <a:rPr lang="en-US" sz="2800" dirty="0" smtClean="0"/>
              <a:t> bit offset, </a:t>
            </a:r>
            <a:r>
              <a:rPr lang="en-US" sz="2800" b="1" dirty="0" smtClean="0"/>
              <a:t>N</a:t>
            </a:r>
            <a:r>
              <a:rPr lang="en-US" sz="2800" b="1" dirty="0"/>
              <a:t>-</a:t>
            </a:r>
            <a:r>
              <a:rPr lang="en-US" sz="2800" b="1" dirty="0" smtClean="0"/>
              <a:t>way Set Associative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How big is cache (</a:t>
            </a:r>
            <a:r>
              <a:rPr lang="en-US" sz="2800" b="1" i="1" dirty="0" smtClean="0">
                <a:solidFill>
                  <a:schemeClr val="accent1"/>
                </a:solidFill>
              </a:rPr>
              <a:t>data only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217974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1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  <p:bldP spid="200" grpId="0" animBg="1"/>
      <p:bldP spid="2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4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781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914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818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8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32"/>
            </p:custDataLst>
          </p:nvPr>
        </p:nvCxnSpPr>
        <p:spPr>
          <a:xfrm rot="5400000">
            <a:off x="3848099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770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781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0" name="Rectangle 209"/>
          <p:cNvSpPr/>
          <p:nvPr>
            <p:custDataLst>
              <p:tags r:id="rId39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40"/>
            </p:custDataLst>
          </p:nvPr>
        </p:nvCxnSpPr>
        <p:spPr>
          <a:xfrm rot="5400000">
            <a:off x="2628900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1333500" y="1905000"/>
            <a:ext cx="2667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Rectangle 3"/>
          <p:cNvSpPr txBox="1">
            <a:spLocks noChangeArrowheads="1"/>
          </p:cNvSpPr>
          <p:nvPr>
            <p:custDataLst>
              <p:tags r:id="rId42"/>
            </p:custDataLst>
          </p:nvPr>
        </p:nvSpPr>
        <p:spPr>
          <a:xfrm>
            <a:off x="0" y="3657600"/>
            <a:ext cx="9144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 smtClean="0"/>
              <a:t>n</a:t>
            </a:r>
            <a:r>
              <a:rPr lang="en-US" sz="2800" dirty="0" smtClean="0"/>
              <a:t> bit index, </a:t>
            </a:r>
            <a:r>
              <a:rPr lang="en-US" sz="2800" i="1" dirty="0" smtClean="0"/>
              <a:t>m</a:t>
            </a:r>
            <a:r>
              <a:rPr lang="en-US" sz="2800" dirty="0" smtClean="0"/>
              <a:t> bit offset, </a:t>
            </a:r>
            <a:r>
              <a:rPr lang="en-US" sz="2800" b="1" dirty="0" smtClean="0"/>
              <a:t>N</a:t>
            </a:r>
            <a:r>
              <a:rPr lang="en-US" sz="2800" b="1" dirty="0"/>
              <a:t>-</a:t>
            </a:r>
            <a:r>
              <a:rPr lang="en-US" sz="2800" b="1" dirty="0" smtClean="0"/>
              <a:t>way Set Associative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Q: </a:t>
            </a:r>
            <a:r>
              <a:rPr lang="en-US" sz="2800" dirty="0">
                <a:solidFill>
                  <a:schemeClr val="accent1"/>
                </a:solidFill>
              </a:rPr>
              <a:t>How much SRAM is needed (</a:t>
            </a:r>
            <a:r>
              <a:rPr lang="en-US" sz="2800" b="1" i="1" dirty="0">
                <a:solidFill>
                  <a:schemeClr val="accent1"/>
                </a:solidFill>
              </a:rPr>
              <a:t>data + overhead</a:t>
            </a:r>
            <a:r>
              <a:rPr lang="en-US" sz="2800" dirty="0" smtClean="0">
                <a:solidFill>
                  <a:schemeClr val="accent1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46996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Direct </a:t>
            </a:r>
            <a:r>
              <a:rPr lang="en-US" dirty="0"/>
              <a:t>Mapped</a:t>
            </a:r>
          </a:p>
        </p:txBody>
      </p:sp>
      <p:sp>
        <p:nvSpPr>
          <p:cNvPr id="354816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816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816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817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817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817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817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817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817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7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817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818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818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818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818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818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818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bg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8" name="Text Box 68"/>
          <p:cNvSpPr txBox="1">
            <a:spLocks noChangeArrowheads="1"/>
          </p:cNvSpPr>
          <p:nvPr/>
        </p:nvSpPr>
        <p:spPr bwMode="auto">
          <a:xfrm>
            <a:off x="3886200" y="1219200"/>
            <a:ext cx="226151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9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7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81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25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5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12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5226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Fully Associative</a:t>
            </a:r>
            <a:endParaRPr lang="en-US" dirty="0"/>
          </a:p>
        </p:txBody>
      </p:sp>
      <p:sp>
        <p:nvSpPr>
          <p:cNvPr id="355226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5226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5226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5226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5226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5226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5226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5227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5227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5227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5227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5227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5227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5227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5227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5227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5227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5228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5228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52282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83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52284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52285" name="Rectangle 2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86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7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8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52289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0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1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6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7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8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9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0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01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2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3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4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52305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6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7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8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9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52310" name="Rectangle 54"/>
          <p:cNvSpPr>
            <a:spLocks noChangeArrowheads="1"/>
          </p:cNvSpPr>
          <p:nvPr/>
        </p:nvSpPr>
        <p:spPr bwMode="blackWhite">
          <a:xfrm>
            <a:off x="4273550" y="4230688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16" name="Text Box 60"/>
          <p:cNvSpPr txBox="1">
            <a:spLocks noChangeArrowheads="1"/>
          </p:cNvSpPr>
          <p:nvPr/>
        </p:nvSpPr>
        <p:spPr bwMode="auto">
          <a:xfrm>
            <a:off x="3886200" y="1219200"/>
            <a:ext cx="22615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4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  <p:sp>
        <p:nvSpPr>
          <p:cNvPr id="58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5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228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Rectangle 2"/>
          <p:cNvSpPr>
            <a:spLocks noChangeArrowheads="1"/>
          </p:cNvSpPr>
          <p:nvPr/>
        </p:nvSpPr>
        <p:spPr bwMode="auto">
          <a:xfrm>
            <a:off x="20955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20" name="Rectangle 4"/>
          <p:cNvSpPr>
            <a:spLocks noChangeArrowheads="1"/>
          </p:cNvSpPr>
          <p:nvPr/>
        </p:nvSpPr>
        <p:spPr bwMode="auto">
          <a:xfrm>
            <a:off x="6524625" y="1143000"/>
            <a:ext cx="2049463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1" name="Rectangle 5"/>
          <p:cNvSpPr>
            <a:spLocks noChangeArrowheads="1"/>
          </p:cNvSpPr>
          <p:nvPr/>
        </p:nvSpPr>
        <p:spPr bwMode="auto">
          <a:xfrm>
            <a:off x="2754313" y="1143000"/>
            <a:ext cx="3748087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Comparison: 2 </a:t>
            </a:r>
            <a:r>
              <a:rPr lang="en-US" sz="3600" dirty="0"/>
              <a:t>Way Set </a:t>
            </a:r>
            <a:r>
              <a:rPr lang="en-US" sz="3600" dirty="0" err="1"/>
              <a:t>Assoc</a:t>
            </a:r>
            <a:endParaRPr lang="en-US" sz="3600" dirty="0"/>
          </a:p>
        </p:txBody>
      </p:sp>
      <p:sp>
        <p:nvSpPr>
          <p:cNvPr id="354202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202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202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202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202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202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202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203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203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2032" name="Text Box 16"/>
          <p:cNvSpPr txBox="1">
            <a:spLocks noChangeArrowheads="1"/>
          </p:cNvSpPr>
          <p:nvPr/>
        </p:nvSpPr>
        <p:spPr bwMode="auto">
          <a:xfrm>
            <a:off x="830263" y="1182688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203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203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203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203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203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203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203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204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204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2042" name="Text Box 26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2043" name="Text Box 27"/>
          <p:cNvSpPr txBox="1">
            <a:spLocks noChangeArrowheads="1"/>
          </p:cNvSpPr>
          <p:nvPr/>
        </p:nvSpPr>
        <p:spPr bwMode="auto">
          <a:xfrm>
            <a:off x="306705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2044" name="Rectangle 28"/>
          <p:cNvSpPr>
            <a:spLocks noChangeArrowheads="1"/>
          </p:cNvSpPr>
          <p:nvPr/>
        </p:nvSpPr>
        <p:spPr bwMode="blackWhite">
          <a:xfrm>
            <a:off x="3067050" y="25622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5" name="Rectangle 29"/>
          <p:cNvSpPr>
            <a:spLocks noChangeArrowheads="1"/>
          </p:cNvSpPr>
          <p:nvPr/>
        </p:nvSpPr>
        <p:spPr bwMode="auto">
          <a:xfrm>
            <a:off x="3600450" y="25622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6" name="Rectangle 30"/>
          <p:cNvSpPr>
            <a:spLocks noChangeArrowheads="1"/>
          </p:cNvSpPr>
          <p:nvPr/>
        </p:nvSpPr>
        <p:spPr bwMode="auto">
          <a:xfrm>
            <a:off x="3600450" y="28670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7" name="Text Box 31"/>
          <p:cNvSpPr txBox="1">
            <a:spLocks noChangeArrowheads="1"/>
          </p:cNvSpPr>
          <p:nvPr/>
        </p:nvSpPr>
        <p:spPr bwMode="auto">
          <a:xfrm>
            <a:off x="2990850" y="2105025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2048" name="Rectangle 32"/>
          <p:cNvSpPr>
            <a:spLocks noChangeArrowheads="1"/>
          </p:cNvSpPr>
          <p:nvPr/>
        </p:nvSpPr>
        <p:spPr bwMode="blackWhite">
          <a:xfrm>
            <a:off x="3067050" y="317182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9" name="Rectangle 33"/>
          <p:cNvSpPr>
            <a:spLocks noChangeArrowheads="1"/>
          </p:cNvSpPr>
          <p:nvPr/>
        </p:nvSpPr>
        <p:spPr bwMode="auto">
          <a:xfrm>
            <a:off x="3600450" y="31718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0" name="Rectangle 34"/>
          <p:cNvSpPr>
            <a:spLocks noChangeArrowheads="1"/>
          </p:cNvSpPr>
          <p:nvPr/>
        </p:nvSpPr>
        <p:spPr bwMode="auto">
          <a:xfrm>
            <a:off x="3600450" y="34766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1" name="Rectangle 35"/>
          <p:cNvSpPr>
            <a:spLocks noChangeArrowheads="1"/>
          </p:cNvSpPr>
          <p:nvPr/>
        </p:nvSpPr>
        <p:spPr bwMode="blackWhite">
          <a:xfrm>
            <a:off x="2838450" y="25622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2" name="Rectangle 36"/>
          <p:cNvSpPr>
            <a:spLocks noChangeArrowheads="1"/>
          </p:cNvSpPr>
          <p:nvPr/>
        </p:nvSpPr>
        <p:spPr bwMode="blackWhite">
          <a:xfrm>
            <a:off x="2838450" y="317182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3" name="Rectangle 37"/>
          <p:cNvSpPr>
            <a:spLocks noChangeArrowheads="1"/>
          </p:cNvSpPr>
          <p:nvPr/>
        </p:nvSpPr>
        <p:spPr bwMode="ltGray">
          <a:xfrm>
            <a:off x="4659313" y="2568575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4" name="Rectangle 38"/>
          <p:cNvSpPr>
            <a:spLocks noChangeArrowheads="1"/>
          </p:cNvSpPr>
          <p:nvPr/>
        </p:nvSpPr>
        <p:spPr bwMode="ltGray">
          <a:xfrm>
            <a:off x="5440363" y="2859088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5" name="Rectangle 39"/>
          <p:cNvSpPr>
            <a:spLocks noChangeArrowheads="1"/>
          </p:cNvSpPr>
          <p:nvPr/>
        </p:nvSpPr>
        <p:spPr bwMode="ltGray">
          <a:xfrm>
            <a:off x="4906963" y="3160713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6" name="Rectangle 40"/>
          <p:cNvSpPr>
            <a:spLocks noChangeArrowheads="1"/>
          </p:cNvSpPr>
          <p:nvPr/>
        </p:nvSpPr>
        <p:spPr bwMode="ltGray">
          <a:xfrm>
            <a:off x="5440363" y="255111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7" name="Rectangle 41"/>
          <p:cNvSpPr>
            <a:spLocks noChangeArrowheads="1"/>
          </p:cNvSpPr>
          <p:nvPr/>
        </p:nvSpPr>
        <p:spPr bwMode="ltGray">
          <a:xfrm>
            <a:off x="5440363" y="3463925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8" name="Rectangle 42"/>
          <p:cNvSpPr>
            <a:spLocks noChangeArrowheads="1"/>
          </p:cNvSpPr>
          <p:nvPr/>
        </p:nvSpPr>
        <p:spPr bwMode="ltGray">
          <a:xfrm>
            <a:off x="4678363" y="3144838"/>
            <a:ext cx="2286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9" name="Rectangle 43"/>
          <p:cNvSpPr>
            <a:spLocks noChangeArrowheads="1"/>
          </p:cNvSpPr>
          <p:nvPr/>
        </p:nvSpPr>
        <p:spPr bwMode="blackWhite">
          <a:xfrm>
            <a:off x="4892675" y="2568575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60" name="Rectangle 44"/>
          <p:cNvSpPr>
            <a:spLocks noChangeArrowheads="1"/>
          </p:cNvSpPr>
          <p:nvPr/>
        </p:nvSpPr>
        <p:spPr bwMode="ltGray">
          <a:xfrm>
            <a:off x="5440363" y="3154363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61" name="Text Box 45"/>
          <p:cNvSpPr txBox="1">
            <a:spLocks noChangeArrowheads="1"/>
          </p:cNvSpPr>
          <p:nvPr/>
        </p:nvSpPr>
        <p:spPr bwMode="auto">
          <a:xfrm>
            <a:off x="4241800" y="1066800"/>
            <a:ext cx="2261517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2 </a:t>
            </a:r>
            <a:r>
              <a:rPr lang="en-US" b="1" dirty="0" smtClean="0">
                <a:solidFill>
                  <a:schemeClr val="accent1"/>
                </a:solidFill>
              </a:rPr>
              <a:t>sets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set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542062" name="Text Box 46"/>
          <p:cNvSpPr txBox="1">
            <a:spLocks noChangeArrowheads="1"/>
          </p:cNvSpPr>
          <p:nvPr/>
        </p:nvSpPr>
        <p:spPr bwMode="auto">
          <a:xfrm>
            <a:off x="579438" y="2262188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8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0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533400"/>
            <a:ext cx="8839200" cy="60960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evicted…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… because some other access with the same index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Conflict Miss</a:t>
            </a:r>
          </a:p>
          <a:p>
            <a:r>
              <a:rPr lang="en-US" dirty="0" smtClean="0"/>
              <a:t>… because the cache is 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Capacity Miss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1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09600"/>
            <a:ext cx="89154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Cold (aka Compulsory)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The line is being referenced for the first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Capacity</a:t>
            </a:r>
          </a:p>
          <a:p>
            <a:pPr lvl="1"/>
            <a:r>
              <a:rPr lang="en-US" dirty="0"/>
              <a:t>The line was evicted because the cache was </a:t>
            </a:r>
            <a:r>
              <a:rPr lang="en-US" dirty="0" smtClean="0"/>
              <a:t>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Conflict</a:t>
            </a:r>
          </a:p>
          <a:p>
            <a:pPr lvl="1"/>
            <a:r>
              <a:rPr lang="en-US" dirty="0" smtClean="0"/>
              <a:t>The line was evicted because of another access whose index conflicted</a:t>
            </a:r>
          </a:p>
        </p:txBody>
      </p:sp>
    </p:spTree>
    <p:extLst>
      <p:ext uri="{BB962C8B-B14F-4D97-AF65-F5344CB8AC3E}">
        <p14:creationId xmlns:p14="http://schemas.microsoft.com/office/powerpoint/2010/main" val="19264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533400"/>
            <a:ext cx="8382000" cy="5943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Average Memory Access Time (AMAT)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Cache 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1"/>
                </a:solidFill>
              </a:rPr>
              <a:t>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3 cycle per word 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Lookup cost: 2 cycle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accent1"/>
                </a:solidFill>
              </a:rPr>
              <a:t>Mem</a:t>
            </a:r>
            <a:r>
              <a:rPr lang="en-US" sz="2400" dirty="0" smtClean="0">
                <a:solidFill>
                  <a:schemeClr val="accent1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50 cycle per word, plus 3 cycle per consecutive word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Performance depends on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	Access time for hit, miss penalty, hit rate</a:t>
            </a:r>
          </a:p>
        </p:txBody>
      </p:sp>
    </p:spTree>
    <p:extLst>
      <p:ext uri="{BB962C8B-B14F-4D97-AF65-F5344CB8AC3E}">
        <p14:creationId xmlns:p14="http://schemas.microsoft.com/office/powerpoint/2010/main" val="106093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Takeway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Mapped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simpler, low </a:t>
            </a:r>
            <a:r>
              <a:rPr lang="en-US" dirty="0"/>
              <a:t>hit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Fully </a:t>
            </a:r>
            <a:r>
              <a:rPr lang="en-US" dirty="0"/>
              <a:t>Associative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higher hit cost, higher hit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N-way Set </a:t>
            </a:r>
            <a:r>
              <a:rPr lang="en-US" dirty="0"/>
              <a:t>Associative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middleground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66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Writing with Caches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Eviction</a:t>
            </a:r>
          </a:p>
        </p:txBody>
      </p:sp>
      <p:sp>
        <p:nvSpPr>
          <p:cNvPr id="33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4000"/>
              </a:lnSpc>
            </a:pPr>
            <a:r>
              <a:rPr lang="en-US"/>
              <a:t>Which cache line should be evicted from the cache to make room for a new line?</a:t>
            </a:r>
          </a:p>
          <a:p>
            <a:pPr lvl="1">
              <a:lnSpc>
                <a:spcPct val="94000"/>
              </a:lnSpc>
            </a:pPr>
            <a:r>
              <a:rPr lang="en-US"/>
              <a:t>Direct-mapped</a:t>
            </a:r>
          </a:p>
          <a:p>
            <a:pPr lvl="2">
              <a:lnSpc>
                <a:spcPct val="94000"/>
              </a:lnSpc>
            </a:pPr>
            <a:r>
              <a:rPr lang="en-US"/>
              <a:t>no choice, must evict line selected by index</a:t>
            </a:r>
          </a:p>
          <a:p>
            <a:pPr lvl="1">
              <a:lnSpc>
                <a:spcPct val="94000"/>
              </a:lnSpc>
            </a:pPr>
            <a:r>
              <a:rPr lang="en-US"/>
              <a:t>Associative caches</a:t>
            </a:r>
          </a:p>
          <a:p>
            <a:pPr lvl="2">
              <a:lnSpc>
                <a:spcPct val="94000"/>
              </a:lnSpc>
            </a:pPr>
            <a:r>
              <a:rPr lang="en-US"/>
              <a:t>random: select one of the lines at random</a:t>
            </a:r>
          </a:p>
          <a:p>
            <a:pPr lvl="2">
              <a:lnSpc>
                <a:spcPct val="94000"/>
              </a:lnSpc>
            </a:pPr>
            <a:r>
              <a:rPr lang="en-US"/>
              <a:t>round-robin: similar to random</a:t>
            </a:r>
          </a:p>
          <a:p>
            <a:pPr lvl="2">
              <a:lnSpc>
                <a:spcPct val="94000"/>
              </a:lnSpc>
            </a:pPr>
            <a:r>
              <a:rPr lang="en-US"/>
              <a:t>FIFO: replace oldest line</a:t>
            </a:r>
          </a:p>
          <a:p>
            <a:pPr lvl="2">
              <a:lnSpc>
                <a:spcPct val="94000"/>
              </a:lnSpc>
            </a:pPr>
            <a:r>
              <a:rPr lang="en-US"/>
              <a:t>LRU: replace line that has not been used in the longest time</a:t>
            </a:r>
          </a:p>
        </p:txBody>
      </p:sp>
    </p:spTree>
    <p:extLst>
      <p:ext uri="{BB962C8B-B14F-4D97-AF65-F5344CB8AC3E}">
        <p14:creationId xmlns:p14="http://schemas.microsoft.com/office/powerpoint/2010/main" val="8580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9714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42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43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44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45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46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47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6572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40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41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6572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38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39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6572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36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37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6572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32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33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34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35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657290"/>
            <a:ext cx="1981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6305490"/>
            <a:ext cx="381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800290"/>
            <a:ext cx="1828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5810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648200"/>
            <a:ext cx="685800" cy="304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21906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31812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714690"/>
            <a:ext cx="11430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2266890"/>
            <a:ext cx="1143001" cy="1363663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4038600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657290"/>
            <a:ext cx="1600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14286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31812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7240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14286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00600" y="3486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790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44004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7814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6384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8764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3105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943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5029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2672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6572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6305490"/>
            <a:ext cx="1600200" cy="2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4019491"/>
            <a:ext cx="533402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638490"/>
            <a:ext cx="4724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457390"/>
            <a:ext cx="25146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971490"/>
            <a:ext cx="65532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4019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6572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657290"/>
            <a:ext cx="533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581088"/>
            <a:ext cx="46482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9239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32574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40194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6384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43242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7240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2190690"/>
            <a:ext cx="9906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781490"/>
            <a:ext cx="990600" cy="6858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7240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6384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42480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4954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3333690"/>
            <a:ext cx="114046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8764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14286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191000" y="4216627"/>
            <a:ext cx="2209800" cy="31463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42480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8006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867088"/>
            <a:ext cx="4724398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40956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63625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63816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867090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6381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6381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72440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31812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2343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810191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60006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7240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724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6153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8482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476500" y="1496667"/>
            <a:ext cx="1066800" cy="7620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4860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3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4672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42480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42480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790890"/>
            <a:ext cx="22654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8006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34098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Oval 159"/>
          <p:cNvSpPr/>
          <p:nvPr>
            <p:custDataLst>
              <p:tags r:id="rId119"/>
            </p:custDataLst>
          </p:nvPr>
        </p:nvSpPr>
        <p:spPr>
          <a:xfrm>
            <a:off x="4645660" y="4800600"/>
            <a:ext cx="993140" cy="927103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forward</a:t>
            </a:r>
            <a:br>
              <a:rPr lang="en-US" dirty="0" smtClean="0"/>
            </a:b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61" name="Oval 160"/>
          <p:cNvSpPr/>
          <p:nvPr>
            <p:custDataLst>
              <p:tags r:id="rId120"/>
            </p:custDataLst>
          </p:nvPr>
        </p:nvSpPr>
        <p:spPr>
          <a:xfrm>
            <a:off x="2324099" y="4936551"/>
            <a:ext cx="1066802" cy="914401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detect</a:t>
            </a:r>
            <a:br>
              <a:rPr lang="en-US" dirty="0" smtClean="0"/>
            </a:br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217" name="Rectangle 19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343400" y="2819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8" name="Line 4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4267200" y="1600200"/>
            <a:ext cx="2133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0" name="Line 4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400800" y="1600200"/>
            <a:ext cx="0" cy="1276288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1" name="Line 4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V="1">
            <a:off x="4114800" y="1447800"/>
            <a:ext cx="0" cy="173349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2" name="Line 43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H="1" flipV="1">
            <a:off x="4267200" y="1600197"/>
            <a:ext cx="0" cy="1352492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" name="Line 43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114800" y="3200399"/>
            <a:ext cx="228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5" name="Line 43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V="1">
            <a:off x="4114800" y="2362199"/>
            <a:ext cx="3048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6" name="Line 43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 flipV="1">
            <a:off x="4267200" y="2133599"/>
            <a:ext cx="175054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Rectangle 19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419600" y="2057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199" name="Oval 198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3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" name="TextBox 205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Cached Write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1382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2477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8382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747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747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2176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9764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895600"/>
            <a:ext cx="8686800" cy="3886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already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invalidate the cache and go directly to memory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Write-Through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writes go to main memory and cache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Write-Back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CPU writes only to cache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cache writes to main memory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later (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when block is evicted)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7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about Stores?</a:t>
            </a:r>
          </a:p>
        </p:txBody>
      </p:sp>
      <p:sp>
        <p:nvSpPr>
          <p:cNvPr id="33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/>
              <a:t>Where should you write the result of a store?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that memory location is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Send </a:t>
            </a:r>
            <a:r>
              <a:rPr lang="en-US" dirty="0"/>
              <a:t>it to the </a:t>
            </a:r>
            <a:r>
              <a:rPr lang="en-US" dirty="0" smtClean="0"/>
              <a:t>cache</a:t>
            </a:r>
          </a:p>
          <a:p>
            <a:pPr lvl="2">
              <a:defRPr/>
            </a:pPr>
            <a:r>
              <a:rPr lang="en-US" dirty="0" smtClean="0"/>
              <a:t>Should </a:t>
            </a:r>
            <a:r>
              <a:rPr lang="en-US" dirty="0"/>
              <a:t>we also send it to memory right away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chemeClr val="accent1"/>
                </a:solidFill>
              </a:rPr>
              <a:t>write-through </a:t>
            </a:r>
            <a:r>
              <a:rPr lang="en-US" dirty="0" smtClean="0">
                <a:solidFill>
                  <a:schemeClr val="accent1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Wait </a:t>
            </a:r>
            <a:r>
              <a:rPr lang="en-US" dirty="0"/>
              <a:t>until we kick the block out (</a:t>
            </a:r>
            <a:r>
              <a:rPr lang="en-US" dirty="0">
                <a:solidFill>
                  <a:schemeClr val="accent1"/>
                </a:solidFill>
              </a:rPr>
              <a:t>write-back policy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 smtClean="0"/>
              <a:t>If </a:t>
            </a:r>
            <a:r>
              <a:rPr lang="en-US" dirty="0"/>
              <a:t>it is not in the </a:t>
            </a:r>
            <a:r>
              <a:rPr lang="en-US" dirty="0" smtClean="0"/>
              <a:t>cache?</a:t>
            </a:r>
          </a:p>
          <a:p>
            <a:pPr lvl="2">
              <a:defRPr/>
            </a:pPr>
            <a:r>
              <a:rPr lang="en-US" dirty="0" smtClean="0"/>
              <a:t>Allocate </a:t>
            </a:r>
            <a:r>
              <a:rPr lang="en-US" dirty="0"/>
              <a:t>the line (put it in the cache</a:t>
            </a:r>
            <a:r>
              <a:rPr lang="en-US" dirty="0" smtClean="0"/>
              <a:t>)?</a:t>
            </a:r>
          </a:p>
          <a:p>
            <a:pPr marL="688975" lvl="2" indent="0">
              <a:buNone/>
              <a:defRPr/>
            </a:pPr>
            <a:r>
              <a:rPr lang="en-US" dirty="0" smtClean="0"/>
              <a:t>	(</a:t>
            </a:r>
            <a:r>
              <a:rPr lang="en-US" dirty="0">
                <a:solidFill>
                  <a:schemeClr val="accent1"/>
                </a:solidFill>
              </a:rPr>
              <a:t>write allocate </a:t>
            </a:r>
            <a:r>
              <a:rPr lang="en-US" dirty="0" smtClean="0">
                <a:solidFill>
                  <a:schemeClr val="accent1"/>
                </a:solidFill>
              </a:rPr>
              <a:t>policy</a:t>
            </a:r>
            <a:r>
              <a:rPr lang="en-US" dirty="0" smtClean="0"/>
              <a:t>)</a:t>
            </a:r>
          </a:p>
          <a:p>
            <a:pPr lvl="2">
              <a:defRPr/>
            </a:pPr>
            <a:r>
              <a:rPr lang="en-US" dirty="0" smtClean="0"/>
              <a:t>Write </a:t>
            </a:r>
            <a:r>
              <a:rPr lang="en-US" dirty="0"/>
              <a:t>it directly to memory without allocation</a:t>
            </a:r>
            <a:r>
              <a:rPr lang="en-US" dirty="0" smtClean="0"/>
              <a:t>?</a:t>
            </a:r>
          </a:p>
          <a:p>
            <a:pPr marL="688975" lvl="2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>
                <a:solidFill>
                  <a:schemeClr val="accent1"/>
                </a:solidFill>
              </a:rPr>
              <a:t>no write allocate policy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61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4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Allocation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457200"/>
            <a:ext cx="8686800" cy="685800"/>
          </a:xfrm>
        </p:spPr>
        <p:txBody>
          <a:bodyPr/>
          <a:lstStyle/>
          <a:p>
            <a:r>
              <a:rPr lang="en-US" dirty="0" smtClean="0"/>
              <a:t>Q: How to write data?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1138237"/>
            <a:ext cx="1676400" cy="146843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CPU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1247775"/>
            <a:ext cx="1676400" cy="1019175"/>
          </a:xfrm>
          <a:prstGeom prst="rect">
            <a:avLst/>
          </a:prstGeom>
          <a:solidFill>
            <a:srgbClr val="003300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Cache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SRAM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838200"/>
            <a:ext cx="1676400" cy="19177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Memory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rgbClr val="FFFFFF"/>
                </a:solidFill>
                <a:latin typeface="Calibri"/>
              </a:rPr>
              <a:t>DRAM</a:t>
            </a:r>
          </a:p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4600" y="1747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7478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953000" y="2052637"/>
            <a:ext cx="6096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stealth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44540" y="1217612"/>
            <a:ext cx="667169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err="1">
                <a:solidFill>
                  <a:srgbClr val="FFFFFF"/>
                </a:solidFill>
                <a:latin typeface="Calibri"/>
              </a:rPr>
              <a:t>addr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1655" y="1976437"/>
            <a:ext cx="647228" cy="46935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FFFF"/>
                </a:solidFill>
                <a:latin typeface="Calibri"/>
              </a:rPr>
              <a:t>data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12"/>
            </p:custDataLst>
          </p:nvPr>
        </p:nvSpPr>
        <p:spPr>
          <a:xfrm>
            <a:off x="228600" y="2895600"/>
            <a:ext cx="8686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If data is not in the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cache…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allocate a cache line for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new data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(and maybe write-through)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No-Write-Allocate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ignore cache, just go to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main memory</a:t>
            </a:r>
          </a:p>
        </p:txBody>
      </p:sp>
    </p:spTree>
    <p:extLst>
      <p:ext uri="{BB962C8B-B14F-4D97-AF65-F5344CB8AC3E}">
        <p14:creationId xmlns:p14="http://schemas.microsoft.com/office/powerpoint/2010/main" val="151022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0290" name="Rectangle 2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1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2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Handling Stores (Write-Through)</a:t>
            </a:r>
          </a:p>
        </p:txBody>
      </p:sp>
      <p:sp>
        <p:nvSpPr>
          <p:cNvPr id="3340294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40295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40296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40297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40298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40299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40300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40301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40302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40303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0271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SB  $1  M[  10  ]</a:t>
            </a: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40304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40305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40306" name="Rectangle 18"/>
          <p:cNvSpPr>
            <a:spLocks noChangeArrowheads="1"/>
          </p:cNvSpPr>
          <p:nvPr/>
        </p:nvSpPr>
        <p:spPr bwMode="blackWhite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40307" name="Rectangle 19"/>
          <p:cNvSpPr>
            <a:spLocks noChangeArrowheads="1"/>
          </p:cNvSpPr>
          <p:nvPr/>
        </p:nvSpPr>
        <p:spPr bwMode="ltGray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8" name="Rectangle 20"/>
          <p:cNvSpPr>
            <a:spLocks noChangeArrowheads="1"/>
          </p:cNvSpPr>
          <p:nvPr/>
        </p:nvSpPr>
        <p:spPr bwMode="ltGray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09" name="Text Box 21"/>
          <p:cNvSpPr txBox="1">
            <a:spLocks noChangeArrowheads="1"/>
          </p:cNvSpPr>
          <p:nvPr/>
        </p:nvSpPr>
        <p:spPr bwMode="auto">
          <a:xfrm>
            <a:off x="3962400" y="2641600"/>
            <a:ext cx="1827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V</a:t>
            </a:r>
            <a:r>
              <a:rPr lang="en-US" b="1" dirty="0"/>
              <a:t>  </a:t>
            </a:r>
            <a:r>
              <a:rPr lang="en-US" b="1" dirty="0">
                <a:solidFill>
                  <a:schemeClr val="bg1"/>
                </a:solidFill>
              </a:rPr>
              <a:t>tag   data</a:t>
            </a:r>
          </a:p>
        </p:txBody>
      </p:sp>
      <p:sp>
        <p:nvSpPr>
          <p:cNvPr id="3340310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1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2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3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4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40315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40316" name="Rectangle 28"/>
          <p:cNvSpPr>
            <a:spLocks noChangeArrowheads="1"/>
          </p:cNvSpPr>
          <p:nvPr/>
        </p:nvSpPr>
        <p:spPr bwMode="blackWhite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7" name="Rectangle 29"/>
          <p:cNvSpPr>
            <a:spLocks noChangeArrowheads="1"/>
          </p:cNvSpPr>
          <p:nvPr/>
        </p:nvSpPr>
        <p:spPr bwMode="ltGray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8" name="Rectangle 30"/>
          <p:cNvSpPr>
            <a:spLocks noChangeArrowheads="1"/>
          </p:cNvSpPr>
          <p:nvPr/>
        </p:nvSpPr>
        <p:spPr bwMode="ltGray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0319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40320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40321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40322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40323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40324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40325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40326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40327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40328" name="Rectangle 40"/>
          <p:cNvSpPr>
            <a:spLocks noChangeArrowheads="1"/>
          </p:cNvSpPr>
          <p:nvPr/>
        </p:nvSpPr>
        <p:spPr bwMode="blackWhite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40329" name="Rectangle 41"/>
          <p:cNvSpPr>
            <a:spLocks noChangeArrowheads="1"/>
          </p:cNvSpPr>
          <p:nvPr/>
        </p:nvSpPr>
        <p:spPr bwMode="blackWhite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340330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policy</a:t>
            </a:r>
          </a:p>
        </p:txBody>
      </p:sp>
      <p:sp>
        <p:nvSpPr>
          <p:cNvPr id="44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6051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</a:t>
            </a:r>
            <a:r>
              <a:rPr lang="en-US" sz="2400" dirty="0">
                <a:solidFill>
                  <a:schemeClr val="bg1"/>
                </a:solidFill>
              </a:rPr>
              <a:t>4</a:t>
            </a:r>
            <a:r>
              <a:rPr lang="en-US" sz="2400" dirty="0" smtClean="0">
                <a:solidFill>
                  <a:schemeClr val="bg1"/>
                </a:solidFill>
              </a:rPr>
              <a:t>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5" name="Text Box 60"/>
          <p:cNvSpPr txBox="1">
            <a:spLocks noChangeArrowheads="1"/>
          </p:cNvSpPr>
          <p:nvPr/>
        </p:nvSpPr>
        <p:spPr bwMode="auto">
          <a:xfrm>
            <a:off x="3733800" y="1219200"/>
            <a:ext cx="23797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Fully Associative Cache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2 </a:t>
            </a:r>
            <a:r>
              <a:rPr lang="en-US" b="1" dirty="0">
                <a:solidFill>
                  <a:schemeClr val="accent1"/>
                </a:solidFill>
              </a:rPr>
              <a:t>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20840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Write-through performance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0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Write-Through vs. Write-Back</a:t>
            </a:r>
          </a:p>
        </p:txBody>
      </p:sp>
      <p:sp>
        <p:nvSpPr>
          <p:cNvPr id="33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63600"/>
            <a:ext cx="8305800" cy="518160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dirty="0"/>
              <a:t>Can we also design the cache </a:t>
            </a:r>
            <a:r>
              <a:rPr lang="en-US" dirty="0">
                <a:solidFill>
                  <a:schemeClr val="accent1"/>
                </a:solidFill>
              </a:rPr>
              <a:t>NOT</a:t>
            </a:r>
            <a:r>
              <a:rPr lang="en-US" dirty="0"/>
              <a:t> to write all stores immediately to memory?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Keep the most current copy in cache, and update memory when that data is evicted (</a:t>
            </a:r>
            <a:r>
              <a:rPr lang="en-US" dirty="0">
                <a:solidFill>
                  <a:schemeClr val="accent1"/>
                </a:solidFill>
              </a:rPr>
              <a:t>write-back policy</a:t>
            </a:r>
            <a:r>
              <a:rPr lang="en-US" dirty="0"/>
              <a:t>)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Do we need to write-back all evicted lines?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No, only blocks that have been stored into (written)</a:t>
            </a:r>
          </a:p>
        </p:txBody>
      </p:sp>
    </p:spTree>
    <p:extLst>
      <p:ext uri="{BB962C8B-B14F-4D97-AF65-F5344CB8AC3E}">
        <p14:creationId xmlns:p14="http://schemas.microsoft.com/office/powerpoint/2010/main" val="245820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48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Write-Back Meta-Data</a:t>
            </a:r>
            <a:endParaRPr lang="en-US" dirty="0"/>
          </a:p>
        </p:txBody>
      </p:sp>
      <p:sp>
        <p:nvSpPr>
          <p:cNvPr id="33300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2362200"/>
            <a:ext cx="8686800" cy="426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 = 1 means the line has valid data</a:t>
            </a:r>
          </a:p>
          <a:p>
            <a:r>
              <a:rPr lang="en-US" sz="2800" dirty="0" smtClean="0"/>
              <a:t>D = 1 means the bytes are newer than main memory</a:t>
            </a:r>
          </a:p>
          <a:p>
            <a:r>
              <a:rPr lang="en-US" sz="2800" dirty="0" smtClean="0"/>
              <a:t>When allocating line:</a:t>
            </a:r>
          </a:p>
          <a:p>
            <a:pPr lvl="1"/>
            <a:r>
              <a:rPr lang="en-US" sz="2400" dirty="0" smtClean="0"/>
              <a:t>Set V = 1, D = 0, fill in Tag and Data</a:t>
            </a:r>
          </a:p>
          <a:p>
            <a:r>
              <a:rPr lang="en-US" sz="2800" dirty="0" smtClean="0"/>
              <a:t>When writing line:</a:t>
            </a:r>
          </a:p>
          <a:p>
            <a:pPr lvl="1"/>
            <a:r>
              <a:rPr lang="en-US" sz="2400" dirty="0" smtClean="0"/>
              <a:t>Set D = 1</a:t>
            </a:r>
          </a:p>
          <a:p>
            <a:r>
              <a:rPr lang="en-US" sz="2800" dirty="0" smtClean="0"/>
              <a:t>When evicting line:</a:t>
            </a:r>
          </a:p>
          <a:p>
            <a:pPr lvl="1"/>
            <a:r>
              <a:rPr lang="en-US" sz="2400" dirty="0" smtClean="0"/>
              <a:t>If D = 0: just set V = 0</a:t>
            </a:r>
          </a:p>
          <a:p>
            <a:pPr lvl="1"/>
            <a:r>
              <a:rPr lang="en-US" sz="2400" dirty="0" smtClean="0"/>
              <a:t>If D = 1: write-back Data, then set D = 0, V = 0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27297536"/>
              </p:ext>
            </p:extLst>
          </p:nvPr>
        </p:nvGraphicFramePr>
        <p:xfrm>
          <a:off x="1219200" y="584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10668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V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Tag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1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Byte 2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… Byte 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1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4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5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691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691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Handling Stores (Write-Back)</a:t>
            </a:r>
          </a:p>
        </p:txBody>
      </p:sp>
      <p:sp>
        <p:nvSpPr>
          <p:cNvPr id="336691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691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692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692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692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692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692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692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692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6927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6928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6929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6930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31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2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3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/>
                </a:solidFill>
              </a:rPr>
              <a:t>d</a:t>
            </a:r>
            <a:r>
              <a:rPr lang="en-US" b="1" dirty="0"/>
              <a:t>  </a:t>
            </a:r>
            <a:r>
              <a:rPr lang="en-US" b="1" dirty="0">
                <a:solidFill>
                  <a:schemeClr val="bg1"/>
                </a:solidFill>
              </a:rPr>
              <a:t>tag   data</a:t>
            </a:r>
          </a:p>
        </p:txBody>
      </p:sp>
      <p:sp>
        <p:nvSpPr>
          <p:cNvPr id="3366934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5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6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7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38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6939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6940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1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2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6943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6944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6945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6946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6947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6948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6949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6950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6951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6952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3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6954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5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6956" name="Text Box 44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  <p:sp>
        <p:nvSpPr>
          <p:cNvPr id="45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528935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4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1066800" y="1600200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Assume write-allocate</a:t>
            </a:r>
          </a:p>
          <a:p>
            <a:pPr eaLnBrk="1" hangingPunct="1"/>
            <a:r>
              <a:rPr lang="en-US" sz="2000" b="1" dirty="0">
                <a:solidFill>
                  <a:schemeClr val="accent1"/>
                </a:solidFill>
              </a:rPr>
              <a:t>policy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3733800" y="1219200"/>
            <a:ext cx="237975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Fully Associative Cache</a:t>
            </a:r>
          </a:p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2 </a:t>
            </a:r>
            <a:r>
              <a:rPr lang="en-US" b="1" dirty="0">
                <a:solidFill>
                  <a:schemeClr val="accent1"/>
                </a:solidFill>
              </a:rPr>
              <a:t>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</p:spTree>
    <p:extLst>
      <p:ext uri="{BB962C8B-B14F-4D97-AF65-F5344CB8AC3E}">
        <p14:creationId xmlns:p14="http://schemas.microsoft.com/office/powerpoint/2010/main" val="8850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62" name="Rectangle 2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3" name="Rectangle 3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36896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8965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>
            <a:normAutofit fontScale="90000"/>
          </a:bodyPr>
          <a:lstStyle/>
          <a:p>
            <a:r>
              <a:rPr lang="en-US" dirty="0"/>
              <a:t>Write-Back (REF 1)</a:t>
            </a:r>
          </a:p>
        </p:txBody>
      </p:sp>
      <p:sp>
        <p:nvSpPr>
          <p:cNvPr id="336896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29</a:t>
            </a:r>
          </a:p>
        </p:txBody>
      </p:sp>
      <p:sp>
        <p:nvSpPr>
          <p:cNvPr id="336896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123</a:t>
            </a:r>
          </a:p>
        </p:txBody>
      </p:sp>
      <p:sp>
        <p:nvSpPr>
          <p:cNvPr id="336896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36896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162</a:t>
            </a:r>
          </a:p>
        </p:txBody>
      </p:sp>
      <p:sp>
        <p:nvSpPr>
          <p:cNvPr id="336897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</a:t>
            </a:r>
          </a:p>
        </p:txBody>
      </p:sp>
      <p:sp>
        <p:nvSpPr>
          <p:cNvPr id="336897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33</a:t>
            </a:r>
          </a:p>
        </p:txBody>
      </p:sp>
      <p:sp>
        <p:nvSpPr>
          <p:cNvPr id="336897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</a:t>
            </a:r>
          </a:p>
        </p:txBody>
      </p:sp>
      <p:sp>
        <p:nvSpPr>
          <p:cNvPr id="336897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36897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368975" name="Text Box 1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6897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36897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368978" name="Rectangle 18"/>
          <p:cNvSpPr>
            <a:spLocks noChangeArrowheads="1"/>
          </p:cNvSpPr>
          <p:nvPr/>
        </p:nvSpPr>
        <p:spPr bwMode="auto">
          <a:xfrm>
            <a:off x="4394200" y="30988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8979" name="Rectangle 19"/>
          <p:cNvSpPr>
            <a:spLocks noChangeArrowheads="1"/>
          </p:cNvSpPr>
          <p:nvPr/>
        </p:nvSpPr>
        <p:spPr bwMode="auto">
          <a:xfrm>
            <a:off x="4927600" y="3098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0" name="Rectangle 20"/>
          <p:cNvSpPr>
            <a:spLocks noChangeArrowheads="1"/>
          </p:cNvSpPr>
          <p:nvPr/>
        </p:nvSpPr>
        <p:spPr bwMode="auto">
          <a:xfrm>
            <a:off x="4927600" y="3403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1" name="Text Box 21"/>
          <p:cNvSpPr txBox="1">
            <a:spLocks noChangeArrowheads="1"/>
          </p:cNvSpPr>
          <p:nvPr/>
        </p:nvSpPr>
        <p:spPr bwMode="auto">
          <a:xfrm>
            <a:off x="3641725" y="2682875"/>
            <a:ext cx="220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 d  tag   data</a:t>
            </a:r>
          </a:p>
        </p:txBody>
      </p:sp>
      <p:sp>
        <p:nvSpPr>
          <p:cNvPr id="3368982" name="Rectangle 22"/>
          <p:cNvSpPr>
            <a:spLocks noChangeArrowheads="1"/>
          </p:cNvSpPr>
          <p:nvPr/>
        </p:nvSpPr>
        <p:spPr bwMode="auto">
          <a:xfrm>
            <a:off x="2362200" y="49530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3" name="Rectangle 23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4" name="Rectangle 24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5" name="Rectangle 25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36898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368988" name="Rectangle 28"/>
          <p:cNvSpPr>
            <a:spLocks noChangeArrowheads="1"/>
          </p:cNvSpPr>
          <p:nvPr/>
        </p:nvSpPr>
        <p:spPr bwMode="auto">
          <a:xfrm>
            <a:off x="4394200" y="3708400"/>
            <a:ext cx="5334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89" name="Rectangle 29"/>
          <p:cNvSpPr>
            <a:spLocks noChangeArrowheads="1"/>
          </p:cNvSpPr>
          <p:nvPr/>
        </p:nvSpPr>
        <p:spPr bwMode="auto">
          <a:xfrm>
            <a:off x="4927600" y="37084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0" name="Rectangle 30"/>
          <p:cNvSpPr>
            <a:spLocks noChangeArrowheads="1"/>
          </p:cNvSpPr>
          <p:nvPr/>
        </p:nvSpPr>
        <p:spPr bwMode="auto">
          <a:xfrm>
            <a:off x="4927600" y="4013200"/>
            <a:ext cx="106680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6899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78</a:t>
            </a:r>
          </a:p>
        </p:txBody>
      </p:sp>
      <p:sp>
        <p:nvSpPr>
          <p:cNvPr id="336899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36899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71</a:t>
            </a:r>
          </a:p>
        </p:txBody>
      </p:sp>
      <p:sp>
        <p:nvSpPr>
          <p:cNvPr id="336899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173</a:t>
            </a:r>
          </a:p>
        </p:txBody>
      </p:sp>
      <p:sp>
        <p:nvSpPr>
          <p:cNvPr id="336899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</a:t>
            </a:r>
          </a:p>
        </p:txBody>
      </p:sp>
      <p:sp>
        <p:nvSpPr>
          <p:cNvPr id="336899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28</a:t>
            </a:r>
          </a:p>
        </p:txBody>
      </p:sp>
      <p:sp>
        <p:nvSpPr>
          <p:cNvPr id="336899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36899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225</a:t>
            </a:r>
          </a:p>
        </p:txBody>
      </p:sp>
      <p:sp>
        <p:nvSpPr>
          <p:cNvPr id="3368999" name="Text Box 39"/>
          <p:cNvSpPr txBox="1">
            <a:spLocks noChangeArrowheads="1"/>
          </p:cNvSpPr>
          <p:nvPr/>
        </p:nvSpPr>
        <p:spPr bwMode="auto">
          <a:xfrm>
            <a:off x="4038600" y="5334000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Misses:   0</a:t>
            </a:r>
          </a:p>
          <a:p>
            <a:pPr eaLnBrk="1" hangingPunct="1"/>
            <a:r>
              <a:rPr lang="en-US" b="1">
                <a:solidFill>
                  <a:schemeClr val="bg1"/>
                </a:solidFill>
              </a:rPr>
              <a:t>Hits: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      0</a:t>
            </a:r>
          </a:p>
        </p:txBody>
      </p:sp>
      <p:sp>
        <p:nvSpPr>
          <p:cNvPr id="3369000" name="Rectangle 40"/>
          <p:cNvSpPr>
            <a:spLocks noChangeArrowheads="1"/>
          </p:cNvSpPr>
          <p:nvPr/>
        </p:nvSpPr>
        <p:spPr bwMode="auto">
          <a:xfrm>
            <a:off x="4114800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1" name="Rectangle 41"/>
          <p:cNvSpPr>
            <a:spLocks noChangeArrowheads="1"/>
          </p:cNvSpPr>
          <p:nvPr/>
        </p:nvSpPr>
        <p:spPr bwMode="auto">
          <a:xfrm>
            <a:off x="411797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369002" name="Rectangle 42"/>
          <p:cNvSpPr>
            <a:spLocks noChangeArrowheads="1"/>
          </p:cNvSpPr>
          <p:nvPr/>
        </p:nvSpPr>
        <p:spPr bwMode="auto">
          <a:xfrm>
            <a:off x="3844925" y="30988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3" name="Rectangle 43"/>
          <p:cNvSpPr>
            <a:spLocks noChangeArrowheads="1"/>
          </p:cNvSpPr>
          <p:nvPr/>
        </p:nvSpPr>
        <p:spPr bwMode="auto">
          <a:xfrm>
            <a:off x="3844925" y="3708400"/>
            <a:ext cx="273050" cy="304800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69004" name="AutoShape 44"/>
          <p:cNvSpPr>
            <a:spLocks noChangeArrowheads="1"/>
          </p:cNvSpPr>
          <p:nvPr/>
        </p:nvSpPr>
        <p:spPr bwMode="auto">
          <a:xfrm>
            <a:off x="1295400" y="2819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69005" name="Text Box 45"/>
          <p:cNvSpPr txBox="1">
            <a:spLocks noChangeArrowheads="1"/>
          </p:cNvSpPr>
          <p:nvPr/>
        </p:nvSpPr>
        <p:spPr bwMode="auto">
          <a:xfrm>
            <a:off x="1676400" y="2771775"/>
            <a:ext cx="17379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7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0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10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 5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SB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 M[  10  ]</a:t>
            </a:r>
          </a:p>
        </p:txBody>
      </p:sp>
    </p:spTree>
    <p:extLst>
      <p:ext uri="{BB962C8B-B14F-4D97-AF65-F5344CB8AC3E}">
        <p14:creationId xmlns:p14="http://schemas.microsoft.com/office/powerpoint/2010/main" val="30490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Many Memory References?</a:t>
            </a:r>
            <a:endParaRPr lang="en-US"/>
          </a:p>
        </p:txBody>
      </p:sp>
      <p:sp>
        <p:nvSpPr>
          <p:cNvPr id="3362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Write-back performance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6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9714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42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43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44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45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46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47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6572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40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extBox 141"/>
            <p:cNvSpPr txBox="1"/>
            <p:nvPr>
              <p:custDataLst>
                <p:tags r:id="rId141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6572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38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39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6572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36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37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6572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32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33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34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35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657290"/>
            <a:ext cx="1981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6305490"/>
            <a:ext cx="3810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800290"/>
            <a:ext cx="18288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5810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648200"/>
            <a:ext cx="685800" cy="304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21906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31812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714690"/>
            <a:ext cx="11430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2266890"/>
            <a:ext cx="1143001" cy="1363663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4038600"/>
            <a:ext cx="1219200" cy="457199"/>
          </a:xfrm>
          <a:prstGeom prst="ellipse">
            <a:avLst/>
          </a:prstGeom>
          <a:solidFill>
            <a:schemeClr val="bg2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657290"/>
            <a:ext cx="1600200" cy="4648200"/>
          </a:xfrm>
          <a:prstGeom prst="roundRect">
            <a:avLst/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14286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31812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7240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14286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00600" y="3486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790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44004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7814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6384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8764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3105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943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5029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2672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6572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6305490"/>
            <a:ext cx="1600200" cy="2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4019491"/>
            <a:ext cx="533402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638490"/>
            <a:ext cx="4724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457390"/>
            <a:ext cx="25146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695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971490"/>
            <a:ext cx="65532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971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34098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40194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657290"/>
            <a:ext cx="609600" cy="609600"/>
          </a:xfrm>
          <a:prstGeom prst="arc">
            <a:avLst/>
          </a:prstGeom>
          <a:ln w="7620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657290"/>
            <a:ext cx="533400" cy="0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581088"/>
            <a:ext cx="4648200" cy="1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9239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32574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40194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6384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43242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7240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2190690"/>
            <a:ext cx="990600" cy="1066800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781490"/>
            <a:ext cx="990600" cy="6858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7240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6384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42480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4954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3333690"/>
            <a:ext cx="114046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8764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14286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191000" y="4216627"/>
            <a:ext cx="2209800" cy="31463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42480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8006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867088"/>
            <a:ext cx="4724398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40956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63625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63816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867090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867089"/>
            <a:ext cx="4724400" cy="304799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6381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6381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72440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31812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2343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810191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60006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810190"/>
            <a:ext cx="533398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7240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724091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409569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6153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8482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476500" y="1496667"/>
            <a:ext cx="1066800" cy="762000"/>
          </a:xfrm>
          <a:prstGeom prst="ellipse">
            <a:avLst/>
          </a:prstGeom>
          <a:solidFill>
            <a:schemeClr val="bg2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4860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3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4672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42480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42480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790890"/>
            <a:ext cx="22654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8006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34098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Oval 159"/>
          <p:cNvSpPr/>
          <p:nvPr>
            <p:custDataLst>
              <p:tags r:id="rId119"/>
            </p:custDataLst>
          </p:nvPr>
        </p:nvSpPr>
        <p:spPr>
          <a:xfrm>
            <a:off x="4645660" y="4800600"/>
            <a:ext cx="993140" cy="927103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forward</a:t>
            </a:r>
            <a:br>
              <a:rPr lang="en-US" dirty="0" smtClean="0"/>
            </a:b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61" name="Oval 160"/>
          <p:cNvSpPr/>
          <p:nvPr>
            <p:custDataLst>
              <p:tags r:id="rId120"/>
            </p:custDataLst>
          </p:nvPr>
        </p:nvSpPr>
        <p:spPr>
          <a:xfrm>
            <a:off x="2324099" y="4936551"/>
            <a:ext cx="1066802" cy="914401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detect</a:t>
            </a:r>
            <a:br>
              <a:rPr lang="en-US" dirty="0" smtClean="0"/>
            </a:br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217" name="Rectangle 19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343400" y="2819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8" name="Line 4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4267200" y="1600200"/>
            <a:ext cx="2133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0" name="Line 4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400800" y="1600200"/>
            <a:ext cx="0" cy="1276288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1" name="Line 4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V="1">
            <a:off x="4114800" y="1447800"/>
            <a:ext cx="0" cy="173349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2" name="Line 43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H="1" flipV="1">
            <a:off x="4267200" y="1600197"/>
            <a:ext cx="0" cy="1352492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" name="Line 43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114800" y="3200399"/>
            <a:ext cx="228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5" name="Line 43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V="1">
            <a:off x="4114800" y="2362199"/>
            <a:ext cx="3048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6" name="Line 43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 flipV="1">
            <a:off x="4267200" y="2133599"/>
            <a:ext cx="175054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Rectangle 19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419600" y="2057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199" name="Oval 198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3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" name="TextBox 203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" name="TextBox 205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8579" y="345954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6100" y="176669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$$</a:t>
            </a:r>
            <a:endParaRPr lang="en-US" sz="9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Write-through vs. Write-back</a:t>
            </a:r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Write-through is slower</a:t>
            </a:r>
          </a:p>
          <a:p>
            <a:pPr lvl="1"/>
            <a:r>
              <a:rPr lang="en-US"/>
              <a:t>But cleaner (memory always consistent)</a:t>
            </a:r>
          </a:p>
          <a:p>
            <a:pPr lvl="1"/>
            <a:endParaRPr lang="en-US"/>
          </a:p>
          <a:p>
            <a:r>
              <a:rPr lang="en-US"/>
              <a:t>Write-back is faster</a:t>
            </a:r>
          </a:p>
          <a:p>
            <a:pPr lvl="1"/>
            <a:r>
              <a:rPr lang="en-US"/>
              <a:t>But complicated when multi cores sharing memory</a:t>
            </a:r>
          </a:p>
        </p:txBody>
      </p:sp>
    </p:spTree>
    <p:extLst>
      <p:ext uri="{BB962C8B-B14F-4D97-AF65-F5344CB8AC3E}">
        <p14:creationId xmlns:p14="http://schemas.microsoft.com/office/powerpoint/2010/main" val="17085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Performance: Write-back versus Write-through</a:t>
            </a:r>
          </a:p>
          <a:p>
            <a:r>
              <a:rPr lang="en-US" dirty="0" smtClean="0"/>
              <a:t>Assume: large associative cache, 16-byte lines</a:t>
            </a: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=1;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A[0] +=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];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for (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&lt;n;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r>
              <a:rPr lang="en-US" sz="2400" dirty="0" smtClean="0">
                <a:latin typeface="Consolas" pitchFamily="49" charset="0"/>
              </a:rPr>
              <a:t>		B[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 = A[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9566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Hit time: write-through vs. write-back?</a:t>
            </a:r>
          </a:p>
          <a:p>
            <a:endParaRPr lang="en-US" dirty="0" smtClean="0"/>
          </a:p>
          <a:p>
            <a:r>
              <a:rPr lang="en-US" dirty="0" smtClean="0"/>
              <a:t>Q: Miss penalty: write-through vs. write-back?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97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Writes to main memory are </a:t>
            </a:r>
            <a:r>
              <a:rPr lang="en-US" b="1" dirty="0" smtClean="0"/>
              <a:t>slow!</a:t>
            </a:r>
            <a:endParaRPr lang="en-US" dirty="0" smtClean="0"/>
          </a:p>
          <a:p>
            <a:r>
              <a:rPr lang="en-US" dirty="0" smtClean="0"/>
              <a:t>A: Use a </a:t>
            </a:r>
            <a:r>
              <a:rPr lang="en-US" dirty="0" smtClean="0">
                <a:solidFill>
                  <a:schemeClr val="accent1"/>
                </a:solidFill>
              </a:rPr>
              <a:t>write-back buffer</a:t>
            </a:r>
          </a:p>
          <a:p>
            <a:pPr lvl="1"/>
            <a:r>
              <a:rPr lang="en-US" dirty="0" smtClean="0"/>
              <a:t>A small queue holding dirty lines</a:t>
            </a:r>
          </a:p>
          <a:p>
            <a:pPr lvl="1"/>
            <a:r>
              <a:rPr lang="en-US" dirty="0" smtClean="0"/>
              <a:t>Add to end upon eviction</a:t>
            </a:r>
          </a:p>
          <a:p>
            <a:pPr lvl="1"/>
            <a:r>
              <a:rPr lang="en-US" dirty="0" smtClean="0"/>
              <a:t>Remove from front upon completion</a:t>
            </a:r>
          </a:p>
          <a:p>
            <a:r>
              <a:rPr lang="en-US" dirty="0" smtClean="0"/>
              <a:t>Q: What does it help?</a:t>
            </a:r>
          </a:p>
          <a:p>
            <a:r>
              <a:rPr lang="en-US" dirty="0" smtClean="0"/>
              <a:t>A: short bursts of writes (but not sustained writes)</a:t>
            </a:r>
          </a:p>
          <a:p>
            <a:r>
              <a:rPr lang="en-US" dirty="0" smtClean="0"/>
              <a:t>A: fast eviction reduces miss penalty</a:t>
            </a:r>
            <a:endParaRPr lang="en-US" dirty="0"/>
          </a:p>
        </p:txBody>
      </p:sp>
      <p:pic>
        <p:nvPicPr>
          <p:cNvPr id="22530" name="CP3 Ink a10f0e55-a3da-48ef-91fe-50595987688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935" y="538140"/>
            <a:ext cx="1813651" cy="357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2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5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Write-through vs. Write-back</a:t>
            </a:r>
            <a:endParaRPr lang="en-US"/>
          </a:p>
        </p:txBody>
      </p:sp>
      <p:sp>
        <p:nvSpPr>
          <p:cNvPr id="3595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Write-through is slower</a:t>
            </a:r>
          </a:p>
          <a:p>
            <a:pPr lvl="1"/>
            <a:r>
              <a:rPr lang="en-US" dirty="0" smtClean="0"/>
              <a:t>But simpler (memory always consistent)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Write-back is almost always faster</a:t>
            </a:r>
          </a:p>
          <a:p>
            <a:pPr lvl="1"/>
            <a:r>
              <a:rPr lang="en-US" dirty="0" smtClean="0"/>
              <a:t>write-back buffer hides large eviction cost</a:t>
            </a:r>
          </a:p>
          <a:p>
            <a:pPr lvl="1"/>
            <a:r>
              <a:rPr lang="en-US" dirty="0" smtClean="0"/>
              <a:t>But what about multiple cores with separate caches but sharing memory?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Write-back requires a cache coherency protocol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Need to “snoop” in each other’s caches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Cache-coherency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7389"/>
            <a:ext cx="8686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Q: Multiple readers and writers?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dirty="0" smtClean="0">
                <a:sym typeface="Wingdings" pitchFamily="2" charset="2"/>
              </a:rPr>
              <a:t>A: Potentially inconsistent views of memory</a:t>
            </a: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514600" y="3204389"/>
            <a:ext cx="4419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err="1" smtClean="0"/>
              <a:t>Mem</a:t>
            </a:r>
            <a:endParaRPr lang="en-US" sz="2400" dirty="0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514600" y="2670989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2514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3048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" y="4042589"/>
            <a:ext cx="8610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sym typeface="Wingdings" pitchFamily="2" charset="2"/>
              </a:rPr>
              <a:t>Cache coherency protocol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May need to </a:t>
            </a: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snoop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on other CPU’s cache activity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Invalidate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cache line when other CPU writes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  <a:sym typeface="Wingdings" pitchFamily="2" charset="2"/>
              </a:rPr>
              <a:t>Flush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write-back caches before other CPU reads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Or the reverse: Before writing/reading…</a:t>
            </a:r>
          </a:p>
          <a:p>
            <a:pPr marL="457200" indent="-2286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Extremely complex protocols, very hard to get right</a:t>
            </a: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2514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657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191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657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800600" y="2670989"/>
            <a:ext cx="2133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L2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4800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>
          <a:xfrm>
            <a:off x="5334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>
            <a:off x="4800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59436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1" name="Rectangle 20"/>
          <p:cNvSpPr/>
          <p:nvPr>
            <p:custDataLst>
              <p:tags r:id="rId17"/>
            </p:custDataLst>
          </p:nvPr>
        </p:nvSpPr>
        <p:spPr>
          <a:xfrm>
            <a:off x="6477000" y="2137589"/>
            <a:ext cx="457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L1</a:t>
            </a:r>
            <a:endParaRPr lang="en-US" sz="2400" dirty="0"/>
          </a:p>
        </p:txBody>
      </p:sp>
      <p:sp>
        <p:nvSpPr>
          <p:cNvPr id="22" name="Rectangle 21"/>
          <p:cNvSpPr/>
          <p:nvPr>
            <p:custDataLst>
              <p:tags r:id="rId18"/>
            </p:custDataLst>
          </p:nvPr>
        </p:nvSpPr>
        <p:spPr>
          <a:xfrm>
            <a:off x="5943600" y="1604189"/>
            <a:ext cx="990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CPU</a:t>
            </a:r>
            <a:endParaRPr lang="en-US" sz="2400" dirty="0"/>
          </a:p>
        </p:txBody>
      </p:sp>
      <p:sp>
        <p:nvSpPr>
          <p:cNvPr id="23" name="Flowchart: Magnetic Disk 22"/>
          <p:cNvSpPr/>
          <p:nvPr>
            <p:custDataLst>
              <p:tags r:id="rId19"/>
            </p:custDataLst>
          </p:nvPr>
        </p:nvSpPr>
        <p:spPr>
          <a:xfrm>
            <a:off x="7315200" y="3051989"/>
            <a:ext cx="1143000" cy="609600"/>
          </a:xfrm>
          <a:prstGeom prst="flowChartMagneticDisk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0" rtlCol="0" anchor="ctr"/>
          <a:lstStyle/>
          <a:p>
            <a:pPr algn="ctr"/>
            <a:r>
              <a:rPr lang="en-US" sz="2800" dirty="0" smtClean="0"/>
              <a:t>disk</a:t>
            </a:r>
            <a:endParaRPr lang="en-US" sz="2800" dirty="0"/>
          </a:p>
        </p:txBody>
      </p:sp>
      <p:sp>
        <p:nvSpPr>
          <p:cNvPr id="24" name="Rectangle 23"/>
          <p:cNvSpPr/>
          <p:nvPr>
            <p:custDataLst>
              <p:tags r:id="rId20"/>
            </p:custDataLst>
          </p:nvPr>
        </p:nvSpPr>
        <p:spPr>
          <a:xfrm>
            <a:off x="1219200" y="3204389"/>
            <a:ext cx="8382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75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2964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Prelim1: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chemeClr val="accent1"/>
                </a:solidFill>
              </a:rPr>
              <a:t>Thursday</a:t>
            </a:r>
            <a:r>
              <a:rPr lang="en-US" sz="2800" dirty="0" smtClean="0">
                <a:solidFill>
                  <a:schemeClr val="accent1"/>
                </a:solidFill>
              </a:rPr>
              <a:t>, March 28</a:t>
            </a:r>
            <a:r>
              <a:rPr lang="en-US" sz="2800" baseline="30000" dirty="0" smtClean="0">
                <a:solidFill>
                  <a:schemeClr val="accent1"/>
                </a:solidFill>
              </a:rPr>
              <a:t>th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in </a:t>
            </a:r>
            <a:r>
              <a:rPr lang="en-US" sz="2800" dirty="0" smtClean="0">
                <a:solidFill>
                  <a:srgbClr val="FFFF00"/>
                </a:solidFill>
              </a:rPr>
              <a:t>evening</a:t>
            </a:r>
            <a:endParaRPr lang="en-US" sz="2800" dirty="0">
              <a:solidFill>
                <a:srgbClr val="FFFF00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Time: We will start at </a:t>
            </a:r>
            <a:r>
              <a:rPr lang="en-US" sz="2400" b="1" i="1" dirty="0">
                <a:solidFill>
                  <a:srgbClr val="FFFF00"/>
                </a:solidFill>
              </a:rPr>
              <a:t>7:30pm sharp</a:t>
            </a:r>
            <a:r>
              <a:rPr lang="en-US" sz="2400" dirty="0"/>
              <a:t>, so come early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b="1" dirty="0" smtClean="0"/>
              <a:t>Two Location: PHL101 and UPSB17</a:t>
            </a:r>
          </a:p>
          <a:p>
            <a:pPr marL="973138" lvl="2" indent="-457200">
              <a:buFont typeface="Arial"/>
              <a:buChar char="•"/>
            </a:pPr>
            <a:r>
              <a:rPr lang="en-US" sz="2000" b="1" dirty="0" smtClean="0"/>
              <a:t>If </a:t>
            </a:r>
            <a:r>
              <a:rPr lang="en-US" sz="2000" b="1" dirty="0" err="1" smtClean="0"/>
              <a:t>NetID</a:t>
            </a:r>
            <a:r>
              <a:rPr lang="en-US" sz="2000" b="1" dirty="0" smtClean="0"/>
              <a:t> ends with </a:t>
            </a:r>
            <a:r>
              <a:rPr lang="en-US" sz="2000" b="1" dirty="0" smtClean="0">
                <a:solidFill>
                  <a:schemeClr val="accent1"/>
                </a:solidFill>
              </a:rPr>
              <a:t>even number</a:t>
            </a:r>
            <a:r>
              <a:rPr lang="en-US" sz="2000" b="1" dirty="0" smtClean="0"/>
              <a:t>, then go to </a:t>
            </a:r>
            <a:r>
              <a:rPr lang="en-US" sz="2000" b="1" dirty="0" smtClean="0">
                <a:solidFill>
                  <a:schemeClr val="accent1"/>
                </a:solidFill>
              </a:rPr>
              <a:t>PHL101 (Phillips Hall </a:t>
            </a:r>
            <a:r>
              <a:rPr lang="en-US" sz="2000" b="1" dirty="0" err="1" smtClean="0">
                <a:solidFill>
                  <a:schemeClr val="accent1"/>
                </a:solidFill>
              </a:rPr>
              <a:t>rm</a:t>
            </a:r>
            <a:r>
              <a:rPr lang="en-US" sz="2000" b="1" dirty="0" smtClean="0">
                <a:solidFill>
                  <a:schemeClr val="accent1"/>
                </a:solidFill>
              </a:rPr>
              <a:t> 101)</a:t>
            </a:r>
          </a:p>
          <a:p>
            <a:pPr marL="973138" lvl="2" indent="-457200">
              <a:buFont typeface="Arial"/>
              <a:buChar char="•"/>
            </a:pPr>
            <a:r>
              <a:rPr lang="en-US" sz="2000" b="1" dirty="0"/>
              <a:t>If </a:t>
            </a:r>
            <a:r>
              <a:rPr lang="en-US" sz="2000" b="1" dirty="0" err="1"/>
              <a:t>NetID</a:t>
            </a:r>
            <a:r>
              <a:rPr lang="en-US" sz="2000" b="1" dirty="0"/>
              <a:t> ends with </a:t>
            </a:r>
            <a:r>
              <a:rPr lang="en-US" sz="2000" b="1" dirty="0" smtClean="0">
                <a:solidFill>
                  <a:schemeClr val="accent1"/>
                </a:solidFill>
              </a:rPr>
              <a:t>odd </a:t>
            </a:r>
            <a:r>
              <a:rPr lang="en-US" sz="2000" b="1" dirty="0">
                <a:solidFill>
                  <a:schemeClr val="accent1"/>
                </a:solidFill>
              </a:rPr>
              <a:t>number</a:t>
            </a:r>
            <a:r>
              <a:rPr lang="en-US" sz="2000" b="1" dirty="0"/>
              <a:t>, then go to </a:t>
            </a:r>
            <a:r>
              <a:rPr lang="en-US" sz="2000" b="1" dirty="0" smtClean="0">
                <a:solidFill>
                  <a:schemeClr val="accent1"/>
                </a:solidFill>
              </a:rPr>
              <a:t>UPSB17 (Upson </a:t>
            </a:r>
            <a:r>
              <a:rPr lang="en-US" sz="2000" b="1" dirty="0">
                <a:solidFill>
                  <a:schemeClr val="accent1"/>
                </a:solidFill>
              </a:rPr>
              <a:t>Hall </a:t>
            </a:r>
            <a:r>
              <a:rPr lang="en-US" sz="2000" b="1" dirty="0" err="1">
                <a:solidFill>
                  <a:schemeClr val="accent1"/>
                </a:solidFill>
              </a:rPr>
              <a:t>rm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B17)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Prelim </a:t>
            </a:r>
            <a:r>
              <a:rPr lang="en-US" sz="2400" dirty="0">
                <a:solidFill>
                  <a:schemeClr val="accent1"/>
                </a:solidFill>
              </a:rPr>
              <a:t>Review: </a:t>
            </a:r>
            <a:r>
              <a:rPr lang="en-US" sz="2400" dirty="0" smtClean="0">
                <a:solidFill>
                  <a:schemeClr val="accent1"/>
                </a:solidFill>
              </a:rPr>
              <a:t>Yesterday</a:t>
            </a:r>
            <a:r>
              <a:rPr lang="en-US" sz="2400" dirty="0" smtClean="0">
                <a:solidFill>
                  <a:schemeClr val="accent1"/>
                </a:solidFill>
              </a:rPr>
              <a:t>, </a:t>
            </a:r>
            <a:r>
              <a:rPr lang="en-US" sz="2400" dirty="0" smtClean="0">
                <a:solidFill>
                  <a:schemeClr val="accent1"/>
                </a:solidFill>
              </a:rPr>
              <a:t>Mon, at </a:t>
            </a:r>
            <a:r>
              <a:rPr lang="en-US" sz="2400" dirty="0">
                <a:solidFill>
                  <a:schemeClr val="accent1"/>
                </a:solidFill>
              </a:rPr>
              <a:t>7</a:t>
            </a:r>
            <a:r>
              <a:rPr lang="en-US" sz="2400" dirty="0" smtClean="0">
                <a:solidFill>
                  <a:schemeClr val="accent1"/>
                </a:solidFill>
              </a:rPr>
              <a:t>pm </a:t>
            </a:r>
            <a:r>
              <a:rPr lang="en-US" sz="2400" smtClean="0">
                <a:solidFill>
                  <a:schemeClr val="accent1"/>
                </a:solidFill>
              </a:rPr>
              <a:t>and </a:t>
            </a:r>
            <a:r>
              <a:rPr lang="en-US" sz="2400" smtClean="0">
                <a:solidFill>
                  <a:schemeClr val="accent1"/>
                </a:solidFill>
              </a:rPr>
              <a:t>today, </a:t>
            </a:r>
            <a:r>
              <a:rPr lang="en-US" sz="2400" dirty="0" smtClean="0">
                <a:solidFill>
                  <a:schemeClr val="accent1"/>
                </a:solidFill>
              </a:rPr>
              <a:t>Tue, </a:t>
            </a:r>
            <a:r>
              <a:rPr lang="en-US" sz="2400" smtClean="0">
                <a:solidFill>
                  <a:schemeClr val="accent1"/>
                </a:solidFill>
              </a:rPr>
              <a:t>at </a:t>
            </a:r>
            <a:r>
              <a:rPr lang="en-US" sz="2400" smtClean="0">
                <a:solidFill>
                  <a:schemeClr val="accent1"/>
                </a:solidFill>
              </a:rPr>
              <a:t>5:00pm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</a:p>
          <a:p>
            <a:pPr marL="115888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                      Both in Upson Hall </a:t>
            </a:r>
            <a:r>
              <a:rPr lang="en-US" sz="2400" dirty="0" err="1" smtClean="0">
                <a:solidFill>
                  <a:schemeClr val="accent1"/>
                </a:solidFill>
              </a:rPr>
              <a:t>rm</a:t>
            </a:r>
            <a:r>
              <a:rPr lang="en-US" sz="2400" dirty="0" smtClean="0">
                <a:solidFill>
                  <a:schemeClr val="accent1"/>
                </a:solidFill>
              </a:rPr>
              <a:t> B17</a:t>
            </a:r>
            <a:endParaRPr lang="en-US" sz="2400" dirty="0" smtClean="0"/>
          </a:p>
          <a:p>
            <a:pPr marL="573088" lvl="1" indent="-457200">
              <a:buFont typeface="Arial"/>
              <a:buChar char="•"/>
            </a:pPr>
            <a:endParaRPr lang="en-US" sz="2400" dirty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400" dirty="0">
                <a:solidFill>
                  <a:srgbClr val="FFFF00"/>
                </a:solidFill>
              </a:rPr>
              <a:t>Closed </a:t>
            </a:r>
            <a:r>
              <a:rPr lang="en-US" sz="2400" dirty="0" smtClean="0">
                <a:solidFill>
                  <a:srgbClr val="FFFF00"/>
                </a:solidFill>
              </a:rPr>
              <a:t>Book: </a:t>
            </a:r>
            <a:r>
              <a:rPr lang="en-US" sz="2400" b="1" i="1" dirty="0" smtClean="0">
                <a:solidFill>
                  <a:srgbClr val="FFFF00"/>
                </a:solidFill>
              </a:rPr>
              <a:t>NO NOTES, BOOK, ELECTRONICS, CALCULATOR, CELL PHONE</a:t>
            </a:r>
            <a:endParaRPr lang="en-US" sz="2000" dirty="0"/>
          </a:p>
          <a:p>
            <a:pPr marL="573088" lvl="1" indent="-457200">
              <a:buFont typeface="Arial"/>
              <a:buChar char="•"/>
            </a:pPr>
            <a:r>
              <a:rPr lang="en-US" sz="2400" dirty="0"/>
              <a:t>Practice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sz="2400" dirty="0" smtClean="0"/>
              <a:t>Material covered </a:t>
            </a:r>
            <a:r>
              <a:rPr lang="en-US" sz="2400" dirty="0" smtClean="0">
                <a:solidFill>
                  <a:schemeClr val="accent1"/>
                </a:solidFill>
              </a:rPr>
              <a:t>everything up to end of </a:t>
            </a:r>
            <a:r>
              <a:rPr lang="en-US" sz="2400" b="1" i="1" dirty="0" smtClean="0">
                <a:solidFill>
                  <a:schemeClr val="accent1"/>
                </a:solidFill>
              </a:rPr>
              <a:t>week before spring break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/>
              <a:t>Lecture: Lectures 9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smtClean="0"/>
              <a:t>16 (new since last prelim)</a:t>
            </a:r>
            <a:endParaRPr lang="en-US" sz="2000" dirty="0"/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4: Chapters 4.7 (Data Hazards) and 4.8 (Control Hazards)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2: Chapter 2.8 and 2.12 (Calling Convention and Linkers), 2.16 and 2.17 (RISC and CISC)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Appendix </a:t>
            </a:r>
            <a:r>
              <a:rPr lang="en-US" sz="2000" dirty="0"/>
              <a:t>B: B.1 and B.2 (Assemblers), B.3 and B.4 (linkers and loaders), and B.5 and B.6 (Calling Convention and process memory layout)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Chapter </a:t>
            </a:r>
            <a:r>
              <a:rPr lang="en-US" sz="2000" dirty="0"/>
              <a:t>5: 5.1 and 5.2 (Caches)</a:t>
            </a:r>
          </a:p>
          <a:p>
            <a:pPr marL="1031875" lvl="2" indent="-457200">
              <a:buFont typeface="Arial"/>
              <a:buChar char="•"/>
            </a:pPr>
            <a:r>
              <a:rPr lang="en-US" sz="2000" dirty="0" smtClean="0"/>
              <a:t>HW3</a:t>
            </a:r>
            <a:r>
              <a:rPr lang="en-US" sz="2000" dirty="0"/>
              <a:t>, Project1 and </a:t>
            </a:r>
            <a:r>
              <a:rPr lang="en-US" sz="2000" dirty="0" smtClean="0"/>
              <a:t>Project2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six weeks</a:t>
            </a:r>
          </a:p>
          <a:p>
            <a:pPr lvl="1"/>
            <a:r>
              <a:rPr lang="en-US" dirty="0" smtClean="0"/>
              <a:t>Week 9 (May 25):  Prelim2</a:t>
            </a:r>
          </a:p>
          <a:p>
            <a:pPr lvl="1"/>
            <a:r>
              <a:rPr lang="en-US" dirty="0" smtClean="0"/>
              <a:t>Week 10  (Apr 1): Project2 due and Lab3 handout</a:t>
            </a:r>
          </a:p>
          <a:p>
            <a:pPr lvl="1"/>
            <a:r>
              <a:rPr lang="en-US" dirty="0" smtClean="0"/>
              <a:t>Week 11  (Apr 8):  Lab3 due and Project3/HW4 handout</a:t>
            </a:r>
          </a:p>
          <a:p>
            <a:pPr lvl="1"/>
            <a:r>
              <a:rPr lang="en-US" dirty="0" smtClean="0"/>
              <a:t>Week 12 (Apr 15):  Project3 design doc due and HW4 due</a:t>
            </a:r>
          </a:p>
          <a:p>
            <a:pPr lvl="1"/>
            <a:r>
              <a:rPr lang="en-US" dirty="0" smtClean="0"/>
              <a:t>Week 13 (Apr 22):  Project3 due and Prelim3</a:t>
            </a:r>
          </a:p>
          <a:p>
            <a:pPr lvl="1"/>
            <a:r>
              <a:rPr lang="en-US" dirty="0" smtClean="0"/>
              <a:t>Week 14 (Apr 29): Project4 handout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  (May 6): Project4 design doc due</a:t>
            </a:r>
          </a:p>
          <a:p>
            <a:pPr lvl="1"/>
            <a:r>
              <a:rPr lang="en-US" dirty="0" smtClean="0"/>
              <a:t>Week 16 (May 13): Project4 due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3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(big &amp; fast)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associativity, line size, hit cost, miss penalty, hit rate</a:t>
            </a:r>
            <a:endParaRPr lang="en-US" dirty="0" smtClean="0"/>
          </a:p>
        </p:txBody>
      </p:sp>
      <p:pic>
        <p:nvPicPr>
          <p:cNvPr id="24578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5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533400"/>
            <a:ext cx="91440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Memory performance matters!</a:t>
            </a:r>
          </a:p>
          <a:p>
            <a:pPr lvl="1"/>
            <a:r>
              <a:rPr lang="en-US" dirty="0" smtClean="0"/>
              <a:t>often more than CPU performance</a:t>
            </a:r>
          </a:p>
          <a:p>
            <a:pPr lvl="1"/>
            <a:r>
              <a:rPr lang="en-US" dirty="0" smtClean="0"/>
              <a:t>… because it is the bottleneck, and not improving much</a:t>
            </a:r>
          </a:p>
          <a:p>
            <a:pPr lvl="1"/>
            <a:r>
              <a:rPr lang="en-US" dirty="0" smtClean="0"/>
              <a:t>… because most programs move a LOT of data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Design space is huge</a:t>
            </a:r>
          </a:p>
          <a:p>
            <a:pPr lvl="1"/>
            <a:r>
              <a:rPr lang="en-US" dirty="0" smtClean="0"/>
              <a:t>Gambling against program behavior</a:t>
            </a:r>
          </a:p>
          <a:p>
            <a:pPr lvl="1"/>
            <a:r>
              <a:rPr lang="en-US" dirty="0" smtClean="0"/>
              <a:t>Cuts across all layers: </a:t>
            </a:r>
            <a:br>
              <a:rPr lang="en-US" dirty="0" smtClean="0"/>
            </a:br>
            <a:r>
              <a:rPr lang="en-US" dirty="0" smtClean="0"/>
              <a:t>users </a:t>
            </a:r>
            <a:r>
              <a:rPr lang="en-US" dirty="0" smtClean="0">
                <a:sym typeface="Wingdings" pitchFamily="2" charset="2"/>
              </a:rPr>
              <a:t> programs  </a:t>
            </a:r>
            <a:r>
              <a:rPr lang="en-US" dirty="0" err="1" smtClean="0">
                <a:sym typeface="Wingdings" pitchFamily="2" charset="2"/>
              </a:rPr>
              <a:t>os</a:t>
            </a:r>
            <a:r>
              <a:rPr lang="en-US" dirty="0" smtClean="0">
                <a:sym typeface="Wingdings" pitchFamily="2" charset="2"/>
              </a:rPr>
              <a:t>  hardware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Multi-core / Multi-Processor is complicated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Inconsistent views of memory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Extremely complex protocols, very hard to get right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41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How do we make the processor fast,</a:t>
            </a:r>
          </a:p>
          <a:p>
            <a:r>
              <a:rPr lang="en-US" dirty="0" smtClean="0"/>
              <a:t>Given that memory is VEEERRRYYYY SLLOOOWWW!!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4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How do we make the processor fast,</a:t>
            </a:r>
          </a:p>
          <a:p>
            <a:r>
              <a:rPr lang="en-US" sz="4100" dirty="0" smtClean="0"/>
              <a:t>Given that memory is VEEERRRYYYY SLLOOOWWW</a:t>
            </a:r>
            <a:r>
              <a:rPr lang="en-US" sz="4100" dirty="0" smtClean="0"/>
              <a:t>!!</a:t>
            </a:r>
          </a:p>
          <a:p>
            <a:endParaRPr lang="en-US" dirty="0"/>
          </a:p>
          <a:p>
            <a:r>
              <a:rPr lang="en-US" dirty="0" smtClean="0"/>
              <a:t>But, insight </a:t>
            </a:r>
            <a:r>
              <a:rPr lang="en-US" dirty="0"/>
              <a:t>for </a:t>
            </a:r>
            <a:r>
              <a:rPr lang="en-US" dirty="0">
                <a:solidFill>
                  <a:schemeClr val="accent1"/>
                </a:solidFill>
              </a:rPr>
              <a:t>Caches</a:t>
            </a:r>
          </a:p>
          <a:p>
            <a:endParaRPr lang="en-US" i="1" dirty="0"/>
          </a:p>
          <a:p>
            <a:r>
              <a:rPr lang="en-US" dirty="0"/>
              <a:t>If </a:t>
            </a:r>
            <a:r>
              <a:rPr lang="en-US" dirty="0" err="1"/>
              <a:t>Mem</a:t>
            </a:r>
            <a:r>
              <a:rPr lang="en-US" dirty="0"/>
              <a:t>[x] was accessed </a:t>
            </a:r>
            <a:r>
              <a:rPr lang="en-US" i="1" dirty="0">
                <a:solidFill>
                  <a:schemeClr val="accent1"/>
                </a:solidFill>
              </a:rPr>
              <a:t>recently</a:t>
            </a:r>
            <a:r>
              <a:rPr lang="en-US" dirty="0"/>
              <a:t>...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… then 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en-US" dirty="0"/>
              <a:t>] is likely to be accessed</a:t>
            </a:r>
            <a:r>
              <a:rPr lang="en-US" i="1" dirty="0"/>
              <a:t> soon</a:t>
            </a:r>
            <a:endParaRPr lang="en-US" dirty="0"/>
          </a:p>
          <a:p>
            <a:pPr lvl="1"/>
            <a:r>
              <a:rPr lang="en-US" dirty="0"/>
              <a:t>Exploit </a:t>
            </a:r>
            <a:r>
              <a:rPr lang="en-US" dirty="0">
                <a:solidFill>
                  <a:schemeClr val="accent1"/>
                </a:solidFill>
              </a:rPr>
              <a:t>temporal locality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Put recently accessed </a:t>
            </a:r>
            <a:r>
              <a:rPr lang="en-US" dirty="0" err="1"/>
              <a:t>Mem</a:t>
            </a:r>
            <a:r>
              <a:rPr lang="en-US" dirty="0"/>
              <a:t>[x] </a:t>
            </a:r>
            <a:r>
              <a:rPr lang="en-US" u="sng" dirty="0"/>
              <a:t>higher</a:t>
            </a:r>
            <a:r>
              <a:rPr lang="en-US" dirty="0"/>
              <a:t> in memory hierarchy</a:t>
            </a:r>
          </a:p>
          <a:p>
            <a:pPr marL="688975" lvl="2" indent="0">
              <a:buNone/>
            </a:pPr>
            <a:r>
              <a:rPr lang="en-US" dirty="0"/>
              <a:t>	since it will likely be accessed again soon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… then 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>
                <a:solidFill>
                  <a:schemeClr val="accent1"/>
                </a:solidFill>
              </a:rPr>
              <a:t>x </a:t>
            </a:r>
            <a:r>
              <a:rPr lang="en-US" i="1" dirty="0">
                <a:solidFill>
                  <a:schemeClr val="accent1"/>
                </a:solidFill>
              </a:rPr>
              <a:t>± </a:t>
            </a:r>
            <a:r>
              <a:rPr lang="el-GR" i="1" dirty="0">
                <a:solidFill>
                  <a:schemeClr val="accent1"/>
                </a:solidFill>
              </a:rPr>
              <a:t>ε</a:t>
            </a:r>
            <a:r>
              <a:rPr lang="en-US" dirty="0"/>
              <a:t>] is likely to be accessed </a:t>
            </a:r>
            <a:r>
              <a:rPr lang="en-US" i="1" dirty="0"/>
              <a:t>soon</a:t>
            </a:r>
            <a:endParaRPr lang="en-US" i="1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Exploit </a:t>
            </a:r>
            <a:r>
              <a:rPr lang="en-US" dirty="0">
                <a:solidFill>
                  <a:schemeClr val="accent1"/>
                </a:solidFill>
              </a:rPr>
              <a:t>spatial locality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Put entire block containing </a:t>
            </a:r>
            <a:r>
              <a:rPr lang="en-US" dirty="0" err="1"/>
              <a:t>Mem</a:t>
            </a:r>
            <a:r>
              <a:rPr lang="en-US" dirty="0"/>
              <a:t>[x] and surrounding addresses higher in memory hierarchy since nearby address will likely </a:t>
            </a:r>
            <a:r>
              <a:rPr lang="en-US" dirty="0" smtClean="0"/>
              <a:t>be </a:t>
            </a:r>
            <a:r>
              <a:rPr lang="en-US" dirty="0"/>
              <a:t>accessed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Comparison of cache architectures:</a:t>
            </a:r>
          </a:p>
          <a:p>
            <a:pPr lvl="1"/>
            <a:r>
              <a:rPr lang="en-US" dirty="0" smtClean="0"/>
              <a:t>Direct Mapped</a:t>
            </a:r>
          </a:p>
          <a:p>
            <a:pPr lvl="1"/>
            <a:r>
              <a:rPr lang="en-US" dirty="0" smtClean="0"/>
              <a:t>Fully Associative</a:t>
            </a:r>
          </a:p>
          <a:p>
            <a:pPr lvl="1"/>
            <a:r>
              <a:rPr lang="en-US" dirty="0" smtClean="0"/>
              <a:t>N-way set associative</a:t>
            </a:r>
          </a:p>
          <a:p>
            <a:r>
              <a:rPr lang="en-US" dirty="0" smtClean="0"/>
              <a:t>Writing to the Cache</a:t>
            </a:r>
          </a:p>
          <a:p>
            <a:pPr lvl="1"/>
            <a:r>
              <a:rPr lang="en-US" dirty="0" smtClean="0"/>
              <a:t>Write-through </a:t>
            </a:r>
            <a:r>
              <a:rPr lang="en-US" dirty="0" err="1" smtClean="0"/>
              <a:t>vs</a:t>
            </a:r>
            <a:r>
              <a:rPr lang="en-US" dirty="0" smtClean="0"/>
              <a:t> Write-back</a:t>
            </a:r>
          </a:p>
          <a:p>
            <a:r>
              <a:rPr lang="en-US" dirty="0" smtClean="0">
                <a:sym typeface="Wingdings" pitchFamily="2" charset="2"/>
              </a:rPr>
              <a:t>Caching Questions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does a cache work?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effective is the cache (hit rate/miss rate)?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large  is the cache?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fast is the cache (AMAT=average memory access time)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4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 different cache architectures compare?</a:t>
            </a:r>
          </a:p>
          <a:p>
            <a:pPr lvl="1"/>
            <a:r>
              <a:rPr lang="en-US" dirty="0" smtClean="0"/>
              <a:t>Cache Architecture Tradeoffs?</a:t>
            </a:r>
          </a:p>
          <a:p>
            <a:pPr lvl="1"/>
            <a:r>
              <a:rPr lang="en-US" dirty="0" smtClean="0"/>
              <a:t>Cache Size?</a:t>
            </a:r>
          </a:p>
          <a:p>
            <a:pPr lvl="1"/>
            <a:r>
              <a:rPr lang="en-US" dirty="0" smtClean="0"/>
              <a:t>Cache Hit rate/Performance?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Cache Tradeoffs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609600"/>
            <a:ext cx="8458200" cy="60198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3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UTHAOAgAQdBJACpgQBEDCwz1Yd4MhChGLuXUKvP9cDB0gQRP8BRTUFAzgLZBkgMgkAkJsDATfAHkUzCQCQggIB28UeRTgIAP4DAHuF0jQSTsCkP9MApD8KnAOCAoP+SaL+SaPWzye3PExfDjg3jaZicZqSJpfDNTUxCoYhrfieL7HHWq4cq1pjEcKRCW7ztu5zned748fF8rywHLmicZipauq6Ripq27ZZiMpmZuYmYmImYceHh+F5um7cZu7vLLjEwjVUqMRTGKnCamZnKZM1ip1jxPF8QO/ZvXg+B4+G4m1VCo1aMs43rfhQ8UCE/Aix+BFni8QxYK6mZihonqvojatIzjOa8ryxwrCsawuxsMZ1jt43H4nF3XjCMk0JzRnCMkIyiVpGMIwnKaEwA2yzz15c+XTPPWOGVYVpRgtixUspZa1sVMUt3D4XF4nD4XF4m3Y16pyQhFJGMIkUYQjAEUSIjGU4TiRRhGCUZRklCtA0aWzbo07pypS0M0bQhNHDO9Y3nW23RtWAgvgkUvaqSy4WrKLlFzcpKssm5uUssolAmwJuUJSUllkWLSyolJU2Sk3KJQlAJsAAACwSgAmwCUFiyywACwsCzZU3ff4J+nPwMCE2EY2ONg3Ztsy3I1w4VrRmxarXDTE3W4srNw0zZmbdgwcgCn4thPyR4fkjx27ANEmS+aOCmKGSmKWK2CllJz0zz5c+2fN0uOCD/gS8/gS98nyAJ1nW+mdTjMZjilvW6mEROOPgczwghNkoxqnWKEIIoxRQijKIERGNcfNvHwEAITYQ2aNMLBhhcLWjNi4WtGWHCtxZc2JblzNmDBjkZt3LjGAKdSWE/JLx+SYfDu16hwJsEMl9kdzVLJCE06rw24tu/GCE/A4h+Bv/g2lMYo3zYc2O07Vte2GU5zrOttezHCiEl2o9mJBBCNIowRRjEiijW+3jugAhNhDVkxb4c2FitY4mbVa0YMXK3E4xMFubI3Y42jbC0c5mwApqHIX5G8Pkbxz0tWCsw0mCgskiQyp4JZacHBk68CCD/gp8/gp9q1Z1vhx4ZqampTeOfbu4AIXEZKHToIoSFChghQkMcduRpoAhNhDZi1ZtnDXItwtW+Ja0b4cK3DiYOVrFgxZNWDRzmxuXIApzIYT8jW35Gf88NWHZj0VyXyRyWyRpSF18Ncsd+Tl3xoP+DUb+DUGOfLfTjy4+Bx1MZxMpq0xxjr4XG4CE43C6M4E4oxIwjGE4RRhNe/B3uoAhNhGZk3zN8bNytYOG+Ja0xscq3C5yZFuVw0aMGOFg0xM8QAp6JYX5RDvlEJgwNWHwmXy2hxVMU5DDEgoimkmqokokilqntIXz+XoE6K7q8Zmcxi8MqgmogqiohQSxx1yyx0wYGiGuQITmZYoRjOcYziiCKCMAjPDzbz7QITYQwYNXLHI1zLcLfC5WtGDVitxMczNa5wtW+LK4x5HOVuAKlAE6g/5Swv5Sx83yi6a5b7b4TUxU1NKnKuNZnN3d7tr2em5tap6dfCgAhPqEvp6ctYb+BwWuXBlprlrKspywWpglqtotqtkhCE8OG9dvC1znOdSeLPmTg/I8j1bQREyuZuExcExIRJCalExMSLnjz8neACE2EZsWJs5zOGK1zhZNFrTK0xLcTTE5WtWjbG1at8LJiwYACpsBOIT8r8H5X4Qy5OHkjOCFqWpa0rTpCE5VhhhjZ62vlwVhSFMVoZJ5NuDHw4XzuXnc2FwjCYXLRyURRQSxyy2y2y3y3x0y0pJILoshhcJmpaqJJIJ5Z48HRh4IbYThLxRjOsYoRCEZCMCcooQRlNCsIooRTnn26Y94ITYQwY4szfHmbrXOVu2WtGOFutwuGbda0ZM2DfCwyNMrRgAKrAFRg/5RfP5RZfHHieLe8brnGYus4mrqIRKpqJqWFxjem9AAPA8HwrpwiqrDXfwvHmSE+tG+tJgNm3oZaQwLRxVtBKNK1leN41rWML0wyRjp4HBaNINWsDDg4dF5zjFSeTLxK0oAg/K8x8B3BVwms1dZhdXV1dXUphEk1cACYQRBMSuEpXfXwfLjyCE2EOGrJlkaYci1ljbNFrRpkyLcLBlmW5mLdg5x4szbIwaAClwUg/5PCP5PBZz2566znO08ddZjmIP+Ahz+Ajm8zmM8ufKdJ7TeMoainIC3gYGAgYEgUDCx9jAQNsAhNhDJnlw4mjZqtZMWTJa0x4mC3FjYN1rhoyb5mThw4btMQArCAVmE/JWF+SsPAlCUYwrCtK2iwzxYxgwwjScqwhOqeGNZxIShSUKQpWgA3b+RhpKFkpRpOmG2nFydXL2AhPwnrfhPX5OKssNFL4L0vKeCvA4vEHIyylaGKWCkoQRvTDC9Lww3TvPfwuGAJy4cLzrOdUpzph3Z+Rr42LCAg+EymVREwTNxUETGbImAkESRcSCCJiYmYAi4mYuLnd8ePh8/MCE2EYXLXI5b4W61rja5VrRw3zLXDlo5WtGLJgwwt22RvkagCnMehfknQ+SenDMPhrasDVfJalhlSoo5J8BbjL6sMIX4YQPhg5nZXKaPCYGK2SVHJHJNBJRRDZbiI5JwhNHS4OGFZznFFGMJynCcY1nhz8WHQCE2EN8zFi1Y4mi1plcY1rTKycrXLDHhW4sTJm5aZGOZq4xACrABSIT8iin5FJ9ACU9kI6I5oUzVpOta5b4d+zTOciUK7owxYoYJQhhx1x1x1nHDK68oVzJ4AIX4gbviB9sAYvFZ3AYeDDrUaSa6i6bAVQ5qeCGieG2HB2YOuW2WGmCKiaiyy6ayiiiSSOOLCxU00oTqW68yEJEiasJohGAgjBFCcCEQAhGAIwjHDh7MI+DAITYRhZ4W2ZwzyrXDLG0WtMWXKtxMW7dbhbsGGFhiw5M2LGAKlQEzhPyY5fkxz5FYZq5serHgz4NMssM8cd8OHDWtYypSlrYMEpUhCMpV0adCwIT8P5n4fzaSqvDXbbmz2y2w0uhgjktixYqUslgrKSEa1rO+unJlhyiEtzunGiUIQjK6MYxIxEIwjAjCJGEYRhGN8Ovhw6ghNhDbGwwsWLBgtZZMjJa0ZZMi3EzwsFrLExaYczBw3yMXIAqyAUOE/KMZ+UZHXk4OTTbDirSOCmaejFbBS0IVTwxrOc5zVlO/EnLJiwQwSnPDHLXHhrXPWO2kcYCE/D1Z+HnufA07Ndss8bPO9dtb5WFKWKmDBTBgpKyKtc+TbW+HCnLBiybs2jNklRGFd98ohO1TPhy3jOFZRBFCMJynKMYAQjGEYBCKE4QjARhFOvgWcuoAITYQ2a5HDNs3crcrZlkWtHLVgtxZXGNa1zNGeVrkw5W+ZgA=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3158</Words>
  <Application>Microsoft Office PowerPoint</Application>
  <PresentationFormat>On-screen Show (4:3)</PresentationFormat>
  <Paragraphs>963</Paragraphs>
  <Slides>49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Caches (Writing)</vt:lpstr>
      <vt:lpstr>Big Picture: Memory</vt:lpstr>
      <vt:lpstr>Big Picture: Memory</vt:lpstr>
      <vt:lpstr>Big Picture: Memory</vt:lpstr>
      <vt:lpstr>Big Picture</vt:lpstr>
      <vt:lpstr>Big Picture</vt:lpstr>
      <vt:lpstr>Goals for Today: caches</vt:lpstr>
      <vt:lpstr>Next Goal</vt:lpstr>
      <vt:lpstr>Cache Tradeoffs</vt:lpstr>
      <vt:lpstr>Cache Tradeoffs</vt:lpstr>
      <vt:lpstr>Cache Tradeoffs</vt:lpstr>
      <vt:lpstr>Direct Mapped Cache (Reading)</vt:lpstr>
      <vt:lpstr>Direct Mapped Cache (Reading)</vt:lpstr>
      <vt:lpstr>Direct Mapped Cache (Reading)</vt:lpstr>
      <vt:lpstr>Fully Associative Cache (Reading)</vt:lpstr>
      <vt:lpstr>Fully Associative Cache (Reading)</vt:lpstr>
      <vt:lpstr>Fully Associative Cache (Reading)</vt:lpstr>
      <vt:lpstr>3-Way Set Associative Cache (Reading)</vt:lpstr>
      <vt:lpstr>3-Way Set Associative Cache (Reading)</vt:lpstr>
      <vt:lpstr>3-Way Set Associative Cache (Reading)</vt:lpstr>
      <vt:lpstr>Comparison: Direct Mapped</vt:lpstr>
      <vt:lpstr>Comparison: Fully Associative</vt:lpstr>
      <vt:lpstr>Comparison: 2 Way Set Assoc</vt:lpstr>
      <vt:lpstr>Misses</vt:lpstr>
      <vt:lpstr>Misses</vt:lpstr>
      <vt:lpstr>Cache Performance</vt:lpstr>
      <vt:lpstr>Takeway</vt:lpstr>
      <vt:lpstr>PowerPoint Presentation</vt:lpstr>
      <vt:lpstr>Eviction</vt:lpstr>
      <vt:lpstr>Cached Write Policies</vt:lpstr>
      <vt:lpstr>What about Stores?</vt:lpstr>
      <vt:lpstr>Write Allocation Policies</vt:lpstr>
      <vt:lpstr>Handling Stores (Write-Through)</vt:lpstr>
      <vt:lpstr>How Many Memory References?</vt:lpstr>
      <vt:lpstr>Write-Through vs. Write-Back</vt:lpstr>
      <vt:lpstr>Write-Back Meta-Data</vt:lpstr>
      <vt:lpstr>Handling Stores (Write-Back)</vt:lpstr>
      <vt:lpstr>Write-Back (REF 1)</vt:lpstr>
      <vt:lpstr>How Many Memory References?</vt:lpstr>
      <vt:lpstr>Write-through vs. Write-back</vt:lpstr>
      <vt:lpstr>Performance: An Example</vt:lpstr>
      <vt:lpstr>Performance Tradeoffs</vt:lpstr>
      <vt:lpstr>Write Buffering</vt:lpstr>
      <vt:lpstr>Write-through vs. Write-back</vt:lpstr>
      <vt:lpstr>Cache-coherency</vt:lpstr>
      <vt:lpstr>Administrivia</vt:lpstr>
      <vt:lpstr>Administrivia</vt:lpstr>
      <vt:lpstr>Summary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26</cp:revision>
  <dcterms:created xsi:type="dcterms:W3CDTF">2012-11-28T14:27:55Z</dcterms:created>
  <dcterms:modified xsi:type="dcterms:W3CDTF">2013-03-26T21:33:00Z</dcterms:modified>
</cp:coreProperties>
</file>