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2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3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notesSlides/notesSlide4.xml" ContentType="application/vnd.openxmlformats-officedocument.presentationml.notesSlide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notesSlides/notesSlide5.xml" ContentType="application/vnd.openxmlformats-officedocument.presentationml.notesSlide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notesSlides/notesSlide6.xml" ContentType="application/vnd.openxmlformats-officedocument.presentationml.notesSlide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notesSlides/notesSlide7.xml" ContentType="application/vnd.openxmlformats-officedocument.presentationml.notesSlide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notesSlides/notesSlide8.xml" ContentType="application/vnd.openxmlformats-officedocument.presentationml.notesSlide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notesSlides/notesSlide9.xml" ContentType="application/vnd.openxmlformats-officedocument.presentationml.notesSlide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notesSlides/notesSlide10.xml" ContentType="application/vnd.openxmlformats-officedocument.presentationml.notesSlide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notesSlides/notesSlide11.xml" ContentType="application/vnd.openxmlformats-officedocument.presentationml.notesSlide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notesSlides/notesSlide12.xml" ContentType="application/vnd.openxmlformats-officedocument.presentationml.notesSlide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notesSlides/notesSlide13.xml" ContentType="application/vnd.openxmlformats-officedocument.presentationml.notesSlide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notesSlides/notesSlide16.xml" ContentType="application/vnd.openxmlformats-officedocument.presentationml.notesSlide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notesSlides/notesSlide17.xml" ContentType="application/vnd.openxmlformats-officedocument.presentationml.notesSlide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notesSlides/notesSlide18.xml" ContentType="application/vnd.openxmlformats-officedocument.presentationml.notesSlide+xml"/>
  <Override PartName="/ppt/tags/tag1151.xml" ContentType="application/vnd.openxmlformats-officedocument.presentationml.tags+xml"/>
  <Override PartName="/ppt/notesSlides/notesSlide19.xml" ContentType="application/vnd.openxmlformats-officedocument.presentationml.notesSlide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tags/tag1257.xml" ContentType="application/vnd.openxmlformats-officedocument.presentationml.tags+xml"/>
  <Override PartName="/ppt/tags/tag1258.xml" ContentType="application/vnd.openxmlformats-officedocument.presentationml.tags+xml"/>
  <Override PartName="/ppt/tags/tag1259.xml" ContentType="application/vnd.openxmlformats-officedocument.presentationml.tags+xml"/>
  <Override PartName="/ppt/tags/tag1260.xml" ContentType="application/vnd.openxmlformats-officedocument.presentationml.tags+xml"/>
  <Override PartName="/ppt/tags/tag1261.xml" ContentType="application/vnd.openxmlformats-officedocument.presentationml.tags+xml"/>
  <Override PartName="/ppt/tags/tag1262.xml" ContentType="application/vnd.openxmlformats-officedocument.presentationml.tags+xml"/>
  <Override PartName="/ppt/tags/tag1263.xml" ContentType="application/vnd.openxmlformats-officedocument.presentationml.tags+xml"/>
  <Override PartName="/ppt/tags/tag1264.xml" ContentType="application/vnd.openxmlformats-officedocument.presentationml.tags+xml"/>
  <Override PartName="/ppt/tags/tag1265.xml" ContentType="application/vnd.openxmlformats-officedocument.presentationml.tags+xml"/>
  <Override PartName="/ppt/tags/tag1266.xml" ContentType="application/vnd.openxmlformats-officedocument.presentationml.tags+xml"/>
  <Override PartName="/ppt/tags/tag1267.xml" ContentType="application/vnd.openxmlformats-officedocument.presentationml.tags+xml"/>
  <Override PartName="/ppt/tags/tag1268.xml" ContentType="application/vnd.openxmlformats-officedocument.presentationml.tags+xml"/>
  <Override PartName="/ppt/tags/tag1269.xml" ContentType="application/vnd.openxmlformats-officedocument.presentationml.tags+xml"/>
  <Override PartName="/ppt/tags/tag1270.xml" ContentType="application/vnd.openxmlformats-officedocument.presentationml.tags+xml"/>
  <Override PartName="/ppt/notesSlides/notesSlide27.xml" ContentType="application/vnd.openxmlformats-officedocument.presentationml.notesSlide+xml"/>
  <Override PartName="/ppt/tags/tag1271.xml" ContentType="application/vnd.openxmlformats-officedocument.presentationml.tags+xml"/>
  <Override PartName="/ppt/tags/tag1272.xml" ContentType="application/vnd.openxmlformats-officedocument.presentationml.tags+xml"/>
  <Override PartName="/ppt/tags/tag1273.xml" ContentType="application/vnd.openxmlformats-officedocument.presentationml.tags+xml"/>
  <Override PartName="/ppt/tags/tag1274.xml" ContentType="application/vnd.openxmlformats-officedocument.presentationml.tags+xml"/>
  <Override PartName="/ppt/tags/tag1275.xml" ContentType="application/vnd.openxmlformats-officedocument.presentationml.tags+xml"/>
  <Override PartName="/ppt/tags/tag1276.xml" ContentType="application/vnd.openxmlformats-officedocument.presentationml.tags+xml"/>
  <Override PartName="/ppt/tags/tag1277.xml" ContentType="application/vnd.openxmlformats-officedocument.presentationml.tags+xml"/>
  <Override PartName="/ppt/tags/tag1278.xml" ContentType="application/vnd.openxmlformats-officedocument.presentationml.tags+xml"/>
  <Override PartName="/ppt/tags/tag1279.xml" ContentType="application/vnd.openxmlformats-officedocument.presentationml.tags+xml"/>
  <Override PartName="/ppt/tags/tag1280.xml" ContentType="application/vnd.openxmlformats-officedocument.presentationml.tags+xml"/>
  <Override PartName="/ppt/tags/tag1281.xml" ContentType="application/vnd.openxmlformats-officedocument.presentationml.tags+xml"/>
  <Override PartName="/ppt/tags/tag1282.xml" ContentType="application/vnd.openxmlformats-officedocument.presentationml.tags+xml"/>
  <Override PartName="/ppt/tags/tag1283.xml" ContentType="application/vnd.openxmlformats-officedocument.presentationml.tags+xml"/>
  <Override PartName="/ppt/tags/tag1284.xml" ContentType="application/vnd.openxmlformats-officedocument.presentationml.tags+xml"/>
  <Override PartName="/ppt/tags/tag1285.xml" ContentType="application/vnd.openxmlformats-officedocument.presentationml.tags+xml"/>
  <Override PartName="/ppt/tags/tag1286.xml" ContentType="application/vnd.openxmlformats-officedocument.presentationml.tags+xml"/>
  <Override PartName="/ppt/tags/tag1287.xml" ContentType="application/vnd.openxmlformats-officedocument.presentationml.tags+xml"/>
  <Override PartName="/ppt/tags/tag1288.xml" ContentType="application/vnd.openxmlformats-officedocument.presentationml.tags+xml"/>
  <Override PartName="/ppt/tags/tag1289.xml" ContentType="application/vnd.openxmlformats-officedocument.presentationml.tags+xml"/>
  <Override PartName="/ppt/tags/tag1290.xml" ContentType="application/vnd.openxmlformats-officedocument.presentationml.tags+xml"/>
  <Override PartName="/ppt/tags/tag1291.xml" ContentType="application/vnd.openxmlformats-officedocument.presentationml.tags+xml"/>
  <Override PartName="/ppt/notesSlides/notesSlide28.xml" ContentType="application/vnd.openxmlformats-officedocument.presentationml.notesSlide+xml"/>
  <Override PartName="/ppt/tags/tag1292.xml" ContentType="application/vnd.openxmlformats-officedocument.presentationml.tags+xml"/>
  <Override PartName="/ppt/tags/tag1293.xml" ContentType="application/vnd.openxmlformats-officedocument.presentationml.tags+xml"/>
  <Override PartName="/ppt/tags/tag1294.xml" ContentType="application/vnd.openxmlformats-officedocument.presentationml.tags+xml"/>
  <Override PartName="/ppt/tags/tag1295.xml" ContentType="application/vnd.openxmlformats-officedocument.presentationml.tags+xml"/>
  <Override PartName="/ppt/tags/tag1296.xml" ContentType="application/vnd.openxmlformats-officedocument.presentationml.tags+xml"/>
  <Override PartName="/ppt/tags/tag1297.xml" ContentType="application/vnd.openxmlformats-officedocument.presentationml.tags+xml"/>
  <Override PartName="/ppt/tags/tag1298.xml" ContentType="application/vnd.openxmlformats-officedocument.presentationml.tags+xml"/>
  <Override PartName="/ppt/tags/tag1299.xml" ContentType="application/vnd.openxmlformats-officedocument.presentationml.tags+xml"/>
  <Override PartName="/ppt/tags/tag1300.xml" ContentType="application/vnd.openxmlformats-officedocument.presentationml.tags+xml"/>
  <Override PartName="/ppt/tags/tag1301.xml" ContentType="application/vnd.openxmlformats-officedocument.presentationml.tags+xml"/>
  <Override PartName="/ppt/tags/tag1302.xml" ContentType="application/vnd.openxmlformats-officedocument.presentationml.tags+xml"/>
  <Override PartName="/ppt/tags/tag1303.xml" ContentType="application/vnd.openxmlformats-officedocument.presentationml.tags+xml"/>
  <Override PartName="/ppt/tags/tag1304.xml" ContentType="application/vnd.openxmlformats-officedocument.presentationml.tags+xml"/>
  <Override PartName="/ppt/tags/tag1305.xml" ContentType="application/vnd.openxmlformats-officedocument.presentationml.tags+xml"/>
  <Override PartName="/ppt/tags/tag1306.xml" ContentType="application/vnd.openxmlformats-officedocument.presentationml.tags+xml"/>
  <Override PartName="/ppt/tags/tag1307.xml" ContentType="application/vnd.openxmlformats-officedocument.presentationml.tags+xml"/>
  <Override PartName="/ppt/tags/tag1308.xml" ContentType="application/vnd.openxmlformats-officedocument.presentationml.tags+xml"/>
  <Override PartName="/ppt/tags/tag1309.xml" ContentType="application/vnd.openxmlformats-officedocument.presentationml.tags+xml"/>
  <Override PartName="/ppt/tags/tag1310.xml" ContentType="application/vnd.openxmlformats-officedocument.presentationml.tags+xml"/>
  <Override PartName="/ppt/tags/tag1311.xml" ContentType="application/vnd.openxmlformats-officedocument.presentationml.tags+xml"/>
  <Override PartName="/ppt/tags/tag1312.xml" ContentType="application/vnd.openxmlformats-officedocument.presentationml.tags+xml"/>
  <Override PartName="/ppt/notesSlides/notesSlide29.xml" ContentType="application/vnd.openxmlformats-officedocument.presentationml.notesSlide+xml"/>
  <Override PartName="/ppt/tags/tag1313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314.xml" ContentType="application/vnd.openxmlformats-officedocument.presentationml.tags+xml"/>
  <Override PartName="/ppt/tags/tag1315.xml" ContentType="application/vnd.openxmlformats-officedocument.presentationml.tags+xml"/>
  <Override PartName="/ppt/tags/tag1316.xml" ContentType="application/vnd.openxmlformats-officedocument.presentationml.tags+xml"/>
  <Override PartName="/ppt/tags/tag1317.xml" ContentType="application/vnd.openxmlformats-officedocument.presentationml.tags+xml"/>
  <Override PartName="/ppt/notesSlides/notesSlide34.xml" ContentType="application/vnd.openxmlformats-officedocument.presentationml.notesSlide+xml"/>
  <Override PartName="/ppt/tags/tag1318.xml" ContentType="application/vnd.openxmlformats-officedocument.presentationml.tags+xml"/>
  <Override PartName="/ppt/tags/tag1319.xml" ContentType="application/vnd.openxmlformats-officedocument.presentationml.tags+xml"/>
  <Override PartName="/ppt/tags/tag1320.xml" ContentType="application/vnd.openxmlformats-officedocument.presentationml.tags+xml"/>
  <Override PartName="/ppt/tags/tag1321.xml" ContentType="application/vnd.openxmlformats-officedocument.presentationml.tags+xml"/>
  <Override PartName="/ppt/tags/tag1322.xml" ContentType="application/vnd.openxmlformats-officedocument.presentationml.tags+xml"/>
  <Override PartName="/ppt/tags/tag1323.xml" ContentType="application/vnd.openxmlformats-officedocument.presentationml.tags+xml"/>
  <Override PartName="/ppt/tags/tag1324.xml" ContentType="application/vnd.openxmlformats-officedocument.presentationml.tags+xml"/>
  <Override PartName="/ppt/tags/tag1325.xml" ContentType="application/vnd.openxmlformats-officedocument.presentationml.tags+xml"/>
  <Override PartName="/ppt/tags/tag1326.xml" ContentType="application/vnd.openxmlformats-officedocument.presentationml.tags+xml"/>
  <Override PartName="/ppt/tags/tag1327.xml" ContentType="application/vnd.openxmlformats-officedocument.presentationml.tags+xml"/>
  <Override PartName="/ppt/tags/tag1328.xml" ContentType="application/vnd.openxmlformats-officedocument.presentationml.tags+xml"/>
  <Override PartName="/ppt/tags/tag1329.xml" ContentType="application/vnd.openxmlformats-officedocument.presentationml.tags+xml"/>
  <Override PartName="/ppt/tags/tag1330.xml" ContentType="application/vnd.openxmlformats-officedocument.presentationml.tags+xml"/>
  <Override PartName="/ppt/tags/tag1331.xml" ContentType="application/vnd.openxmlformats-officedocument.presentationml.tags+xml"/>
  <Override PartName="/ppt/tags/tag1332.xml" ContentType="application/vnd.openxmlformats-officedocument.presentationml.tags+xml"/>
  <Override PartName="/ppt/tags/tag1333.xml" ContentType="application/vnd.openxmlformats-officedocument.presentationml.tags+xml"/>
  <Override PartName="/ppt/tags/tag1334.xml" ContentType="application/vnd.openxmlformats-officedocument.presentationml.tags+xml"/>
  <Override PartName="/ppt/tags/tag1335.xml" ContentType="application/vnd.openxmlformats-officedocument.presentationml.tags+xml"/>
  <Override PartName="/ppt/tags/tag1336.xml" ContentType="application/vnd.openxmlformats-officedocument.presentationml.tags+xml"/>
  <Override PartName="/ppt/tags/tag1337.xml" ContentType="application/vnd.openxmlformats-officedocument.presentationml.tags+xml"/>
  <Override PartName="/ppt/tags/tag1338.xml" ContentType="application/vnd.openxmlformats-officedocument.presentationml.tags+xml"/>
  <Override PartName="/ppt/tags/tag1339.xml" ContentType="application/vnd.openxmlformats-officedocument.presentationml.tags+xml"/>
  <Override PartName="/ppt/tags/tag1340.xml" ContentType="application/vnd.openxmlformats-officedocument.presentationml.tags+xml"/>
  <Override PartName="/ppt/tags/tag1341.xml" ContentType="application/vnd.openxmlformats-officedocument.presentationml.tags+xml"/>
  <Override PartName="/ppt/tags/tag1342.xml" ContentType="application/vnd.openxmlformats-officedocument.presentationml.tags+xml"/>
  <Override PartName="/ppt/tags/tag1343.xml" ContentType="application/vnd.openxmlformats-officedocument.presentationml.tags+xml"/>
  <Override PartName="/ppt/tags/tag1344.xml" ContentType="application/vnd.openxmlformats-officedocument.presentationml.tags+xml"/>
  <Override PartName="/ppt/tags/tag1345.xml" ContentType="application/vnd.openxmlformats-officedocument.presentationml.tags+xml"/>
  <Override PartName="/ppt/tags/tag1346.xml" ContentType="application/vnd.openxmlformats-officedocument.presentationml.tags+xml"/>
  <Override PartName="/ppt/tags/tag1347.xml" ContentType="application/vnd.openxmlformats-officedocument.presentationml.tags+xml"/>
  <Override PartName="/ppt/tags/tag1348.xml" ContentType="application/vnd.openxmlformats-officedocument.presentationml.tags+xml"/>
  <Override PartName="/ppt/tags/tag1349.xml" ContentType="application/vnd.openxmlformats-officedocument.presentationml.tags+xml"/>
  <Override PartName="/ppt/tags/tag1350.xml" ContentType="application/vnd.openxmlformats-officedocument.presentationml.tags+xml"/>
  <Override PartName="/ppt/tags/tag1351.xml" ContentType="application/vnd.openxmlformats-officedocument.presentationml.tags+xml"/>
  <Override PartName="/ppt/tags/tag1352.xml" ContentType="application/vnd.openxmlformats-officedocument.presentationml.tags+xml"/>
  <Override PartName="/ppt/tags/tag1353.xml" ContentType="application/vnd.openxmlformats-officedocument.presentationml.tags+xml"/>
  <Override PartName="/ppt/tags/tag1354.xml" ContentType="application/vnd.openxmlformats-officedocument.presentationml.tags+xml"/>
  <Override PartName="/ppt/tags/tag1355.xml" ContentType="application/vnd.openxmlformats-officedocument.presentationml.tags+xml"/>
  <Override PartName="/ppt/tags/tag1356.xml" ContentType="application/vnd.openxmlformats-officedocument.presentationml.tags+xml"/>
  <Override PartName="/ppt/tags/tag1357.xml" ContentType="application/vnd.openxmlformats-officedocument.presentationml.tags+xml"/>
  <Override PartName="/ppt/tags/tag1358.xml" ContentType="application/vnd.openxmlformats-officedocument.presentationml.tags+xml"/>
  <Override PartName="/ppt/tags/tag1359.xml" ContentType="application/vnd.openxmlformats-officedocument.presentationml.tags+xml"/>
  <Override PartName="/ppt/tags/tag1360.xml" ContentType="application/vnd.openxmlformats-officedocument.presentationml.tags+xml"/>
  <Override PartName="/ppt/tags/tag1361.xml" ContentType="application/vnd.openxmlformats-officedocument.presentationml.tags+xml"/>
  <Override PartName="/ppt/tags/tag1362.xml" ContentType="application/vnd.openxmlformats-officedocument.presentationml.tags+xml"/>
  <Override PartName="/ppt/tags/tag1363.xml" ContentType="application/vnd.openxmlformats-officedocument.presentationml.tags+xml"/>
  <Override PartName="/ppt/tags/tag1364.xml" ContentType="application/vnd.openxmlformats-officedocument.presentationml.tags+xml"/>
  <Override PartName="/ppt/tags/tag1365.xml" ContentType="application/vnd.openxmlformats-officedocument.presentationml.tags+xml"/>
  <Override PartName="/ppt/tags/tag1366.xml" ContentType="application/vnd.openxmlformats-officedocument.presentationml.tags+xml"/>
  <Override PartName="/ppt/tags/tag1367.xml" ContentType="application/vnd.openxmlformats-officedocument.presentationml.tags+xml"/>
  <Override PartName="/ppt/tags/tag1368.xml" ContentType="application/vnd.openxmlformats-officedocument.presentationml.tags+xml"/>
  <Override PartName="/ppt/tags/tag1369.xml" ContentType="application/vnd.openxmlformats-officedocument.presentationml.tags+xml"/>
  <Override PartName="/ppt/tags/tag1370.xml" ContentType="application/vnd.openxmlformats-officedocument.presentationml.tags+xml"/>
  <Override PartName="/ppt/tags/tag1371.xml" ContentType="application/vnd.openxmlformats-officedocument.presentationml.tags+xml"/>
  <Override PartName="/ppt/tags/tag1372.xml" ContentType="application/vnd.openxmlformats-officedocument.presentationml.tags+xml"/>
  <Override PartName="/ppt/tags/tag1373.xml" ContentType="application/vnd.openxmlformats-officedocument.presentationml.tags+xml"/>
  <Override PartName="/ppt/tags/tag1374.xml" ContentType="application/vnd.openxmlformats-officedocument.presentationml.tags+xml"/>
  <Override PartName="/ppt/tags/tag1375.xml" ContentType="application/vnd.openxmlformats-officedocument.presentationml.tags+xml"/>
  <Override PartName="/ppt/tags/tag1376.xml" ContentType="application/vnd.openxmlformats-officedocument.presentationml.tags+xml"/>
  <Override PartName="/ppt/tags/tag1377.xml" ContentType="application/vnd.openxmlformats-officedocument.presentationml.tags+xml"/>
  <Override PartName="/ppt/tags/tag1378.xml" ContentType="application/vnd.openxmlformats-officedocument.presentationml.tags+xml"/>
  <Override PartName="/ppt/tags/tag1379.xml" ContentType="application/vnd.openxmlformats-officedocument.presentationml.tags+xml"/>
  <Override PartName="/ppt/tags/tag1380.xml" ContentType="application/vnd.openxmlformats-officedocument.presentationml.tags+xml"/>
  <Override PartName="/ppt/tags/tag1381.xml" ContentType="application/vnd.openxmlformats-officedocument.presentationml.tags+xml"/>
  <Override PartName="/ppt/tags/tag1382.xml" ContentType="application/vnd.openxmlformats-officedocument.presentationml.tags+xml"/>
  <Override PartName="/ppt/tags/tag1383.xml" ContentType="application/vnd.openxmlformats-officedocument.presentationml.tags+xml"/>
  <Override PartName="/ppt/tags/tag1384.xml" ContentType="application/vnd.openxmlformats-officedocument.presentationml.tags+xml"/>
  <Override PartName="/ppt/tags/tag1385.xml" ContentType="application/vnd.openxmlformats-officedocument.presentationml.tags+xml"/>
  <Override PartName="/ppt/tags/tag1386.xml" ContentType="application/vnd.openxmlformats-officedocument.presentationml.tags+xml"/>
  <Override PartName="/ppt/tags/tag1387.xml" ContentType="application/vnd.openxmlformats-officedocument.presentationml.tags+xml"/>
  <Override PartName="/ppt/tags/tag1388.xml" ContentType="application/vnd.openxmlformats-officedocument.presentationml.tags+xml"/>
  <Override PartName="/ppt/tags/tag1389.xml" ContentType="application/vnd.openxmlformats-officedocument.presentationml.tags+xml"/>
  <Override PartName="/ppt/tags/tag1390.xml" ContentType="application/vnd.openxmlformats-officedocument.presentationml.tags+xml"/>
  <Override PartName="/ppt/tags/tag1391.xml" ContentType="application/vnd.openxmlformats-officedocument.presentationml.tags+xml"/>
  <Override PartName="/ppt/tags/tag1392.xml" ContentType="application/vnd.openxmlformats-officedocument.presentationml.tags+xml"/>
  <Override PartName="/ppt/tags/tag1393.xml" ContentType="application/vnd.openxmlformats-officedocument.presentationml.tags+xml"/>
  <Override PartName="/ppt/tags/tag1394.xml" ContentType="application/vnd.openxmlformats-officedocument.presentationml.tags+xml"/>
  <Override PartName="/ppt/tags/tag1395.xml" ContentType="application/vnd.openxmlformats-officedocument.presentationml.tags+xml"/>
  <Override PartName="/ppt/tags/tag1396.xml" ContentType="application/vnd.openxmlformats-officedocument.presentationml.tags+xml"/>
  <Override PartName="/ppt/tags/tag1397.xml" ContentType="application/vnd.openxmlformats-officedocument.presentationml.tags+xml"/>
  <Override PartName="/ppt/tags/tag1398.xml" ContentType="application/vnd.openxmlformats-officedocument.presentationml.tags+xml"/>
  <Override PartName="/ppt/tags/tag1399.xml" ContentType="application/vnd.openxmlformats-officedocument.presentationml.tags+xml"/>
  <Override PartName="/ppt/tags/tag1400.xml" ContentType="application/vnd.openxmlformats-officedocument.presentationml.tags+xml"/>
  <Override PartName="/ppt/tags/tag1401.xml" ContentType="application/vnd.openxmlformats-officedocument.presentationml.tags+xml"/>
  <Override PartName="/ppt/tags/tag1402.xml" ContentType="application/vnd.openxmlformats-officedocument.presentationml.tags+xml"/>
  <Override PartName="/ppt/tags/tag1403.xml" ContentType="application/vnd.openxmlformats-officedocument.presentationml.tags+xml"/>
  <Override PartName="/ppt/tags/tag1404.xml" ContentType="application/vnd.openxmlformats-officedocument.presentationml.tags+xml"/>
  <Override PartName="/ppt/tags/tag1405.xml" ContentType="application/vnd.openxmlformats-officedocument.presentationml.tags+xml"/>
  <Override PartName="/ppt/tags/tag1406.xml" ContentType="application/vnd.openxmlformats-officedocument.presentationml.tags+xml"/>
  <Override PartName="/ppt/tags/tag1407.xml" ContentType="application/vnd.openxmlformats-officedocument.presentationml.tags+xml"/>
  <Override PartName="/ppt/tags/tag1408.xml" ContentType="application/vnd.openxmlformats-officedocument.presentationml.tags+xml"/>
  <Override PartName="/ppt/tags/tag1409.xml" ContentType="application/vnd.openxmlformats-officedocument.presentationml.tags+xml"/>
  <Override PartName="/ppt/tags/tag1410.xml" ContentType="application/vnd.openxmlformats-officedocument.presentationml.tags+xml"/>
  <Override PartName="/ppt/tags/tag1411.xml" ContentType="application/vnd.openxmlformats-officedocument.presentationml.tags+xml"/>
  <Override PartName="/ppt/tags/tag1412.xml" ContentType="application/vnd.openxmlformats-officedocument.presentationml.tags+xml"/>
  <Override PartName="/ppt/tags/tag1413.xml" ContentType="application/vnd.openxmlformats-officedocument.presentationml.tags+xml"/>
  <Override PartName="/ppt/tags/tag1414.xml" ContentType="application/vnd.openxmlformats-officedocument.presentationml.tags+xml"/>
  <Override PartName="/ppt/tags/tag1415.xml" ContentType="application/vnd.openxmlformats-officedocument.presentationml.tags+xml"/>
  <Override PartName="/ppt/tags/tag1416.xml" ContentType="application/vnd.openxmlformats-officedocument.presentationml.tags+xml"/>
  <Override PartName="/ppt/tags/tag1417.xml" ContentType="application/vnd.openxmlformats-officedocument.presentationml.tags+xml"/>
  <Override PartName="/ppt/tags/tag1418.xml" ContentType="application/vnd.openxmlformats-officedocument.presentationml.tags+xml"/>
  <Override PartName="/ppt/tags/tag1419.xml" ContentType="application/vnd.openxmlformats-officedocument.presentationml.tags+xml"/>
  <Override PartName="/ppt/tags/tag1420.xml" ContentType="application/vnd.openxmlformats-officedocument.presentationml.tags+xml"/>
  <Override PartName="/ppt/tags/tag1421.xml" ContentType="application/vnd.openxmlformats-officedocument.presentationml.tags+xml"/>
  <Override PartName="/ppt/tags/tag1422.xml" ContentType="application/vnd.openxmlformats-officedocument.presentationml.tags+xml"/>
  <Override PartName="/ppt/tags/tag1423.xml" ContentType="application/vnd.openxmlformats-officedocument.presentationml.tags+xml"/>
  <Override PartName="/ppt/tags/tag1424.xml" ContentType="application/vnd.openxmlformats-officedocument.presentationml.tags+xml"/>
  <Override PartName="/ppt/tags/tag1425.xml" ContentType="application/vnd.openxmlformats-officedocument.presentationml.tags+xml"/>
  <Override PartName="/ppt/tags/tag1426.xml" ContentType="application/vnd.openxmlformats-officedocument.presentationml.tags+xml"/>
  <Override PartName="/ppt/tags/tag1427.xml" ContentType="application/vnd.openxmlformats-officedocument.presentationml.tags+xml"/>
  <Override PartName="/ppt/tags/tag1428.xml" ContentType="application/vnd.openxmlformats-officedocument.presentationml.tags+xml"/>
  <Override PartName="/ppt/tags/tag1429.xml" ContentType="application/vnd.openxmlformats-officedocument.presentationml.tags+xml"/>
  <Override PartName="/ppt/tags/tag1430.xml" ContentType="application/vnd.openxmlformats-officedocument.presentationml.tags+xml"/>
  <Override PartName="/ppt/tags/tag1431.xml" ContentType="application/vnd.openxmlformats-officedocument.presentationml.tags+xml"/>
  <Override PartName="/ppt/tags/tag1432.xml" ContentType="application/vnd.openxmlformats-officedocument.presentationml.tags+xml"/>
  <Override PartName="/ppt/tags/tag1433.xml" ContentType="application/vnd.openxmlformats-officedocument.presentationml.tags+xml"/>
  <Override PartName="/ppt/tags/tag1434.xml" ContentType="application/vnd.openxmlformats-officedocument.presentationml.tags+xml"/>
  <Override PartName="/ppt/tags/tag1435.xml" ContentType="application/vnd.openxmlformats-officedocument.presentationml.tags+xml"/>
  <Override PartName="/ppt/tags/tag1436.xml" ContentType="application/vnd.openxmlformats-officedocument.presentationml.tags+xml"/>
  <Override PartName="/ppt/tags/tag1437.xml" ContentType="application/vnd.openxmlformats-officedocument.presentationml.tags+xml"/>
  <Override PartName="/ppt/tags/tag1438.xml" ContentType="application/vnd.openxmlformats-officedocument.presentationml.tags+xml"/>
  <Override PartName="/ppt/tags/tag1439.xml" ContentType="application/vnd.openxmlformats-officedocument.presentationml.tags+xml"/>
  <Override PartName="/ppt/tags/tag1440.xml" ContentType="application/vnd.openxmlformats-officedocument.presentationml.tags+xml"/>
  <Override PartName="/ppt/notesSlides/notesSlide35.xml" ContentType="application/vnd.openxmlformats-officedocument.presentationml.notesSlide+xml"/>
  <Override PartName="/ppt/tags/tag1441.xml" ContentType="application/vnd.openxmlformats-officedocument.presentationml.tags+xml"/>
  <Override PartName="/ppt/notesSlides/notesSlide36.xml" ContentType="application/vnd.openxmlformats-officedocument.presentationml.notesSlide+xml"/>
  <Override PartName="/ppt/tags/tag1442.xml" ContentType="application/vnd.openxmlformats-officedocument.presentationml.tags+xml"/>
  <Override PartName="/ppt/notesSlides/notesSlide37.xml" ContentType="application/vnd.openxmlformats-officedocument.presentationml.notesSlide+xml"/>
  <Override PartName="/ppt/tags/tag1443.xml" ContentType="application/vnd.openxmlformats-officedocument.presentationml.tags+xml"/>
  <Override PartName="/ppt/notesSlides/notesSlide38.xml" ContentType="application/vnd.openxmlformats-officedocument.presentationml.notesSlide+xml"/>
  <Override PartName="/ppt/tags/tag1444.xml" ContentType="application/vnd.openxmlformats-officedocument.presentationml.tags+xml"/>
  <Override PartName="/ppt/tags/tag1445.xml" ContentType="application/vnd.openxmlformats-officedocument.presentationml.tags+xml"/>
  <Override PartName="/ppt/tags/tag1446.xml" ContentType="application/vnd.openxmlformats-officedocument.presentationml.tags+xml"/>
  <Override PartName="/ppt/tags/tag14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41" r:id="rId3"/>
    <p:sldId id="257" r:id="rId4"/>
    <p:sldId id="34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335" r:id="rId15"/>
    <p:sldId id="267" r:id="rId16"/>
    <p:sldId id="336" r:id="rId17"/>
    <p:sldId id="337" r:id="rId18"/>
    <p:sldId id="269" r:id="rId19"/>
    <p:sldId id="340" r:id="rId20"/>
    <p:sldId id="342" r:id="rId21"/>
    <p:sldId id="343" r:id="rId22"/>
    <p:sldId id="271" r:id="rId23"/>
    <p:sldId id="272" r:id="rId24"/>
    <p:sldId id="274" r:id="rId25"/>
    <p:sldId id="289" r:id="rId26"/>
    <p:sldId id="290" r:id="rId27"/>
    <p:sldId id="295" r:id="rId28"/>
    <p:sldId id="298" r:id="rId29"/>
    <p:sldId id="299" r:id="rId30"/>
    <p:sldId id="300" r:id="rId31"/>
    <p:sldId id="344" r:id="rId32"/>
    <p:sldId id="345" r:id="rId33"/>
    <p:sldId id="301" r:id="rId34"/>
    <p:sldId id="303" r:id="rId35"/>
    <p:sldId id="319" r:id="rId36"/>
    <p:sldId id="320" r:id="rId37"/>
    <p:sldId id="321" r:id="rId38"/>
    <p:sldId id="322" r:id="rId39"/>
    <p:sldId id="323" r:id="rId40"/>
    <p:sldId id="324" r:id="rId41"/>
    <p:sldId id="326" r:id="rId42"/>
    <p:sldId id="328" r:id="rId43"/>
    <p:sldId id="330" r:id="rId44"/>
    <p:sldId id="333" r:id="rId45"/>
    <p:sldId id="349" r:id="rId46"/>
    <p:sldId id="350" r:id="rId4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5" autoAdjust="0"/>
    <p:restoredTop sz="94660"/>
  </p:normalViewPr>
  <p:slideViewPr>
    <p:cSldViewPr>
      <p:cViewPr varScale="1">
        <p:scale>
          <a:sx n="63" d="100"/>
          <a:sy n="63" d="100"/>
        </p:scale>
        <p:origin x="-1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DF2E492-BB01-4523-B123-C4AEC7F7E20C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0ACB09C-385E-488D-B7A3-7F62EDD00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5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43" y="4560892"/>
            <a:ext cx="5851525" cy="43195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10" tIns="48304" rIns="96610" bIns="4830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41" y="4560889"/>
            <a:ext cx="5851525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34" tIns="48317" rIns="96634" bIns="4831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41" y="4560889"/>
            <a:ext cx="5851525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34" tIns="48317" rIns="96634" bIns="4831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6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2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/>
          <a:lstStyle/>
          <a:p>
            <a:r>
              <a:rPr lang="en-US" dirty="0"/>
              <a:t>0001 M: 1, H: 0</a:t>
            </a:r>
          </a:p>
          <a:p>
            <a:r>
              <a:rPr lang="en-US" dirty="0"/>
              <a:t>0101 M: 2, H: 0</a:t>
            </a:r>
          </a:p>
          <a:p>
            <a:r>
              <a:rPr lang="en-US" dirty="0"/>
              <a:t>0001 M: 2, H: 3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12,13/4,5/00/00</a:t>
            </a:r>
          </a:p>
          <a:p>
            <a:r>
              <a:rPr lang="en-US" dirty="0"/>
              <a:t>0100 M:5, H:3    8,9/45/00/00</a:t>
            </a:r>
          </a:p>
          <a:p>
            <a:r>
              <a:rPr lang="en-US" dirty="0"/>
              <a:t>0000 M:5, H:4 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8,9/12,13/00/00</a:t>
            </a:r>
          </a:p>
          <a:p>
            <a:endParaRPr lang="en-US" dirty="0"/>
          </a:p>
          <a:p>
            <a:r>
              <a:rPr lang="en-US" dirty="0"/>
              <a:t>M:7,H:4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7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8" tIns="45709" rIns="91418" bIns="45709"/>
          <a:lstStyle/>
          <a:p>
            <a:r>
              <a:rPr lang="en-US" sz="1300" dirty="0"/>
              <a:t>Capacity and latency are closely coupled</a:t>
            </a:r>
          </a:p>
          <a:p>
            <a:r>
              <a:rPr lang="en-US" sz="1300" dirty="0"/>
              <a:t>Cost is inversely proportional</a:t>
            </a:r>
          </a:p>
          <a:p>
            <a:r>
              <a:rPr lang="en-US" sz="1300" dirty="0" err="1"/>
              <a:t>eDRAM</a:t>
            </a:r>
            <a:r>
              <a:rPr lang="en-US" sz="1300" dirty="0"/>
              <a:t> is embedded DRAM that is part of the same ASIC and die instead of a separate module</a:t>
            </a:r>
          </a:p>
          <a:p>
            <a:r>
              <a:rPr lang="en-US" sz="1300" dirty="0"/>
              <a:t>1T-SRAM, stands for 1-transistor SRAM, is an instance </a:t>
            </a:r>
            <a:r>
              <a:rPr lang="en-US" sz="1300" dirty="0" err="1"/>
              <a:t>eDRAM</a:t>
            </a:r>
            <a:r>
              <a:rPr lang="en-US" sz="1300" dirty="0"/>
              <a:t> where the refresh controller is integrated so the memory can externally be treated as SRAM.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1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r>
              <a:rPr lang="en-US" dirty="0" smtClean="0"/>
              <a:t>L1 L2 and even</a:t>
            </a:r>
            <a:r>
              <a:rPr lang="en-US" baseline="0" dirty="0" smtClean="0"/>
              <a:t> L3 all on-chip these days using SRAM and </a:t>
            </a:r>
            <a:r>
              <a:rPr lang="en-US" baseline="0" smtClean="0"/>
              <a:t>eDRAM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r>
              <a:rPr lang="en-US" dirty="0" smtClean="0"/>
              <a:t>soon = frequency of loads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7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tags" Target="../tags/tag846.xml"/><Relationship Id="rId21" Type="http://schemas.openxmlformats.org/officeDocument/2006/relationships/tags" Target="../tags/tag750.xml"/><Relationship Id="rId42" Type="http://schemas.openxmlformats.org/officeDocument/2006/relationships/tags" Target="../tags/tag771.xml"/><Relationship Id="rId63" Type="http://schemas.openxmlformats.org/officeDocument/2006/relationships/tags" Target="../tags/tag792.xml"/><Relationship Id="rId84" Type="http://schemas.openxmlformats.org/officeDocument/2006/relationships/tags" Target="../tags/tag813.xml"/><Relationship Id="rId138" Type="http://schemas.openxmlformats.org/officeDocument/2006/relationships/tags" Target="../tags/tag867.xml"/><Relationship Id="rId159" Type="http://schemas.openxmlformats.org/officeDocument/2006/relationships/tags" Target="../tags/tag888.xml"/><Relationship Id="rId170" Type="http://schemas.openxmlformats.org/officeDocument/2006/relationships/tags" Target="../tags/tag899.xml"/><Relationship Id="rId191" Type="http://schemas.openxmlformats.org/officeDocument/2006/relationships/tags" Target="../tags/tag920.xml"/><Relationship Id="rId205" Type="http://schemas.openxmlformats.org/officeDocument/2006/relationships/tags" Target="../tags/tag934.xml"/><Relationship Id="rId226" Type="http://schemas.openxmlformats.org/officeDocument/2006/relationships/tags" Target="../tags/tag955.xml"/><Relationship Id="rId247" Type="http://schemas.openxmlformats.org/officeDocument/2006/relationships/tags" Target="../tags/tag976.xml"/><Relationship Id="rId107" Type="http://schemas.openxmlformats.org/officeDocument/2006/relationships/tags" Target="../tags/tag836.xml"/><Relationship Id="rId11" Type="http://schemas.openxmlformats.org/officeDocument/2006/relationships/tags" Target="../tags/tag740.xml"/><Relationship Id="rId32" Type="http://schemas.openxmlformats.org/officeDocument/2006/relationships/tags" Target="../tags/tag761.xml"/><Relationship Id="rId53" Type="http://schemas.openxmlformats.org/officeDocument/2006/relationships/tags" Target="../tags/tag782.xml"/><Relationship Id="rId74" Type="http://schemas.openxmlformats.org/officeDocument/2006/relationships/tags" Target="../tags/tag803.xml"/><Relationship Id="rId128" Type="http://schemas.openxmlformats.org/officeDocument/2006/relationships/tags" Target="../tags/tag857.xml"/><Relationship Id="rId149" Type="http://schemas.openxmlformats.org/officeDocument/2006/relationships/tags" Target="../tags/tag878.xml"/><Relationship Id="rId5" Type="http://schemas.openxmlformats.org/officeDocument/2006/relationships/tags" Target="../tags/tag734.xml"/><Relationship Id="rId95" Type="http://schemas.openxmlformats.org/officeDocument/2006/relationships/tags" Target="../tags/tag824.xml"/><Relationship Id="rId160" Type="http://schemas.openxmlformats.org/officeDocument/2006/relationships/tags" Target="../tags/tag889.xml"/><Relationship Id="rId181" Type="http://schemas.openxmlformats.org/officeDocument/2006/relationships/tags" Target="../tags/tag910.xml"/><Relationship Id="rId216" Type="http://schemas.openxmlformats.org/officeDocument/2006/relationships/tags" Target="../tags/tag945.xml"/><Relationship Id="rId237" Type="http://schemas.openxmlformats.org/officeDocument/2006/relationships/tags" Target="../tags/tag966.xml"/><Relationship Id="rId258" Type="http://schemas.openxmlformats.org/officeDocument/2006/relationships/tags" Target="../tags/tag987.xml"/><Relationship Id="rId22" Type="http://schemas.openxmlformats.org/officeDocument/2006/relationships/tags" Target="../tags/tag751.xml"/><Relationship Id="rId43" Type="http://schemas.openxmlformats.org/officeDocument/2006/relationships/tags" Target="../tags/tag772.xml"/><Relationship Id="rId64" Type="http://schemas.openxmlformats.org/officeDocument/2006/relationships/tags" Target="../tags/tag793.xml"/><Relationship Id="rId118" Type="http://schemas.openxmlformats.org/officeDocument/2006/relationships/tags" Target="../tags/tag847.xml"/><Relationship Id="rId139" Type="http://schemas.openxmlformats.org/officeDocument/2006/relationships/tags" Target="../tags/tag868.xml"/><Relationship Id="rId85" Type="http://schemas.openxmlformats.org/officeDocument/2006/relationships/tags" Target="../tags/tag814.xml"/><Relationship Id="rId150" Type="http://schemas.openxmlformats.org/officeDocument/2006/relationships/tags" Target="../tags/tag879.xml"/><Relationship Id="rId171" Type="http://schemas.openxmlformats.org/officeDocument/2006/relationships/tags" Target="../tags/tag900.xml"/><Relationship Id="rId192" Type="http://schemas.openxmlformats.org/officeDocument/2006/relationships/tags" Target="../tags/tag921.xml"/><Relationship Id="rId206" Type="http://schemas.openxmlformats.org/officeDocument/2006/relationships/tags" Target="../tags/tag935.xml"/><Relationship Id="rId227" Type="http://schemas.openxmlformats.org/officeDocument/2006/relationships/tags" Target="../tags/tag956.xml"/><Relationship Id="rId248" Type="http://schemas.openxmlformats.org/officeDocument/2006/relationships/tags" Target="../tags/tag977.xml"/><Relationship Id="rId12" Type="http://schemas.openxmlformats.org/officeDocument/2006/relationships/tags" Target="../tags/tag741.xml"/><Relationship Id="rId33" Type="http://schemas.openxmlformats.org/officeDocument/2006/relationships/tags" Target="../tags/tag762.xml"/><Relationship Id="rId108" Type="http://schemas.openxmlformats.org/officeDocument/2006/relationships/tags" Target="../tags/tag837.xml"/><Relationship Id="rId129" Type="http://schemas.openxmlformats.org/officeDocument/2006/relationships/tags" Target="../tags/tag858.xml"/><Relationship Id="rId54" Type="http://schemas.openxmlformats.org/officeDocument/2006/relationships/tags" Target="../tags/tag783.xml"/><Relationship Id="rId75" Type="http://schemas.openxmlformats.org/officeDocument/2006/relationships/tags" Target="../tags/tag804.xml"/><Relationship Id="rId96" Type="http://schemas.openxmlformats.org/officeDocument/2006/relationships/tags" Target="../tags/tag825.xml"/><Relationship Id="rId140" Type="http://schemas.openxmlformats.org/officeDocument/2006/relationships/tags" Target="../tags/tag869.xml"/><Relationship Id="rId161" Type="http://schemas.openxmlformats.org/officeDocument/2006/relationships/tags" Target="../tags/tag890.xml"/><Relationship Id="rId182" Type="http://schemas.openxmlformats.org/officeDocument/2006/relationships/tags" Target="../tags/tag911.xml"/><Relationship Id="rId217" Type="http://schemas.openxmlformats.org/officeDocument/2006/relationships/tags" Target="../tags/tag946.xml"/><Relationship Id="rId1" Type="http://schemas.openxmlformats.org/officeDocument/2006/relationships/tags" Target="../tags/tag730.xml"/><Relationship Id="rId6" Type="http://schemas.openxmlformats.org/officeDocument/2006/relationships/tags" Target="../tags/tag735.xml"/><Relationship Id="rId212" Type="http://schemas.openxmlformats.org/officeDocument/2006/relationships/tags" Target="../tags/tag941.xml"/><Relationship Id="rId233" Type="http://schemas.openxmlformats.org/officeDocument/2006/relationships/tags" Target="../tags/tag962.xml"/><Relationship Id="rId238" Type="http://schemas.openxmlformats.org/officeDocument/2006/relationships/tags" Target="../tags/tag967.xml"/><Relationship Id="rId254" Type="http://schemas.openxmlformats.org/officeDocument/2006/relationships/tags" Target="../tags/tag983.xml"/><Relationship Id="rId259" Type="http://schemas.openxmlformats.org/officeDocument/2006/relationships/tags" Target="../tags/tag988.xml"/><Relationship Id="rId23" Type="http://schemas.openxmlformats.org/officeDocument/2006/relationships/tags" Target="../tags/tag752.xml"/><Relationship Id="rId28" Type="http://schemas.openxmlformats.org/officeDocument/2006/relationships/tags" Target="../tags/tag757.xml"/><Relationship Id="rId49" Type="http://schemas.openxmlformats.org/officeDocument/2006/relationships/tags" Target="../tags/tag778.xml"/><Relationship Id="rId114" Type="http://schemas.openxmlformats.org/officeDocument/2006/relationships/tags" Target="../tags/tag843.xml"/><Relationship Id="rId119" Type="http://schemas.openxmlformats.org/officeDocument/2006/relationships/tags" Target="../tags/tag848.xml"/><Relationship Id="rId44" Type="http://schemas.openxmlformats.org/officeDocument/2006/relationships/tags" Target="../tags/tag773.xml"/><Relationship Id="rId60" Type="http://schemas.openxmlformats.org/officeDocument/2006/relationships/tags" Target="../tags/tag789.xml"/><Relationship Id="rId65" Type="http://schemas.openxmlformats.org/officeDocument/2006/relationships/tags" Target="../tags/tag794.xml"/><Relationship Id="rId81" Type="http://schemas.openxmlformats.org/officeDocument/2006/relationships/tags" Target="../tags/tag810.xml"/><Relationship Id="rId86" Type="http://schemas.openxmlformats.org/officeDocument/2006/relationships/tags" Target="../tags/tag815.xml"/><Relationship Id="rId130" Type="http://schemas.openxmlformats.org/officeDocument/2006/relationships/tags" Target="../tags/tag859.xml"/><Relationship Id="rId135" Type="http://schemas.openxmlformats.org/officeDocument/2006/relationships/tags" Target="../tags/tag864.xml"/><Relationship Id="rId151" Type="http://schemas.openxmlformats.org/officeDocument/2006/relationships/tags" Target="../tags/tag880.xml"/><Relationship Id="rId156" Type="http://schemas.openxmlformats.org/officeDocument/2006/relationships/tags" Target="../tags/tag885.xml"/><Relationship Id="rId177" Type="http://schemas.openxmlformats.org/officeDocument/2006/relationships/tags" Target="../tags/tag906.xml"/><Relationship Id="rId198" Type="http://schemas.openxmlformats.org/officeDocument/2006/relationships/tags" Target="../tags/tag927.xml"/><Relationship Id="rId172" Type="http://schemas.openxmlformats.org/officeDocument/2006/relationships/tags" Target="../tags/tag901.xml"/><Relationship Id="rId193" Type="http://schemas.openxmlformats.org/officeDocument/2006/relationships/tags" Target="../tags/tag922.xml"/><Relationship Id="rId202" Type="http://schemas.openxmlformats.org/officeDocument/2006/relationships/tags" Target="../tags/tag931.xml"/><Relationship Id="rId207" Type="http://schemas.openxmlformats.org/officeDocument/2006/relationships/tags" Target="../tags/tag936.xml"/><Relationship Id="rId223" Type="http://schemas.openxmlformats.org/officeDocument/2006/relationships/tags" Target="../tags/tag952.xml"/><Relationship Id="rId228" Type="http://schemas.openxmlformats.org/officeDocument/2006/relationships/tags" Target="../tags/tag957.xml"/><Relationship Id="rId244" Type="http://schemas.openxmlformats.org/officeDocument/2006/relationships/tags" Target="../tags/tag973.xml"/><Relationship Id="rId249" Type="http://schemas.openxmlformats.org/officeDocument/2006/relationships/tags" Target="../tags/tag978.xml"/><Relationship Id="rId13" Type="http://schemas.openxmlformats.org/officeDocument/2006/relationships/tags" Target="../tags/tag742.xml"/><Relationship Id="rId18" Type="http://schemas.openxmlformats.org/officeDocument/2006/relationships/tags" Target="../tags/tag747.xml"/><Relationship Id="rId39" Type="http://schemas.openxmlformats.org/officeDocument/2006/relationships/tags" Target="../tags/tag768.xml"/><Relationship Id="rId109" Type="http://schemas.openxmlformats.org/officeDocument/2006/relationships/tags" Target="../tags/tag838.xml"/><Relationship Id="rId260" Type="http://schemas.openxmlformats.org/officeDocument/2006/relationships/tags" Target="../tags/tag989.xml"/><Relationship Id="rId34" Type="http://schemas.openxmlformats.org/officeDocument/2006/relationships/tags" Target="../tags/tag763.xml"/><Relationship Id="rId50" Type="http://schemas.openxmlformats.org/officeDocument/2006/relationships/tags" Target="../tags/tag779.xml"/><Relationship Id="rId55" Type="http://schemas.openxmlformats.org/officeDocument/2006/relationships/tags" Target="../tags/tag784.xml"/><Relationship Id="rId76" Type="http://schemas.openxmlformats.org/officeDocument/2006/relationships/tags" Target="../tags/tag805.xml"/><Relationship Id="rId97" Type="http://schemas.openxmlformats.org/officeDocument/2006/relationships/tags" Target="../tags/tag826.xml"/><Relationship Id="rId104" Type="http://schemas.openxmlformats.org/officeDocument/2006/relationships/tags" Target="../tags/tag833.xml"/><Relationship Id="rId120" Type="http://schemas.openxmlformats.org/officeDocument/2006/relationships/tags" Target="../tags/tag849.xml"/><Relationship Id="rId125" Type="http://schemas.openxmlformats.org/officeDocument/2006/relationships/tags" Target="../tags/tag854.xml"/><Relationship Id="rId141" Type="http://schemas.openxmlformats.org/officeDocument/2006/relationships/tags" Target="../tags/tag870.xml"/><Relationship Id="rId146" Type="http://schemas.openxmlformats.org/officeDocument/2006/relationships/tags" Target="../tags/tag875.xml"/><Relationship Id="rId167" Type="http://schemas.openxmlformats.org/officeDocument/2006/relationships/tags" Target="../tags/tag896.xml"/><Relationship Id="rId188" Type="http://schemas.openxmlformats.org/officeDocument/2006/relationships/tags" Target="../tags/tag917.xml"/><Relationship Id="rId7" Type="http://schemas.openxmlformats.org/officeDocument/2006/relationships/tags" Target="../tags/tag736.xml"/><Relationship Id="rId71" Type="http://schemas.openxmlformats.org/officeDocument/2006/relationships/tags" Target="../tags/tag800.xml"/><Relationship Id="rId92" Type="http://schemas.openxmlformats.org/officeDocument/2006/relationships/tags" Target="../tags/tag821.xml"/><Relationship Id="rId162" Type="http://schemas.openxmlformats.org/officeDocument/2006/relationships/tags" Target="../tags/tag891.xml"/><Relationship Id="rId183" Type="http://schemas.openxmlformats.org/officeDocument/2006/relationships/tags" Target="../tags/tag912.xml"/><Relationship Id="rId213" Type="http://schemas.openxmlformats.org/officeDocument/2006/relationships/tags" Target="../tags/tag942.xml"/><Relationship Id="rId218" Type="http://schemas.openxmlformats.org/officeDocument/2006/relationships/tags" Target="../tags/tag947.xml"/><Relationship Id="rId234" Type="http://schemas.openxmlformats.org/officeDocument/2006/relationships/tags" Target="../tags/tag963.xml"/><Relationship Id="rId239" Type="http://schemas.openxmlformats.org/officeDocument/2006/relationships/tags" Target="../tags/tag968.xml"/><Relationship Id="rId2" Type="http://schemas.openxmlformats.org/officeDocument/2006/relationships/tags" Target="../tags/tag731.xml"/><Relationship Id="rId29" Type="http://schemas.openxmlformats.org/officeDocument/2006/relationships/tags" Target="../tags/tag758.xml"/><Relationship Id="rId250" Type="http://schemas.openxmlformats.org/officeDocument/2006/relationships/tags" Target="../tags/tag979.xml"/><Relationship Id="rId255" Type="http://schemas.openxmlformats.org/officeDocument/2006/relationships/tags" Target="../tags/tag984.xml"/><Relationship Id="rId24" Type="http://schemas.openxmlformats.org/officeDocument/2006/relationships/tags" Target="../tags/tag753.xml"/><Relationship Id="rId40" Type="http://schemas.openxmlformats.org/officeDocument/2006/relationships/tags" Target="../tags/tag769.xml"/><Relationship Id="rId45" Type="http://schemas.openxmlformats.org/officeDocument/2006/relationships/tags" Target="../tags/tag774.xml"/><Relationship Id="rId66" Type="http://schemas.openxmlformats.org/officeDocument/2006/relationships/tags" Target="../tags/tag795.xml"/><Relationship Id="rId87" Type="http://schemas.openxmlformats.org/officeDocument/2006/relationships/tags" Target="../tags/tag816.xml"/><Relationship Id="rId110" Type="http://schemas.openxmlformats.org/officeDocument/2006/relationships/tags" Target="../tags/tag839.xml"/><Relationship Id="rId115" Type="http://schemas.openxmlformats.org/officeDocument/2006/relationships/tags" Target="../tags/tag844.xml"/><Relationship Id="rId131" Type="http://schemas.openxmlformats.org/officeDocument/2006/relationships/tags" Target="../tags/tag860.xml"/><Relationship Id="rId136" Type="http://schemas.openxmlformats.org/officeDocument/2006/relationships/tags" Target="../tags/tag865.xml"/><Relationship Id="rId157" Type="http://schemas.openxmlformats.org/officeDocument/2006/relationships/tags" Target="../tags/tag886.xml"/><Relationship Id="rId178" Type="http://schemas.openxmlformats.org/officeDocument/2006/relationships/tags" Target="../tags/tag907.xml"/><Relationship Id="rId61" Type="http://schemas.openxmlformats.org/officeDocument/2006/relationships/tags" Target="../tags/tag790.xml"/><Relationship Id="rId82" Type="http://schemas.openxmlformats.org/officeDocument/2006/relationships/tags" Target="../tags/tag811.xml"/><Relationship Id="rId152" Type="http://schemas.openxmlformats.org/officeDocument/2006/relationships/tags" Target="../tags/tag881.xml"/><Relationship Id="rId173" Type="http://schemas.openxmlformats.org/officeDocument/2006/relationships/tags" Target="../tags/tag902.xml"/><Relationship Id="rId194" Type="http://schemas.openxmlformats.org/officeDocument/2006/relationships/tags" Target="../tags/tag923.xml"/><Relationship Id="rId199" Type="http://schemas.openxmlformats.org/officeDocument/2006/relationships/tags" Target="../tags/tag928.xml"/><Relationship Id="rId203" Type="http://schemas.openxmlformats.org/officeDocument/2006/relationships/tags" Target="../tags/tag932.xml"/><Relationship Id="rId208" Type="http://schemas.openxmlformats.org/officeDocument/2006/relationships/tags" Target="../tags/tag937.xml"/><Relationship Id="rId229" Type="http://schemas.openxmlformats.org/officeDocument/2006/relationships/tags" Target="../tags/tag958.xml"/><Relationship Id="rId19" Type="http://schemas.openxmlformats.org/officeDocument/2006/relationships/tags" Target="../tags/tag748.xml"/><Relationship Id="rId224" Type="http://schemas.openxmlformats.org/officeDocument/2006/relationships/tags" Target="../tags/tag953.xml"/><Relationship Id="rId240" Type="http://schemas.openxmlformats.org/officeDocument/2006/relationships/tags" Target="../tags/tag969.xml"/><Relationship Id="rId245" Type="http://schemas.openxmlformats.org/officeDocument/2006/relationships/tags" Target="../tags/tag974.xml"/><Relationship Id="rId261" Type="http://schemas.openxmlformats.org/officeDocument/2006/relationships/slideLayout" Target="../slideLayouts/slideLayout2.xml"/><Relationship Id="rId14" Type="http://schemas.openxmlformats.org/officeDocument/2006/relationships/tags" Target="../tags/tag743.xml"/><Relationship Id="rId30" Type="http://schemas.openxmlformats.org/officeDocument/2006/relationships/tags" Target="../tags/tag759.xml"/><Relationship Id="rId35" Type="http://schemas.openxmlformats.org/officeDocument/2006/relationships/tags" Target="../tags/tag764.xml"/><Relationship Id="rId56" Type="http://schemas.openxmlformats.org/officeDocument/2006/relationships/tags" Target="../tags/tag785.xml"/><Relationship Id="rId77" Type="http://schemas.openxmlformats.org/officeDocument/2006/relationships/tags" Target="../tags/tag806.xml"/><Relationship Id="rId100" Type="http://schemas.openxmlformats.org/officeDocument/2006/relationships/tags" Target="../tags/tag829.xml"/><Relationship Id="rId105" Type="http://schemas.openxmlformats.org/officeDocument/2006/relationships/tags" Target="../tags/tag834.xml"/><Relationship Id="rId126" Type="http://schemas.openxmlformats.org/officeDocument/2006/relationships/tags" Target="../tags/tag855.xml"/><Relationship Id="rId147" Type="http://schemas.openxmlformats.org/officeDocument/2006/relationships/tags" Target="../tags/tag876.xml"/><Relationship Id="rId168" Type="http://schemas.openxmlformats.org/officeDocument/2006/relationships/tags" Target="../tags/tag897.xml"/><Relationship Id="rId8" Type="http://schemas.openxmlformats.org/officeDocument/2006/relationships/tags" Target="../tags/tag737.xml"/><Relationship Id="rId51" Type="http://schemas.openxmlformats.org/officeDocument/2006/relationships/tags" Target="../tags/tag780.xml"/><Relationship Id="rId72" Type="http://schemas.openxmlformats.org/officeDocument/2006/relationships/tags" Target="../tags/tag801.xml"/><Relationship Id="rId93" Type="http://schemas.openxmlformats.org/officeDocument/2006/relationships/tags" Target="../tags/tag822.xml"/><Relationship Id="rId98" Type="http://schemas.openxmlformats.org/officeDocument/2006/relationships/tags" Target="../tags/tag827.xml"/><Relationship Id="rId121" Type="http://schemas.openxmlformats.org/officeDocument/2006/relationships/tags" Target="../tags/tag850.xml"/><Relationship Id="rId142" Type="http://schemas.openxmlformats.org/officeDocument/2006/relationships/tags" Target="../tags/tag871.xml"/><Relationship Id="rId163" Type="http://schemas.openxmlformats.org/officeDocument/2006/relationships/tags" Target="../tags/tag892.xml"/><Relationship Id="rId184" Type="http://schemas.openxmlformats.org/officeDocument/2006/relationships/tags" Target="../tags/tag913.xml"/><Relationship Id="rId189" Type="http://schemas.openxmlformats.org/officeDocument/2006/relationships/tags" Target="../tags/tag918.xml"/><Relationship Id="rId219" Type="http://schemas.openxmlformats.org/officeDocument/2006/relationships/tags" Target="../tags/tag948.xml"/><Relationship Id="rId3" Type="http://schemas.openxmlformats.org/officeDocument/2006/relationships/tags" Target="../tags/tag732.xml"/><Relationship Id="rId214" Type="http://schemas.openxmlformats.org/officeDocument/2006/relationships/tags" Target="../tags/tag943.xml"/><Relationship Id="rId230" Type="http://schemas.openxmlformats.org/officeDocument/2006/relationships/tags" Target="../tags/tag959.xml"/><Relationship Id="rId235" Type="http://schemas.openxmlformats.org/officeDocument/2006/relationships/tags" Target="../tags/tag964.xml"/><Relationship Id="rId251" Type="http://schemas.openxmlformats.org/officeDocument/2006/relationships/tags" Target="../tags/tag980.xml"/><Relationship Id="rId256" Type="http://schemas.openxmlformats.org/officeDocument/2006/relationships/tags" Target="../tags/tag985.xml"/><Relationship Id="rId25" Type="http://schemas.openxmlformats.org/officeDocument/2006/relationships/tags" Target="../tags/tag754.xml"/><Relationship Id="rId46" Type="http://schemas.openxmlformats.org/officeDocument/2006/relationships/tags" Target="../tags/tag775.xml"/><Relationship Id="rId67" Type="http://schemas.openxmlformats.org/officeDocument/2006/relationships/tags" Target="../tags/tag796.xml"/><Relationship Id="rId116" Type="http://schemas.openxmlformats.org/officeDocument/2006/relationships/tags" Target="../tags/tag845.xml"/><Relationship Id="rId137" Type="http://schemas.openxmlformats.org/officeDocument/2006/relationships/tags" Target="../tags/tag866.xml"/><Relationship Id="rId158" Type="http://schemas.openxmlformats.org/officeDocument/2006/relationships/tags" Target="../tags/tag887.xml"/><Relationship Id="rId20" Type="http://schemas.openxmlformats.org/officeDocument/2006/relationships/tags" Target="../tags/tag749.xml"/><Relationship Id="rId41" Type="http://schemas.openxmlformats.org/officeDocument/2006/relationships/tags" Target="../tags/tag770.xml"/><Relationship Id="rId62" Type="http://schemas.openxmlformats.org/officeDocument/2006/relationships/tags" Target="../tags/tag791.xml"/><Relationship Id="rId83" Type="http://schemas.openxmlformats.org/officeDocument/2006/relationships/tags" Target="../tags/tag812.xml"/><Relationship Id="rId88" Type="http://schemas.openxmlformats.org/officeDocument/2006/relationships/tags" Target="../tags/tag817.xml"/><Relationship Id="rId111" Type="http://schemas.openxmlformats.org/officeDocument/2006/relationships/tags" Target="../tags/tag840.xml"/><Relationship Id="rId132" Type="http://schemas.openxmlformats.org/officeDocument/2006/relationships/tags" Target="../tags/tag861.xml"/><Relationship Id="rId153" Type="http://schemas.openxmlformats.org/officeDocument/2006/relationships/tags" Target="../tags/tag882.xml"/><Relationship Id="rId174" Type="http://schemas.openxmlformats.org/officeDocument/2006/relationships/tags" Target="../tags/tag903.xml"/><Relationship Id="rId179" Type="http://schemas.openxmlformats.org/officeDocument/2006/relationships/tags" Target="../tags/tag908.xml"/><Relationship Id="rId195" Type="http://schemas.openxmlformats.org/officeDocument/2006/relationships/tags" Target="../tags/tag924.xml"/><Relationship Id="rId209" Type="http://schemas.openxmlformats.org/officeDocument/2006/relationships/tags" Target="../tags/tag938.xml"/><Relationship Id="rId190" Type="http://schemas.openxmlformats.org/officeDocument/2006/relationships/tags" Target="../tags/tag919.xml"/><Relationship Id="rId204" Type="http://schemas.openxmlformats.org/officeDocument/2006/relationships/tags" Target="../tags/tag933.xml"/><Relationship Id="rId220" Type="http://schemas.openxmlformats.org/officeDocument/2006/relationships/tags" Target="../tags/tag949.xml"/><Relationship Id="rId225" Type="http://schemas.openxmlformats.org/officeDocument/2006/relationships/tags" Target="../tags/tag954.xml"/><Relationship Id="rId241" Type="http://schemas.openxmlformats.org/officeDocument/2006/relationships/tags" Target="../tags/tag970.xml"/><Relationship Id="rId246" Type="http://schemas.openxmlformats.org/officeDocument/2006/relationships/tags" Target="../tags/tag975.xml"/><Relationship Id="rId15" Type="http://schemas.openxmlformats.org/officeDocument/2006/relationships/tags" Target="../tags/tag744.xml"/><Relationship Id="rId36" Type="http://schemas.openxmlformats.org/officeDocument/2006/relationships/tags" Target="../tags/tag765.xml"/><Relationship Id="rId57" Type="http://schemas.openxmlformats.org/officeDocument/2006/relationships/tags" Target="../tags/tag786.xml"/><Relationship Id="rId106" Type="http://schemas.openxmlformats.org/officeDocument/2006/relationships/tags" Target="../tags/tag835.xml"/><Relationship Id="rId127" Type="http://schemas.openxmlformats.org/officeDocument/2006/relationships/tags" Target="../tags/tag856.xml"/><Relationship Id="rId262" Type="http://schemas.openxmlformats.org/officeDocument/2006/relationships/notesSlide" Target="../notesSlides/notesSlide8.xml"/><Relationship Id="rId10" Type="http://schemas.openxmlformats.org/officeDocument/2006/relationships/tags" Target="../tags/tag739.xml"/><Relationship Id="rId31" Type="http://schemas.openxmlformats.org/officeDocument/2006/relationships/tags" Target="../tags/tag760.xml"/><Relationship Id="rId52" Type="http://schemas.openxmlformats.org/officeDocument/2006/relationships/tags" Target="../tags/tag781.xml"/><Relationship Id="rId73" Type="http://schemas.openxmlformats.org/officeDocument/2006/relationships/tags" Target="../tags/tag802.xml"/><Relationship Id="rId78" Type="http://schemas.openxmlformats.org/officeDocument/2006/relationships/tags" Target="../tags/tag807.xml"/><Relationship Id="rId94" Type="http://schemas.openxmlformats.org/officeDocument/2006/relationships/tags" Target="../tags/tag823.xml"/><Relationship Id="rId99" Type="http://schemas.openxmlformats.org/officeDocument/2006/relationships/tags" Target="../tags/tag828.xml"/><Relationship Id="rId101" Type="http://schemas.openxmlformats.org/officeDocument/2006/relationships/tags" Target="../tags/tag830.xml"/><Relationship Id="rId122" Type="http://schemas.openxmlformats.org/officeDocument/2006/relationships/tags" Target="../tags/tag851.xml"/><Relationship Id="rId143" Type="http://schemas.openxmlformats.org/officeDocument/2006/relationships/tags" Target="../tags/tag872.xml"/><Relationship Id="rId148" Type="http://schemas.openxmlformats.org/officeDocument/2006/relationships/tags" Target="../tags/tag877.xml"/><Relationship Id="rId164" Type="http://schemas.openxmlformats.org/officeDocument/2006/relationships/tags" Target="../tags/tag893.xml"/><Relationship Id="rId169" Type="http://schemas.openxmlformats.org/officeDocument/2006/relationships/tags" Target="../tags/tag898.xml"/><Relationship Id="rId185" Type="http://schemas.openxmlformats.org/officeDocument/2006/relationships/tags" Target="../tags/tag914.xml"/><Relationship Id="rId4" Type="http://schemas.openxmlformats.org/officeDocument/2006/relationships/tags" Target="../tags/tag733.xml"/><Relationship Id="rId9" Type="http://schemas.openxmlformats.org/officeDocument/2006/relationships/tags" Target="../tags/tag738.xml"/><Relationship Id="rId180" Type="http://schemas.openxmlformats.org/officeDocument/2006/relationships/tags" Target="../tags/tag909.xml"/><Relationship Id="rId210" Type="http://schemas.openxmlformats.org/officeDocument/2006/relationships/tags" Target="../tags/tag939.xml"/><Relationship Id="rId215" Type="http://schemas.openxmlformats.org/officeDocument/2006/relationships/tags" Target="../tags/tag944.xml"/><Relationship Id="rId236" Type="http://schemas.openxmlformats.org/officeDocument/2006/relationships/tags" Target="../tags/tag965.xml"/><Relationship Id="rId257" Type="http://schemas.openxmlformats.org/officeDocument/2006/relationships/tags" Target="../tags/tag986.xml"/><Relationship Id="rId26" Type="http://schemas.openxmlformats.org/officeDocument/2006/relationships/tags" Target="../tags/tag755.xml"/><Relationship Id="rId231" Type="http://schemas.openxmlformats.org/officeDocument/2006/relationships/tags" Target="../tags/tag960.xml"/><Relationship Id="rId252" Type="http://schemas.openxmlformats.org/officeDocument/2006/relationships/tags" Target="../tags/tag981.xml"/><Relationship Id="rId47" Type="http://schemas.openxmlformats.org/officeDocument/2006/relationships/tags" Target="../tags/tag776.xml"/><Relationship Id="rId68" Type="http://schemas.openxmlformats.org/officeDocument/2006/relationships/tags" Target="../tags/tag797.xml"/><Relationship Id="rId89" Type="http://schemas.openxmlformats.org/officeDocument/2006/relationships/tags" Target="../tags/tag818.xml"/><Relationship Id="rId112" Type="http://schemas.openxmlformats.org/officeDocument/2006/relationships/tags" Target="../tags/tag841.xml"/><Relationship Id="rId133" Type="http://schemas.openxmlformats.org/officeDocument/2006/relationships/tags" Target="../tags/tag862.xml"/><Relationship Id="rId154" Type="http://schemas.openxmlformats.org/officeDocument/2006/relationships/tags" Target="../tags/tag883.xml"/><Relationship Id="rId175" Type="http://schemas.openxmlformats.org/officeDocument/2006/relationships/tags" Target="../tags/tag904.xml"/><Relationship Id="rId196" Type="http://schemas.openxmlformats.org/officeDocument/2006/relationships/tags" Target="../tags/tag925.xml"/><Relationship Id="rId200" Type="http://schemas.openxmlformats.org/officeDocument/2006/relationships/tags" Target="../tags/tag929.xml"/><Relationship Id="rId16" Type="http://schemas.openxmlformats.org/officeDocument/2006/relationships/tags" Target="../tags/tag745.xml"/><Relationship Id="rId221" Type="http://schemas.openxmlformats.org/officeDocument/2006/relationships/tags" Target="../tags/tag950.xml"/><Relationship Id="rId242" Type="http://schemas.openxmlformats.org/officeDocument/2006/relationships/tags" Target="../tags/tag971.xml"/><Relationship Id="rId37" Type="http://schemas.openxmlformats.org/officeDocument/2006/relationships/tags" Target="../tags/tag766.xml"/><Relationship Id="rId58" Type="http://schemas.openxmlformats.org/officeDocument/2006/relationships/tags" Target="../tags/tag787.xml"/><Relationship Id="rId79" Type="http://schemas.openxmlformats.org/officeDocument/2006/relationships/tags" Target="../tags/tag808.xml"/><Relationship Id="rId102" Type="http://schemas.openxmlformats.org/officeDocument/2006/relationships/tags" Target="../tags/tag831.xml"/><Relationship Id="rId123" Type="http://schemas.openxmlformats.org/officeDocument/2006/relationships/tags" Target="../tags/tag852.xml"/><Relationship Id="rId144" Type="http://schemas.openxmlformats.org/officeDocument/2006/relationships/tags" Target="../tags/tag873.xml"/><Relationship Id="rId90" Type="http://schemas.openxmlformats.org/officeDocument/2006/relationships/tags" Target="../tags/tag819.xml"/><Relationship Id="rId165" Type="http://schemas.openxmlformats.org/officeDocument/2006/relationships/tags" Target="../tags/tag894.xml"/><Relationship Id="rId186" Type="http://schemas.openxmlformats.org/officeDocument/2006/relationships/tags" Target="../tags/tag915.xml"/><Relationship Id="rId211" Type="http://schemas.openxmlformats.org/officeDocument/2006/relationships/tags" Target="../tags/tag940.xml"/><Relationship Id="rId232" Type="http://schemas.openxmlformats.org/officeDocument/2006/relationships/tags" Target="../tags/tag961.xml"/><Relationship Id="rId253" Type="http://schemas.openxmlformats.org/officeDocument/2006/relationships/tags" Target="../tags/tag982.xml"/><Relationship Id="rId27" Type="http://schemas.openxmlformats.org/officeDocument/2006/relationships/tags" Target="../tags/tag756.xml"/><Relationship Id="rId48" Type="http://schemas.openxmlformats.org/officeDocument/2006/relationships/tags" Target="../tags/tag777.xml"/><Relationship Id="rId69" Type="http://schemas.openxmlformats.org/officeDocument/2006/relationships/tags" Target="../tags/tag798.xml"/><Relationship Id="rId113" Type="http://schemas.openxmlformats.org/officeDocument/2006/relationships/tags" Target="../tags/tag842.xml"/><Relationship Id="rId134" Type="http://schemas.openxmlformats.org/officeDocument/2006/relationships/tags" Target="../tags/tag863.xml"/><Relationship Id="rId80" Type="http://schemas.openxmlformats.org/officeDocument/2006/relationships/tags" Target="../tags/tag809.xml"/><Relationship Id="rId155" Type="http://schemas.openxmlformats.org/officeDocument/2006/relationships/tags" Target="../tags/tag884.xml"/><Relationship Id="rId176" Type="http://schemas.openxmlformats.org/officeDocument/2006/relationships/tags" Target="../tags/tag905.xml"/><Relationship Id="rId197" Type="http://schemas.openxmlformats.org/officeDocument/2006/relationships/tags" Target="../tags/tag926.xml"/><Relationship Id="rId201" Type="http://schemas.openxmlformats.org/officeDocument/2006/relationships/tags" Target="../tags/tag930.xml"/><Relationship Id="rId222" Type="http://schemas.openxmlformats.org/officeDocument/2006/relationships/tags" Target="../tags/tag951.xml"/><Relationship Id="rId243" Type="http://schemas.openxmlformats.org/officeDocument/2006/relationships/tags" Target="../tags/tag972.xml"/><Relationship Id="rId17" Type="http://schemas.openxmlformats.org/officeDocument/2006/relationships/tags" Target="../tags/tag746.xml"/><Relationship Id="rId38" Type="http://schemas.openxmlformats.org/officeDocument/2006/relationships/tags" Target="../tags/tag767.xml"/><Relationship Id="rId59" Type="http://schemas.openxmlformats.org/officeDocument/2006/relationships/tags" Target="../tags/tag788.xml"/><Relationship Id="rId103" Type="http://schemas.openxmlformats.org/officeDocument/2006/relationships/tags" Target="../tags/tag832.xml"/><Relationship Id="rId124" Type="http://schemas.openxmlformats.org/officeDocument/2006/relationships/tags" Target="../tags/tag853.xml"/><Relationship Id="rId70" Type="http://schemas.openxmlformats.org/officeDocument/2006/relationships/tags" Target="../tags/tag799.xml"/><Relationship Id="rId91" Type="http://schemas.openxmlformats.org/officeDocument/2006/relationships/tags" Target="../tags/tag820.xml"/><Relationship Id="rId145" Type="http://schemas.openxmlformats.org/officeDocument/2006/relationships/tags" Target="../tags/tag874.xml"/><Relationship Id="rId166" Type="http://schemas.openxmlformats.org/officeDocument/2006/relationships/tags" Target="../tags/tag895.xml"/><Relationship Id="rId187" Type="http://schemas.openxmlformats.org/officeDocument/2006/relationships/tags" Target="../tags/tag9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92.xml"/><Relationship Id="rId2" Type="http://schemas.openxmlformats.org/officeDocument/2006/relationships/tags" Target="../tags/tag991.xml"/><Relationship Id="rId1" Type="http://schemas.openxmlformats.org/officeDocument/2006/relationships/tags" Target="../tags/tag990.xml"/><Relationship Id="rId4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95.xml"/><Relationship Id="rId2" Type="http://schemas.openxmlformats.org/officeDocument/2006/relationships/tags" Target="../tags/tag994.xml"/><Relationship Id="rId1" Type="http://schemas.openxmlformats.org/officeDocument/2006/relationships/tags" Target="../tags/tag99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8.xml"/><Relationship Id="rId1" Type="http://schemas.openxmlformats.org/officeDocument/2006/relationships/tags" Target="../tags/tag997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01.xml"/><Relationship Id="rId2" Type="http://schemas.openxmlformats.org/officeDocument/2006/relationships/tags" Target="../tags/tag1000.xml"/><Relationship Id="rId1" Type="http://schemas.openxmlformats.org/officeDocument/2006/relationships/tags" Target="../tags/tag999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0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05.xml"/><Relationship Id="rId2" Type="http://schemas.openxmlformats.org/officeDocument/2006/relationships/tags" Target="../tags/tag1004.xml"/><Relationship Id="rId1" Type="http://schemas.openxmlformats.org/officeDocument/2006/relationships/tags" Target="../tags/tag1003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0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09.xml"/><Relationship Id="rId2" Type="http://schemas.openxmlformats.org/officeDocument/2006/relationships/tags" Target="../tags/tag1008.xml"/><Relationship Id="rId1" Type="http://schemas.openxmlformats.org/officeDocument/2006/relationships/tags" Target="../tags/tag1007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13.xml"/><Relationship Id="rId2" Type="http://schemas.openxmlformats.org/officeDocument/2006/relationships/tags" Target="../tags/tag1012.xml"/><Relationship Id="rId1" Type="http://schemas.openxmlformats.org/officeDocument/2006/relationships/tags" Target="../tags/tag1011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1027.xml"/><Relationship Id="rId18" Type="http://schemas.openxmlformats.org/officeDocument/2006/relationships/tags" Target="../tags/tag1032.xml"/><Relationship Id="rId26" Type="http://schemas.openxmlformats.org/officeDocument/2006/relationships/tags" Target="../tags/tag1040.xml"/><Relationship Id="rId39" Type="http://schemas.openxmlformats.org/officeDocument/2006/relationships/tags" Target="../tags/tag1053.xml"/><Relationship Id="rId21" Type="http://schemas.openxmlformats.org/officeDocument/2006/relationships/tags" Target="../tags/tag1035.xml"/><Relationship Id="rId34" Type="http://schemas.openxmlformats.org/officeDocument/2006/relationships/tags" Target="../tags/tag1048.xml"/><Relationship Id="rId42" Type="http://schemas.openxmlformats.org/officeDocument/2006/relationships/tags" Target="../tags/tag1056.xml"/><Relationship Id="rId47" Type="http://schemas.openxmlformats.org/officeDocument/2006/relationships/tags" Target="../tags/tag1061.xml"/><Relationship Id="rId50" Type="http://schemas.openxmlformats.org/officeDocument/2006/relationships/tags" Target="../tags/tag1064.xml"/><Relationship Id="rId55" Type="http://schemas.openxmlformats.org/officeDocument/2006/relationships/tags" Target="../tags/tag1069.xml"/><Relationship Id="rId7" Type="http://schemas.openxmlformats.org/officeDocument/2006/relationships/tags" Target="../tags/tag1021.xml"/><Relationship Id="rId12" Type="http://schemas.openxmlformats.org/officeDocument/2006/relationships/tags" Target="../tags/tag1026.xml"/><Relationship Id="rId17" Type="http://schemas.openxmlformats.org/officeDocument/2006/relationships/tags" Target="../tags/tag1031.xml"/><Relationship Id="rId25" Type="http://schemas.openxmlformats.org/officeDocument/2006/relationships/tags" Target="../tags/tag1039.xml"/><Relationship Id="rId33" Type="http://schemas.openxmlformats.org/officeDocument/2006/relationships/tags" Target="../tags/tag1047.xml"/><Relationship Id="rId38" Type="http://schemas.openxmlformats.org/officeDocument/2006/relationships/tags" Target="../tags/tag1052.xml"/><Relationship Id="rId46" Type="http://schemas.openxmlformats.org/officeDocument/2006/relationships/tags" Target="../tags/tag1060.xml"/><Relationship Id="rId2" Type="http://schemas.openxmlformats.org/officeDocument/2006/relationships/tags" Target="../tags/tag1016.xml"/><Relationship Id="rId16" Type="http://schemas.openxmlformats.org/officeDocument/2006/relationships/tags" Target="../tags/tag1030.xml"/><Relationship Id="rId20" Type="http://schemas.openxmlformats.org/officeDocument/2006/relationships/tags" Target="../tags/tag1034.xml"/><Relationship Id="rId29" Type="http://schemas.openxmlformats.org/officeDocument/2006/relationships/tags" Target="../tags/tag1043.xml"/><Relationship Id="rId41" Type="http://schemas.openxmlformats.org/officeDocument/2006/relationships/tags" Target="../tags/tag1055.xml"/><Relationship Id="rId54" Type="http://schemas.openxmlformats.org/officeDocument/2006/relationships/tags" Target="../tags/tag1068.xml"/><Relationship Id="rId1" Type="http://schemas.openxmlformats.org/officeDocument/2006/relationships/tags" Target="../tags/tag1015.xml"/><Relationship Id="rId6" Type="http://schemas.openxmlformats.org/officeDocument/2006/relationships/tags" Target="../tags/tag1020.xml"/><Relationship Id="rId11" Type="http://schemas.openxmlformats.org/officeDocument/2006/relationships/tags" Target="../tags/tag1025.xml"/><Relationship Id="rId24" Type="http://schemas.openxmlformats.org/officeDocument/2006/relationships/tags" Target="../tags/tag1038.xml"/><Relationship Id="rId32" Type="http://schemas.openxmlformats.org/officeDocument/2006/relationships/tags" Target="../tags/tag1046.xml"/><Relationship Id="rId37" Type="http://schemas.openxmlformats.org/officeDocument/2006/relationships/tags" Target="../tags/tag1051.xml"/><Relationship Id="rId40" Type="http://schemas.openxmlformats.org/officeDocument/2006/relationships/tags" Target="../tags/tag1054.xml"/><Relationship Id="rId45" Type="http://schemas.openxmlformats.org/officeDocument/2006/relationships/tags" Target="../tags/tag1059.xml"/><Relationship Id="rId53" Type="http://schemas.openxmlformats.org/officeDocument/2006/relationships/tags" Target="../tags/tag1067.xml"/><Relationship Id="rId58" Type="http://schemas.openxmlformats.org/officeDocument/2006/relationships/notesSlide" Target="../notesSlides/notesSlide16.xml"/><Relationship Id="rId5" Type="http://schemas.openxmlformats.org/officeDocument/2006/relationships/tags" Target="../tags/tag1019.xml"/><Relationship Id="rId15" Type="http://schemas.openxmlformats.org/officeDocument/2006/relationships/tags" Target="../tags/tag1029.xml"/><Relationship Id="rId23" Type="http://schemas.openxmlformats.org/officeDocument/2006/relationships/tags" Target="../tags/tag1037.xml"/><Relationship Id="rId28" Type="http://schemas.openxmlformats.org/officeDocument/2006/relationships/tags" Target="../tags/tag1042.xml"/><Relationship Id="rId36" Type="http://schemas.openxmlformats.org/officeDocument/2006/relationships/tags" Target="../tags/tag1050.xml"/><Relationship Id="rId49" Type="http://schemas.openxmlformats.org/officeDocument/2006/relationships/tags" Target="../tags/tag1063.xml"/><Relationship Id="rId57" Type="http://schemas.openxmlformats.org/officeDocument/2006/relationships/slideLayout" Target="../slideLayouts/slideLayout2.xml"/><Relationship Id="rId10" Type="http://schemas.openxmlformats.org/officeDocument/2006/relationships/tags" Target="../tags/tag1024.xml"/><Relationship Id="rId19" Type="http://schemas.openxmlformats.org/officeDocument/2006/relationships/tags" Target="../tags/tag1033.xml"/><Relationship Id="rId31" Type="http://schemas.openxmlformats.org/officeDocument/2006/relationships/tags" Target="../tags/tag1045.xml"/><Relationship Id="rId44" Type="http://schemas.openxmlformats.org/officeDocument/2006/relationships/tags" Target="../tags/tag1058.xml"/><Relationship Id="rId52" Type="http://schemas.openxmlformats.org/officeDocument/2006/relationships/tags" Target="../tags/tag1066.xml"/><Relationship Id="rId4" Type="http://schemas.openxmlformats.org/officeDocument/2006/relationships/tags" Target="../tags/tag1018.xml"/><Relationship Id="rId9" Type="http://schemas.openxmlformats.org/officeDocument/2006/relationships/tags" Target="../tags/tag1023.xml"/><Relationship Id="rId14" Type="http://schemas.openxmlformats.org/officeDocument/2006/relationships/tags" Target="../tags/tag1028.xml"/><Relationship Id="rId22" Type="http://schemas.openxmlformats.org/officeDocument/2006/relationships/tags" Target="../tags/tag1036.xml"/><Relationship Id="rId27" Type="http://schemas.openxmlformats.org/officeDocument/2006/relationships/tags" Target="../tags/tag1041.xml"/><Relationship Id="rId30" Type="http://schemas.openxmlformats.org/officeDocument/2006/relationships/tags" Target="../tags/tag1044.xml"/><Relationship Id="rId35" Type="http://schemas.openxmlformats.org/officeDocument/2006/relationships/tags" Target="../tags/tag1049.xml"/><Relationship Id="rId43" Type="http://schemas.openxmlformats.org/officeDocument/2006/relationships/tags" Target="../tags/tag1057.xml"/><Relationship Id="rId48" Type="http://schemas.openxmlformats.org/officeDocument/2006/relationships/tags" Target="../tags/tag1062.xml"/><Relationship Id="rId56" Type="http://schemas.openxmlformats.org/officeDocument/2006/relationships/tags" Target="../tags/tag1070.xml"/><Relationship Id="rId8" Type="http://schemas.openxmlformats.org/officeDocument/2006/relationships/tags" Target="../tags/tag1022.xml"/><Relationship Id="rId51" Type="http://schemas.openxmlformats.org/officeDocument/2006/relationships/tags" Target="../tags/tag1065.xml"/><Relationship Id="rId3" Type="http://schemas.openxmlformats.org/officeDocument/2006/relationships/tags" Target="../tags/tag101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image" Target="../media/image1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078.xml"/><Relationship Id="rId13" Type="http://schemas.openxmlformats.org/officeDocument/2006/relationships/tags" Target="../tags/tag1083.xml"/><Relationship Id="rId18" Type="http://schemas.openxmlformats.org/officeDocument/2006/relationships/tags" Target="../tags/tag1088.xml"/><Relationship Id="rId26" Type="http://schemas.openxmlformats.org/officeDocument/2006/relationships/tags" Target="../tags/tag1096.xml"/><Relationship Id="rId39" Type="http://schemas.openxmlformats.org/officeDocument/2006/relationships/tags" Target="../tags/tag1109.xml"/><Relationship Id="rId3" Type="http://schemas.openxmlformats.org/officeDocument/2006/relationships/tags" Target="../tags/tag1073.xml"/><Relationship Id="rId21" Type="http://schemas.openxmlformats.org/officeDocument/2006/relationships/tags" Target="../tags/tag1091.xml"/><Relationship Id="rId34" Type="http://schemas.openxmlformats.org/officeDocument/2006/relationships/tags" Target="../tags/tag1104.xml"/><Relationship Id="rId42" Type="http://schemas.openxmlformats.org/officeDocument/2006/relationships/notesSlide" Target="../notesSlides/notesSlide17.xml"/><Relationship Id="rId7" Type="http://schemas.openxmlformats.org/officeDocument/2006/relationships/tags" Target="../tags/tag1077.xml"/><Relationship Id="rId12" Type="http://schemas.openxmlformats.org/officeDocument/2006/relationships/tags" Target="../tags/tag1082.xml"/><Relationship Id="rId17" Type="http://schemas.openxmlformats.org/officeDocument/2006/relationships/tags" Target="../tags/tag1087.xml"/><Relationship Id="rId25" Type="http://schemas.openxmlformats.org/officeDocument/2006/relationships/tags" Target="../tags/tag1095.xml"/><Relationship Id="rId33" Type="http://schemas.openxmlformats.org/officeDocument/2006/relationships/tags" Target="../tags/tag1103.xml"/><Relationship Id="rId38" Type="http://schemas.openxmlformats.org/officeDocument/2006/relationships/tags" Target="../tags/tag1108.xml"/><Relationship Id="rId2" Type="http://schemas.openxmlformats.org/officeDocument/2006/relationships/tags" Target="../tags/tag1072.xml"/><Relationship Id="rId16" Type="http://schemas.openxmlformats.org/officeDocument/2006/relationships/tags" Target="../tags/tag1086.xml"/><Relationship Id="rId20" Type="http://schemas.openxmlformats.org/officeDocument/2006/relationships/tags" Target="../tags/tag1090.xml"/><Relationship Id="rId29" Type="http://schemas.openxmlformats.org/officeDocument/2006/relationships/tags" Target="../tags/tag1099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071.xml"/><Relationship Id="rId6" Type="http://schemas.openxmlformats.org/officeDocument/2006/relationships/tags" Target="../tags/tag1076.xml"/><Relationship Id="rId11" Type="http://schemas.openxmlformats.org/officeDocument/2006/relationships/tags" Target="../tags/tag1081.xml"/><Relationship Id="rId24" Type="http://schemas.openxmlformats.org/officeDocument/2006/relationships/tags" Target="../tags/tag1094.xml"/><Relationship Id="rId32" Type="http://schemas.openxmlformats.org/officeDocument/2006/relationships/tags" Target="../tags/tag1102.xml"/><Relationship Id="rId37" Type="http://schemas.openxmlformats.org/officeDocument/2006/relationships/tags" Target="../tags/tag1107.xml"/><Relationship Id="rId40" Type="http://schemas.openxmlformats.org/officeDocument/2006/relationships/tags" Target="../tags/tag1110.xml"/><Relationship Id="rId5" Type="http://schemas.openxmlformats.org/officeDocument/2006/relationships/tags" Target="../tags/tag1075.xml"/><Relationship Id="rId15" Type="http://schemas.openxmlformats.org/officeDocument/2006/relationships/tags" Target="../tags/tag1085.xml"/><Relationship Id="rId23" Type="http://schemas.openxmlformats.org/officeDocument/2006/relationships/tags" Target="../tags/tag1093.xml"/><Relationship Id="rId28" Type="http://schemas.openxmlformats.org/officeDocument/2006/relationships/tags" Target="../tags/tag1098.xml"/><Relationship Id="rId36" Type="http://schemas.openxmlformats.org/officeDocument/2006/relationships/tags" Target="../tags/tag1106.xml"/><Relationship Id="rId10" Type="http://schemas.openxmlformats.org/officeDocument/2006/relationships/tags" Target="../tags/tag1080.xml"/><Relationship Id="rId19" Type="http://schemas.openxmlformats.org/officeDocument/2006/relationships/tags" Target="../tags/tag1089.xml"/><Relationship Id="rId31" Type="http://schemas.openxmlformats.org/officeDocument/2006/relationships/tags" Target="../tags/tag1101.xml"/><Relationship Id="rId4" Type="http://schemas.openxmlformats.org/officeDocument/2006/relationships/tags" Target="../tags/tag1074.xml"/><Relationship Id="rId9" Type="http://schemas.openxmlformats.org/officeDocument/2006/relationships/tags" Target="../tags/tag1079.xml"/><Relationship Id="rId14" Type="http://schemas.openxmlformats.org/officeDocument/2006/relationships/tags" Target="../tags/tag1084.xml"/><Relationship Id="rId22" Type="http://schemas.openxmlformats.org/officeDocument/2006/relationships/tags" Target="../tags/tag1092.xml"/><Relationship Id="rId27" Type="http://schemas.openxmlformats.org/officeDocument/2006/relationships/tags" Target="../tags/tag1097.xml"/><Relationship Id="rId30" Type="http://schemas.openxmlformats.org/officeDocument/2006/relationships/tags" Target="../tags/tag1100.xml"/><Relationship Id="rId35" Type="http://schemas.openxmlformats.org/officeDocument/2006/relationships/tags" Target="../tags/tag110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118.xml"/><Relationship Id="rId13" Type="http://schemas.openxmlformats.org/officeDocument/2006/relationships/tags" Target="../tags/tag1123.xml"/><Relationship Id="rId18" Type="http://schemas.openxmlformats.org/officeDocument/2006/relationships/tags" Target="../tags/tag1128.xml"/><Relationship Id="rId26" Type="http://schemas.openxmlformats.org/officeDocument/2006/relationships/tags" Target="../tags/tag1136.xml"/><Relationship Id="rId39" Type="http://schemas.openxmlformats.org/officeDocument/2006/relationships/tags" Target="../tags/tag1149.xml"/><Relationship Id="rId3" Type="http://schemas.openxmlformats.org/officeDocument/2006/relationships/tags" Target="../tags/tag1113.xml"/><Relationship Id="rId21" Type="http://schemas.openxmlformats.org/officeDocument/2006/relationships/tags" Target="../tags/tag1131.xml"/><Relationship Id="rId34" Type="http://schemas.openxmlformats.org/officeDocument/2006/relationships/tags" Target="../tags/tag1144.xml"/><Relationship Id="rId42" Type="http://schemas.openxmlformats.org/officeDocument/2006/relationships/notesSlide" Target="../notesSlides/notesSlide18.xml"/><Relationship Id="rId7" Type="http://schemas.openxmlformats.org/officeDocument/2006/relationships/tags" Target="../tags/tag1117.xml"/><Relationship Id="rId12" Type="http://schemas.openxmlformats.org/officeDocument/2006/relationships/tags" Target="../tags/tag1122.xml"/><Relationship Id="rId17" Type="http://schemas.openxmlformats.org/officeDocument/2006/relationships/tags" Target="../tags/tag1127.xml"/><Relationship Id="rId25" Type="http://schemas.openxmlformats.org/officeDocument/2006/relationships/tags" Target="../tags/tag1135.xml"/><Relationship Id="rId33" Type="http://schemas.openxmlformats.org/officeDocument/2006/relationships/tags" Target="../tags/tag1143.xml"/><Relationship Id="rId38" Type="http://schemas.openxmlformats.org/officeDocument/2006/relationships/tags" Target="../tags/tag1148.xml"/><Relationship Id="rId2" Type="http://schemas.openxmlformats.org/officeDocument/2006/relationships/tags" Target="../tags/tag1112.xml"/><Relationship Id="rId16" Type="http://schemas.openxmlformats.org/officeDocument/2006/relationships/tags" Target="../tags/tag1126.xml"/><Relationship Id="rId20" Type="http://schemas.openxmlformats.org/officeDocument/2006/relationships/tags" Target="../tags/tag1130.xml"/><Relationship Id="rId29" Type="http://schemas.openxmlformats.org/officeDocument/2006/relationships/tags" Target="../tags/tag1139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111.xml"/><Relationship Id="rId6" Type="http://schemas.openxmlformats.org/officeDocument/2006/relationships/tags" Target="../tags/tag1116.xml"/><Relationship Id="rId11" Type="http://schemas.openxmlformats.org/officeDocument/2006/relationships/tags" Target="../tags/tag1121.xml"/><Relationship Id="rId24" Type="http://schemas.openxmlformats.org/officeDocument/2006/relationships/tags" Target="../tags/tag1134.xml"/><Relationship Id="rId32" Type="http://schemas.openxmlformats.org/officeDocument/2006/relationships/tags" Target="../tags/tag1142.xml"/><Relationship Id="rId37" Type="http://schemas.openxmlformats.org/officeDocument/2006/relationships/tags" Target="../tags/tag1147.xml"/><Relationship Id="rId40" Type="http://schemas.openxmlformats.org/officeDocument/2006/relationships/tags" Target="../tags/tag1150.xml"/><Relationship Id="rId5" Type="http://schemas.openxmlformats.org/officeDocument/2006/relationships/tags" Target="../tags/tag1115.xml"/><Relationship Id="rId15" Type="http://schemas.openxmlformats.org/officeDocument/2006/relationships/tags" Target="../tags/tag1125.xml"/><Relationship Id="rId23" Type="http://schemas.openxmlformats.org/officeDocument/2006/relationships/tags" Target="../tags/tag1133.xml"/><Relationship Id="rId28" Type="http://schemas.openxmlformats.org/officeDocument/2006/relationships/tags" Target="../tags/tag1138.xml"/><Relationship Id="rId36" Type="http://schemas.openxmlformats.org/officeDocument/2006/relationships/tags" Target="../tags/tag1146.xml"/><Relationship Id="rId10" Type="http://schemas.openxmlformats.org/officeDocument/2006/relationships/tags" Target="../tags/tag1120.xml"/><Relationship Id="rId19" Type="http://schemas.openxmlformats.org/officeDocument/2006/relationships/tags" Target="../tags/tag1129.xml"/><Relationship Id="rId31" Type="http://schemas.openxmlformats.org/officeDocument/2006/relationships/tags" Target="../tags/tag1141.xml"/><Relationship Id="rId4" Type="http://schemas.openxmlformats.org/officeDocument/2006/relationships/tags" Target="../tags/tag1114.xml"/><Relationship Id="rId9" Type="http://schemas.openxmlformats.org/officeDocument/2006/relationships/tags" Target="../tags/tag1119.xml"/><Relationship Id="rId14" Type="http://schemas.openxmlformats.org/officeDocument/2006/relationships/tags" Target="../tags/tag1124.xml"/><Relationship Id="rId22" Type="http://schemas.openxmlformats.org/officeDocument/2006/relationships/tags" Target="../tags/tag1132.xml"/><Relationship Id="rId27" Type="http://schemas.openxmlformats.org/officeDocument/2006/relationships/tags" Target="../tags/tag1137.xml"/><Relationship Id="rId30" Type="http://schemas.openxmlformats.org/officeDocument/2006/relationships/tags" Target="../tags/tag1140.xml"/><Relationship Id="rId35" Type="http://schemas.openxmlformats.org/officeDocument/2006/relationships/tags" Target="../tags/tag11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5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53.xml"/><Relationship Id="rId1" Type="http://schemas.openxmlformats.org/officeDocument/2006/relationships/tags" Target="../tags/tag1152.xml"/><Relationship Id="rId5" Type="http://schemas.openxmlformats.org/officeDocument/2006/relationships/image" Target="../media/image3.emf"/><Relationship Id="rId4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55.xml"/><Relationship Id="rId1" Type="http://schemas.openxmlformats.org/officeDocument/2006/relationships/tags" Target="../tags/tag1154.xml"/><Relationship Id="rId4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73.xml"/><Relationship Id="rId117" Type="http://schemas.openxmlformats.org/officeDocument/2006/relationships/tags" Target="../tags/tag264.xml"/><Relationship Id="rId21" Type="http://schemas.openxmlformats.org/officeDocument/2006/relationships/tags" Target="../tags/tag168.xml"/><Relationship Id="rId42" Type="http://schemas.openxmlformats.org/officeDocument/2006/relationships/tags" Target="../tags/tag189.xml"/><Relationship Id="rId47" Type="http://schemas.openxmlformats.org/officeDocument/2006/relationships/tags" Target="../tags/tag194.xml"/><Relationship Id="rId63" Type="http://schemas.openxmlformats.org/officeDocument/2006/relationships/tags" Target="../tags/tag210.xml"/><Relationship Id="rId68" Type="http://schemas.openxmlformats.org/officeDocument/2006/relationships/tags" Target="../tags/tag215.xml"/><Relationship Id="rId84" Type="http://schemas.openxmlformats.org/officeDocument/2006/relationships/tags" Target="../tags/tag231.xml"/><Relationship Id="rId89" Type="http://schemas.openxmlformats.org/officeDocument/2006/relationships/tags" Target="../tags/tag236.xml"/><Relationship Id="rId112" Type="http://schemas.openxmlformats.org/officeDocument/2006/relationships/tags" Target="../tags/tag259.xml"/><Relationship Id="rId133" Type="http://schemas.openxmlformats.org/officeDocument/2006/relationships/tags" Target="../tags/tag280.xml"/><Relationship Id="rId138" Type="http://schemas.openxmlformats.org/officeDocument/2006/relationships/tags" Target="../tags/tag285.xml"/><Relationship Id="rId16" Type="http://schemas.openxmlformats.org/officeDocument/2006/relationships/tags" Target="../tags/tag163.xml"/><Relationship Id="rId107" Type="http://schemas.openxmlformats.org/officeDocument/2006/relationships/tags" Target="../tags/tag254.xml"/><Relationship Id="rId11" Type="http://schemas.openxmlformats.org/officeDocument/2006/relationships/tags" Target="../tags/tag158.xml"/><Relationship Id="rId32" Type="http://schemas.openxmlformats.org/officeDocument/2006/relationships/tags" Target="../tags/tag179.xml"/><Relationship Id="rId37" Type="http://schemas.openxmlformats.org/officeDocument/2006/relationships/tags" Target="../tags/tag184.xml"/><Relationship Id="rId53" Type="http://schemas.openxmlformats.org/officeDocument/2006/relationships/tags" Target="../tags/tag200.xml"/><Relationship Id="rId58" Type="http://schemas.openxmlformats.org/officeDocument/2006/relationships/tags" Target="../tags/tag205.xml"/><Relationship Id="rId74" Type="http://schemas.openxmlformats.org/officeDocument/2006/relationships/tags" Target="../tags/tag221.xml"/><Relationship Id="rId79" Type="http://schemas.openxmlformats.org/officeDocument/2006/relationships/tags" Target="../tags/tag226.xml"/><Relationship Id="rId102" Type="http://schemas.openxmlformats.org/officeDocument/2006/relationships/tags" Target="../tags/tag249.xml"/><Relationship Id="rId123" Type="http://schemas.openxmlformats.org/officeDocument/2006/relationships/tags" Target="../tags/tag270.xml"/><Relationship Id="rId128" Type="http://schemas.openxmlformats.org/officeDocument/2006/relationships/tags" Target="../tags/tag275.xml"/><Relationship Id="rId144" Type="http://schemas.openxmlformats.org/officeDocument/2006/relationships/tags" Target="../tags/tag291.xml"/><Relationship Id="rId149" Type="http://schemas.openxmlformats.org/officeDocument/2006/relationships/notesSlide" Target="../notesSlides/notesSlide2.xml"/><Relationship Id="rId5" Type="http://schemas.openxmlformats.org/officeDocument/2006/relationships/tags" Target="../tags/tag152.xml"/><Relationship Id="rId90" Type="http://schemas.openxmlformats.org/officeDocument/2006/relationships/tags" Target="../tags/tag237.xml"/><Relationship Id="rId95" Type="http://schemas.openxmlformats.org/officeDocument/2006/relationships/tags" Target="../tags/tag242.xml"/><Relationship Id="rId22" Type="http://schemas.openxmlformats.org/officeDocument/2006/relationships/tags" Target="../tags/tag169.xml"/><Relationship Id="rId27" Type="http://schemas.openxmlformats.org/officeDocument/2006/relationships/tags" Target="../tags/tag174.xml"/><Relationship Id="rId43" Type="http://schemas.openxmlformats.org/officeDocument/2006/relationships/tags" Target="../tags/tag190.xml"/><Relationship Id="rId48" Type="http://schemas.openxmlformats.org/officeDocument/2006/relationships/tags" Target="../tags/tag195.xml"/><Relationship Id="rId64" Type="http://schemas.openxmlformats.org/officeDocument/2006/relationships/tags" Target="../tags/tag211.xml"/><Relationship Id="rId69" Type="http://schemas.openxmlformats.org/officeDocument/2006/relationships/tags" Target="../tags/tag216.xml"/><Relationship Id="rId113" Type="http://schemas.openxmlformats.org/officeDocument/2006/relationships/tags" Target="../tags/tag260.xml"/><Relationship Id="rId118" Type="http://schemas.openxmlformats.org/officeDocument/2006/relationships/tags" Target="../tags/tag265.xml"/><Relationship Id="rId134" Type="http://schemas.openxmlformats.org/officeDocument/2006/relationships/tags" Target="../tags/tag281.xml"/><Relationship Id="rId139" Type="http://schemas.openxmlformats.org/officeDocument/2006/relationships/tags" Target="../tags/tag286.xml"/><Relationship Id="rId80" Type="http://schemas.openxmlformats.org/officeDocument/2006/relationships/tags" Target="../tags/tag227.xml"/><Relationship Id="rId85" Type="http://schemas.openxmlformats.org/officeDocument/2006/relationships/tags" Target="../tags/tag232.xml"/><Relationship Id="rId150" Type="http://schemas.openxmlformats.org/officeDocument/2006/relationships/image" Target="../media/image1.png"/><Relationship Id="rId3" Type="http://schemas.openxmlformats.org/officeDocument/2006/relationships/tags" Target="../tags/tag150.xml"/><Relationship Id="rId12" Type="http://schemas.openxmlformats.org/officeDocument/2006/relationships/tags" Target="../tags/tag159.xml"/><Relationship Id="rId17" Type="http://schemas.openxmlformats.org/officeDocument/2006/relationships/tags" Target="../tags/tag164.xml"/><Relationship Id="rId25" Type="http://schemas.openxmlformats.org/officeDocument/2006/relationships/tags" Target="../tags/tag172.xml"/><Relationship Id="rId33" Type="http://schemas.openxmlformats.org/officeDocument/2006/relationships/tags" Target="../tags/tag180.xml"/><Relationship Id="rId38" Type="http://schemas.openxmlformats.org/officeDocument/2006/relationships/tags" Target="../tags/tag185.xml"/><Relationship Id="rId46" Type="http://schemas.openxmlformats.org/officeDocument/2006/relationships/tags" Target="../tags/tag193.xml"/><Relationship Id="rId59" Type="http://schemas.openxmlformats.org/officeDocument/2006/relationships/tags" Target="../tags/tag206.xml"/><Relationship Id="rId67" Type="http://schemas.openxmlformats.org/officeDocument/2006/relationships/tags" Target="../tags/tag214.xml"/><Relationship Id="rId103" Type="http://schemas.openxmlformats.org/officeDocument/2006/relationships/tags" Target="../tags/tag250.xml"/><Relationship Id="rId108" Type="http://schemas.openxmlformats.org/officeDocument/2006/relationships/tags" Target="../tags/tag255.xml"/><Relationship Id="rId116" Type="http://schemas.openxmlformats.org/officeDocument/2006/relationships/tags" Target="../tags/tag263.xml"/><Relationship Id="rId124" Type="http://schemas.openxmlformats.org/officeDocument/2006/relationships/tags" Target="../tags/tag271.xml"/><Relationship Id="rId129" Type="http://schemas.openxmlformats.org/officeDocument/2006/relationships/tags" Target="../tags/tag276.xml"/><Relationship Id="rId137" Type="http://schemas.openxmlformats.org/officeDocument/2006/relationships/tags" Target="../tags/tag284.xml"/><Relationship Id="rId20" Type="http://schemas.openxmlformats.org/officeDocument/2006/relationships/tags" Target="../tags/tag167.xml"/><Relationship Id="rId41" Type="http://schemas.openxmlformats.org/officeDocument/2006/relationships/tags" Target="../tags/tag188.xml"/><Relationship Id="rId54" Type="http://schemas.openxmlformats.org/officeDocument/2006/relationships/tags" Target="../tags/tag201.xml"/><Relationship Id="rId62" Type="http://schemas.openxmlformats.org/officeDocument/2006/relationships/tags" Target="../tags/tag209.xml"/><Relationship Id="rId70" Type="http://schemas.openxmlformats.org/officeDocument/2006/relationships/tags" Target="../tags/tag217.xml"/><Relationship Id="rId75" Type="http://schemas.openxmlformats.org/officeDocument/2006/relationships/tags" Target="../tags/tag222.xml"/><Relationship Id="rId83" Type="http://schemas.openxmlformats.org/officeDocument/2006/relationships/tags" Target="../tags/tag230.xml"/><Relationship Id="rId88" Type="http://schemas.openxmlformats.org/officeDocument/2006/relationships/tags" Target="../tags/tag235.xml"/><Relationship Id="rId91" Type="http://schemas.openxmlformats.org/officeDocument/2006/relationships/tags" Target="../tags/tag238.xml"/><Relationship Id="rId96" Type="http://schemas.openxmlformats.org/officeDocument/2006/relationships/tags" Target="../tags/tag243.xml"/><Relationship Id="rId111" Type="http://schemas.openxmlformats.org/officeDocument/2006/relationships/tags" Target="../tags/tag258.xml"/><Relationship Id="rId132" Type="http://schemas.openxmlformats.org/officeDocument/2006/relationships/tags" Target="../tags/tag279.xml"/><Relationship Id="rId140" Type="http://schemas.openxmlformats.org/officeDocument/2006/relationships/tags" Target="../tags/tag287.xml"/><Relationship Id="rId145" Type="http://schemas.openxmlformats.org/officeDocument/2006/relationships/tags" Target="../tags/tag292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5" Type="http://schemas.openxmlformats.org/officeDocument/2006/relationships/tags" Target="../tags/tag162.xml"/><Relationship Id="rId23" Type="http://schemas.openxmlformats.org/officeDocument/2006/relationships/tags" Target="../tags/tag170.xml"/><Relationship Id="rId28" Type="http://schemas.openxmlformats.org/officeDocument/2006/relationships/tags" Target="../tags/tag175.xml"/><Relationship Id="rId36" Type="http://schemas.openxmlformats.org/officeDocument/2006/relationships/tags" Target="../tags/tag183.xml"/><Relationship Id="rId49" Type="http://schemas.openxmlformats.org/officeDocument/2006/relationships/tags" Target="../tags/tag196.xml"/><Relationship Id="rId57" Type="http://schemas.openxmlformats.org/officeDocument/2006/relationships/tags" Target="../tags/tag204.xml"/><Relationship Id="rId106" Type="http://schemas.openxmlformats.org/officeDocument/2006/relationships/tags" Target="../tags/tag253.xml"/><Relationship Id="rId114" Type="http://schemas.openxmlformats.org/officeDocument/2006/relationships/tags" Target="../tags/tag261.xml"/><Relationship Id="rId119" Type="http://schemas.openxmlformats.org/officeDocument/2006/relationships/tags" Target="../tags/tag266.xml"/><Relationship Id="rId127" Type="http://schemas.openxmlformats.org/officeDocument/2006/relationships/tags" Target="../tags/tag274.xml"/><Relationship Id="rId10" Type="http://schemas.openxmlformats.org/officeDocument/2006/relationships/tags" Target="../tags/tag157.xml"/><Relationship Id="rId31" Type="http://schemas.openxmlformats.org/officeDocument/2006/relationships/tags" Target="../tags/tag178.xml"/><Relationship Id="rId44" Type="http://schemas.openxmlformats.org/officeDocument/2006/relationships/tags" Target="../tags/tag191.xml"/><Relationship Id="rId52" Type="http://schemas.openxmlformats.org/officeDocument/2006/relationships/tags" Target="../tags/tag199.xml"/><Relationship Id="rId60" Type="http://schemas.openxmlformats.org/officeDocument/2006/relationships/tags" Target="../tags/tag207.xml"/><Relationship Id="rId65" Type="http://schemas.openxmlformats.org/officeDocument/2006/relationships/tags" Target="../tags/tag212.xml"/><Relationship Id="rId73" Type="http://schemas.openxmlformats.org/officeDocument/2006/relationships/tags" Target="../tags/tag220.xml"/><Relationship Id="rId78" Type="http://schemas.openxmlformats.org/officeDocument/2006/relationships/tags" Target="../tags/tag225.xml"/><Relationship Id="rId81" Type="http://schemas.openxmlformats.org/officeDocument/2006/relationships/tags" Target="../tags/tag228.xml"/><Relationship Id="rId86" Type="http://schemas.openxmlformats.org/officeDocument/2006/relationships/tags" Target="../tags/tag233.xml"/><Relationship Id="rId94" Type="http://schemas.openxmlformats.org/officeDocument/2006/relationships/tags" Target="../tags/tag241.xml"/><Relationship Id="rId99" Type="http://schemas.openxmlformats.org/officeDocument/2006/relationships/tags" Target="../tags/tag246.xml"/><Relationship Id="rId101" Type="http://schemas.openxmlformats.org/officeDocument/2006/relationships/tags" Target="../tags/tag248.xml"/><Relationship Id="rId122" Type="http://schemas.openxmlformats.org/officeDocument/2006/relationships/tags" Target="../tags/tag269.xml"/><Relationship Id="rId130" Type="http://schemas.openxmlformats.org/officeDocument/2006/relationships/tags" Target="../tags/tag277.xml"/><Relationship Id="rId135" Type="http://schemas.openxmlformats.org/officeDocument/2006/relationships/tags" Target="../tags/tag282.xml"/><Relationship Id="rId143" Type="http://schemas.openxmlformats.org/officeDocument/2006/relationships/tags" Target="../tags/tag290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3" Type="http://schemas.openxmlformats.org/officeDocument/2006/relationships/tags" Target="../tags/tag160.xml"/><Relationship Id="rId18" Type="http://schemas.openxmlformats.org/officeDocument/2006/relationships/tags" Target="../tags/tag165.xml"/><Relationship Id="rId39" Type="http://schemas.openxmlformats.org/officeDocument/2006/relationships/tags" Target="../tags/tag186.xml"/><Relationship Id="rId109" Type="http://schemas.openxmlformats.org/officeDocument/2006/relationships/tags" Target="../tags/tag256.xml"/><Relationship Id="rId34" Type="http://schemas.openxmlformats.org/officeDocument/2006/relationships/tags" Target="../tags/tag181.xml"/><Relationship Id="rId50" Type="http://schemas.openxmlformats.org/officeDocument/2006/relationships/tags" Target="../tags/tag197.xml"/><Relationship Id="rId55" Type="http://schemas.openxmlformats.org/officeDocument/2006/relationships/tags" Target="../tags/tag202.xml"/><Relationship Id="rId76" Type="http://schemas.openxmlformats.org/officeDocument/2006/relationships/tags" Target="../tags/tag223.xml"/><Relationship Id="rId97" Type="http://schemas.openxmlformats.org/officeDocument/2006/relationships/tags" Target="../tags/tag244.xml"/><Relationship Id="rId104" Type="http://schemas.openxmlformats.org/officeDocument/2006/relationships/tags" Target="../tags/tag251.xml"/><Relationship Id="rId120" Type="http://schemas.openxmlformats.org/officeDocument/2006/relationships/tags" Target="../tags/tag267.xml"/><Relationship Id="rId125" Type="http://schemas.openxmlformats.org/officeDocument/2006/relationships/tags" Target="../tags/tag272.xml"/><Relationship Id="rId141" Type="http://schemas.openxmlformats.org/officeDocument/2006/relationships/tags" Target="../tags/tag288.xml"/><Relationship Id="rId146" Type="http://schemas.openxmlformats.org/officeDocument/2006/relationships/tags" Target="../tags/tag293.xml"/><Relationship Id="rId7" Type="http://schemas.openxmlformats.org/officeDocument/2006/relationships/tags" Target="../tags/tag154.xml"/><Relationship Id="rId71" Type="http://schemas.openxmlformats.org/officeDocument/2006/relationships/tags" Target="../tags/tag218.xml"/><Relationship Id="rId92" Type="http://schemas.openxmlformats.org/officeDocument/2006/relationships/tags" Target="../tags/tag239.xml"/><Relationship Id="rId2" Type="http://schemas.openxmlformats.org/officeDocument/2006/relationships/tags" Target="../tags/tag149.xml"/><Relationship Id="rId29" Type="http://schemas.openxmlformats.org/officeDocument/2006/relationships/tags" Target="../tags/tag176.xml"/><Relationship Id="rId24" Type="http://schemas.openxmlformats.org/officeDocument/2006/relationships/tags" Target="../tags/tag171.xml"/><Relationship Id="rId40" Type="http://schemas.openxmlformats.org/officeDocument/2006/relationships/tags" Target="../tags/tag187.xml"/><Relationship Id="rId45" Type="http://schemas.openxmlformats.org/officeDocument/2006/relationships/tags" Target="../tags/tag192.xml"/><Relationship Id="rId66" Type="http://schemas.openxmlformats.org/officeDocument/2006/relationships/tags" Target="../tags/tag213.xml"/><Relationship Id="rId87" Type="http://schemas.openxmlformats.org/officeDocument/2006/relationships/tags" Target="../tags/tag234.xml"/><Relationship Id="rId110" Type="http://schemas.openxmlformats.org/officeDocument/2006/relationships/tags" Target="../tags/tag257.xml"/><Relationship Id="rId115" Type="http://schemas.openxmlformats.org/officeDocument/2006/relationships/tags" Target="../tags/tag262.xml"/><Relationship Id="rId131" Type="http://schemas.openxmlformats.org/officeDocument/2006/relationships/tags" Target="../tags/tag278.xml"/><Relationship Id="rId136" Type="http://schemas.openxmlformats.org/officeDocument/2006/relationships/tags" Target="../tags/tag283.xml"/><Relationship Id="rId61" Type="http://schemas.openxmlformats.org/officeDocument/2006/relationships/tags" Target="../tags/tag208.xml"/><Relationship Id="rId82" Type="http://schemas.openxmlformats.org/officeDocument/2006/relationships/tags" Target="../tags/tag229.xml"/><Relationship Id="rId19" Type="http://schemas.openxmlformats.org/officeDocument/2006/relationships/tags" Target="../tags/tag166.xml"/><Relationship Id="rId14" Type="http://schemas.openxmlformats.org/officeDocument/2006/relationships/tags" Target="../tags/tag161.xml"/><Relationship Id="rId30" Type="http://schemas.openxmlformats.org/officeDocument/2006/relationships/tags" Target="../tags/tag177.xml"/><Relationship Id="rId35" Type="http://schemas.openxmlformats.org/officeDocument/2006/relationships/tags" Target="../tags/tag182.xml"/><Relationship Id="rId56" Type="http://schemas.openxmlformats.org/officeDocument/2006/relationships/tags" Target="../tags/tag203.xml"/><Relationship Id="rId77" Type="http://schemas.openxmlformats.org/officeDocument/2006/relationships/tags" Target="../tags/tag224.xml"/><Relationship Id="rId100" Type="http://schemas.openxmlformats.org/officeDocument/2006/relationships/tags" Target="../tags/tag247.xml"/><Relationship Id="rId105" Type="http://schemas.openxmlformats.org/officeDocument/2006/relationships/tags" Target="../tags/tag252.xml"/><Relationship Id="rId126" Type="http://schemas.openxmlformats.org/officeDocument/2006/relationships/tags" Target="../tags/tag273.xml"/><Relationship Id="rId147" Type="http://schemas.openxmlformats.org/officeDocument/2006/relationships/tags" Target="../tags/tag294.xml"/><Relationship Id="rId8" Type="http://schemas.openxmlformats.org/officeDocument/2006/relationships/tags" Target="../tags/tag155.xml"/><Relationship Id="rId51" Type="http://schemas.openxmlformats.org/officeDocument/2006/relationships/tags" Target="../tags/tag198.xml"/><Relationship Id="rId72" Type="http://schemas.openxmlformats.org/officeDocument/2006/relationships/tags" Target="../tags/tag219.xml"/><Relationship Id="rId93" Type="http://schemas.openxmlformats.org/officeDocument/2006/relationships/tags" Target="../tags/tag240.xml"/><Relationship Id="rId98" Type="http://schemas.openxmlformats.org/officeDocument/2006/relationships/tags" Target="../tags/tag245.xml"/><Relationship Id="rId121" Type="http://schemas.openxmlformats.org/officeDocument/2006/relationships/tags" Target="../tags/tag268.xml"/><Relationship Id="rId142" Type="http://schemas.openxmlformats.org/officeDocument/2006/relationships/tags" Target="../tags/tag289.xml"/></Relationships>
</file>

<file path=ppt/slides/_rels/slide30.xml.rels><?xml version="1.0" encoding="UTF-8" standalone="yes"?>
<Relationships xmlns="http://schemas.openxmlformats.org/package/2006/relationships"><Relationship Id="rId26" Type="http://schemas.openxmlformats.org/officeDocument/2006/relationships/tags" Target="../tags/tag1181.xml"/><Relationship Id="rId117" Type="http://schemas.openxmlformats.org/officeDocument/2006/relationships/notesSlide" Target="../notesSlides/notesSlide27.xml"/><Relationship Id="rId21" Type="http://schemas.openxmlformats.org/officeDocument/2006/relationships/tags" Target="../tags/tag1176.xml"/><Relationship Id="rId42" Type="http://schemas.openxmlformats.org/officeDocument/2006/relationships/tags" Target="../tags/tag1197.xml"/><Relationship Id="rId47" Type="http://schemas.openxmlformats.org/officeDocument/2006/relationships/tags" Target="../tags/tag1202.xml"/><Relationship Id="rId63" Type="http://schemas.openxmlformats.org/officeDocument/2006/relationships/tags" Target="../tags/tag1218.xml"/><Relationship Id="rId68" Type="http://schemas.openxmlformats.org/officeDocument/2006/relationships/tags" Target="../tags/tag1223.xml"/><Relationship Id="rId84" Type="http://schemas.openxmlformats.org/officeDocument/2006/relationships/tags" Target="../tags/tag1239.xml"/><Relationship Id="rId89" Type="http://schemas.openxmlformats.org/officeDocument/2006/relationships/tags" Target="../tags/tag1244.xml"/><Relationship Id="rId112" Type="http://schemas.openxmlformats.org/officeDocument/2006/relationships/tags" Target="../tags/tag1267.xml"/><Relationship Id="rId16" Type="http://schemas.openxmlformats.org/officeDocument/2006/relationships/tags" Target="../tags/tag1171.xml"/><Relationship Id="rId107" Type="http://schemas.openxmlformats.org/officeDocument/2006/relationships/tags" Target="../tags/tag1262.xml"/><Relationship Id="rId11" Type="http://schemas.openxmlformats.org/officeDocument/2006/relationships/tags" Target="../tags/tag1166.xml"/><Relationship Id="rId24" Type="http://schemas.openxmlformats.org/officeDocument/2006/relationships/tags" Target="../tags/tag1179.xml"/><Relationship Id="rId32" Type="http://schemas.openxmlformats.org/officeDocument/2006/relationships/tags" Target="../tags/tag1187.xml"/><Relationship Id="rId37" Type="http://schemas.openxmlformats.org/officeDocument/2006/relationships/tags" Target="../tags/tag1192.xml"/><Relationship Id="rId40" Type="http://schemas.openxmlformats.org/officeDocument/2006/relationships/tags" Target="../tags/tag1195.xml"/><Relationship Id="rId45" Type="http://schemas.openxmlformats.org/officeDocument/2006/relationships/tags" Target="../tags/tag1200.xml"/><Relationship Id="rId53" Type="http://schemas.openxmlformats.org/officeDocument/2006/relationships/tags" Target="../tags/tag1208.xml"/><Relationship Id="rId58" Type="http://schemas.openxmlformats.org/officeDocument/2006/relationships/tags" Target="../tags/tag1213.xml"/><Relationship Id="rId66" Type="http://schemas.openxmlformats.org/officeDocument/2006/relationships/tags" Target="../tags/tag1221.xml"/><Relationship Id="rId74" Type="http://schemas.openxmlformats.org/officeDocument/2006/relationships/tags" Target="../tags/tag1229.xml"/><Relationship Id="rId79" Type="http://schemas.openxmlformats.org/officeDocument/2006/relationships/tags" Target="../tags/tag1234.xml"/><Relationship Id="rId87" Type="http://schemas.openxmlformats.org/officeDocument/2006/relationships/tags" Target="../tags/tag1242.xml"/><Relationship Id="rId102" Type="http://schemas.openxmlformats.org/officeDocument/2006/relationships/tags" Target="../tags/tag1257.xml"/><Relationship Id="rId110" Type="http://schemas.openxmlformats.org/officeDocument/2006/relationships/tags" Target="../tags/tag1265.xml"/><Relationship Id="rId115" Type="http://schemas.openxmlformats.org/officeDocument/2006/relationships/tags" Target="../tags/tag1270.xml"/><Relationship Id="rId5" Type="http://schemas.openxmlformats.org/officeDocument/2006/relationships/tags" Target="../tags/tag1160.xml"/><Relationship Id="rId61" Type="http://schemas.openxmlformats.org/officeDocument/2006/relationships/tags" Target="../tags/tag1216.xml"/><Relationship Id="rId82" Type="http://schemas.openxmlformats.org/officeDocument/2006/relationships/tags" Target="../tags/tag1237.xml"/><Relationship Id="rId90" Type="http://schemas.openxmlformats.org/officeDocument/2006/relationships/tags" Target="../tags/tag1245.xml"/><Relationship Id="rId95" Type="http://schemas.openxmlformats.org/officeDocument/2006/relationships/tags" Target="../tags/tag1250.xml"/><Relationship Id="rId19" Type="http://schemas.openxmlformats.org/officeDocument/2006/relationships/tags" Target="../tags/tag1174.xml"/><Relationship Id="rId14" Type="http://schemas.openxmlformats.org/officeDocument/2006/relationships/tags" Target="../tags/tag1169.xml"/><Relationship Id="rId22" Type="http://schemas.openxmlformats.org/officeDocument/2006/relationships/tags" Target="../tags/tag1177.xml"/><Relationship Id="rId27" Type="http://schemas.openxmlformats.org/officeDocument/2006/relationships/tags" Target="../tags/tag1182.xml"/><Relationship Id="rId30" Type="http://schemas.openxmlformats.org/officeDocument/2006/relationships/tags" Target="../tags/tag1185.xml"/><Relationship Id="rId35" Type="http://schemas.openxmlformats.org/officeDocument/2006/relationships/tags" Target="../tags/tag1190.xml"/><Relationship Id="rId43" Type="http://schemas.openxmlformats.org/officeDocument/2006/relationships/tags" Target="../tags/tag1198.xml"/><Relationship Id="rId48" Type="http://schemas.openxmlformats.org/officeDocument/2006/relationships/tags" Target="../tags/tag1203.xml"/><Relationship Id="rId56" Type="http://schemas.openxmlformats.org/officeDocument/2006/relationships/tags" Target="../tags/tag1211.xml"/><Relationship Id="rId64" Type="http://schemas.openxmlformats.org/officeDocument/2006/relationships/tags" Target="../tags/tag1219.xml"/><Relationship Id="rId69" Type="http://schemas.openxmlformats.org/officeDocument/2006/relationships/tags" Target="../tags/tag1224.xml"/><Relationship Id="rId77" Type="http://schemas.openxmlformats.org/officeDocument/2006/relationships/tags" Target="../tags/tag1232.xml"/><Relationship Id="rId100" Type="http://schemas.openxmlformats.org/officeDocument/2006/relationships/tags" Target="../tags/tag1255.xml"/><Relationship Id="rId105" Type="http://schemas.openxmlformats.org/officeDocument/2006/relationships/tags" Target="../tags/tag1260.xml"/><Relationship Id="rId113" Type="http://schemas.openxmlformats.org/officeDocument/2006/relationships/tags" Target="../tags/tag1268.xml"/><Relationship Id="rId8" Type="http://schemas.openxmlformats.org/officeDocument/2006/relationships/tags" Target="../tags/tag1163.xml"/><Relationship Id="rId51" Type="http://schemas.openxmlformats.org/officeDocument/2006/relationships/tags" Target="../tags/tag1206.xml"/><Relationship Id="rId72" Type="http://schemas.openxmlformats.org/officeDocument/2006/relationships/tags" Target="../tags/tag1227.xml"/><Relationship Id="rId80" Type="http://schemas.openxmlformats.org/officeDocument/2006/relationships/tags" Target="../tags/tag1235.xml"/><Relationship Id="rId85" Type="http://schemas.openxmlformats.org/officeDocument/2006/relationships/tags" Target="../tags/tag1240.xml"/><Relationship Id="rId93" Type="http://schemas.openxmlformats.org/officeDocument/2006/relationships/tags" Target="../tags/tag1248.xml"/><Relationship Id="rId98" Type="http://schemas.openxmlformats.org/officeDocument/2006/relationships/tags" Target="../tags/tag1253.xml"/><Relationship Id="rId3" Type="http://schemas.openxmlformats.org/officeDocument/2006/relationships/tags" Target="../tags/tag1158.xml"/><Relationship Id="rId12" Type="http://schemas.openxmlformats.org/officeDocument/2006/relationships/tags" Target="../tags/tag1167.xml"/><Relationship Id="rId17" Type="http://schemas.openxmlformats.org/officeDocument/2006/relationships/tags" Target="../tags/tag1172.xml"/><Relationship Id="rId25" Type="http://schemas.openxmlformats.org/officeDocument/2006/relationships/tags" Target="../tags/tag1180.xml"/><Relationship Id="rId33" Type="http://schemas.openxmlformats.org/officeDocument/2006/relationships/tags" Target="../tags/tag1188.xml"/><Relationship Id="rId38" Type="http://schemas.openxmlformats.org/officeDocument/2006/relationships/tags" Target="../tags/tag1193.xml"/><Relationship Id="rId46" Type="http://schemas.openxmlformats.org/officeDocument/2006/relationships/tags" Target="../tags/tag1201.xml"/><Relationship Id="rId59" Type="http://schemas.openxmlformats.org/officeDocument/2006/relationships/tags" Target="../tags/tag1214.xml"/><Relationship Id="rId67" Type="http://schemas.openxmlformats.org/officeDocument/2006/relationships/tags" Target="../tags/tag1222.xml"/><Relationship Id="rId103" Type="http://schemas.openxmlformats.org/officeDocument/2006/relationships/tags" Target="../tags/tag1258.xml"/><Relationship Id="rId108" Type="http://schemas.openxmlformats.org/officeDocument/2006/relationships/tags" Target="../tags/tag1263.xml"/><Relationship Id="rId116" Type="http://schemas.openxmlformats.org/officeDocument/2006/relationships/slideLayout" Target="../slideLayouts/slideLayout2.xml"/><Relationship Id="rId20" Type="http://schemas.openxmlformats.org/officeDocument/2006/relationships/tags" Target="../tags/tag1175.xml"/><Relationship Id="rId41" Type="http://schemas.openxmlformats.org/officeDocument/2006/relationships/tags" Target="../tags/tag1196.xml"/><Relationship Id="rId54" Type="http://schemas.openxmlformats.org/officeDocument/2006/relationships/tags" Target="../tags/tag1209.xml"/><Relationship Id="rId62" Type="http://schemas.openxmlformats.org/officeDocument/2006/relationships/tags" Target="../tags/tag1217.xml"/><Relationship Id="rId70" Type="http://schemas.openxmlformats.org/officeDocument/2006/relationships/tags" Target="../tags/tag1225.xml"/><Relationship Id="rId75" Type="http://schemas.openxmlformats.org/officeDocument/2006/relationships/tags" Target="../tags/tag1230.xml"/><Relationship Id="rId83" Type="http://schemas.openxmlformats.org/officeDocument/2006/relationships/tags" Target="../tags/tag1238.xml"/><Relationship Id="rId88" Type="http://schemas.openxmlformats.org/officeDocument/2006/relationships/tags" Target="../tags/tag1243.xml"/><Relationship Id="rId91" Type="http://schemas.openxmlformats.org/officeDocument/2006/relationships/tags" Target="../tags/tag1246.xml"/><Relationship Id="rId96" Type="http://schemas.openxmlformats.org/officeDocument/2006/relationships/tags" Target="../tags/tag1251.xml"/><Relationship Id="rId111" Type="http://schemas.openxmlformats.org/officeDocument/2006/relationships/tags" Target="../tags/tag1266.xml"/><Relationship Id="rId1" Type="http://schemas.openxmlformats.org/officeDocument/2006/relationships/tags" Target="../tags/tag1156.xml"/><Relationship Id="rId6" Type="http://schemas.openxmlformats.org/officeDocument/2006/relationships/tags" Target="../tags/tag1161.xml"/><Relationship Id="rId15" Type="http://schemas.openxmlformats.org/officeDocument/2006/relationships/tags" Target="../tags/tag1170.xml"/><Relationship Id="rId23" Type="http://schemas.openxmlformats.org/officeDocument/2006/relationships/tags" Target="../tags/tag1178.xml"/><Relationship Id="rId28" Type="http://schemas.openxmlformats.org/officeDocument/2006/relationships/tags" Target="../tags/tag1183.xml"/><Relationship Id="rId36" Type="http://schemas.openxmlformats.org/officeDocument/2006/relationships/tags" Target="../tags/tag1191.xml"/><Relationship Id="rId49" Type="http://schemas.openxmlformats.org/officeDocument/2006/relationships/tags" Target="../tags/tag1204.xml"/><Relationship Id="rId57" Type="http://schemas.openxmlformats.org/officeDocument/2006/relationships/tags" Target="../tags/tag1212.xml"/><Relationship Id="rId106" Type="http://schemas.openxmlformats.org/officeDocument/2006/relationships/tags" Target="../tags/tag1261.xml"/><Relationship Id="rId114" Type="http://schemas.openxmlformats.org/officeDocument/2006/relationships/tags" Target="../tags/tag1269.xml"/><Relationship Id="rId10" Type="http://schemas.openxmlformats.org/officeDocument/2006/relationships/tags" Target="../tags/tag1165.xml"/><Relationship Id="rId31" Type="http://schemas.openxmlformats.org/officeDocument/2006/relationships/tags" Target="../tags/tag1186.xml"/><Relationship Id="rId44" Type="http://schemas.openxmlformats.org/officeDocument/2006/relationships/tags" Target="../tags/tag1199.xml"/><Relationship Id="rId52" Type="http://schemas.openxmlformats.org/officeDocument/2006/relationships/tags" Target="../tags/tag1207.xml"/><Relationship Id="rId60" Type="http://schemas.openxmlformats.org/officeDocument/2006/relationships/tags" Target="../tags/tag1215.xml"/><Relationship Id="rId65" Type="http://schemas.openxmlformats.org/officeDocument/2006/relationships/tags" Target="../tags/tag1220.xml"/><Relationship Id="rId73" Type="http://schemas.openxmlformats.org/officeDocument/2006/relationships/tags" Target="../tags/tag1228.xml"/><Relationship Id="rId78" Type="http://schemas.openxmlformats.org/officeDocument/2006/relationships/tags" Target="../tags/tag1233.xml"/><Relationship Id="rId81" Type="http://schemas.openxmlformats.org/officeDocument/2006/relationships/tags" Target="../tags/tag1236.xml"/><Relationship Id="rId86" Type="http://schemas.openxmlformats.org/officeDocument/2006/relationships/tags" Target="../tags/tag1241.xml"/><Relationship Id="rId94" Type="http://schemas.openxmlformats.org/officeDocument/2006/relationships/tags" Target="../tags/tag1249.xml"/><Relationship Id="rId99" Type="http://schemas.openxmlformats.org/officeDocument/2006/relationships/tags" Target="../tags/tag1254.xml"/><Relationship Id="rId101" Type="http://schemas.openxmlformats.org/officeDocument/2006/relationships/tags" Target="../tags/tag1256.xml"/><Relationship Id="rId4" Type="http://schemas.openxmlformats.org/officeDocument/2006/relationships/tags" Target="../tags/tag1159.xml"/><Relationship Id="rId9" Type="http://schemas.openxmlformats.org/officeDocument/2006/relationships/tags" Target="../tags/tag1164.xml"/><Relationship Id="rId13" Type="http://schemas.openxmlformats.org/officeDocument/2006/relationships/tags" Target="../tags/tag1168.xml"/><Relationship Id="rId18" Type="http://schemas.openxmlformats.org/officeDocument/2006/relationships/tags" Target="../tags/tag1173.xml"/><Relationship Id="rId39" Type="http://schemas.openxmlformats.org/officeDocument/2006/relationships/tags" Target="../tags/tag1194.xml"/><Relationship Id="rId109" Type="http://schemas.openxmlformats.org/officeDocument/2006/relationships/tags" Target="../tags/tag1264.xml"/><Relationship Id="rId34" Type="http://schemas.openxmlformats.org/officeDocument/2006/relationships/tags" Target="../tags/tag1189.xml"/><Relationship Id="rId50" Type="http://schemas.openxmlformats.org/officeDocument/2006/relationships/tags" Target="../tags/tag1205.xml"/><Relationship Id="rId55" Type="http://schemas.openxmlformats.org/officeDocument/2006/relationships/tags" Target="../tags/tag1210.xml"/><Relationship Id="rId76" Type="http://schemas.openxmlformats.org/officeDocument/2006/relationships/tags" Target="../tags/tag1231.xml"/><Relationship Id="rId97" Type="http://schemas.openxmlformats.org/officeDocument/2006/relationships/tags" Target="../tags/tag1252.xml"/><Relationship Id="rId104" Type="http://schemas.openxmlformats.org/officeDocument/2006/relationships/tags" Target="../tags/tag1259.xml"/><Relationship Id="rId7" Type="http://schemas.openxmlformats.org/officeDocument/2006/relationships/tags" Target="../tags/tag1162.xml"/><Relationship Id="rId71" Type="http://schemas.openxmlformats.org/officeDocument/2006/relationships/tags" Target="../tags/tag1226.xml"/><Relationship Id="rId92" Type="http://schemas.openxmlformats.org/officeDocument/2006/relationships/tags" Target="../tags/tag1247.xml"/><Relationship Id="rId2" Type="http://schemas.openxmlformats.org/officeDocument/2006/relationships/tags" Target="../tags/tag1157.xml"/><Relationship Id="rId29" Type="http://schemas.openxmlformats.org/officeDocument/2006/relationships/tags" Target="../tags/tag118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278.xml"/><Relationship Id="rId13" Type="http://schemas.openxmlformats.org/officeDocument/2006/relationships/tags" Target="../tags/tag1283.xml"/><Relationship Id="rId18" Type="http://schemas.openxmlformats.org/officeDocument/2006/relationships/tags" Target="../tags/tag1288.xml"/><Relationship Id="rId3" Type="http://schemas.openxmlformats.org/officeDocument/2006/relationships/tags" Target="../tags/tag1273.xml"/><Relationship Id="rId21" Type="http://schemas.openxmlformats.org/officeDocument/2006/relationships/tags" Target="../tags/tag1291.xml"/><Relationship Id="rId7" Type="http://schemas.openxmlformats.org/officeDocument/2006/relationships/tags" Target="../tags/tag1277.xml"/><Relationship Id="rId12" Type="http://schemas.openxmlformats.org/officeDocument/2006/relationships/tags" Target="../tags/tag1282.xml"/><Relationship Id="rId17" Type="http://schemas.openxmlformats.org/officeDocument/2006/relationships/tags" Target="../tags/tag1287.xml"/><Relationship Id="rId2" Type="http://schemas.openxmlformats.org/officeDocument/2006/relationships/tags" Target="../tags/tag1272.xml"/><Relationship Id="rId16" Type="http://schemas.openxmlformats.org/officeDocument/2006/relationships/tags" Target="../tags/tag1286.xml"/><Relationship Id="rId20" Type="http://schemas.openxmlformats.org/officeDocument/2006/relationships/tags" Target="../tags/tag1290.xml"/><Relationship Id="rId1" Type="http://schemas.openxmlformats.org/officeDocument/2006/relationships/tags" Target="../tags/tag1271.xml"/><Relationship Id="rId6" Type="http://schemas.openxmlformats.org/officeDocument/2006/relationships/tags" Target="../tags/tag1276.xml"/><Relationship Id="rId11" Type="http://schemas.openxmlformats.org/officeDocument/2006/relationships/tags" Target="../tags/tag1281.xml"/><Relationship Id="rId5" Type="http://schemas.openxmlformats.org/officeDocument/2006/relationships/tags" Target="../tags/tag1275.xml"/><Relationship Id="rId15" Type="http://schemas.openxmlformats.org/officeDocument/2006/relationships/tags" Target="../tags/tag1285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1280.xml"/><Relationship Id="rId19" Type="http://schemas.openxmlformats.org/officeDocument/2006/relationships/tags" Target="../tags/tag1289.xml"/><Relationship Id="rId4" Type="http://schemas.openxmlformats.org/officeDocument/2006/relationships/tags" Target="../tags/tag1274.xml"/><Relationship Id="rId9" Type="http://schemas.openxmlformats.org/officeDocument/2006/relationships/tags" Target="../tags/tag1279.xml"/><Relationship Id="rId14" Type="http://schemas.openxmlformats.org/officeDocument/2006/relationships/tags" Target="../tags/tag1284.xml"/><Relationship Id="rId2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299.xml"/><Relationship Id="rId13" Type="http://schemas.openxmlformats.org/officeDocument/2006/relationships/tags" Target="../tags/tag1304.xml"/><Relationship Id="rId18" Type="http://schemas.openxmlformats.org/officeDocument/2006/relationships/tags" Target="../tags/tag1309.xml"/><Relationship Id="rId3" Type="http://schemas.openxmlformats.org/officeDocument/2006/relationships/tags" Target="../tags/tag1294.xml"/><Relationship Id="rId21" Type="http://schemas.openxmlformats.org/officeDocument/2006/relationships/tags" Target="../tags/tag1312.xml"/><Relationship Id="rId7" Type="http://schemas.openxmlformats.org/officeDocument/2006/relationships/tags" Target="../tags/tag1298.xml"/><Relationship Id="rId12" Type="http://schemas.openxmlformats.org/officeDocument/2006/relationships/tags" Target="../tags/tag1303.xml"/><Relationship Id="rId17" Type="http://schemas.openxmlformats.org/officeDocument/2006/relationships/tags" Target="../tags/tag1308.xml"/><Relationship Id="rId2" Type="http://schemas.openxmlformats.org/officeDocument/2006/relationships/tags" Target="../tags/tag1293.xml"/><Relationship Id="rId16" Type="http://schemas.openxmlformats.org/officeDocument/2006/relationships/tags" Target="../tags/tag1307.xml"/><Relationship Id="rId20" Type="http://schemas.openxmlformats.org/officeDocument/2006/relationships/tags" Target="../tags/tag1311.xml"/><Relationship Id="rId1" Type="http://schemas.openxmlformats.org/officeDocument/2006/relationships/tags" Target="../tags/tag1292.xml"/><Relationship Id="rId6" Type="http://schemas.openxmlformats.org/officeDocument/2006/relationships/tags" Target="../tags/tag1297.xml"/><Relationship Id="rId11" Type="http://schemas.openxmlformats.org/officeDocument/2006/relationships/tags" Target="../tags/tag1302.xml"/><Relationship Id="rId5" Type="http://schemas.openxmlformats.org/officeDocument/2006/relationships/tags" Target="../tags/tag1296.xml"/><Relationship Id="rId15" Type="http://schemas.openxmlformats.org/officeDocument/2006/relationships/tags" Target="../tags/tag1306.xml"/><Relationship Id="rId23" Type="http://schemas.openxmlformats.org/officeDocument/2006/relationships/notesSlide" Target="../notesSlides/notesSlide29.xml"/><Relationship Id="rId10" Type="http://schemas.openxmlformats.org/officeDocument/2006/relationships/tags" Target="../tags/tag1301.xml"/><Relationship Id="rId19" Type="http://schemas.openxmlformats.org/officeDocument/2006/relationships/tags" Target="../tags/tag1310.xml"/><Relationship Id="rId4" Type="http://schemas.openxmlformats.org/officeDocument/2006/relationships/tags" Target="../tags/tag1295.xml"/><Relationship Id="rId9" Type="http://schemas.openxmlformats.org/officeDocument/2006/relationships/tags" Target="../tags/tag1300.xml"/><Relationship Id="rId14" Type="http://schemas.openxmlformats.org/officeDocument/2006/relationships/tags" Target="../tags/tag1305.xml"/><Relationship Id="rId2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316.xml"/><Relationship Id="rId2" Type="http://schemas.openxmlformats.org/officeDocument/2006/relationships/tags" Target="../tags/tag1315.xml"/><Relationship Id="rId1" Type="http://schemas.openxmlformats.org/officeDocument/2006/relationships/tags" Target="../tags/tag131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6" Type="http://schemas.openxmlformats.org/officeDocument/2006/relationships/tags" Target="../tags/tag1343.xml"/><Relationship Id="rId117" Type="http://schemas.openxmlformats.org/officeDocument/2006/relationships/tags" Target="../tags/tag1434.xml"/><Relationship Id="rId21" Type="http://schemas.openxmlformats.org/officeDocument/2006/relationships/tags" Target="../tags/tag1338.xml"/><Relationship Id="rId42" Type="http://schemas.openxmlformats.org/officeDocument/2006/relationships/tags" Target="../tags/tag1359.xml"/><Relationship Id="rId47" Type="http://schemas.openxmlformats.org/officeDocument/2006/relationships/tags" Target="../tags/tag1364.xml"/><Relationship Id="rId63" Type="http://schemas.openxmlformats.org/officeDocument/2006/relationships/tags" Target="../tags/tag1380.xml"/><Relationship Id="rId68" Type="http://schemas.openxmlformats.org/officeDocument/2006/relationships/tags" Target="../tags/tag1385.xml"/><Relationship Id="rId84" Type="http://schemas.openxmlformats.org/officeDocument/2006/relationships/tags" Target="../tags/tag1401.xml"/><Relationship Id="rId89" Type="http://schemas.openxmlformats.org/officeDocument/2006/relationships/tags" Target="../tags/tag1406.xml"/><Relationship Id="rId112" Type="http://schemas.openxmlformats.org/officeDocument/2006/relationships/tags" Target="../tags/tag1429.xml"/><Relationship Id="rId16" Type="http://schemas.openxmlformats.org/officeDocument/2006/relationships/tags" Target="../tags/tag1333.xml"/><Relationship Id="rId107" Type="http://schemas.openxmlformats.org/officeDocument/2006/relationships/tags" Target="../tags/tag1424.xml"/><Relationship Id="rId11" Type="http://schemas.openxmlformats.org/officeDocument/2006/relationships/tags" Target="../tags/tag1328.xml"/><Relationship Id="rId32" Type="http://schemas.openxmlformats.org/officeDocument/2006/relationships/tags" Target="../tags/tag1349.xml"/><Relationship Id="rId37" Type="http://schemas.openxmlformats.org/officeDocument/2006/relationships/tags" Target="../tags/tag1354.xml"/><Relationship Id="rId53" Type="http://schemas.openxmlformats.org/officeDocument/2006/relationships/tags" Target="../tags/tag1370.xml"/><Relationship Id="rId58" Type="http://schemas.openxmlformats.org/officeDocument/2006/relationships/tags" Target="../tags/tag1375.xml"/><Relationship Id="rId74" Type="http://schemas.openxmlformats.org/officeDocument/2006/relationships/tags" Target="../tags/tag1391.xml"/><Relationship Id="rId79" Type="http://schemas.openxmlformats.org/officeDocument/2006/relationships/tags" Target="../tags/tag1396.xml"/><Relationship Id="rId102" Type="http://schemas.openxmlformats.org/officeDocument/2006/relationships/tags" Target="../tags/tag1419.xml"/><Relationship Id="rId123" Type="http://schemas.openxmlformats.org/officeDocument/2006/relationships/tags" Target="../tags/tag1440.xml"/><Relationship Id="rId5" Type="http://schemas.openxmlformats.org/officeDocument/2006/relationships/tags" Target="../tags/tag1322.xml"/><Relationship Id="rId61" Type="http://schemas.openxmlformats.org/officeDocument/2006/relationships/tags" Target="../tags/tag1378.xml"/><Relationship Id="rId82" Type="http://schemas.openxmlformats.org/officeDocument/2006/relationships/tags" Target="../tags/tag1399.xml"/><Relationship Id="rId90" Type="http://schemas.openxmlformats.org/officeDocument/2006/relationships/tags" Target="../tags/tag1407.xml"/><Relationship Id="rId95" Type="http://schemas.openxmlformats.org/officeDocument/2006/relationships/tags" Target="../tags/tag1412.xml"/><Relationship Id="rId19" Type="http://schemas.openxmlformats.org/officeDocument/2006/relationships/tags" Target="../tags/tag1336.xml"/><Relationship Id="rId14" Type="http://schemas.openxmlformats.org/officeDocument/2006/relationships/tags" Target="../tags/tag1331.xml"/><Relationship Id="rId22" Type="http://schemas.openxmlformats.org/officeDocument/2006/relationships/tags" Target="../tags/tag1339.xml"/><Relationship Id="rId27" Type="http://schemas.openxmlformats.org/officeDocument/2006/relationships/tags" Target="../tags/tag1344.xml"/><Relationship Id="rId30" Type="http://schemas.openxmlformats.org/officeDocument/2006/relationships/tags" Target="../tags/tag1347.xml"/><Relationship Id="rId35" Type="http://schemas.openxmlformats.org/officeDocument/2006/relationships/tags" Target="../tags/tag1352.xml"/><Relationship Id="rId43" Type="http://schemas.openxmlformats.org/officeDocument/2006/relationships/tags" Target="../tags/tag1360.xml"/><Relationship Id="rId48" Type="http://schemas.openxmlformats.org/officeDocument/2006/relationships/tags" Target="../tags/tag1365.xml"/><Relationship Id="rId56" Type="http://schemas.openxmlformats.org/officeDocument/2006/relationships/tags" Target="../tags/tag1373.xml"/><Relationship Id="rId64" Type="http://schemas.openxmlformats.org/officeDocument/2006/relationships/tags" Target="../tags/tag1381.xml"/><Relationship Id="rId69" Type="http://schemas.openxmlformats.org/officeDocument/2006/relationships/tags" Target="../tags/tag1386.xml"/><Relationship Id="rId77" Type="http://schemas.openxmlformats.org/officeDocument/2006/relationships/tags" Target="../tags/tag1394.xml"/><Relationship Id="rId100" Type="http://schemas.openxmlformats.org/officeDocument/2006/relationships/tags" Target="../tags/tag1417.xml"/><Relationship Id="rId105" Type="http://schemas.openxmlformats.org/officeDocument/2006/relationships/tags" Target="../tags/tag1422.xml"/><Relationship Id="rId113" Type="http://schemas.openxmlformats.org/officeDocument/2006/relationships/tags" Target="../tags/tag1430.xml"/><Relationship Id="rId118" Type="http://schemas.openxmlformats.org/officeDocument/2006/relationships/tags" Target="../tags/tag1435.xml"/><Relationship Id="rId8" Type="http://schemas.openxmlformats.org/officeDocument/2006/relationships/tags" Target="../tags/tag1325.xml"/><Relationship Id="rId51" Type="http://schemas.openxmlformats.org/officeDocument/2006/relationships/tags" Target="../tags/tag1368.xml"/><Relationship Id="rId72" Type="http://schemas.openxmlformats.org/officeDocument/2006/relationships/tags" Target="../tags/tag1389.xml"/><Relationship Id="rId80" Type="http://schemas.openxmlformats.org/officeDocument/2006/relationships/tags" Target="../tags/tag1397.xml"/><Relationship Id="rId85" Type="http://schemas.openxmlformats.org/officeDocument/2006/relationships/tags" Target="../tags/tag1402.xml"/><Relationship Id="rId93" Type="http://schemas.openxmlformats.org/officeDocument/2006/relationships/tags" Target="../tags/tag1410.xml"/><Relationship Id="rId98" Type="http://schemas.openxmlformats.org/officeDocument/2006/relationships/tags" Target="../tags/tag1415.xml"/><Relationship Id="rId121" Type="http://schemas.openxmlformats.org/officeDocument/2006/relationships/tags" Target="../tags/tag1438.xml"/><Relationship Id="rId3" Type="http://schemas.openxmlformats.org/officeDocument/2006/relationships/tags" Target="../tags/tag1320.xml"/><Relationship Id="rId12" Type="http://schemas.openxmlformats.org/officeDocument/2006/relationships/tags" Target="../tags/tag1329.xml"/><Relationship Id="rId17" Type="http://schemas.openxmlformats.org/officeDocument/2006/relationships/tags" Target="../tags/tag1334.xml"/><Relationship Id="rId25" Type="http://schemas.openxmlformats.org/officeDocument/2006/relationships/tags" Target="../tags/tag1342.xml"/><Relationship Id="rId33" Type="http://schemas.openxmlformats.org/officeDocument/2006/relationships/tags" Target="../tags/tag1350.xml"/><Relationship Id="rId38" Type="http://schemas.openxmlformats.org/officeDocument/2006/relationships/tags" Target="../tags/tag1355.xml"/><Relationship Id="rId46" Type="http://schemas.openxmlformats.org/officeDocument/2006/relationships/tags" Target="../tags/tag1363.xml"/><Relationship Id="rId59" Type="http://schemas.openxmlformats.org/officeDocument/2006/relationships/tags" Target="../tags/tag1376.xml"/><Relationship Id="rId67" Type="http://schemas.openxmlformats.org/officeDocument/2006/relationships/tags" Target="../tags/tag1384.xml"/><Relationship Id="rId103" Type="http://schemas.openxmlformats.org/officeDocument/2006/relationships/tags" Target="../tags/tag1420.xml"/><Relationship Id="rId108" Type="http://schemas.openxmlformats.org/officeDocument/2006/relationships/tags" Target="../tags/tag1425.xml"/><Relationship Id="rId116" Type="http://schemas.openxmlformats.org/officeDocument/2006/relationships/tags" Target="../tags/tag1433.xml"/><Relationship Id="rId124" Type="http://schemas.openxmlformats.org/officeDocument/2006/relationships/slideLayout" Target="../slideLayouts/slideLayout2.xml"/><Relationship Id="rId20" Type="http://schemas.openxmlformats.org/officeDocument/2006/relationships/tags" Target="../tags/tag1337.xml"/><Relationship Id="rId41" Type="http://schemas.openxmlformats.org/officeDocument/2006/relationships/tags" Target="../tags/tag1358.xml"/><Relationship Id="rId54" Type="http://schemas.openxmlformats.org/officeDocument/2006/relationships/tags" Target="../tags/tag1371.xml"/><Relationship Id="rId62" Type="http://schemas.openxmlformats.org/officeDocument/2006/relationships/tags" Target="../tags/tag1379.xml"/><Relationship Id="rId70" Type="http://schemas.openxmlformats.org/officeDocument/2006/relationships/tags" Target="../tags/tag1387.xml"/><Relationship Id="rId75" Type="http://schemas.openxmlformats.org/officeDocument/2006/relationships/tags" Target="../tags/tag1392.xml"/><Relationship Id="rId83" Type="http://schemas.openxmlformats.org/officeDocument/2006/relationships/tags" Target="../tags/tag1400.xml"/><Relationship Id="rId88" Type="http://schemas.openxmlformats.org/officeDocument/2006/relationships/tags" Target="../tags/tag1405.xml"/><Relationship Id="rId91" Type="http://schemas.openxmlformats.org/officeDocument/2006/relationships/tags" Target="../tags/tag1408.xml"/><Relationship Id="rId96" Type="http://schemas.openxmlformats.org/officeDocument/2006/relationships/tags" Target="../tags/tag1413.xml"/><Relationship Id="rId111" Type="http://schemas.openxmlformats.org/officeDocument/2006/relationships/tags" Target="../tags/tag1428.xml"/><Relationship Id="rId1" Type="http://schemas.openxmlformats.org/officeDocument/2006/relationships/tags" Target="../tags/tag1318.xml"/><Relationship Id="rId6" Type="http://schemas.openxmlformats.org/officeDocument/2006/relationships/tags" Target="../tags/tag1323.xml"/><Relationship Id="rId15" Type="http://schemas.openxmlformats.org/officeDocument/2006/relationships/tags" Target="../tags/tag1332.xml"/><Relationship Id="rId23" Type="http://schemas.openxmlformats.org/officeDocument/2006/relationships/tags" Target="../tags/tag1340.xml"/><Relationship Id="rId28" Type="http://schemas.openxmlformats.org/officeDocument/2006/relationships/tags" Target="../tags/tag1345.xml"/><Relationship Id="rId36" Type="http://schemas.openxmlformats.org/officeDocument/2006/relationships/tags" Target="../tags/tag1353.xml"/><Relationship Id="rId49" Type="http://schemas.openxmlformats.org/officeDocument/2006/relationships/tags" Target="../tags/tag1366.xml"/><Relationship Id="rId57" Type="http://schemas.openxmlformats.org/officeDocument/2006/relationships/tags" Target="../tags/tag1374.xml"/><Relationship Id="rId106" Type="http://schemas.openxmlformats.org/officeDocument/2006/relationships/tags" Target="../tags/tag1423.xml"/><Relationship Id="rId114" Type="http://schemas.openxmlformats.org/officeDocument/2006/relationships/tags" Target="../tags/tag1431.xml"/><Relationship Id="rId119" Type="http://schemas.openxmlformats.org/officeDocument/2006/relationships/tags" Target="../tags/tag1436.xml"/><Relationship Id="rId10" Type="http://schemas.openxmlformats.org/officeDocument/2006/relationships/tags" Target="../tags/tag1327.xml"/><Relationship Id="rId31" Type="http://schemas.openxmlformats.org/officeDocument/2006/relationships/tags" Target="../tags/tag1348.xml"/><Relationship Id="rId44" Type="http://schemas.openxmlformats.org/officeDocument/2006/relationships/tags" Target="../tags/tag1361.xml"/><Relationship Id="rId52" Type="http://schemas.openxmlformats.org/officeDocument/2006/relationships/tags" Target="../tags/tag1369.xml"/><Relationship Id="rId60" Type="http://schemas.openxmlformats.org/officeDocument/2006/relationships/tags" Target="../tags/tag1377.xml"/><Relationship Id="rId65" Type="http://schemas.openxmlformats.org/officeDocument/2006/relationships/tags" Target="../tags/tag1382.xml"/><Relationship Id="rId73" Type="http://schemas.openxmlformats.org/officeDocument/2006/relationships/tags" Target="../tags/tag1390.xml"/><Relationship Id="rId78" Type="http://schemas.openxmlformats.org/officeDocument/2006/relationships/tags" Target="../tags/tag1395.xml"/><Relationship Id="rId81" Type="http://schemas.openxmlformats.org/officeDocument/2006/relationships/tags" Target="../tags/tag1398.xml"/><Relationship Id="rId86" Type="http://schemas.openxmlformats.org/officeDocument/2006/relationships/tags" Target="../tags/tag1403.xml"/><Relationship Id="rId94" Type="http://schemas.openxmlformats.org/officeDocument/2006/relationships/tags" Target="../tags/tag1411.xml"/><Relationship Id="rId99" Type="http://schemas.openxmlformats.org/officeDocument/2006/relationships/tags" Target="../tags/tag1416.xml"/><Relationship Id="rId101" Type="http://schemas.openxmlformats.org/officeDocument/2006/relationships/tags" Target="../tags/tag1418.xml"/><Relationship Id="rId122" Type="http://schemas.openxmlformats.org/officeDocument/2006/relationships/tags" Target="../tags/tag1439.xml"/><Relationship Id="rId4" Type="http://schemas.openxmlformats.org/officeDocument/2006/relationships/tags" Target="../tags/tag1321.xml"/><Relationship Id="rId9" Type="http://schemas.openxmlformats.org/officeDocument/2006/relationships/tags" Target="../tags/tag1326.xml"/><Relationship Id="rId13" Type="http://schemas.openxmlformats.org/officeDocument/2006/relationships/tags" Target="../tags/tag1330.xml"/><Relationship Id="rId18" Type="http://schemas.openxmlformats.org/officeDocument/2006/relationships/tags" Target="../tags/tag1335.xml"/><Relationship Id="rId39" Type="http://schemas.openxmlformats.org/officeDocument/2006/relationships/tags" Target="../tags/tag1356.xml"/><Relationship Id="rId109" Type="http://schemas.openxmlformats.org/officeDocument/2006/relationships/tags" Target="../tags/tag1426.xml"/><Relationship Id="rId34" Type="http://schemas.openxmlformats.org/officeDocument/2006/relationships/tags" Target="../tags/tag1351.xml"/><Relationship Id="rId50" Type="http://schemas.openxmlformats.org/officeDocument/2006/relationships/tags" Target="../tags/tag1367.xml"/><Relationship Id="rId55" Type="http://schemas.openxmlformats.org/officeDocument/2006/relationships/tags" Target="../tags/tag1372.xml"/><Relationship Id="rId76" Type="http://schemas.openxmlformats.org/officeDocument/2006/relationships/tags" Target="../tags/tag1393.xml"/><Relationship Id="rId97" Type="http://schemas.openxmlformats.org/officeDocument/2006/relationships/tags" Target="../tags/tag1414.xml"/><Relationship Id="rId104" Type="http://schemas.openxmlformats.org/officeDocument/2006/relationships/tags" Target="../tags/tag1421.xml"/><Relationship Id="rId120" Type="http://schemas.openxmlformats.org/officeDocument/2006/relationships/tags" Target="../tags/tag1437.xml"/><Relationship Id="rId125" Type="http://schemas.openxmlformats.org/officeDocument/2006/relationships/notesSlide" Target="../notesSlides/notesSlide35.xml"/><Relationship Id="rId7" Type="http://schemas.openxmlformats.org/officeDocument/2006/relationships/tags" Target="../tags/tag1324.xml"/><Relationship Id="rId71" Type="http://schemas.openxmlformats.org/officeDocument/2006/relationships/tags" Target="../tags/tag1388.xml"/><Relationship Id="rId92" Type="http://schemas.openxmlformats.org/officeDocument/2006/relationships/tags" Target="../tags/tag1409.xml"/><Relationship Id="rId2" Type="http://schemas.openxmlformats.org/officeDocument/2006/relationships/tags" Target="../tags/tag1319.xml"/><Relationship Id="rId29" Type="http://schemas.openxmlformats.org/officeDocument/2006/relationships/tags" Target="../tags/tag1346.xml"/><Relationship Id="rId24" Type="http://schemas.openxmlformats.org/officeDocument/2006/relationships/tags" Target="../tags/tag1341.xml"/><Relationship Id="rId40" Type="http://schemas.openxmlformats.org/officeDocument/2006/relationships/tags" Target="../tags/tag1357.xml"/><Relationship Id="rId45" Type="http://schemas.openxmlformats.org/officeDocument/2006/relationships/tags" Target="../tags/tag1362.xml"/><Relationship Id="rId66" Type="http://schemas.openxmlformats.org/officeDocument/2006/relationships/tags" Target="../tags/tag1383.xml"/><Relationship Id="rId87" Type="http://schemas.openxmlformats.org/officeDocument/2006/relationships/tags" Target="../tags/tag1404.xml"/><Relationship Id="rId110" Type="http://schemas.openxmlformats.org/officeDocument/2006/relationships/tags" Target="../tags/tag1427.xml"/><Relationship Id="rId115" Type="http://schemas.openxmlformats.org/officeDocument/2006/relationships/tags" Target="../tags/tag143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320.xml"/><Relationship Id="rId117" Type="http://schemas.openxmlformats.org/officeDocument/2006/relationships/tags" Target="../tags/tag411.xml"/><Relationship Id="rId21" Type="http://schemas.openxmlformats.org/officeDocument/2006/relationships/tags" Target="../tags/tag315.xml"/><Relationship Id="rId42" Type="http://schemas.openxmlformats.org/officeDocument/2006/relationships/tags" Target="../tags/tag336.xml"/><Relationship Id="rId47" Type="http://schemas.openxmlformats.org/officeDocument/2006/relationships/tags" Target="../tags/tag341.xml"/><Relationship Id="rId63" Type="http://schemas.openxmlformats.org/officeDocument/2006/relationships/tags" Target="../tags/tag357.xml"/><Relationship Id="rId68" Type="http://schemas.openxmlformats.org/officeDocument/2006/relationships/tags" Target="../tags/tag362.xml"/><Relationship Id="rId84" Type="http://schemas.openxmlformats.org/officeDocument/2006/relationships/tags" Target="../tags/tag378.xml"/><Relationship Id="rId89" Type="http://schemas.openxmlformats.org/officeDocument/2006/relationships/tags" Target="../tags/tag383.xml"/><Relationship Id="rId112" Type="http://schemas.openxmlformats.org/officeDocument/2006/relationships/tags" Target="../tags/tag406.xml"/><Relationship Id="rId133" Type="http://schemas.openxmlformats.org/officeDocument/2006/relationships/tags" Target="../tags/tag427.xml"/><Relationship Id="rId138" Type="http://schemas.openxmlformats.org/officeDocument/2006/relationships/tags" Target="../tags/tag432.xml"/><Relationship Id="rId16" Type="http://schemas.openxmlformats.org/officeDocument/2006/relationships/tags" Target="../tags/tag310.xml"/><Relationship Id="rId107" Type="http://schemas.openxmlformats.org/officeDocument/2006/relationships/tags" Target="../tags/tag401.xml"/><Relationship Id="rId11" Type="http://schemas.openxmlformats.org/officeDocument/2006/relationships/tags" Target="../tags/tag305.xml"/><Relationship Id="rId32" Type="http://schemas.openxmlformats.org/officeDocument/2006/relationships/tags" Target="../tags/tag326.xml"/><Relationship Id="rId37" Type="http://schemas.openxmlformats.org/officeDocument/2006/relationships/tags" Target="../tags/tag331.xml"/><Relationship Id="rId53" Type="http://schemas.openxmlformats.org/officeDocument/2006/relationships/tags" Target="../tags/tag347.xml"/><Relationship Id="rId58" Type="http://schemas.openxmlformats.org/officeDocument/2006/relationships/tags" Target="../tags/tag352.xml"/><Relationship Id="rId74" Type="http://schemas.openxmlformats.org/officeDocument/2006/relationships/tags" Target="../tags/tag368.xml"/><Relationship Id="rId79" Type="http://schemas.openxmlformats.org/officeDocument/2006/relationships/tags" Target="../tags/tag373.xml"/><Relationship Id="rId102" Type="http://schemas.openxmlformats.org/officeDocument/2006/relationships/tags" Target="../tags/tag396.xml"/><Relationship Id="rId123" Type="http://schemas.openxmlformats.org/officeDocument/2006/relationships/tags" Target="../tags/tag417.xml"/><Relationship Id="rId128" Type="http://schemas.openxmlformats.org/officeDocument/2006/relationships/tags" Target="../tags/tag422.xml"/><Relationship Id="rId144" Type="http://schemas.openxmlformats.org/officeDocument/2006/relationships/tags" Target="../tags/tag438.xml"/><Relationship Id="rId149" Type="http://schemas.openxmlformats.org/officeDocument/2006/relationships/notesSlide" Target="../notesSlides/notesSlide3.xml"/><Relationship Id="rId5" Type="http://schemas.openxmlformats.org/officeDocument/2006/relationships/tags" Target="../tags/tag299.xml"/><Relationship Id="rId90" Type="http://schemas.openxmlformats.org/officeDocument/2006/relationships/tags" Target="../tags/tag384.xml"/><Relationship Id="rId95" Type="http://schemas.openxmlformats.org/officeDocument/2006/relationships/tags" Target="../tags/tag389.xml"/><Relationship Id="rId22" Type="http://schemas.openxmlformats.org/officeDocument/2006/relationships/tags" Target="../tags/tag316.xml"/><Relationship Id="rId27" Type="http://schemas.openxmlformats.org/officeDocument/2006/relationships/tags" Target="../tags/tag321.xml"/><Relationship Id="rId43" Type="http://schemas.openxmlformats.org/officeDocument/2006/relationships/tags" Target="../tags/tag337.xml"/><Relationship Id="rId48" Type="http://schemas.openxmlformats.org/officeDocument/2006/relationships/tags" Target="../tags/tag342.xml"/><Relationship Id="rId64" Type="http://schemas.openxmlformats.org/officeDocument/2006/relationships/tags" Target="../tags/tag358.xml"/><Relationship Id="rId69" Type="http://schemas.openxmlformats.org/officeDocument/2006/relationships/tags" Target="../tags/tag363.xml"/><Relationship Id="rId113" Type="http://schemas.openxmlformats.org/officeDocument/2006/relationships/tags" Target="../tags/tag407.xml"/><Relationship Id="rId118" Type="http://schemas.openxmlformats.org/officeDocument/2006/relationships/tags" Target="../tags/tag412.xml"/><Relationship Id="rId134" Type="http://schemas.openxmlformats.org/officeDocument/2006/relationships/tags" Target="../tags/tag428.xml"/><Relationship Id="rId139" Type="http://schemas.openxmlformats.org/officeDocument/2006/relationships/tags" Target="../tags/tag433.xml"/><Relationship Id="rId80" Type="http://schemas.openxmlformats.org/officeDocument/2006/relationships/tags" Target="../tags/tag374.xml"/><Relationship Id="rId85" Type="http://schemas.openxmlformats.org/officeDocument/2006/relationships/tags" Target="../tags/tag379.xml"/><Relationship Id="rId150" Type="http://schemas.openxmlformats.org/officeDocument/2006/relationships/image" Target="../media/image1.png"/><Relationship Id="rId3" Type="http://schemas.openxmlformats.org/officeDocument/2006/relationships/tags" Target="../tags/tag297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25" Type="http://schemas.openxmlformats.org/officeDocument/2006/relationships/tags" Target="../tags/tag319.xml"/><Relationship Id="rId33" Type="http://schemas.openxmlformats.org/officeDocument/2006/relationships/tags" Target="../tags/tag327.xml"/><Relationship Id="rId38" Type="http://schemas.openxmlformats.org/officeDocument/2006/relationships/tags" Target="../tags/tag332.xml"/><Relationship Id="rId46" Type="http://schemas.openxmlformats.org/officeDocument/2006/relationships/tags" Target="../tags/tag340.xml"/><Relationship Id="rId59" Type="http://schemas.openxmlformats.org/officeDocument/2006/relationships/tags" Target="../tags/tag353.xml"/><Relationship Id="rId67" Type="http://schemas.openxmlformats.org/officeDocument/2006/relationships/tags" Target="../tags/tag361.xml"/><Relationship Id="rId103" Type="http://schemas.openxmlformats.org/officeDocument/2006/relationships/tags" Target="../tags/tag397.xml"/><Relationship Id="rId108" Type="http://schemas.openxmlformats.org/officeDocument/2006/relationships/tags" Target="../tags/tag402.xml"/><Relationship Id="rId116" Type="http://schemas.openxmlformats.org/officeDocument/2006/relationships/tags" Target="../tags/tag410.xml"/><Relationship Id="rId124" Type="http://schemas.openxmlformats.org/officeDocument/2006/relationships/tags" Target="../tags/tag418.xml"/><Relationship Id="rId129" Type="http://schemas.openxmlformats.org/officeDocument/2006/relationships/tags" Target="../tags/tag423.xml"/><Relationship Id="rId137" Type="http://schemas.openxmlformats.org/officeDocument/2006/relationships/tags" Target="../tags/tag431.xml"/><Relationship Id="rId20" Type="http://schemas.openxmlformats.org/officeDocument/2006/relationships/tags" Target="../tags/tag314.xml"/><Relationship Id="rId41" Type="http://schemas.openxmlformats.org/officeDocument/2006/relationships/tags" Target="../tags/tag335.xml"/><Relationship Id="rId54" Type="http://schemas.openxmlformats.org/officeDocument/2006/relationships/tags" Target="../tags/tag348.xml"/><Relationship Id="rId62" Type="http://schemas.openxmlformats.org/officeDocument/2006/relationships/tags" Target="../tags/tag356.xml"/><Relationship Id="rId70" Type="http://schemas.openxmlformats.org/officeDocument/2006/relationships/tags" Target="../tags/tag364.xml"/><Relationship Id="rId75" Type="http://schemas.openxmlformats.org/officeDocument/2006/relationships/tags" Target="../tags/tag369.xml"/><Relationship Id="rId83" Type="http://schemas.openxmlformats.org/officeDocument/2006/relationships/tags" Target="../tags/tag377.xml"/><Relationship Id="rId88" Type="http://schemas.openxmlformats.org/officeDocument/2006/relationships/tags" Target="../tags/tag382.xml"/><Relationship Id="rId91" Type="http://schemas.openxmlformats.org/officeDocument/2006/relationships/tags" Target="../tags/tag385.xml"/><Relationship Id="rId96" Type="http://schemas.openxmlformats.org/officeDocument/2006/relationships/tags" Target="../tags/tag390.xml"/><Relationship Id="rId111" Type="http://schemas.openxmlformats.org/officeDocument/2006/relationships/tags" Target="../tags/tag405.xml"/><Relationship Id="rId132" Type="http://schemas.openxmlformats.org/officeDocument/2006/relationships/tags" Target="../tags/tag426.xml"/><Relationship Id="rId140" Type="http://schemas.openxmlformats.org/officeDocument/2006/relationships/tags" Target="../tags/tag434.xml"/><Relationship Id="rId145" Type="http://schemas.openxmlformats.org/officeDocument/2006/relationships/tags" Target="../tags/tag439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5" Type="http://schemas.openxmlformats.org/officeDocument/2006/relationships/tags" Target="../tags/tag309.xml"/><Relationship Id="rId23" Type="http://schemas.openxmlformats.org/officeDocument/2006/relationships/tags" Target="../tags/tag317.xml"/><Relationship Id="rId28" Type="http://schemas.openxmlformats.org/officeDocument/2006/relationships/tags" Target="../tags/tag322.xml"/><Relationship Id="rId36" Type="http://schemas.openxmlformats.org/officeDocument/2006/relationships/tags" Target="../tags/tag330.xml"/><Relationship Id="rId49" Type="http://schemas.openxmlformats.org/officeDocument/2006/relationships/tags" Target="../tags/tag343.xml"/><Relationship Id="rId57" Type="http://schemas.openxmlformats.org/officeDocument/2006/relationships/tags" Target="../tags/tag351.xml"/><Relationship Id="rId106" Type="http://schemas.openxmlformats.org/officeDocument/2006/relationships/tags" Target="../tags/tag400.xml"/><Relationship Id="rId114" Type="http://schemas.openxmlformats.org/officeDocument/2006/relationships/tags" Target="../tags/tag408.xml"/><Relationship Id="rId119" Type="http://schemas.openxmlformats.org/officeDocument/2006/relationships/tags" Target="../tags/tag413.xml"/><Relationship Id="rId127" Type="http://schemas.openxmlformats.org/officeDocument/2006/relationships/tags" Target="../tags/tag421.xml"/><Relationship Id="rId10" Type="http://schemas.openxmlformats.org/officeDocument/2006/relationships/tags" Target="../tags/tag304.xml"/><Relationship Id="rId31" Type="http://schemas.openxmlformats.org/officeDocument/2006/relationships/tags" Target="../tags/tag325.xml"/><Relationship Id="rId44" Type="http://schemas.openxmlformats.org/officeDocument/2006/relationships/tags" Target="../tags/tag338.xml"/><Relationship Id="rId52" Type="http://schemas.openxmlformats.org/officeDocument/2006/relationships/tags" Target="../tags/tag346.xml"/><Relationship Id="rId60" Type="http://schemas.openxmlformats.org/officeDocument/2006/relationships/tags" Target="../tags/tag354.xml"/><Relationship Id="rId65" Type="http://schemas.openxmlformats.org/officeDocument/2006/relationships/tags" Target="../tags/tag359.xml"/><Relationship Id="rId73" Type="http://schemas.openxmlformats.org/officeDocument/2006/relationships/tags" Target="../tags/tag367.xml"/><Relationship Id="rId78" Type="http://schemas.openxmlformats.org/officeDocument/2006/relationships/tags" Target="../tags/tag372.xml"/><Relationship Id="rId81" Type="http://schemas.openxmlformats.org/officeDocument/2006/relationships/tags" Target="../tags/tag375.xml"/><Relationship Id="rId86" Type="http://schemas.openxmlformats.org/officeDocument/2006/relationships/tags" Target="../tags/tag380.xml"/><Relationship Id="rId94" Type="http://schemas.openxmlformats.org/officeDocument/2006/relationships/tags" Target="../tags/tag388.xml"/><Relationship Id="rId99" Type="http://schemas.openxmlformats.org/officeDocument/2006/relationships/tags" Target="../tags/tag393.xml"/><Relationship Id="rId101" Type="http://schemas.openxmlformats.org/officeDocument/2006/relationships/tags" Target="../tags/tag395.xml"/><Relationship Id="rId122" Type="http://schemas.openxmlformats.org/officeDocument/2006/relationships/tags" Target="../tags/tag416.xml"/><Relationship Id="rId130" Type="http://schemas.openxmlformats.org/officeDocument/2006/relationships/tags" Target="../tags/tag424.xml"/><Relationship Id="rId135" Type="http://schemas.openxmlformats.org/officeDocument/2006/relationships/tags" Target="../tags/tag429.xml"/><Relationship Id="rId143" Type="http://schemas.openxmlformats.org/officeDocument/2006/relationships/tags" Target="../tags/tag437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39" Type="http://schemas.openxmlformats.org/officeDocument/2006/relationships/tags" Target="../tags/tag333.xml"/><Relationship Id="rId109" Type="http://schemas.openxmlformats.org/officeDocument/2006/relationships/tags" Target="../tags/tag403.xml"/><Relationship Id="rId34" Type="http://schemas.openxmlformats.org/officeDocument/2006/relationships/tags" Target="../tags/tag328.xml"/><Relationship Id="rId50" Type="http://schemas.openxmlformats.org/officeDocument/2006/relationships/tags" Target="../tags/tag344.xml"/><Relationship Id="rId55" Type="http://schemas.openxmlformats.org/officeDocument/2006/relationships/tags" Target="../tags/tag349.xml"/><Relationship Id="rId76" Type="http://schemas.openxmlformats.org/officeDocument/2006/relationships/tags" Target="../tags/tag370.xml"/><Relationship Id="rId97" Type="http://schemas.openxmlformats.org/officeDocument/2006/relationships/tags" Target="../tags/tag391.xml"/><Relationship Id="rId104" Type="http://schemas.openxmlformats.org/officeDocument/2006/relationships/tags" Target="../tags/tag398.xml"/><Relationship Id="rId120" Type="http://schemas.openxmlformats.org/officeDocument/2006/relationships/tags" Target="../tags/tag414.xml"/><Relationship Id="rId125" Type="http://schemas.openxmlformats.org/officeDocument/2006/relationships/tags" Target="../tags/tag419.xml"/><Relationship Id="rId141" Type="http://schemas.openxmlformats.org/officeDocument/2006/relationships/tags" Target="../tags/tag435.xml"/><Relationship Id="rId146" Type="http://schemas.openxmlformats.org/officeDocument/2006/relationships/tags" Target="../tags/tag440.xml"/><Relationship Id="rId7" Type="http://schemas.openxmlformats.org/officeDocument/2006/relationships/tags" Target="../tags/tag301.xml"/><Relationship Id="rId71" Type="http://schemas.openxmlformats.org/officeDocument/2006/relationships/tags" Target="../tags/tag365.xml"/><Relationship Id="rId92" Type="http://schemas.openxmlformats.org/officeDocument/2006/relationships/tags" Target="../tags/tag386.xml"/><Relationship Id="rId2" Type="http://schemas.openxmlformats.org/officeDocument/2006/relationships/tags" Target="../tags/tag296.xml"/><Relationship Id="rId29" Type="http://schemas.openxmlformats.org/officeDocument/2006/relationships/tags" Target="../tags/tag323.xml"/><Relationship Id="rId24" Type="http://schemas.openxmlformats.org/officeDocument/2006/relationships/tags" Target="../tags/tag318.xml"/><Relationship Id="rId40" Type="http://schemas.openxmlformats.org/officeDocument/2006/relationships/tags" Target="../tags/tag334.xml"/><Relationship Id="rId45" Type="http://schemas.openxmlformats.org/officeDocument/2006/relationships/tags" Target="../tags/tag339.xml"/><Relationship Id="rId66" Type="http://schemas.openxmlformats.org/officeDocument/2006/relationships/tags" Target="../tags/tag360.xml"/><Relationship Id="rId87" Type="http://schemas.openxmlformats.org/officeDocument/2006/relationships/tags" Target="../tags/tag381.xml"/><Relationship Id="rId110" Type="http://schemas.openxmlformats.org/officeDocument/2006/relationships/tags" Target="../tags/tag404.xml"/><Relationship Id="rId115" Type="http://schemas.openxmlformats.org/officeDocument/2006/relationships/tags" Target="../tags/tag409.xml"/><Relationship Id="rId131" Type="http://schemas.openxmlformats.org/officeDocument/2006/relationships/tags" Target="../tags/tag425.xml"/><Relationship Id="rId136" Type="http://schemas.openxmlformats.org/officeDocument/2006/relationships/tags" Target="../tags/tag430.xml"/><Relationship Id="rId61" Type="http://schemas.openxmlformats.org/officeDocument/2006/relationships/tags" Target="../tags/tag355.xml"/><Relationship Id="rId82" Type="http://schemas.openxmlformats.org/officeDocument/2006/relationships/tags" Target="../tags/tag376.xml"/><Relationship Id="rId19" Type="http://schemas.openxmlformats.org/officeDocument/2006/relationships/tags" Target="../tags/tag313.xml"/><Relationship Id="rId14" Type="http://schemas.openxmlformats.org/officeDocument/2006/relationships/tags" Target="../tags/tag308.xml"/><Relationship Id="rId30" Type="http://schemas.openxmlformats.org/officeDocument/2006/relationships/tags" Target="../tags/tag324.xml"/><Relationship Id="rId35" Type="http://schemas.openxmlformats.org/officeDocument/2006/relationships/tags" Target="../tags/tag329.xml"/><Relationship Id="rId56" Type="http://schemas.openxmlformats.org/officeDocument/2006/relationships/tags" Target="../tags/tag350.xml"/><Relationship Id="rId77" Type="http://schemas.openxmlformats.org/officeDocument/2006/relationships/tags" Target="../tags/tag371.xml"/><Relationship Id="rId100" Type="http://schemas.openxmlformats.org/officeDocument/2006/relationships/tags" Target="../tags/tag394.xml"/><Relationship Id="rId105" Type="http://schemas.openxmlformats.org/officeDocument/2006/relationships/tags" Target="../tags/tag399.xml"/><Relationship Id="rId126" Type="http://schemas.openxmlformats.org/officeDocument/2006/relationships/tags" Target="../tags/tag420.xml"/><Relationship Id="rId147" Type="http://schemas.openxmlformats.org/officeDocument/2006/relationships/tags" Target="../tags/tag441.xml"/><Relationship Id="rId8" Type="http://schemas.openxmlformats.org/officeDocument/2006/relationships/tags" Target="../tags/tag302.xml"/><Relationship Id="rId51" Type="http://schemas.openxmlformats.org/officeDocument/2006/relationships/tags" Target="../tags/tag345.xml"/><Relationship Id="rId72" Type="http://schemas.openxmlformats.org/officeDocument/2006/relationships/tags" Target="../tags/tag366.xml"/><Relationship Id="rId93" Type="http://schemas.openxmlformats.org/officeDocument/2006/relationships/tags" Target="../tags/tag387.xml"/><Relationship Id="rId98" Type="http://schemas.openxmlformats.org/officeDocument/2006/relationships/tags" Target="../tags/tag392.xml"/><Relationship Id="rId121" Type="http://schemas.openxmlformats.org/officeDocument/2006/relationships/tags" Target="../tags/tag415.xml"/><Relationship Id="rId142" Type="http://schemas.openxmlformats.org/officeDocument/2006/relationships/tags" Target="../tags/tag43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5.xml"/><Relationship Id="rId1" Type="http://schemas.openxmlformats.org/officeDocument/2006/relationships/tags" Target="../tags/tag14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7.xml"/><Relationship Id="rId1" Type="http://schemas.openxmlformats.org/officeDocument/2006/relationships/tags" Target="../tags/tag144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3.xml"/><Relationship Id="rId1" Type="http://schemas.openxmlformats.org/officeDocument/2006/relationships/tags" Target="../tags/tag442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51.xml"/><Relationship Id="rId13" Type="http://schemas.openxmlformats.org/officeDocument/2006/relationships/tags" Target="../tags/tag456.xml"/><Relationship Id="rId18" Type="http://schemas.openxmlformats.org/officeDocument/2006/relationships/tags" Target="../tags/tag461.xml"/><Relationship Id="rId26" Type="http://schemas.openxmlformats.org/officeDocument/2006/relationships/tags" Target="../tags/tag469.xml"/><Relationship Id="rId3" Type="http://schemas.openxmlformats.org/officeDocument/2006/relationships/tags" Target="../tags/tag446.xml"/><Relationship Id="rId21" Type="http://schemas.openxmlformats.org/officeDocument/2006/relationships/tags" Target="../tags/tag464.xml"/><Relationship Id="rId34" Type="http://schemas.openxmlformats.org/officeDocument/2006/relationships/tags" Target="../tags/tag477.xml"/><Relationship Id="rId7" Type="http://schemas.openxmlformats.org/officeDocument/2006/relationships/tags" Target="../tags/tag450.xml"/><Relationship Id="rId12" Type="http://schemas.openxmlformats.org/officeDocument/2006/relationships/tags" Target="../tags/tag455.xml"/><Relationship Id="rId17" Type="http://schemas.openxmlformats.org/officeDocument/2006/relationships/tags" Target="../tags/tag460.xml"/><Relationship Id="rId25" Type="http://schemas.openxmlformats.org/officeDocument/2006/relationships/tags" Target="../tags/tag468.xml"/><Relationship Id="rId33" Type="http://schemas.openxmlformats.org/officeDocument/2006/relationships/tags" Target="../tags/tag476.xml"/><Relationship Id="rId2" Type="http://schemas.openxmlformats.org/officeDocument/2006/relationships/tags" Target="../tags/tag445.xml"/><Relationship Id="rId16" Type="http://schemas.openxmlformats.org/officeDocument/2006/relationships/tags" Target="../tags/tag459.xml"/><Relationship Id="rId20" Type="http://schemas.openxmlformats.org/officeDocument/2006/relationships/tags" Target="../tags/tag463.xml"/><Relationship Id="rId29" Type="http://schemas.openxmlformats.org/officeDocument/2006/relationships/tags" Target="../tags/tag472.xml"/><Relationship Id="rId1" Type="http://schemas.openxmlformats.org/officeDocument/2006/relationships/tags" Target="../tags/tag444.xml"/><Relationship Id="rId6" Type="http://schemas.openxmlformats.org/officeDocument/2006/relationships/tags" Target="../tags/tag449.xml"/><Relationship Id="rId11" Type="http://schemas.openxmlformats.org/officeDocument/2006/relationships/tags" Target="../tags/tag454.xml"/><Relationship Id="rId24" Type="http://schemas.openxmlformats.org/officeDocument/2006/relationships/tags" Target="../tags/tag467.xml"/><Relationship Id="rId32" Type="http://schemas.openxmlformats.org/officeDocument/2006/relationships/tags" Target="../tags/tag475.xml"/><Relationship Id="rId37" Type="http://schemas.openxmlformats.org/officeDocument/2006/relationships/notesSlide" Target="../notesSlides/notesSlide5.xml"/><Relationship Id="rId5" Type="http://schemas.openxmlformats.org/officeDocument/2006/relationships/tags" Target="../tags/tag448.xml"/><Relationship Id="rId15" Type="http://schemas.openxmlformats.org/officeDocument/2006/relationships/tags" Target="../tags/tag458.xml"/><Relationship Id="rId23" Type="http://schemas.openxmlformats.org/officeDocument/2006/relationships/tags" Target="../tags/tag466.xml"/><Relationship Id="rId28" Type="http://schemas.openxmlformats.org/officeDocument/2006/relationships/tags" Target="../tags/tag471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453.xml"/><Relationship Id="rId19" Type="http://schemas.openxmlformats.org/officeDocument/2006/relationships/tags" Target="../tags/tag462.xml"/><Relationship Id="rId31" Type="http://schemas.openxmlformats.org/officeDocument/2006/relationships/tags" Target="../tags/tag474.xml"/><Relationship Id="rId4" Type="http://schemas.openxmlformats.org/officeDocument/2006/relationships/tags" Target="../tags/tag447.xml"/><Relationship Id="rId9" Type="http://schemas.openxmlformats.org/officeDocument/2006/relationships/tags" Target="../tags/tag452.xml"/><Relationship Id="rId14" Type="http://schemas.openxmlformats.org/officeDocument/2006/relationships/tags" Target="../tags/tag457.xml"/><Relationship Id="rId22" Type="http://schemas.openxmlformats.org/officeDocument/2006/relationships/tags" Target="../tags/tag465.xml"/><Relationship Id="rId27" Type="http://schemas.openxmlformats.org/officeDocument/2006/relationships/tags" Target="../tags/tag470.xml"/><Relationship Id="rId30" Type="http://schemas.openxmlformats.org/officeDocument/2006/relationships/tags" Target="../tags/tag473.xml"/><Relationship Id="rId35" Type="http://schemas.openxmlformats.org/officeDocument/2006/relationships/tags" Target="../tags/tag478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tags" Target="../tags/tag595.xml"/><Relationship Id="rId21" Type="http://schemas.openxmlformats.org/officeDocument/2006/relationships/tags" Target="../tags/tag499.xml"/><Relationship Id="rId42" Type="http://schemas.openxmlformats.org/officeDocument/2006/relationships/tags" Target="../tags/tag520.xml"/><Relationship Id="rId63" Type="http://schemas.openxmlformats.org/officeDocument/2006/relationships/tags" Target="../tags/tag541.xml"/><Relationship Id="rId84" Type="http://schemas.openxmlformats.org/officeDocument/2006/relationships/tags" Target="../tags/tag562.xml"/><Relationship Id="rId138" Type="http://schemas.openxmlformats.org/officeDocument/2006/relationships/tags" Target="../tags/tag616.xml"/><Relationship Id="rId159" Type="http://schemas.openxmlformats.org/officeDocument/2006/relationships/tags" Target="../tags/tag637.xml"/><Relationship Id="rId170" Type="http://schemas.openxmlformats.org/officeDocument/2006/relationships/tags" Target="../tags/tag648.xml"/><Relationship Id="rId191" Type="http://schemas.openxmlformats.org/officeDocument/2006/relationships/tags" Target="../tags/tag669.xml"/><Relationship Id="rId205" Type="http://schemas.openxmlformats.org/officeDocument/2006/relationships/tags" Target="../tags/tag683.xml"/><Relationship Id="rId226" Type="http://schemas.openxmlformats.org/officeDocument/2006/relationships/tags" Target="../tags/tag704.xml"/><Relationship Id="rId247" Type="http://schemas.openxmlformats.org/officeDocument/2006/relationships/slideLayout" Target="../slideLayouts/slideLayout2.xml"/><Relationship Id="rId107" Type="http://schemas.openxmlformats.org/officeDocument/2006/relationships/tags" Target="../tags/tag585.xml"/><Relationship Id="rId11" Type="http://schemas.openxmlformats.org/officeDocument/2006/relationships/tags" Target="../tags/tag489.xml"/><Relationship Id="rId32" Type="http://schemas.openxmlformats.org/officeDocument/2006/relationships/tags" Target="../tags/tag510.xml"/><Relationship Id="rId53" Type="http://schemas.openxmlformats.org/officeDocument/2006/relationships/tags" Target="../tags/tag531.xml"/><Relationship Id="rId74" Type="http://schemas.openxmlformats.org/officeDocument/2006/relationships/tags" Target="../tags/tag552.xml"/><Relationship Id="rId128" Type="http://schemas.openxmlformats.org/officeDocument/2006/relationships/tags" Target="../tags/tag606.xml"/><Relationship Id="rId149" Type="http://schemas.openxmlformats.org/officeDocument/2006/relationships/tags" Target="../tags/tag627.xml"/><Relationship Id="rId5" Type="http://schemas.openxmlformats.org/officeDocument/2006/relationships/tags" Target="../tags/tag483.xml"/><Relationship Id="rId95" Type="http://schemas.openxmlformats.org/officeDocument/2006/relationships/tags" Target="../tags/tag573.xml"/><Relationship Id="rId160" Type="http://schemas.openxmlformats.org/officeDocument/2006/relationships/tags" Target="../tags/tag638.xml"/><Relationship Id="rId181" Type="http://schemas.openxmlformats.org/officeDocument/2006/relationships/tags" Target="../tags/tag659.xml"/><Relationship Id="rId216" Type="http://schemas.openxmlformats.org/officeDocument/2006/relationships/tags" Target="../tags/tag694.xml"/><Relationship Id="rId237" Type="http://schemas.openxmlformats.org/officeDocument/2006/relationships/tags" Target="../tags/tag715.xml"/><Relationship Id="rId22" Type="http://schemas.openxmlformats.org/officeDocument/2006/relationships/tags" Target="../tags/tag500.xml"/><Relationship Id="rId43" Type="http://schemas.openxmlformats.org/officeDocument/2006/relationships/tags" Target="../tags/tag521.xml"/><Relationship Id="rId64" Type="http://schemas.openxmlformats.org/officeDocument/2006/relationships/tags" Target="../tags/tag542.xml"/><Relationship Id="rId118" Type="http://schemas.openxmlformats.org/officeDocument/2006/relationships/tags" Target="../tags/tag596.xml"/><Relationship Id="rId139" Type="http://schemas.openxmlformats.org/officeDocument/2006/relationships/tags" Target="../tags/tag617.xml"/><Relationship Id="rId85" Type="http://schemas.openxmlformats.org/officeDocument/2006/relationships/tags" Target="../tags/tag563.xml"/><Relationship Id="rId150" Type="http://schemas.openxmlformats.org/officeDocument/2006/relationships/tags" Target="../tags/tag628.xml"/><Relationship Id="rId171" Type="http://schemas.openxmlformats.org/officeDocument/2006/relationships/tags" Target="../tags/tag649.xml"/><Relationship Id="rId192" Type="http://schemas.openxmlformats.org/officeDocument/2006/relationships/tags" Target="../tags/tag670.xml"/><Relationship Id="rId206" Type="http://schemas.openxmlformats.org/officeDocument/2006/relationships/tags" Target="../tags/tag684.xml"/><Relationship Id="rId227" Type="http://schemas.openxmlformats.org/officeDocument/2006/relationships/tags" Target="../tags/tag705.xml"/><Relationship Id="rId248" Type="http://schemas.openxmlformats.org/officeDocument/2006/relationships/notesSlide" Target="../notesSlides/notesSlide6.xml"/><Relationship Id="rId12" Type="http://schemas.openxmlformats.org/officeDocument/2006/relationships/tags" Target="../tags/tag490.xml"/><Relationship Id="rId17" Type="http://schemas.openxmlformats.org/officeDocument/2006/relationships/tags" Target="../tags/tag495.xml"/><Relationship Id="rId33" Type="http://schemas.openxmlformats.org/officeDocument/2006/relationships/tags" Target="../tags/tag511.xml"/><Relationship Id="rId38" Type="http://schemas.openxmlformats.org/officeDocument/2006/relationships/tags" Target="../tags/tag516.xml"/><Relationship Id="rId59" Type="http://schemas.openxmlformats.org/officeDocument/2006/relationships/tags" Target="../tags/tag537.xml"/><Relationship Id="rId103" Type="http://schemas.openxmlformats.org/officeDocument/2006/relationships/tags" Target="../tags/tag581.xml"/><Relationship Id="rId108" Type="http://schemas.openxmlformats.org/officeDocument/2006/relationships/tags" Target="../tags/tag586.xml"/><Relationship Id="rId124" Type="http://schemas.openxmlformats.org/officeDocument/2006/relationships/tags" Target="../tags/tag602.xml"/><Relationship Id="rId129" Type="http://schemas.openxmlformats.org/officeDocument/2006/relationships/tags" Target="../tags/tag607.xml"/><Relationship Id="rId54" Type="http://schemas.openxmlformats.org/officeDocument/2006/relationships/tags" Target="../tags/tag532.xml"/><Relationship Id="rId70" Type="http://schemas.openxmlformats.org/officeDocument/2006/relationships/tags" Target="../tags/tag548.xml"/><Relationship Id="rId75" Type="http://schemas.openxmlformats.org/officeDocument/2006/relationships/tags" Target="../tags/tag553.xml"/><Relationship Id="rId91" Type="http://schemas.openxmlformats.org/officeDocument/2006/relationships/tags" Target="../tags/tag569.xml"/><Relationship Id="rId96" Type="http://schemas.openxmlformats.org/officeDocument/2006/relationships/tags" Target="../tags/tag574.xml"/><Relationship Id="rId140" Type="http://schemas.openxmlformats.org/officeDocument/2006/relationships/tags" Target="../tags/tag618.xml"/><Relationship Id="rId145" Type="http://schemas.openxmlformats.org/officeDocument/2006/relationships/tags" Target="../tags/tag623.xml"/><Relationship Id="rId161" Type="http://schemas.openxmlformats.org/officeDocument/2006/relationships/tags" Target="../tags/tag639.xml"/><Relationship Id="rId166" Type="http://schemas.openxmlformats.org/officeDocument/2006/relationships/tags" Target="../tags/tag644.xml"/><Relationship Id="rId182" Type="http://schemas.openxmlformats.org/officeDocument/2006/relationships/tags" Target="../tags/tag660.xml"/><Relationship Id="rId187" Type="http://schemas.openxmlformats.org/officeDocument/2006/relationships/tags" Target="../tags/tag665.xml"/><Relationship Id="rId217" Type="http://schemas.openxmlformats.org/officeDocument/2006/relationships/tags" Target="../tags/tag695.xml"/><Relationship Id="rId1" Type="http://schemas.openxmlformats.org/officeDocument/2006/relationships/tags" Target="../tags/tag479.xml"/><Relationship Id="rId6" Type="http://schemas.openxmlformats.org/officeDocument/2006/relationships/tags" Target="../tags/tag484.xml"/><Relationship Id="rId212" Type="http://schemas.openxmlformats.org/officeDocument/2006/relationships/tags" Target="../tags/tag690.xml"/><Relationship Id="rId233" Type="http://schemas.openxmlformats.org/officeDocument/2006/relationships/tags" Target="../tags/tag711.xml"/><Relationship Id="rId238" Type="http://schemas.openxmlformats.org/officeDocument/2006/relationships/tags" Target="../tags/tag716.xml"/><Relationship Id="rId23" Type="http://schemas.openxmlformats.org/officeDocument/2006/relationships/tags" Target="../tags/tag501.xml"/><Relationship Id="rId28" Type="http://schemas.openxmlformats.org/officeDocument/2006/relationships/tags" Target="../tags/tag506.xml"/><Relationship Id="rId49" Type="http://schemas.openxmlformats.org/officeDocument/2006/relationships/tags" Target="../tags/tag527.xml"/><Relationship Id="rId114" Type="http://schemas.openxmlformats.org/officeDocument/2006/relationships/tags" Target="../tags/tag592.xml"/><Relationship Id="rId119" Type="http://schemas.openxmlformats.org/officeDocument/2006/relationships/tags" Target="../tags/tag597.xml"/><Relationship Id="rId44" Type="http://schemas.openxmlformats.org/officeDocument/2006/relationships/tags" Target="../tags/tag522.xml"/><Relationship Id="rId60" Type="http://schemas.openxmlformats.org/officeDocument/2006/relationships/tags" Target="../tags/tag538.xml"/><Relationship Id="rId65" Type="http://schemas.openxmlformats.org/officeDocument/2006/relationships/tags" Target="../tags/tag543.xml"/><Relationship Id="rId81" Type="http://schemas.openxmlformats.org/officeDocument/2006/relationships/tags" Target="../tags/tag559.xml"/><Relationship Id="rId86" Type="http://schemas.openxmlformats.org/officeDocument/2006/relationships/tags" Target="../tags/tag564.xml"/><Relationship Id="rId130" Type="http://schemas.openxmlformats.org/officeDocument/2006/relationships/tags" Target="../tags/tag608.xml"/><Relationship Id="rId135" Type="http://schemas.openxmlformats.org/officeDocument/2006/relationships/tags" Target="../tags/tag613.xml"/><Relationship Id="rId151" Type="http://schemas.openxmlformats.org/officeDocument/2006/relationships/tags" Target="../tags/tag629.xml"/><Relationship Id="rId156" Type="http://schemas.openxmlformats.org/officeDocument/2006/relationships/tags" Target="../tags/tag634.xml"/><Relationship Id="rId177" Type="http://schemas.openxmlformats.org/officeDocument/2006/relationships/tags" Target="../tags/tag655.xml"/><Relationship Id="rId198" Type="http://schemas.openxmlformats.org/officeDocument/2006/relationships/tags" Target="../tags/tag676.xml"/><Relationship Id="rId172" Type="http://schemas.openxmlformats.org/officeDocument/2006/relationships/tags" Target="../tags/tag650.xml"/><Relationship Id="rId193" Type="http://schemas.openxmlformats.org/officeDocument/2006/relationships/tags" Target="../tags/tag671.xml"/><Relationship Id="rId202" Type="http://schemas.openxmlformats.org/officeDocument/2006/relationships/tags" Target="../tags/tag680.xml"/><Relationship Id="rId207" Type="http://schemas.openxmlformats.org/officeDocument/2006/relationships/tags" Target="../tags/tag685.xml"/><Relationship Id="rId223" Type="http://schemas.openxmlformats.org/officeDocument/2006/relationships/tags" Target="../tags/tag701.xml"/><Relationship Id="rId228" Type="http://schemas.openxmlformats.org/officeDocument/2006/relationships/tags" Target="../tags/tag706.xml"/><Relationship Id="rId244" Type="http://schemas.openxmlformats.org/officeDocument/2006/relationships/tags" Target="../tags/tag722.xml"/><Relationship Id="rId13" Type="http://schemas.openxmlformats.org/officeDocument/2006/relationships/tags" Target="../tags/tag491.xml"/><Relationship Id="rId18" Type="http://schemas.openxmlformats.org/officeDocument/2006/relationships/tags" Target="../tags/tag496.xml"/><Relationship Id="rId39" Type="http://schemas.openxmlformats.org/officeDocument/2006/relationships/tags" Target="../tags/tag517.xml"/><Relationship Id="rId109" Type="http://schemas.openxmlformats.org/officeDocument/2006/relationships/tags" Target="../tags/tag587.xml"/><Relationship Id="rId34" Type="http://schemas.openxmlformats.org/officeDocument/2006/relationships/tags" Target="../tags/tag512.xml"/><Relationship Id="rId50" Type="http://schemas.openxmlformats.org/officeDocument/2006/relationships/tags" Target="../tags/tag528.xml"/><Relationship Id="rId55" Type="http://schemas.openxmlformats.org/officeDocument/2006/relationships/tags" Target="../tags/tag533.xml"/><Relationship Id="rId76" Type="http://schemas.openxmlformats.org/officeDocument/2006/relationships/tags" Target="../tags/tag554.xml"/><Relationship Id="rId97" Type="http://schemas.openxmlformats.org/officeDocument/2006/relationships/tags" Target="../tags/tag575.xml"/><Relationship Id="rId104" Type="http://schemas.openxmlformats.org/officeDocument/2006/relationships/tags" Target="../tags/tag582.xml"/><Relationship Id="rId120" Type="http://schemas.openxmlformats.org/officeDocument/2006/relationships/tags" Target="../tags/tag598.xml"/><Relationship Id="rId125" Type="http://schemas.openxmlformats.org/officeDocument/2006/relationships/tags" Target="../tags/tag603.xml"/><Relationship Id="rId141" Type="http://schemas.openxmlformats.org/officeDocument/2006/relationships/tags" Target="../tags/tag619.xml"/><Relationship Id="rId146" Type="http://schemas.openxmlformats.org/officeDocument/2006/relationships/tags" Target="../tags/tag624.xml"/><Relationship Id="rId167" Type="http://schemas.openxmlformats.org/officeDocument/2006/relationships/tags" Target="../tags/tag645.xml"/><Relationship Id="rId188" Type="http://schemas.openxmlformats.org/officeDocument/2006/relationships/tags" Target="../tags/tag666.xml"/><Relationship Id="rId7" Type="http://schemas.openxmlformats.org/officeDocument/2006/relationships/tags" Target="../tags/tag485.xml"/><Relationship Id="rId71" Type="http://schemas.openxmlformats.org/officeDocument/2006/relationships/tags" Target="../tags/tag549.xml"/><Relationship Id="rId92" Type="http://schemas.openxmlformats.org/officeDocument/2006/relationships/tags" Target="../tags/tag570.xml"/><Relationship Id="rId162" Type="http://schemas.openxmlformats.org/officeDocument/2006/relationships/tags" Target="../tags/tag640.xml"/><Relationship Id="rId183" Type="http://schemas.openxmlformats.org/officeDocument/2006/relationships/tags" Target="../tags/tag661.xml"/><Relationship Id="rId213" Type="http://schemas.openxmlformats.org/officeDocument/2006/relationships/tags" Target="../tags/tag691.xml"/><Relationship Id="rId218" Type="http://schemas.openxmlformats.org/officeDocument/2006/relationships/tags" Target="../tags/tag696.xml"/><Relationship Id="rId234" Type="http://schemas.openxmlformats.org/officeDocument/2006/relationships/tags" Target="../tags/tag712.xml"/><Relationship Id="rId239" Type="http://schemas.openxmlformats.org/officeDocument/2006/relationships/tags" Target="../tags/tag717.xml"/><Relationship Id="rId2" Type="http://schemas.openxmlformats.org/officeDocument/2006/relationships/tags" Target="../tags/tag480.xml"/><Relationship Id="rId29" Type="http://schemas.openxmlformats.org/officeDocument/2006/relationships/tags" Target="../tags/tag507.xml"/><Relationship Id="rId24" Type="http://schemas.openxmlformats.org/officeDocument/2006/relationships/tags" Target="../tags/tag502.xml"/><Relationship Id="rId40" Type="http://schemas.openxmlformats.org/officeDocument/2006/relationships/tags" Target="../tags/tag518.xml"/><Relationship Id="rId45" Type="http://schemas.openxmlformats.org/officeDocument/2006/relationships/tags" Target="../tags/tag523.xml"/><Relationship Id="rId66" Type="http://schemas.openxmlformats.org/officeDocument/2006/relationships/tags" Target="../tags/tag544.xml"/><Relationship Id="rId87" Type="http://schemas.openxmlformats.org/officeDocument/2006/relationships/tags" Target="../tags/tag565.xml"/><Relationship Id="rId110" Type="http://schemas.openxmlformats.org/officeDocument/2006/relationships/tags" Target="../tags/tag588.xml"/><Relationship Id="rId115" Type="http://schemas.openxmlformats.org/officeDocument/2006/relationships/tags" Target="../tags/tag593.xml"/><Relationship Id="rId131" Type="http://schemas.openxmlformats.org/officeDocument/2006/relationships/tags" Target="../tags/tag609.xml"/><Relationship Id="rId136" Type="http://schemas.openxmlformats.org/officeDocument/2006/relationships/tags" Target="../tags/tag614.xml"/><Relationship Id="rId157" Type="http://schemas.openxmlformats.org/officeDocument/2006/relationships/tags" Target="../tags/tag635.xml"/><Relationship Id="rId178" Type="http://schemas.openxmlformats.org/officeDocument/2006/relationships/tags" Target="../tags/tag656.xml"/><Relationship Id="rId61" Type="http://schemas.openxmlformats.org/officeDocument/2006/relationships/tags" Target="../tags/tag539.xml"/><Relationship Id="rId82" Type="http://schemas.openxmlformats.org/officeDocument/2006/relationships/tags" Target="../tags/tag560.xml"/><Relationship Id="rId152" Type="http://schemas.openxmlformats.org/officeDocument/2006/relationships/tags" Target="../tags/tag630.xml"/><Relationship Id="rId173" Type="http://schemas.openxmlformats.org/officeDocument/2006/relationships/tags" Target="../tags/tag651.xml"/><Relationship Id="rId194" Type="http://schemas.openxmlformats.org/officeDocument/2006/relationships/tags" Target="../tags/tag672.xml"/><Relationship Id="rId199" Type="http://schemas.openxmlformats.org/officeDocument/2006/relationships/tags" Target="../tags/tag677.xml"/><Relationship Id="rId203" Type="http://schemas.openxmlformats.org/officeDocument/2006/relationships/tags" Target="../tags/tag681.xml"/><Relationship Id="rId208" Type="http://schemas.openxmlformats.org/officeDocument/2006/relationships/tags" Target="../tags/tag686.xml"/><Relationship Id="rId229" Type="http://schemas.openxmlformats.org/officeDocument/2006/relationships/tags" Target="../tags/tag707.xml"/><Relationship Id="rId19" Type="http://schemas.openxmlformats.org/officeDocument/2006/relationships/tags" Target="../tags/tag497.xml"/><Relationship Id="rId224" Type="http://schemas.openxmlformats.org/officeDocument/2006/relationships/tags" Target="../tags/tag702.xml"/><Relationship Id="rId240" Type="http://schemas.openxmlformats.org/officeDocument/2006/relationships/tags" Target="../tags/tag718.xml"/><Relationship Id="rId245" Type="http://schemas.openxmlformats.org/officeDocument/2006/relationships/tags" Target="../tags/tag723.xml"/><Relationship Id="rId14" Type="http://schemas.openxmlformats.org/officeDocument/2006/relationships/tags" Target="../tags/tag492.xml"/><Relationship Id="rId30" Type="http://schemas.openxmlformats.org/officeDocument/2006/relationships/tags" Target="../tags/tag508.xml"/><Relationship Id="rId35" Type="http://schemas.openxmlformats.org/officeDocument/2006/relationships/tags" Target="../tags/tag513.xml"/><Relationship Id="rId56" Type="http://schemas.openxmlformats.org/officeDocument/2006/relationships/tags" Target="../tags/tag534.xml"/><Relationship Id="rId77" Type="http://schemas.openxmlformats.org/officeDocument/2006/relationships/tags" Target="../tags/tag555.xml"/><Relationship Id="rId100" Type="http://schemas.openxmlformats.org/officeDocument/2006/relationships/tags" Target="../tags/tag578.xml"/><Relationship Id="rId105" Type="http://schemas.openxmlformats.org/officeDocument/2006/relationships/tags" Target="../tags/tag583.xml"/><Relationship Id="rId126" Type="http://schemas.openxmlformats.org/officeDocument/2006/relationships/tags" Target="../tags/tag604.xml"/><Relationship Id="rId147" Type="http://schemas.openxmlformats.org/officeDocument/2006/relationships/tags" Target="../tags/tag625.xml"/><Relationship Id="rId168" Type="http://schemas.openxmlformats.org/officeDocument/2006/relationships/tags" Target="../tags/tag646.xml"/><Relationship Id="rId8" Type="http://schemas.openxmlformats.org/officeDocument/2006/relationships/tags" Target="../tags/tag486.xml"/><Relationship Id="rId51" Type="http://schemas.openxmlformats.org/officeDocument/2006/relationships/tags" Target="../tags/tag529.xml"/><Relationship Id="rId72" Type="http://schemas.openxmlformats.org/officeDocument/2006/relationships/tags" Target="../tags/tag550.xml"/><Relationship Id="rId93" Type="http://schemas.openxmlformats.org/officeDocument/2006/relationships/tags" Target="../tags/tag571.xml"/><Relationship Id="rId98" Type="http://schemas.openxmlformats.org/officeDocument/2006/relationships/tags" Target="../tags/tag576.xml"/><Relationship Id="rId121" Type="http://schemas.openxmlformats.org/officeDocument/2006/relationships/tags" Target="../tags/tag599.xml"/><Relationship Id="rId142" Type="http://schemas.openxmlformats.org/officeDocument/2006/relationships/tags" Target="../tags/tag620.xml"/><Relationship Id="rId163" Type="http://schemas.openxmlformats.org/officeDocument/2006/relationships/tags" Target="../tags/tag641.xml"/><Relationship Id="rId184" Type="http://schemas.openxmlformats.org/officeDocument/2006/relationships/tags" Target="../tags/tag662.xml"/><Relationship Id="rId189" Type="http://schemas.openxmlformats.org/officeDocument/2006/relationships/tags" Target="../tags/tag667.xml"/><Relationship Id="rId219" Type="http://schemas.openxmlformats.org/officeDocument/2006/relationships/tags" Target="../tags/tag697.xml"/><Relationship Id="rId3" Type="http://schemas.openxmlformats.org/officeDocument/2006/relationships/tags" Target="../tags/tag481.xml"/><Relationship Id="rId214" Type="http://schemas.openxmlformats.org/officeDocument/2006/relationships/tags" Target="../tags/tag692.xml"/><Relationship Id="rId230" Type="http://schemas.openxmlformats.org/officeDocument/2006/relationships/tags" Target="../tags/tag708.xml"/><Relationship Id="rId235" Type="http://schemas.openxmlformats.org/officeDocument/2006/relationships/tags" Target="../tags/tag713.xml"/><Relationship Id="rId25" Type="http://schemas.openxmlformats.org/officeDocument/2006/relationships/tags" Target="../tags/tag503.xml"/><Relationship Id="rId46" Type="http://schemas.openxmlformats.org/officeDocument/2006/relationships/tags" Target="../tags/tag524.xml"/><Relationship Id="rId67" Type="http://schemas.openxmlformats.org/officeDocument/2006/relationships/tags" Target="../tags/tag545.xml"/><Relationship Id="rId116" Type="http://schemas.openxmlformats.org/officeDocument/2006/relationships/tags" Target="../tags/tag594.xml"/><Relationship Id="rId137" Type="http://schemas.openxmlformats.org/officeDocument/2006/relationships/tags" Target="../tags/tag615.xml"/><Relationship Id="rId158" Type="http://schemas.openxmlformats.org/officeDocument/2006/relationships/tags" Target="../tags/tag636.xml"/><Relationship Id="rId20" Type="http://schemas.openxmlformats.org/officeDocument/2006/relationships/tags" Target="../tags/tag498.xml"/><Relationship Id="rId41" Type="http://schemas.openxmlformats.org/officeDocument/2006/relationships/tags" Target="../tags/tag519.xml"/><Relationship Id="rId62" Type="http://schemas.openxmlformats.org/officeDocument/2006/relationships/tags" Target="../tags/tag540.xml"/><Relationship Id="rId83" Type="http://schemas.openxmlformats.org/officeDocument/2006/relationships/tags" Target="../tags/tag561.xml"/><Relationship Id="rId88" Type="http://schemas.openxmlformats.org/officeDocument/2006/relationships/tags" Target="../tags/tag566.xml"/><Relationship Id="rId111" Type="http://schemas.openxmlformats.org/officeDocument/2006/relationships/tags" Target="../tags/tag589.xml"/><Relationship Id="rId132" Type="http://schemas.openxmlformats.org/officeDocument/2006/relationships/tags" Target="../tags/tag610.xml"/><Relationship Id="rId153" Type="http://schemas.openxmlformats.org/officeDocument/2006/relationships/tags" Target="../tags/tag631.xml"/><Relationship Id="rId174" Type="http://schemas.openxmlformats.org/officeDocument/2006/relationships/tags" Target="../tags/tag652.xml"/><Relationship Id="rId179" Type="http://schemas.openxmlformats.org/officeDocument/2006/relationships/tags" Target="../tags/tag657.xml"/><Relationship Id="rId195" Type="http://schemas.openxmlformats.org/officeDocument/2006/relationships/tags" Target="../tags/tag673.xml"/><Relationship Id="rId209" Type="http://schemas.openxmlformats.org/officeDocument/2006/relationships/tags" Target="../tags/tag687.xml"/><Relationship Id="rId190" Type="http://schemas.openxmlformats.org/officeDocument/2006/relationships/tags" Target="../tags/tag668.xml"/><Relationship Id="rId204" Type="http://schemas.openxmlformats.org/officeDocument/2006/relationships/tags" Target="../tags/tag682.xml"/><Relationship Id="rId220" Type="http://schemas.openxmlformats.org/officeDocument/2006/relationships/tags" Target="../tags/tag698.xml"/><Relationship Id="rId225" Type="http://schemas.openxmlformats.org/officeDocument/2006/relationships/tags" Target="../tags/tag703.xml"/><Relationship Id="rId241" Type="http://schemas.openxmlformats.org/officeDocument/2006/relationships/tags" Target="../tags/tag719.xml"/><Relationship Id="rId246" Type="http://schemas.openxmlformats.org/officeDocument/2006/relationships/tags" Target="../tags/tag724.xml"/><Relationship Id="rId15" Type="http://schemas.openxmlformats.org/officeDocument/2006/relationships/tags" Target="../tags/tag493.xml"/><Relationship Id="rId36" Type="http://schemas.openxmlformats.org/officeDocument/2006/relationships/tags" Target="../tags/tag514.xml"/><Relationship Id="rId57" Type="http://schemas.openxmlformats.org/officeDocument/2006/relationships/tags" Target="../tags/tag535.xml"/><Relationship Id="rId106" Type="http://schemas.openxmlformats.org/officeDocument/2006/relationships/tags" Target="../tags/tag584.xml"/><Relationship Id="rId127" Type="http://schemas.openxmlformats.org/officeDocument/2006/relationships/tags" Target="../tags/tag605.xml"/><Relationship Id="rId10" Type="http://schemas.openxmlformats.org/officeDocument/2006/relationships/tags" Target="../tags/tag488.xml"/><Relationship Id="rId31" Type="http://schemas.openxmlformats.org/officeDocument/2006/relationships/tags" Target="../tags/tag509.xml"/><Relationship Id="rId52" Type="http://schemas.openxmlformats.org/officeDocument/2006/relationships/tags" Target="../tags/tag530.xml"/><Relationship Id="rId73" Type="http://schemas.openxmlformats.org/officeDocument/2006/relationships/tags" Target="../tags/tag551.xml"/><Relationship Id="rId78" Type="http://schemas.openxmlformats.org/officeDocument/2006/relationships/tags" Target="../tags/tag556.xml"/><Relationship Id="rId94" Type="http://schemas.openxmlformats.org/officeDocument/2006/relationships/tags" Target="../tags/tag572.xml"/><Relationship Id="rId99" Type="http://schemas.openxmlformats.org/officeDocument/2006/relationships/tags" Target="../tags/tag577.xml"/><Relationship Id="rId101" Type="http://schemas.openxmlformats.org/officeDocument/2006/relationships/tags" Target="../tags/tag579.xml"/><Relationship Id="rId122" Type="http://schemas.openxmlformats.org/officeDocument/2006/relationships/tags" Target="../tags/tag600.xml"/><Relationship Id="rId143" Type="http://schemas.openxmlformats.org/officeDocument/2006/relationships/tags" Target="../tags/tag621.xml"/><Relationship Id="rId148" Type="http://schemas.openxmlformats.org/officeDocument/2006/relationships/tags" Target="../tags/tag626.xml"/><Relationship Id="rId164" Type="http://schemas.openxmlformats.org/officeDocument/2006/relationships/tags" Target="../tags/tag642.xml"/><Relationship Id="rId169" Type="http://schemas.openxmlformats.org/officeDocument/2006/relationships/tags" Target="../tags/tag647.xml"/><Relationship Id="rId185" Type="http://schemas.openxmlformats.org/officeDocument/2006/relationships/tags" Target="../tags/tag663.xml"/><Relationship Id="rId4" Type="http://schemas.openxmlformats.org/officeDocument/2006/relationships/tags" Target="../tags/tag482.xml"/><Relationship Id="rId9" Type="http://schemas.openxmlformats.org/officeDocument/2006/relationships/tags" Target="../tags/tag487.xml"/><Relationship Id="rId180" Type="http://schemas.openxmlformats.org/officeDocument/2006/relationships/tags" Target="../tags/tag658.xml"/><Relationship Id="rId210" Type="http://schemas.openxmlformats.org/officeDocument/2006/relationships/tags" Target="../tags/tag688.xml"/><Relationship Id="rId215" Type="http://schemas.openxmlformats.org/officeDocument/2006/relationships/tags" Target="../tags/tag693.xml"/><Relationship Id="rId236" Type="http://schemas.openxmlformats.org/officeDocument/2006/relationships/tags" Target="../tags/tag714.xml"/><Relationship Id="rId26" Type="http://schemas.openxmlformats.org/officeDocument/2006/relationships/tags" Target="../tags/tag504.xml"/><Relationship Id="rId231" Type="http://schemas.openxmlformats.org/officeDocument/2006/relationships/tags" Target="../tags/tag709.xml"/><Relationship Id="rId47" Type="http://schemas.openxmlformats.org/officeDocument/2006/relationships/tags" Target="../tags/tag525.xml"/><Relationship Id="rId68" Type="http://schemas.openxmlformats.org/officeDocument/2006/relationships/tags" Target="../tags/tag546.xml"/><Relationship Id="rId89" Type="http://schemas.openxmlformats.org/officeDocument/2006/relationships/tags" Target="../tags/tag567.xml"/><Relationship Id="rId112" Type="http://schemas.openxmlformats.org/officeDocument/2006/relationships/tags" Target="../tags/tag590.xml"/><Relationship Id="rId133" Type="http://schemas.openxmlformats.org/officeDocument/2006/relationships/tags" Target="../tags/tag611.xml"/><Relationship Id="rId154" Type="http://schemas.openxmlformats.org/officeDocument/2006/relationships/tags" Target="../tags/tag632.xml"/><Relationship Id="rId175" Type="http://schemas.openxmlformats.org/officeDocument/2006/relationships/tags" Target="../tags/tag653.xml"/><Relationship Id="rId196" Type="http://schemas.openxmlformats.org/officeDocument/2006/relationships/tags" Target="../tags/tag674.xml"/><Relationship Id="rId200" Type="http://schemas.openxmlformats.org/officeDocument/2006/relationships/tags" Target="../tags/tag678.xml"/><Relationship Id="rId16" Type="http://schemas.openxmlformats.org/officeDocument/2006/relationships/tags" Target="../tags/tag494.xml"/><Relationship Id="rId221" Type="http://schemas.openxmlformats.org/officeDocument/2006/relationships/tags" Target="../tags/tag699.xml"/><Relationship Id="rId242" Type="http://schemas.openxmlformats.org/officeDocument/2006/relationships/tags" Target="../tags/tag720.xml"/><Relationship Id="rId37" Type="http://schemas.openxmlformats.org/officeDocument/2006/relationships/tags" Target="../tags/tag515.xml"/><Relationship Id="rId58" Type="http://schemas.openxmlformats.org/officeDocument/2006/relationships/tags" Target="../tags/tag536.xml"/><Relationship Id="rId79" Type="http://schemas.openxmlformats.org/officeDocument/2006/relationships/tags" Target="../tags/tag557.xml"/><Relationship Id="rId102" Type="http://schemas.openxmlformats.org/officeDocument/2006/relationships/tags" Target="../tags/tag580.xml"/><Relationship Id="rId123" Type="http://schemas.openxmlformats.org/officeDocument/2006/relationships/tags" Target="../tags/tag601.xml"/><Relationship Id="rId144" Type="http://schemas.openxmlformats.org/officeDocument/2006/relationships/tags" Target="../tags/tag622.xml"/><Relationship Id="rId90" Type="http://schemas.openxmlformats.org/officeDocument/2006/relationships/tags" Target="../tags/tag568.xml"/><Relationship Id="rId165" Type="http://schemas.openxmlformats.org/officeDocument/2006/relationships/tags" Target="../tags/tag643.xml"/><Relationship Id="rId186" Type="http://schemas.openxmlformats.org/officeDocument/2006/relationships/tags" Target="../tags/tag664.xml"/><Relationship Id="rId211" Type="http://schemas.openxmlformats.org/officeDocument/2006/relationships/tags" Target="../tags/tag689.xml"/><Relationship Id="rId232" Type="http://schemas.openxmlformats.org/officeDocument/2006/relationships/tags" Target="../tags/tag710.xml"/><Relationship Id="rId27" Type="http://schemas.openxmlformats.org/officeDocument/2006/relationships/tags" Target="../tags/tag505.xml"/><Relationship Id="rId48" Type="http://schemas.openxmlformats.org/officeDocument/2006/relationships/tags" Target="../tags/tag526.xml"/><Relationship Id="rId69" Type="http://schemas.openxmlformats.org/officeDocument/2006/relationships/tags" Target="../tags/tag547.xml"/><Relationship Id="rId113" Type="http://schemas.openxmlformats.org/officeDocument/2006/relationships/tags" Target="../tags/tag591.xml"/><Relationship Id="rId134" Type="http://schemas.openxmlformats.org/officeDocument/2006/relationships/tags" Target="../tags/tag612.xml"/><Relationship Id="rId80" Type="http://schemas.openxmlformats.org/officeDocument/2006/relationships/tags" Target="../tags/tag558.xml"/><Relationship Id="rId155" Type="http://schemas.openxmlformats.org/officeDocument/2006/relationships/tags" Target="../tags/tag633.xml"/><Relationship Id="rId176" Type="http://schemas.openxmlformats.org/officeDocument/2006/relationships/tags" Target="../tags/tag654.xml"/><Relationship Id="rId197" Type="http://schemas.openxmlformats.org/officeDocument/2006/relationships/tags" Target="../tags/tag675.xml"/><Relationship Id="rId201" Type="http://schemas.openxmlformats.org/officeDocument/2006/relationships/tags" Target="../tags/tag679.xml"/><Relationship Id="rId222" Type="http://schemas.openxmlformats.org/officeDocument/2006/relationships/tags" Target="../tags/tag700.xml"/><Relationship Id="rId243" Type="http://schemas.openxmlformats.org/officeDocument/2006/relationships/tags" Target="../tags/tag7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27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726.xml"/><Relationship Id="rId1" Type="http://schemas.openxmlformats.org/officeDocument/2006/relationships/tags" Target="../tags/tag7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9.xml"/><Relationship Id="rId4" Type="http://schemas.openxmlformats.org/officeDocument/2006/relationships/tags" Target="../tags/tag7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3190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</a:t>
            </a:r>
            <a:r>
              <a:rPr lang="en-US" dirty="0">
                <a:solidFill>
                  <a:srgbClr val="FFFF00"/>
                </a:solidFill>
                <a:cs typeface="Calibri"/>
              </a:rPr>
              <a:t>5.1, 5.2 (except writes</a:t>
            </a:r>
            <a:r>
              <a:rPr lang="en-US" dirty="0" smtClean="0">
                <a:solidFill>
                  <a:srgbClr val="FFFF00"/>
                </a:solidFill>
                <a:cs typeface="Calibri"/>
              </a:rPr>
              <a:t>)</a:t>
            </a:r>
            <a:endParaRPr lang="en-US" dirty="0">
              <a:solidFill>
                <a:srgbClr val="FFFF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is fast but small</a:t>
            </a:r>
          </a:p>
          <a:p>
            <a:pPr lvl="1"/>
            <a:r>
              <a:rPr lang="en-US" dirty="0" smtClean="0"/>
              <a:t>usually stores </a:t>
            </a:r>
            <a:r>
              <a:rPr lang="en-US" dirty="0" smtClean="0">
                <a:solidFill>
                  <a:schemeClr val="accent1"/>
                </a:solidFill>
              </a:rPr>
              <a:t>subset</a:t>
            </a:r>
            <a:r>
              <a:rPr lang="en-US" dirty="0" smtClean="0"/>
              <a:t> of memory farther away</a:t>
            </a:r>
          </a:p>
          <a:p>
            <a:pPr lvl="2"/>
            <a:r>
              <a:rPr lang="en-US" dirty="0" smtClean="0"/>
              <a:t>“strictly inclusive”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Transfer whole </a:t>
            </a:r>
            <a:r>
              <a:rPr lang="en-US" dirty="0" smtClean="0">
                <a:solidFill>
                  <a:schemeClr val="accent1"/>
                </a:solidFill>
              </a:rPr>
              <a:t>blocks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cache lines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	4kb: disk </a:t>
            </a:r>
            <a:r>
              <a:rPr lang="en-US" dirty="0" smtClean="0">
                <a:sym typeface="Wingdings" pitchFamily="2" charset="2"/>
              </a:rPr>
              <a:t>↔ ram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256b: ram ↔ L2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64b: L2 ↔ L1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3" name="TextBox 22" hidden="1"/>
          <p:cNvSpPr txBox="1"/>
          <p:nvPr>
            <p:custDataLst>
              <p:tags r:id="rId3"/>
            </p:custDataLst>
          </p:nvPr>
        </p:nvSpPr>
        <p:spPr>
          <a:xfrm>
            <a:off x="6400800" y="1828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4" name="TextBox 33" hidden="1"/>
          <p:cNvSpPr txBox="1"/>
          <p:nvPr>
            <p:custDataLst>
              <p:tags r:id="rId4"/>
            </p:custDataLst>
          </p:nvPr>
        </p:nvSpPr>
        <p:spPr>
          <a:xfrm flipH="1">
            <a:off x="6705600" y="18288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6" name="TextBox 35" hidden="1"/>
          <p:cNvSpPr txBox="1"/>
          <p:nvPr>
            <p:custDataLst>
              <p:tags r:id="rId5"/>
            </p:custDataLst>
          </p:nvPr>
        </p:nvSpPr>
        <p:spPr>
          <a:xfrm>
            <a:off x="5943600" y="3352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8" name="TextBox 37" hidden="1"/>
          <p:cNvSpPr txBox="1"/>
          <p:nvPr>
            <p:custDataLst>
              <p:tags r:id="rId6"/>
            </p:custDataLst>
          </p:nvPr>
        </p:nvSpPr>
        <p:spPr>
          <a:xfrm>
            <a:off x="6248400" y="18288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9" name="TextBox 38" hidden="1"/>
          <p:cNvSpPr txBox="1"/>
          <p:nvPr>
            <p:custDataLst>
              <p:tags r:id="rId7"/>
            </p:custDataLst>
          </p:nvPr>
        </p:nvSpPr>
        <p:spPr>
          <a:xfrm>
            <a:off x="6705600" y="3505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0" name="TextBox 39" hidden="1"/>
          <p:cNvSpPr txBox="1"/>
          <p:nvPr>
            <p:custDataLst>
              <p:tags r:id="rId8"/>
            </p:custDataLst>
          </p:nvPr>
        </p:nvSpPr>
        <p:spPr>
          <a:xfrm flipH="1">
            <a:off x="7010400" y="3505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1" name="TextBox 40" hidden="1"/>
          <p:cNvSpPr txBox="1"/>
          <p:nvPr>
            <p:custDataLst>
              <p:tags r:id="rId9"/>
            </p:custDataLst>
          </p:nvPr>
        </p:nvSpPr>
        <p:spPr>
          <a:xfrm>
            <a:off x="6553200" y="3505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2" name="TextBox 41" hidden="1"/>
          <p:cNvSpPr txBox="1"/>
          <p:nvPr>
            <p:custDataLst>
              <p:tags r:id="rId10"/>
            </p:custDataLst>
          </p:nvPr>
        </p:nvSpPr>
        <p:spPr>
          <a:xfrm>
            <a:off x="5410200" y="3352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3" name="TextBox 42" hidden="1"/>
          <p:cNvSpPr txBox="1"/>
          <p:nvPr>
            <p:custDataLst>
              <p:tags r:id="rId11"/>
            </p:custDataLst>
          </p:nvPr>
        </p:nvSpPr>
        <p:spPr>
          <a:xfrm>
            <a:off x="4953000" y="5257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4" name="TextBox 43" hidden="1"/>
          <p:cNvSpPr txBox="1"/>
          <p:nvPr>
            <p:custDataLst>
              <p:tags r:id="rId12"/>
            </p:custDataLst>
          </p:nvPr>
        </p:nvSpPr>
        <p:spPr>
          <a:xfrm>
            <a:off x="5715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5" name="TextBox 44" hidden="1"/>
          <p:cNvSpPr txBox="1"/>
          <p:nvPr>
            <p:custDataLst>
              <p:tags r:id="rId13"/>
            </p:custDataLst>
          </p:nvPr>
        </p:nvSpPr>
        <p:spPr>
          <a:xfrm flipH="1">
            <a:off x="6019800" y="5410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6" name="TextBox 45" hidden="1"/>
          <p:cNvSpPr txBox="1"/>
          <p:nvPr>
            <p:custDataLst>
              <p:tags r:id="rId14"/>
            </p:custDataLst>
          </p:nvPr>
        </p:nvSpPr>
        <p:spPr>
          <a:xfrm>
            <a:off x="5562600" y="5410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7" name="TextBox 46" hidden="1"/>
          <p:cNvSpPr txBox="1"/>
          <p:nvPr>
            <p:custDataLst>
              <p:tags r:id="rId15"/>
            </p:custDataLst>
          </p:nvPr>
        </p:nvSpPr>
        <p:spPr>
          <a:xfrm>
            <a:off x="4419600" y="5257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8" name="TextBox 47" hidden="1"/>
          <p:cNvSpPr txBox="1"/>
          <p:nvPr>
            <p:custDataLst>
              <p:tags r:id="rId16"/>
            </p:custDataLst>
          </p:nvPr>
        </p:nvSpPr>
        <p:spPr>
          <a:xfrm>
            <a:off x="3657600" y="5257800"/>
            <a:ext cx="5105400" cy="609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22" name="Rectangle 21"/>
          <p:cNvSpPr/>
          <p:nvPr>
            <p:custDataLst>
              <p:tags r:id="rId17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8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19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20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1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>
            <p:custDataLst>
              <p:tags r:id="rId22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23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4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>
            <p:custDataLst>
              <p:tags r:id="rId25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27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28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>
            <p:custDataLst>
              <p:tags r:id="rId206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>
            <p:custDataLst>
              <p:tags r:id="rId207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8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9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10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11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2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3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4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5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6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>
            <p:custDataLst>
              <p:tags r:id="rId217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>
            <p:custDataLst>
              <p:tags r:id="rId218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>
            <p:custDataLst>
              <p:tags r:id="rId219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>
            <p:custDataLst>
              <p:tags r:id="rId220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21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22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23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24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>
            <p:custDataLst>
              <p:tags r:id="rId225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>
            <p:custDataLst>
              <p:tags r:id="rId226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>
            <p:custDataLst>
              <p:tags r:id="rId227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28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9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30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31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32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33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34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35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36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37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38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9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40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41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42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43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44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45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46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47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48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9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50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51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52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53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54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55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>
            <p:custDataLst>
              <p:tags r:id="rId256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>
            <p:custDataLst>
              <p:tags r:id="rId257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>
            <p:custDataLst>
              <p:tags r:id="rId258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>
            <p:custDataLst>
              <p:tags r:id="rId259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>
            <p:custDataLst>
              <p:tags r:id="rId260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85800" y="393204"/>
            <a:ext cx="29718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 trace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0x7c9a2b19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0x7c9a2b1a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0x7c9a2b1b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0x7c9a2b1d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0x7c9a2b1f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0x7c9a2b21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0x7c9a2b22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0x7c9a2b23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0x0040030c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0x7c9a2b04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0x00400314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0x7c9a2b00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...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048000" y="621804"/>
            <a:ext cx="5943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n = 4;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k[] = { 3, 14, 0, 10 };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fib(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) {</a:t>
            </a:r>
          </a:p>
          <a:p>
            <a:pPr lvl="1"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if 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&lt;= 2) return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;</a:t>
            </a:r>
          </a:p>
          <a:p>
            <a:pPr lvl="1">
              <a:tabLst>
                <a:tab pos="461963" algn="l"/>
                <a:tab pos="914400" algn="l"/>
              </a:tabLst>
            </a:pPr>
            <a:r>
              <a:rPr lang="da-DK" sz="2400" dirty="0" smtClean="0">
                <a:solidFill>
                  <a:schemeClr val="bg1"/>
                </a:solidFill>
                <a:latin typeface="Consolas" pitchFamily="49" charset="0"/>
              </a:rPr>
              <a:t>else return fib(i-1)+fib(i-2);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main(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ac, char **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av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nn-NO" sz="2400" dirty="0" smtClean="0">
                <a:solidFill>
                  <a:schemeClr val="bg1"/>
                </a:solidFill>
                <a:latin typeface="Consolas" pitchFamily="49" charset="0"/>
              </a:rPr>
              <a:t>	for (int i = 0; i &lt; n; i++)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printi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(fib(k[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]));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prints("\n");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 	}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7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69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Cache Lookups (Read)</a:t>
            </a:r>
            <a:endParaRPr lang="en-US"/>
          </a:p>
        </p:txBody>
      </p:sp>
      <p:sp>
        <p:nvSpPr>
          <p:cNvPr id="31969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458200" cy="5943600"/>
          </a:xfrm>
        </p:spPr>
        <p:txBody>
          <a:bodyPr/>
          <a:lstStyle/>
          <a:p>
            <a:r>
              <a:rPr lang="en-US" dirty="0" smtClean="0"/>
              <a:t>Processor tries to access </a:t>
            </a:r>
            <a:r>
              <a:rPr lang="en-US" dirty="0" err="1" smtClean="0"/>
              <a:t>Mem</a:t>
            </a:r>
            <a:r>
              <a:rPr lang="en-US" dirty="0" smtClean="0"/>
              <a:t>[x]</a:t>
            </a:r>
          </a:p>
          <a:p>
            <a:r>
              <a:rPr lang="en-US" dirty="0" smtClean="0"/>
              <a:t>Check: is block containing </a:t>
            </a:r>
            <a:r>
              <a:rPr lang="en-US" dirty="0" err="1" smtClean="0"/>
              <a:t>Mem</a:t>
            </a:r>
            <a:r>
              <a:rPr lang="en-US" dirty="0" smtClean="0"/>
              <a:t>[x] in the cache?</a:t>
            </a:r>
          </a:p>
          <a:p>
            <a:pPr lvl="1"/>
            <a:r>
              <a:rPr lang="en-US" dirty="0" smtClean="0"/>
              <a:t>Yes: </a:t>
            </a:r>
            <a:r>
              <a:rPr lang="en-US" dirty="0" smtClean="0">
                <a:solidFill>
                  <a:schemeClr val="accent1"/>
                </a:solidFill>
              </a:rPr>
              <a:t>cache hit</a:t>
            </a:r>
          </a:p>
          <a:p>
            <a:pPr lvl="2"/>
            <a:r>
              <a:rPr lang="en-US" dirty="0" smtClean="0"/>
              <a:t>return requested data from cache line</a:t>
            </a:r>
          </a:p>
          <a:p>
            <a:pPr lvl="1"/>
            <a:r>
              <a:rPr lang="en-US" dirty="0" smtClean="0"/>
              <a:t>No: </a:t>
            </a:r>
            <a:r>
              <a:rPr lang="en-US" dirty="0" smtClean="0">
                <a:solidFill>
                  <a:schemeClr val="accent1"/>
                </a:solidFill>
              </a:rPr>
              <a:t>cache miss</a:t>
            </a:r>
          </a:p>
          <a:p>
            <a:pPr lvl="2"/>
            <a:r>
              <a:rPr lang="en-US" dirty="0" smtClean="0"/>
              <a:t>read block from memory (or lower level cache)</a:t>
            </a:r>
          </a:p>
          <a:p>
            <a:pPr lvl="2"/>
            <a:r>
              <a:rPr lang="en-US" dirty="0" smtClean="0"/>
              <a:t>(evict an existing cache line to make room)</a:t>
            </a:r>
          </a:p>
          <a:p>
            <a:pPr lvl="2"/>
            <a:r>
              <a:rPr lang="en-US" dirty="0" smtClean="0"/>
              <a:t>place new block in cache</a:t>
            </a:r>
          </a:p>
          <a:p>
            <a:pPr lvl="2"/>
            <a:r>
              <a:rPr lang="en-US" dirty="0" smtClean="0"/>
              <a:t>return requested data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and stall the pipeline while all of this happens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 hidden="1"/>
          <p:cNvSpPr txBox="1"/>
          <p:nvPr>
            <p:custDataLst>
              <p:tags r:id="rId3"/>
            </p:custDataLst>
          </p:nvPr>
        </p:nvSpPr>
        <p:spPr>
          <a:xfrm>
            <a:off x="6781800" y="3352800"/>
            <a:ext cx="2057400" cy="1371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5" name="TextBox 4" hidden="1"/>
          <p:cNvSpPr txBox="1"/>
          <p:nvPr>
            <p:custDataLst>
              <p:tags r:id="rId4"/>
            </p:custDataLst>
          </p:nvPr>
        </p:nvSpPr>
        <p:spPr>
          <a:xfrm>
            <a:off x="7010400" y="2133600"/>
            <a:ext cx="1371600" cy="685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1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533400"/>
            <a:ext cx="8305800" cy="59436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/>
              <a:t>… in exactly one cache line </a:t>
            </a: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91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6096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31066475"/>
              </p:ext>
            </p:extLst>
          </p:nvPr>
        </p:nvGraphicFramePr>
        <p:xfrm>
          <a:off x="460804" y="4897100"/>
          <a:ext cx="556260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69"/>
                <a:gridCol w="1196258"/>
                <a:gridCol w="1196258"/>
                <a:gridCol w="1196258"/>
                <a:gridCol w="1196258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21186504"/>
              </p:ext>
            </p:extLst>
          </p:nvPr>
        </p:nvGraphicFramePr>
        <p:xfrm>
          <a:off x="6019800" y="494347"/>
          <a:ext cx="2971800" cy="641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80264" y="0"/>
            <a:ext cx="14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051606" y="426720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4" name="Left Brace 33"/>
          <p:cNvSpPr/>
          <p:nvPr/>
        </p:nvSpPr>
        <p:spPr>
          <a:xfrm rot="16200000" flipV="1">
            <a:off x="3432291" y="3345911"/>
            <a:ext cx="454223" cy="4873194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620235" y="5933420"/>
            <a:ext cx="2752292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2 </a:t>
            </a:r>
            <a:r>
              <a:rPr lang="en-US" sz="2400" dirty="0" err="1" smtClean="0">
                <a:solidFill>
                  <a:schemeClr val="accent1"/>
                </a:solidFill>
              </a:rPr>
              <a:t>cachelines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4-words per </a:t>
            </a:r>
            <a:r>
              <a:rPr lang="en-US" sz="2400" dirty="0" err="1" smtClean="0">
                <a:solidFill>
                  <a:schemeClr val="accent1"/>
                </a:solidFill>
              </a:rPr>
              <a:t>cacheline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6096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22243581"/>
              </p:ext>
            </p:extLst>
          </p:nvPr>
        </p:nvGraphicFramePr>
        <p:xfrm>
          <a:off x="6019800" y="494347"/>
          <a:ext cx="2971800" cy="641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324600" y="838200"/>
            <a:ext cx="12192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87594" y="835222"/>
            <a:ext cx="48250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addr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0264" y="0"/>
            <a:ext cx="14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Memory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71702" y="1143000"/>
            <a:ext cx="3615893" cy="2218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91515802"/>
              </p:ext>
            </p:extLst>
          </p:nvPr>
        </p:nvGraphicFramePr>
        <p:xfrm>
          <a:off x="460804" y="4516100"/>
          <a:ext cx="556260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69"/>
                <a:gridCol w="1196258"/>
                <a:gridCol w="1196258"/>
                <a:gridCol w="1196258"/>
                <a:gridCol w="1196258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518206" y="4516100"/>
            <a:ext cx="10195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0x000004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99006" y="4516100"/>
            <a:ext cx="10195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0x000000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08496" y="4516100"/>
            <a:ext cx="10195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0x000008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80406" y="4516100"/>
            <a:ext cx="99867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0x00000c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51606" y="404878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55" name="Left Brace 54"/>
          <p:cNvSpPr/>
          <p:nvPr/>
        </p:nvSpPr>
        <p:spPr>
          <a:xfrm rot="16200000" flipV="1">
            <a:off x="3432291" y="2964911"/>
            <a:ext cx="454223" cy="4873194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620235" y="5552420"/>
            <a:ext cx="2752292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2 </a:t>
            </a:r>
            <a:r>
              <a:rPr lang="en-US" sz="2400" dirty="0" err="1" smtClean="0">
                <a:solidFill>
                  <a:schemeClr val="accent1"/>
                </a:solidFill>
              </a:rPr>
              <a:t>cachelines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4-words per </a:t>
            </a:r>
            <a:r>
              <a:rPr lang="en-US" sz="2400" dirty="0" err="1" smtClean="0">
                <a:solidFill>
                  <a:schemeClr val="accent1"/>
                </a:solidFill>
              </a:rPr>
              <a:t>cacheline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48000" y="3364468"/>
            <a:ext cx="39055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tag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52844" y="3364468"/>
            <a:ext cx="67659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index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67357" y="3364468"/>
            <a:ext cx="71904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offset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52844" y="3364468"/>
            <a:ext cx="8145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748087" y="3364468"/>
            <a:ext cx="8145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490956" y="3364468"/>
            <a:ext cx="14477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600200" y="3361491"/>
            <a:ext cx="82073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32-addr</a:t>
            </a:r>
            <a:endParaRPr lang="en-US" sz="2000" dirty="0">
              <a:solidFill>
                <a:schemeClr val="accent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28605" y="3733800"/>
            <a:ext cx="3886195" cy="915888"/>
            <a:chOff x="228601" y="3733800"/>
            <a:chExt cx="4414009" cy="1317188"/>
          </a:xfrm>
        </p:grpSpPr>
        <p:cxnSp>
          <p:nvCxnSpPr>
            <p:cNvPr id="65" name="Elbow Connector 64"/>
            <p:cNvCxnSpPr>
              <a:stCxn id="60" idx="2"/>
            </p:cNvCxnSpPr>
            <p:nvPr/>
          </p:nvCxnSpPr>
          <p:spPr>
            <a:xfrm rot="5400000">
              <a:off x="2168905" y="1793496"/>
              <a:ext cx="533401" cy="4414009"/>
            </a:xfrm>
            <a:prstGeom prst="bentConnector2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28601" y="4267201"/>
              <a:ext cx="0" cy="78378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28601" y="5050988"/>
              <a:ext cx="228599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4953000" y="3730823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4</a:t>
            </a:r>
            <a:r>
              <a:rPr lang="en-US" sz="2000" dirty="0" smtClean="0">
                <a:solidFill>
                  <a:schemeClr val="accent1"/>
                </a:solidFill>
              </a:rPr>
              <a:t>-bits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14800" y="3730823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</a:t>
            </a:r>
            <a:r>
              <a:rPr lang="en-US" sz="2000" dirty="0" smtClean="0">
                <a:solidFill>
                  <a:schemeClr val="accent1"/>
                </a:solidFill>
              </a:rPr>
              <a:t>-bits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15295" y="3733800"/>
            <a:ext cx="7197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27-bits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6096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98757079"/>
              </p:ext>
            </p:extLst>
          </p:nvPr>
        </p:nvGraphicFramePr>
        <p:xfrm>
          <a:off x="460804" y="4516100"/>
          <a:ext cx="556260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69"/>
                <a:gridCol w="1196258"/>
                <a:gridCol w="1196258"/>
                <a:gridCol w="1196258"/>
                <a:gridCol w="1196258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88957363"/>
              </p:ext>
            </p:extLst>
          </p:nvPr>
        </p:nvGraphicFramePr>
        <p:xfrm>
          <a:off x="6019800" y="494347"/>
          <a:ext cx="2971800" cy="641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8206" y="4516100"/>
            <a:ext cx="10195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0x000004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9006" y="4516100"/>
            <a:ext cx="10195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0x000000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8496" y="4516100"/>
            <a:ext cx="10195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0x000008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80406" y="4516100"/>
            <a:ext cx="99867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0x00000c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0264" y="0"/>
            <a:ext cx="14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051606" y="404878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4" name="Left Brace 33"/>
          <p:cNvSpPr/>
          <p:nvPr/>
        </p:nvSpPr>
        <p:spPr>
          <a:xfrm rot="16200000" flipV="1">
            <a:off x="3432291" y="2964911"/>
            <a:ext cx="454223" cy="4873194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620235" y="5552420"/>
            <a:ext cx="2752292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2 </a:t>
            </a:r>
            <a:r>
              <a:rPr lang="en-US" sz="2400" dirty="0" err="1" smtClean="0">
                <a:solidFill>
                  <a:schemeClr val="accent1"/>
                </a:solidFill>
              </a:rPr>
              <a:t>cachelines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4-words per </a:t>
            </a:r>
            <a:r>
              <a:rPr lang="en-US" sz="2400" dirty="0" err="1" smtClean="0">
                <a:solidFill>
                  <a:schemeClr val="accent1"/>
                </a:solidFill>
              </a:rPr>
              <a:t>cacheline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6172200" y="523220"/>
            <a:ext cx="381000" cy="13055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79333" y="91440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</a:t>
            </a:r>
            <a:r>
              <a:rPr lang="en-US" sz="2000" dirty="0" smtClean="0">
                <a:solidFill>
                  <a:schemeClr val="accent1"/>
                </a:solidFill>
              </a:rPr>
              <a:t>ine 0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6207867" y="1818620"/>
            <a:ext cx="381000" cy="13055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715000" y="220980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</a:t>
            </a:r>
            <a:r>
              <a:rPr lang="en-US" sz="2000" dirty="0" smtClean="0">
                <a:solidFill>
                  <a:schemeClr val="accent1"/>
                </a:solidFill>
              </a:rPr>
              <a:t>ine 1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3364468"/>
            <a:ext cx="39055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tag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52844" y="3364468"/>
            <a:ext cx="67659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index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67357" y="3364468"/>
            <a:ext cx="71904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offset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952844" y="3364468"/>
            <a:ext cx="8145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748087" y="3364468"/>
            <a:ext cx="8145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490956" y="3364468"/>
            <a:ext cx="14477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600200" y="3361491"/>
            <a:ext cx="82073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32-addr</a:t>
            </a:r>
            <a:endParaRPr lang="en-US" sz="2000" dirty="0">
              <a:solidFill>
                <a:schemeClr val="accent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28605" y="3733800"/>
            <a:ext cx="3886195" cy="915888"/>
            <a:chOff x="228601" y="3733800"/>
            <a:chExt cx="4414009" cy="1317188"/>
          </a:xfrm>
        </p:grpSpPr>
        <p:cxnSp>
          <p:nvCxnSpPr>
            <p:cNvPr id="55" name="Elbow Connector 54"/>
            <p:cNvCxnSpPr>
              <a:stCxn id="50" idx="2"/>
            </p:cNvCxnSpPr>
            <p:nvPr/>
          </p:nvCxnSpPr>
          <p:spPr>
            <a:xfrm rot="5400000">
              <a:off x="2168905" y="1793496"/>
              <a:ext cx="533401" cy="4414009"/>
            </a:xfrm>
            <a:prstGeom prst="bentConnector2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28601" y="4267201"/>
              <a:ext cx="0" cy="78378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28601" y="5050988"/>
              <a:ext cx="228599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4953000" y="3730823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4</a:t>
            </a:r>
            <a:r>
              <a:rPr lang="en-US" sz="2000" dirty="0" smtClean="0">
                <a:solidFill>
                  <a:schemeClr val="accent1"/>
                </a:solidFill>
              </a:rPr>
              <a:t>-bits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14800" y="3730823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1</a:t>
            </a:r>
            <a:r>
              <a:rPr lang="en-US" sz="2000" dirty="0" smtClean="0">
                <a:solidFill>
                  <a:schemeClr val="accent1"/>
                </a:solidFill>
              </a:rPr>
              <a:t>-bits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15295" y="3733800"/>
            <a:ext cx="7197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27-bits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1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6096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38750101"/>
              </p:ext>
            </p:extLst>
          </p:nvPr>
        </p:nvGraphicFramePr>
        <p:xfrm>
          <a:off x="6019800" y="494347"/>
          <a:ext cx="2971800" cy="641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57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48000" y="3364468"/>
            <a:ext cx="39055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tag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0264" y="0"/>
            <a:ext cx="14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Memory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952844" y="3364468"/>
            <a:ext cx="67659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index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67357" y="3364468"/>
            <a:ext cx="71904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offset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2844" y="3364468"/>
            <a:ext cx="8145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48087" y="3364468"/>
            <a:ext cx="8145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90956" y="3364468"/>
            <a:ext cx="14477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00200" y="3361491"/>
            <a:ext cx="82073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32-addr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9800" y="404878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1600200" y="5933420"/>
            <a:ext cx="2752292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4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cachelines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2</a:t>
            </a:r>
            <a:r>
              <a:rPr lang="en-US" sz="2400" dirty="0" smtClean="0">
                <a:solidFill>
                  <a:schemeClr val="accent1"/>
                </a:solidFill>
              </a:rPr>
              <a:t>-words per </a:t>
            </a:r>
            <a:r>
              <a:rPr lang="en-US" sz="2400" dirty="0" err="1" smtClean="0">
                <a:solidFill>
                  <a:schemeClr val="accent1"/>
                </a:solidFill>
              </a:rPr>
              <a:t>cacheline</a:t>
            </a:r>
            <a:endParaRPr lang="en-US" sz="2400" dirty="0">
              <a:solidFill>
                <a:schemeClr val="accent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28605" y="3733800"/>
            <a:ext cx="3886195" cy="915888"/>
            <a:chOff x="228601" y="3733800"/>
            <a:chExt cx="4414009" cy="1317188"/>
          </a:xfrm>
        </p:grpSpPr>
        <p:cxnSp>
          <p:nvCxnSpPr>
            <p:cNvPr id="28" name="Elbow Connector 27"/>
            <p:cNvCxnSpPr>
              <a:stCxn id="17" idx="2"/>
            </p:cNvCxnSpPr>
            <p:nvPr/>
          </p:nvCxnSpPr>
          <p:spPr>
            <a:xfrm rot="5400000">
              <a:off x="2168905" y="1793496"/>
              <a:ext cx="533401" cy="4414009"/>
            </a:xfrm>
            <a:prstGeom prst="bentConnector2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8601" y="4267201"/>
              <a:ext cx="0" cy="78378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28601" y="5050988"/>
              <a:ext cx="228599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Left Brace 4"/>
          <p:cNvSpPr/>
          <p:nvPr/>
        </p:nvSpPr>
        <p:spPr>
          <a:xfrm>
            <a:off x="6172200" y="523220"/>
            <a:ext cx="381000" cy="6527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79333" y="60960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</a:t>
            </a:r>
            <a:r>
              <a:rPr lang="en-US" sz="2000" dirty="0" smtClean="0">
                <a:solidFill>
                  <a:schemeClr val="accent1"/>
                </a:solidFill>
              </a:rPr>
              <a:t>ine 0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6207867" y="1176010"/>
            <a:ext cx="381000" cy="6527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715000" y="121622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</a:t>
            </a:r>
            <a:r>
              <a:rPr lang="en-US" sz="2000" dirty="0" smtClean="0">
                <a:solidFill>
                  <a:schemeClr val="accent1"/>
                </a:solidFill>
              </a:rPr>
              <a:t>ine 1</a:t>
            </a:r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09631308"/>
              </p:ext>
            </p:extLst>
          </p:nvPr>
        </p:nvGraphicFramePr>
        <p:xfrm>
          <a:off x="304800" y="4480560"/>
          <a:ext cx="4038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524000"/>
                <a:gridCol w="1524000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19090" y="4495800"/>
            <a:ext cx="10195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0x000004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4495800"/>
            <a:ext cx="101951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0x000000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53000" y="3730823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3</a:t>
            </a:r>
            <a:r>
              <a:rPr lang="en-US" sz="2000" dirty="0" smtClean="0">
                <a:solidFill>
                  <a:schemeClr val="accent1"/>
                </a:solidFill>
              </a:rPr>
              <a:t>-bits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3730823"/>
            <a:ext cx="5899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2</a:t>
            </a:r>
            <a:r>
              <a:rPr lang="en-US" sz="2000" dirty="0" smtClean="0">
                <a:solidFill>
                  <a:schemeClr val="accent1"/>
                </a:solidFill>
              </a:rPr>
              <a:t>-bits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15295" y="3733800"/>
            <a:ext cx="71974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27-bits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8" name="Left Brace 47"/>
          <p:cNvSpPr/>
          <p:nvPr/>
        </p:nvSpPr>
        <p:spPr>
          <a:xfrm>
            <a:off x="6172200" y="1861810"/>
            <a:ext cx="381000" cy="6527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679333" y="194819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</a:t>
            </a:r>
            <a:r>
              <a:rPr lang="en-US" sz="2000" dirty="0" smtClean="0">
                <a:solidFill>
                  <a:schemeClr val="accent1"/>
                </a:solidFill>
              </a:rPr>
              <a:t>ine 2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0" name="Left Brace 49"/>
          <p:cNvSpPr/>
          <p:nvPr/>
        </p:nvSpPr>
        <p:spPr>
          <a:xfrm>
            <a:off x="6207867" y="2547610"/>
            <a:ext cx="381000" cy="6527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715000" y="254463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</a:t>
            </a:r>
            <a:r>
              <a:rPr lang="en-US" sz="2000" dirty="0" smtClean="0">
                <a:solidFill>
                  <a:schemeClr val="accent1"/>
                </a:solidFill>
              </a:rPr>
              <a:t>ine 3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2" name="Left Brace 51"/>
          <p:cNvSpPr/>
          <p:nvPr/>
        </p:nvSpPr>
        <p:spPr>
          <a:xfrm>
            <a:off x="6177387" y="3200400"/>
            <a:ext cx="381000" cy="6527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684520" y="328678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</a:t>
            </a:r>
            <a:r>
              <a:rPr lang="en-US" sz="2000" dirty="0" smtClean="0">
                <a:solidFill>
                  <a:schemeClr val="accent1"/>
                </a:solidFill>
              </a:rPr>
              <a:t>ine 0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4" name="Left Brace 53"/>
          <p:cNvSpPr/>
          <p:nvPr/>
        </p:nvSpPr>
        <p:spPr>
          <a:xfrm>
            <a:off x="6213054" y="3853190"/>
            <a:ext cx="381000" cy="6527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720187" y="389340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</a:t>
            </a:r>
            <a:r>
              <a:rPr lang="en-US" sz="2000" dirty="0" smtClean="0">
                <a:solidFill>
                  <a:schemeClr val="accent1"/>
                </a:solidFill>
              </a:rPr>
              <a:t>ine 1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>
            <a:off x="6177387" y="4538990"/>
            <a:ext cx="381000" cy="6527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684520" y="4625370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</a:t>
            </a:r>
            <a:r>
              <a:rPr lang="en-US" sz="2000" dirty="0" smtClean="0">
                <a:solidFill>
                  <a:schemeClr val="accent1"/>
                </a:solidFill>
              </a:rPr>
              <a:t>ine 2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>
            <a:off x="6213054" y="5224790"/>
            <a:ext cx="381000" cy="6527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720187" y="5221813"/>
            <a:ext cx="56906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</a:t>
            </a:r>
            <a:r>
              <a:rPr lang="en-US" sz="2000" dirty="0" smtClean="0">
                <a:solidFill>
                  <a:schemeClr val="accent1"/>
                </a:solidFill>
              </a:rPr>
              <a:t>ine 3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6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6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Mapped Cache</a:t>
            </a:r>
            <a:endParaRPr lang="en-US" dirty="0"/>
          </a:p>
        </p:txBody>
      </p:sp>
      <p:sp>
        <p:nvSpPr>
          <p:cNvPr id="34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76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8" t="18666" r="39284" b="10875"/>
          <a:stretch>
            <a:fillRect/>
          </a:stretch>
        </p:blipFill>
        <p:spPr bwMode="auto">
          <a:xfrm>
            <a:off x="1211263" y="514350"/>
            <a:ext cx="6200775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3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905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3716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3716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1905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1524000" cy="457200"/>
          </a:xfrm>
          <a:prstGeom prst="rect">
            <a:avLst/>
          </a:prstGeom>
          <a:pattFill prst="wdUpDiag">
            <a:fgClr>
              <a:schemeClr val="accent2">
                <a:lumMod val="75000"/>
              </a:schemeClr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2362200"/>
            <a:ext cx="3810000" cy="457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67000" y="2819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819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3276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3276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18875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 rot="5400000">
            <a:off x="5943600" y="3429000"/>
            <a:ext cx="381000" cy="3581400"/>
            <a:chOff x="4848" y="2112"/>
            <a:chExt cx="240" cy="1056"/>
          </a:xfrm>
        </p:grpSpPr>
        <p:sp>
          <p:nvSpPr>
            <p:cNvPr id="3311648" name="Line 32" hidden="1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 hidden="1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311650" name="Line 34" hidden="1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 hidden="1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3" name="Line 37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grpSp>
        <p:nvGrpSpPr>
          <p:cNvPr id="3" name="Group 45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 rot="5400000">
            <a:off x="2781551" y="5295649"/>
            <a:ext cx="1447298" cy="609600"/>
            <a:chOff x="1056" y="1584"/>
            <a:chExt cx="1331" cy="432"/>
          </a:xfrm>
        </p:grpSpPr>
        <p:sp>
          <p:nvSpPr>
            <p:cNvPr id="3311662" name="AutoShape 46" hidden="1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 algn="ctr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11663" name="Line 47" hidden="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4" name="Line 48" hidden="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5" name="Line 49" hidden="1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 flipV="1">
              <a:off x="1775" y="1796"/>
              <a:ext cx="612" cy="4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66" name="Line 50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2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3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4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8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39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40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  <p:grpSp>
        <p:nvGrpSpPr>
          <p:cNvPr id="74" name="Group 31"/>
          <p:cNvGrpSpPr>
            <a:grpSpLocks/>
          </p:cNvGrpSpPr>
          <p:nvPr/>
        </p:nvGrpSpPr>
        <p:grpSpPr bwMode="auto">
          <a:xfrm rot="5400000">
            <a:off x="5905500" y="5143500"/>
            <a:ext cx="381000" cy="1676400"/>
            <a:chOff x="4848" y="2112"/>
            <a:chExt cx="240" cy="1056"/>
          </a:xfrm>
        </p:grpSpPr>
        <p:sp>
          <p:nvSpPr>
            <p:cNvPr id="75" name="Line 32"/>
            <p:cNvSpPr>
              <a:spLocks noChangeShapeType="1"/>
            </p:cNvSpPr>
            <p:nvPr/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6" name="Line 33"/>
            <p:cNvSpPr>
              <a:spLocks noChangeShapeType="1"/>
            </p:cNvSpPr>
            <p:nvPr/>
          </p:nvSpPr>
          <p:spPr bwMode="auto">
            <a:xfrm>
              <a:off x="5088" y="2256"/>
              <a:ext cx="0" cy="76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>
              <a:off x="4848" y="2112"/>
              <a:ext cx="240" cy="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4848" y="3024"/>
              <a:ext cx="240" cy="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85" name="Oval 44"/>
          <p:cNvSpPr>
            <a:spLocks noChangeArrowheads="1"/>
          </p:cNvSpPr>
          <p:nvPr/>
        </p:nvSpPr>
        <p:spPr bwMode="auto">
          <a:xfrm>
            <a:off x="3352800" y="3956347"/>
            <a:ext cx="609600" cy="767756"/>
          </a:xfrm>
          <a:prstGeom prst="ellips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=</a:t>
            </a:r>
          </a:p>
        </p:txBody>
      </p:sp>
      <p:grpSp>
        <p:nvGrpSpPr>
          <p:cNvPr id="86" name="Group 45"/>
          <p:cNvGrpSpPr>
            <a:grpSpLocks/>
          </p:cNvGrpSpPr>
          <p:nvPr/>
        </p:nvGrpSpPr>
        <p:grpSpPr bwMode="auto">
          <a:xfrm rot="5400000">
            <a:off x="3009899" y="5112456"/>
            <a:ext cx="990600" cy="519289"/>
            <a:chOff x="1056" y="1616"/>
            <a:chExt cx="911" cy="368"/>
          </a:xfrm>
        </p:grpSpPr>
        <p:sp>
          <p:nvSpPr>
            <p:cNvPr id="87" name="AutoShape 46"/>
            <p:cNvSpPr>
              <a:spLocks noChangeArrowheads="1"/>
            </p:cNvSpPr>
            <p:nvPr/>
          </p:nvSpPr>
          <p:spPr bwMode="auto">
            <a:xfrm>
              <a:off x="1248" y="1616"/>
              <a:ext cx="528" cy="368"/>
            </a:xfrm>
            <a:prstGeom prst="flowChartDelay">
              <a:avLst/>
            </a:prstGeom>
            <a:no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8" name="Line 47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9" name="Line 48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Line 49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91" name="Line 50"/>
          <p:cNvSpPr>
            <a:spLocks noChangeShapeType="1"/>
          </p:cNvSpPr>
          <p:nvPr/>
        </p:nvSpPr>
        <p:spPr bwMode="auto">
          <a:xfrm flipH="1">
            <a:off x="3657600" y="47244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62200" y="1066800"/>
            <a:ext cx="1159114" cy="1447800"/>
            <a:chOff x="2362200" y="1066800"/>
            <a:chExt cx="1159114" cy="1447800"/>
          </a:xfrm>
        </p:grpSpPr>
        <p:sp>
          <p:nvSpPr>
            <p:cNvPr id="81" name="Line 39"/>
            <p:cNvSpPr>
              <a:spLocks noChangeShapeType="1"/>
            </p:cNvSpPr>
            <p:nvPr/>
          </p:nvSpPr>
          <p:spPr bwMode="auto">
            <a:xfrm>
              <a:off x="2362200" y="2514600"/>
              <a:ext cx="304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2362200" y="1371600"/>
              <a:ext cx="0" cy="1143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3311623" idx="0"/>
            </p:cNvCxnSpPr>
            <p:nvPr/>
          </p:nvCxnSpPr>
          <p:spPr>
            <a:xfrm>
              <a:off x="2362200" y="1371600"/>
              <a:ext cx="115911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3311623" idx="0"/>
            </p:cNvCxnSpPr>
            <p:nvPr/>
          </p:nvCxnSpPr>
          <p:spPr>
            <a:xfrm flipV="1">
              <a:off x="3521314" y="1066800"/>
              <a:ext cx="0" cy="304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Elbow Connector 20"/>
          <p:cNvCxnSpPr>
            <a:stCxn id="85" idx="2"/>
          </p:cNvCxnSpPr>
          <p:nvPr/>
        </p:nvCxnSpPr>
        <p:spPr>
          <a:xfrm rot="10800000">
            <a:off x="1555044" y="1066803"/>
            <a:ext cx="1797756" cy="3273423"/>
          </a:xfrm>
          <a:prstGeom prst="bentConnector2">
            <a:avLst/>
          </a:prstGeom>
          <a:ln w="28575">
            <a:solidFill>
              <a:schemeClr val="bg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28" name="Elbow Connector 3311627"/>
          <p:cNvCxnSpPr/>
          <p:nvPr/>
        </p:nvCxnSpPr>
        <p:spPr>
          <a:xfrm rot="5400000" flipH="1" flipV="1">
            <a:off x="5428762" y="3867638"/>
            <a:ext cx="3163276" cy="609600"/>
          </a:xfrm>
          <a:prstGeom prst="bentConnector3">
            <a:avLst>
              <a:gd name="adj1" fmla="val 34072"/>
            </a:avLst>
          </a:prstGeom>
          <a:ln w="28575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2" name="Elbow Connector 3311641"/>
          <p:cNvCxnSpPr/>
          <p:nvPr/>
        </p:nvCxnSpPr>
        <p:spPr>
          <a:xfrm rot="16200000" flipV="1">
            <a:off x="3638062" y="3905738"/>
            <a:ext cx="3163276" cy="533400"/>
          </a:xfrm>
          <a:prstGeom prst="bentConnector3">
            <a:avLst>
              <a:gd name="adj1" fmla="val 34662"/>
            </a:avLst>
          </a:prstGeom>
          <a:ln w="28575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7" name="Straight Connector 3311646"/>
          <p:cNvCxnSpPr>
            <a:stCxn id="85" idx="0"/>
          </p:cNvCxnSpPr>
          <p:nvPr/>
        </p:nvCxnSpPr>
        <p:spPr>
          <a:xfrm flipV="1">
            <a:off x="3657600" y="2590800"/>
            <a:ext cx="0" cy="1365547"/>
          </a:xfrm>
          <a:prstGeom prst="line">
            <a:avLst/>
          </a:prstGeom>
          <a:ln w="28575">
            <a:solidFill>
              <a:schemeClr val="bg1"/>
            </a:solidFill>
            <a:headEnd type="arrow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5410200" y="800100"/>
            <a:ext cx="3048000" cy="5219700"/>
            <a:chOff x="5410200" y="800100"/>
            <a:chExt cx="3048000" cy="5219700"/>
          </a:xfrm>
        </p:grpSpPr>
        <p:cxnSp>
          <p:nvCxnSpPr>
            <p:cNvPr id="32" name="Elbow Connector 31"/>
            <p:cNvCxnSpPr>
              <a:stCxn id="55" idx="3"/>
            </p:cNvCxnSpPr>
            <p:nvPr/>
          </p:nvCxnSpPr>
          <p:spPr>
            <a:xfrm>
              <a:off x="5410200" y="800100"/>
              <a:ext cx="3048000" cy="5219700"/>
            </a:xfrm>
            <a:prstGeom prst="bentConnector2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6819900" y="6019800"/>
              <a:ext cx="16383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/>
          <p:cNvSpPr txBox="1"/>
          <p:nvPr>
            <p:custDataLst>
              <p:tags r:id="rId41"/>
            </p:custDataLst>
          </p:nvPr>
        </p:nvSpPr>
        <p:spPr>
          <a:xfrm>
            <a:off x="2743200" y="6033796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48" name="TextBox 147"/>
          <p:cNvSpPr txBox="1"/>
          <p:nvPr>
            <p:custDataLst>
              <p:tags r:id="rId42"/>
            </p:custDataLst>
          </p:nvPr>
        </p:nvSpPr>
        <p:spPr>
          <a:xfrm>
            <a:off x="5105400" y="61061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510843" y="5867400"/>
            <a:ext cx="0" cy="5765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96000" y="6172200"/>
            <a:ext cx="0" cy="27179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11625" idx="0"/>
            <a:endCxn id="3311634" idx="2"/>
          </p:cNvCxnSpPr>
          <p:nvPr/>
        </p:nvCxnSpPr>
        <p:spPr>
          <a:xfrm>
            <a:off x="6096000" y="1905000"/>
            <a:ext cx="0" cy="1828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895600" y="2590799"/>
            <a:ext cx="440264" cy="2286002"/>
            <a:chOff x="2895600" y="2590799"/>
            <a:chExt cx="440264" cy="2286002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2895600" y="2590799"/>
              <a:ext cx="46157" cy="228600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9" idx="1"/>
            </p:cNvCxnSpPr>
            <p:nvPr/>
          </p:nvCxnSpPr>
          <p:spPr>
            <a:xfrm flipH="1">
              <a:off x="2933700" y="4876801"/>
              <a:ext cx="40216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extBox 176"/>
          <p:cNvSpPr txBox="1"/>
          <p:nvPr>
            <p:custDataLst>
              <p:tags r:id="rId43"/>
            </p:custDataLst>
          </p:nvPr>
        </p:nvSpPr>
        <p:spPr>
          <a:xfrm>
            <a:off x="5334000" y="5715000"/>
            <a:ext cx="20574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78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5376644" y="5181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5943600" y="62484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6629400" y="5181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>
            <p:custDataLst>
              <p:tags r:id="rId47"/>
            </p:custDataLst>
          </p:nvPr>
        </p:nvSpPr>
        <p:spPr>
          <a:xfrm>
            <a:off x="6172200" y="6153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7763" y="5105400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0…001000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1401392" y="5304209"/>
            <a:ext cx="234485" cy="4464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Left Brace 92"/>
          <p:cNvSpPr/>
          <p:nvPr/>
        </p:nvSpPr>
        <p:spPr>
          <a:xfrm rot="16200000">
            <a:off x="1020615" y="5385631"/>
            <a:ext cx="239485" cy="2886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Left Brace 93"/>
          <p:cNvSpPr/>
          <p:nvPr/>
        </p:nvSpPr>
        <p:spPr>
          <a:xfrm rot="16200000">
            <a:off x="501782" y="5226181"/>
            <a:ext cx="304800" cy="6728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1306091" y="5562600"/>
            <a:ext cx="903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offset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72691" y="5862935"/>
            <a:ext cx="861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index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04800" y="5562600"/>
            <a:ext cx="575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tag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>
            <a:endCxn id="93" idx="1"/>
          </p:cNvCxnSpPr>
          <p:nvPr/>
        </p:nvCxnSpPr>
        <p:spPr>
          <a:xfrm flipV="1">
            <a:off x="1060915" y="5649685"/>
            <a:ext cx="79443" cy="33201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57200" y="3733800"/>
            <a:ext cx="11819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ord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selector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96046" y="4426803"/>
            <a:ext cx="310045" cy="79289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18634" y="5181600"/>
            <a:ext cx="23931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485073" y="4426803"/>
            <a:ext cx="1530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Byte offset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in word</a:t>
            </a:r>
          </a:p>
        </p:txBody>
      </p:sp>
      <p:sp>
        <p:nvSpPr>
          <p:cNvPr id="100" name="Text Box 8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61755" y="13716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112658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3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31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1621" grpId="0" animBg="1"/>
      <p:bldP spid="3311622" grpId="0"/>
      <p:bldP spid="3311623" grpId="0"/>
      <p:bldP spid="3311625" grpId="0" animBg="1"/>
      <p:bldP spid="3311629" grpId="0" animBg="1"/>
      <p:bldP spid="3311630" grpId="0" animBg="1"/>
      <p:bldP spid="3311631" grpId="0" animBg="1"/>
      <p:bldP spid="3311632" grpId="0" animBg="1"/>
      <p:bldP spid="3311633" grpId="0" animBg="1"/>
      <p:bldP spid="3311634" grpId="0" animBg="1"/>
      <p:bldP spid="3311635" grpId="0" animBg="1"/>
      <p:bldP spid="85" grpId="0" animBg="1"/>
      <p:bldP spid="91" grpId="0" animBg="1"/>
      <p:bldP spid="147" grpId="0"/>
      <p:bldP spid="148" grpId="0"/>
      <p:bldP spid="177" grpId="0"/>
      <p:bldP spid="178" grpId="0" animBg="1"/>
      <p:bldP spid="179" grpId="0" animBg="1"/>
      <p:bldP spid="185" grpId="0" animBg="1"/>
      <p:bldP spid="187" grpId="0"/>
      <p:bldP spid="4" grpId="0"/>
      <p:bldP spid="6" grpId="0" animBg="1"/>
      <p:bldP spid="93" grpId="0" animBg="1"/>
      <p:bldP spid="94" grpId="0" animBg="1"/>
      <p:bldP spid="95" grpId="0"/>
      <p:bldP spid="96" grpId="0"/>
      <p:bldP spid="97" grpId="0"/>
      <p:bldP spid="98" grpId="0"/>
      <p:bldP spid="102" grpId="0"/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Memory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905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3716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3716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1905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1524000" cy="457200"/>
          </a:xfrm>
          <a:prstGeom prst="rect">
            <a:avLst/>
          </a:prstGeom>
          <a:pattFill prst="wdUpDiag">
            <a:fgClr>
              <a:schemeClr val="accent2">
                <a:lumMod val="75000"/>
              </a:schemeClr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2362200"/>
            <a:ext cx="3810000" cy="457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67000" y="2819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819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3276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3276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18875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3" name="Line 37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sp>
        <p:nvSpPr>
          <p:cNvPr id="3311666" name="Line 50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0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1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2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6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37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38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  <p:sp>
        <p:nvSpPr>
          <p:cNvPr id="81" name="Line 39"/>
          <p:cNvSpPr>
            <a:spLocks noChangeShapeType="1"/>
          </p:cNvSpPr>
          <p:nvPr/>
        </p:nvSpPr>
        <p:spPr bwMode="auto">
          <a:xfrm>
            <a:off x="2362200" y="2514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>
            <a:stCxn id="3311625" idx="0"/>
            <a:endCxn id="3311634" idx="2"/>
          </p:cNvCxnSpPr>
          <p:nvPr/>
        </p:nvCxnSpPr>
        <p:spPr>
          <a:xfrm>
            <a:off x="6096000" y="1905000"/>
            <a:ext cx="0" cy="1828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3"/>
          <p:cNvSpPr txBox="1">
            <a:spLocks noChangeArrowheads="1"/>
          </p:cNvSpPr>
          <p:nvPr>
            <p:custDataLst>
              <p:tags r:id="rId39"/>
            </p:custDataLst>
          </p:nvPr>
        </p:nvSpPr>
        <p:spPr>
          <a:xfrm>
            <a:off x="152400" y="3657600"/>
            <a:ext cx="8991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n</a:t>
            </a:r>
            <a:r>
              <a:rPr lang="en-US" sz="2800" dirty="0" smtClean="0"/>
              <a:t> bit index, </a:t>
            </a:r>
            <a:r>
              <a:rPr lang="en-US" sz="2800" i="1" dirty="0" smtClean="0"/>
              <a:t>m</a:t>
            </a:r>
            <a:r>
              <a:rPr lang="en-US" sz="2800" dirty="0" smtClean="0"/>
              <a:t> bit offset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Q: How big is cache (</a:t>
            </a:r>
            <a:r>
              <a:rPr lang="en-US" sz="2800" b="1" i="1" dirty="0" smtClean="0">
                <a:solidFill>
                  <a:schemeClr val="accent1"/>
                </a:solidFill>
              </a:rPr>
              <a:t>data only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</a:p>
        </p:txBody>
      </p:sp>
      <p:sp>
        <p:nvSpPr>
          <p:cNvPr id="51" name="Text Box 8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761755" y="13716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342577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905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3716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3716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1755" y="13716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905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362200"/>
            <a:ext cx="1524000" cy="457200"/>
          </a:xfrm>
          <a:prstGeom prst="rect">
            <a:avLst/>
          </a:prstGeom>
          <a:pattFill prst="wdUpDiag">
            <a:fgClr>
              <a:schemeClr val="accent2">
                <a:lumMod val="75000"/>
              </a:schemeClr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362200"/>
            <a:ext cx="3810000" cy="457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2819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2819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3276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276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18875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3" name="Line 37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sp>
        <p:nvSpPr>
          <p:cNvPr id="3311666" name="Line 50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1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2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3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7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38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39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  <p:sp>
        <p:nvSpPr>
          <p:cNvPr id="81" name="Line 39"/>
          <p:cNvSpPr>
            <a:spLocks noChangeShapeType="1"/>
          </p:cNvSpPr>
          <p:nvPr/>
        </p:nvSpPr>
        <p:spPr bwMode="auto">
          <a:xfrm>
            <a:off x="2362200" y="2514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>
            <a:stCxn id="3311625" idx="0"/>
            <a:endCxn id="3311634" idx="2"/>
          </p:cNvCxnSpPr>
          <p:nvPr/>
        </p:nvCxnSpPr>
        <p:spPr>
          <a:xfrm>
            <a:off x="6096000" y="1905000"/>
            <a:ext cx="0" cy="1828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3"/>
          <p:cNvSpPr txBox="1">
            <a:spLocks noChangeArrowheads="1"/>
          </p:cNvSpPr>
          <p:nvPr>
            <p:custDataLst>
              <p:tags r:id="rId40"/>
            </p:custDataLst>
          </p:nvPr>
        </p:nvSpPr>
        <p:spPr>
          <a:xfrm>
            <a:off x="152400" y="3657600"/>
            <a:ext cx="8991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n</a:t>
            </a:r>
            <a:r>
              <a:rPr lang="en-US" sz="2800" dirty="0" smtClean="0"/>
              <a:t> bit index, </a:t>
            </a:r>
            <a:r>
              <a:rPr lang="en-US" sz="2800" i="1" dirty="0" smtClean="0"/>
              <a:t>m</a:t>
            </a:r>
            <a:r>
              <a:rPr lang="en-US" sz="2800" dirty="0" smtClean="0"/>
              <a:t> bit offset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Q: How much SRAM is needed (</a:t>
            </a:r>
            <a:r>
              <a:rPr lang="en-US" sz="2800" b="1" i="1" dirty="0" smtClean="0">
                <a:solidFill>
                  <a:schemeClr val="accent1"/>
                </a:solidFill>
              </a:rPr>
              <a:t>data + overhead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402131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0578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0579" name="Rectangle 3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058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6800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581" name="Rectangle 5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372600" cy="4651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Example:A</a:t>
            </a:r>
            <a:r>
              <a:rPr lang="en-US" dirty="0" smtClean="0"/>
              <a:t> </a:t>
            </a:r>
            <a:r>
              <a:rPr lang="en-US" dirty="0"/>
              <a:t>Simple Direct Mapped Cache</a:t>
            </a:r>
          </a:p>
        </p:txBody>
      </p:sp>
      <p:sp>
        <p:nvSpPr>
          <p:cNvPr id="348058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8058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8058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8058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8058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8058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8058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8058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8059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80591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8059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8059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80594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595" name="Rectangle 19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596" name="Rectangle 20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597" name="Text Box 21"/>
          <p:cNvSpPr txBox="1">
            <a:spLocks noChangeArrowheads="1"/>
          </p:cNvSpPr>
          <p:nvPr/>
        </p:nvSpPr>
        <p:spPr bwMode="auto">
          <a:xfrm>
            <a:off x="4262438" y="2633663"/>
            <a:ext cx="147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80598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599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0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1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8060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80604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5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6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8060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8060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8061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8061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8061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8061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8061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80615" name="Text Box 39"/>
          <p:cNvSpPr txBox="1">
            <a:spLocks noChangeArrowheads="1"/>
          </p:cNvSpPr>
          <p:nvPr/>
        </p:nvSpPr>
        <p:spPr bwMode="auto">
          <a:xfrm>
            <a:off x="3886200" y="1371600"/>
            <a:ext cx="14126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lines</a:t>
            </a: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block</a:t>
            </a:r>
          </a:p>
        </p:txBody>
      </p:sp>
      <p:sp>
        <p:nvSpPr>
          <p:cNvPr id="3480616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0617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0618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19" name="Rectangle 43"/>
          <p:cNvSpPr>
            <a:spLocks noChangeArrowheads="1"/>
          </p:cNvSpPr>
          <p:nvPr/>
        </p:nvSpPr>
        <p:spPr bwMode="ltGray">
          <a:xfrm>
            <a:off x="4792663" y="42449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20" name="Rectangle 44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21" name="Rectangle 45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0622" name="Rectangle 46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23" name="Rectangle 47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24" name="Rectangle 48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25" name="Rectangle 49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0626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1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2627" name="Rectangle 3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262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372600" cy="4651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Example:A</a:t>
            </a:r>
            <a:r>
              <a:rPr lang="en-US" dirty="0" smtClean="0"/>
              <a:t> </a:t>
            </a:r>
            <a:r>
              <a:rPr lang="en-US" dirty="0"/>
              <a:t>Simple Direct Mapped Cache</a:t>
            </a:r>
          </a:p>
        </p:txBody>
      </p:sp>
      <p:sp>
        <p:nvSpPr>
          <p:cNvPr id="348263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8263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8263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8263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8263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8263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8263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8263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8263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82639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8264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8264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82642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3" name="Rectangle 19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4" name="Rectangle 20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5" name="Text Box 21"/>
          <p:cNvSpPr txBox="1">
            <a:spLocks noChangeArrowheads="1"/>
          </p:cNvSpPr>
          <p:nvPr/>
        </p:nvSpPr>
        <p:spPr bwMode="auto">
          <a:xfrm>
            <a:off x="4262438" y="2633663"/>
            <a:ext cx="147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82646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7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8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9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8265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82652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3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4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8265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8265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8265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8265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8266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8266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8266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82663" name="Text Box 39"/>
          <p:cNvSpPr txBox="1">
            <a:spLocks noChangeArrowheads="1"/>
          </p:cNvSpPr>
          <p:nvPr/>
        </p:nvSpPr>
        <p:spPr bwMode="auto">
          <a:xfrm>
            <a:off x="3886200" y="1371600"/>
            <a:ext cx="183672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2 bit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 block offset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482664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65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66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7" name="Rectangle 43"/>
          <p:cNvSpPr>
            <a:spLocks noChangeArrowheads="1"/>
          </p:cNvSpPr>
          <p:nvPr/>
        </p:nvSpPr>
        <p:spPr bwMode="ltGray">
          <a:xfrm>
            <a:off x="4792663" y="42449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8" name="Rectangle 44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9" name="Rectangle 45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70" name="Rectangle 46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1" name="Rectangle 47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2" name="Rectangle 48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3" name="Rectangle 49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74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1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pic>
        <p:nvPicPr>
          <p:cNvPr id="7170" name="CP3 Ink 3b0d68d6-bddf-4d11-8da8-0ddaf790b32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90" y="1606260"/>
            <a:ext cx="2474700" cy="123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70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6722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6723" name="Rectangle 3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672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72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Access</a:t>
            </a:r>
          </a:p>
        </p:txBody>
      </p:sp>
      <p:sp>
        <p:nvSpPr>
          <p:cNvPr id="348672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8672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8672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8672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8673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8673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8673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8673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8673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86735" name="Text Box 15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8673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86737" name="Rectangle 17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accent1"/>
                </a:solidFill>
              </a:rPr>
              <a:t>00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486738" name="Rectangle 18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6739" name="Rectangle 19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40" name="Text Box 20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86741" name="Rectangle 21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42" name="Rectangle 2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43" name="Rectangle 23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44" name="Rectangle 24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45" name="Text Box 25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86746" name="Text Box 26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86747" name="Rectangle 27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48" name="Rectangle 28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49" name="Rectangle 29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50" name="Rectangle 30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86751" name="Rectangle 31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86752" name="Rectangle 32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86753" name="Rectangle 33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86754" name="Rectangle 34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86755" name="Rectangle 35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86756" name="Rectangle 36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86757" name="Rectangle 37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86758" name="AutoShape 38"/>
          <p:cNvSpPr>
            <a:spLocks noChangeArrowheads="1"/>
          </p:cNvSpPr>
          <p:nvPr/>
        </p:nvSpPr>
        <p:spPr bwMode="auto">
          <a:xfrm>
            <a:off x="1295400" y="2590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759" name="Rectangle 39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86760" name="Rectangle 40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86761" name="Rectangle 41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86762" name="Text Box 42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0</a:t>
            </a:r>
          </a:p>
        </p:txBody>
      </p:sp>
      <p:grpSp>
        <p:nvGrpSpPr>
          <p:cNvPr id="3486763" name="Group 43"/>
          <p:cNvGrpSpPr>
            <a:grpSpLocks/>
          </p:cNvGrpSpPr>
          <p:nvPr/>
        </p:nvGrpSpPr>
        <p:grpSpPr bwMode="auto">
          <a:xfrm>
            <a:off x="3990975" y="2119313"/>
            <a:ext cx="2430463" cy="1404937"/>
            <a:chOff x="2514" y="1335"/>
            <a:chExt cx="1531" cy="885"/>
          </a:xfrm>
        </p:grpSpPr>
        <p:sp>
          <p:nvSpPr>
            <p:cNvPr id="3486764" name="Text Box 44"/>
            <p:cNvSpPr txBox="1">
              <a:spLocks noChangeArrowheads="1"/>
            </p:cNvSpPr>
            <p:nvPr/>
          </p:nvSpPr>
          <p:spPr bwMode="auto">
            <a:xfrm>
              <a:off x="2514" y="1335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 err="1">
                  <a:solidFill>
                    <a:schemeClr val="bg1"/>
                  </a:solidFill>
                </a:rPr>
                <a:t>Addr</a:t>
              </a:r>
              <a:r>
                <a:rPr lang="en-US" b="1" dirty="0">
                  <a:solidFill>
                    <a:schemeClr val="bg1"/>
                  </a:solidFill>
                </a:rPr>
                <a:t>: </a:t>
              </a:r>
              <a:r>
                <a:rPr lang="en-US" b="1" dirty="0" smtClean="0">
                  <a:solidFill>
                    <a:schemeClr val="accent1"/>
                  </a:solidFill>
                </a:rPr>
                <a:t>00</a:t>
              </a:r>
              <a:r>
                <a:rPr lang="en-US" b="1" dirty="0" smtClean="0">
                  <a:solidFill>
                    <a:schemeClr val="bg1"/>
                  </a:solidFill>
                </a:rPr>
                <a:t>00</a:t>
              </a:r>
              <a:r>
                <a:rPr lang="en-US" b="1" u="sng" dirty="0" smtClean="0">
                  <a:solidFill>
                    <a:srgbClr val="3333CC"/>
                  </a:solidFill>
                </a:rPr>
                <a:t>1</a:t>
              </a:r>
              <a:endParaRPr lang="en-US" b="1" u="sng" dirty="0">
                <a:solidFill>
                  <a:srgbClr val="3333CC"/>
                </a:solidFill>
              </a:endParaRPr>
            </a:p>
          </p:txBody>
        </p:sp>
        <p:sp>
          <p:nvSpPr>
            <p:cNvPr id="3486765" name="Line 45"/>
            <p:cNvSpPr>
              <a:spLocks noChangeShapeType="1"/>
            </p:cNvSpPr>
            <p:nvPr/>
          </p:nvSpPr>
          <p:spPr bwMode="auto">
            <a:xfrm flipH="1">
              <a:off x="2889" y="1566"/>
              <a:ext cx="113" cy="14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6766" name="Freeform 46"/>
            <p:cNvSpPr>
              <a:spLocks/>
            </p:cNvSpPr>
            <p:nvPr/>
          </p:nvSpPr>
          <p:spPr bwMode="auto">
            <a:xfrm flipV="1">
              <a:off x="3316" y="1488"/>
              <a:ext cx="729" cy="732"/>
            </a:xfrm>
            <a:custGeom>
              <a:avLst/>
              <a:gdLst>
                <a:gd name="T0" fmla="*/ 0 w 616"/>
                <a:gd name="T1" fmla="*/ 720 h 720"/>
                <a:gd name="T2" fmla="*/ 576 w 616"/>
                <a:gd name="T3" fmla="*/ 240 h 720"/>
                <a:gd name="T4" fmla="*/ 240 w 616"/>
                <a:gd name="T5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6" h="720">
                  <a:moveTo>
                    <a:pt x="0" y="720"/>
                  </a:moveTo>
                  <a:cubicBezTo>
                    <a:pt x="268" y="540"/>
                    <a:pt x="536" y="360"/>
                    <a:pt x="576" y="240"/>
                  </a:cubicBezTo>
                  <a:cubicBezTo>
                    <a:pt x="616" y="120"/>
                    <a:pt x="296" y="40"/>
                    <a:pt x="240" y="0"/>
                  </a:cubicBezTo>
                </a:path>
              </a:pathLst>
            </a:custGeom>
            <a:noFill/>
            <a:ln w="28575" cap="flat" cmpd="sng">
              <a:solidFill>
                <a:srgbClr val="3333CC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86767" name="Text Box 47"/>
          <p:cNvSpPr txBox="1">
            <a:spLocks noChangeArrowheads="1"/>
          </p:cNvSpPr>
          <p:nvPr/>
        </p:nvSpPr>
        <p:spPr bwMode="auto">
          <a:xfrm rot="-2303366">
            <a:off x="5830888" y="2573338"/>
            <a:ext cx="130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block offset</a:t>
            </a:r>
          </a:p>
        </p:txBody>
      </p:sp>
      <p:sp>
        <p:nvSpPr>
          <p:cNvPr id="3486768" name="Rectangle 48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86769" name="Rectangle 49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86770" name="Text Box 50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86771" name="Rectangle 51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72" name="Rectangle 52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73" name="Rectangle 53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86774" name="Rectangle 54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75" name="Rectangle 55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76" name="Rectangle 56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86777" name="Rectangle 57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86778" name="Rectangle 58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9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3217198" y="2498725"/>
            <a:ext cx="3642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6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types of misses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The line is being referenced for the first time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Capacity</a:t>
            </a:r>
          </a:p>
          <a:p>
            <a:pPr lvl="2"/>
            <a:r>
              <a:rPr lang="en-US" dirty="0"/>
              <a:t>The line was evicted because the cache was not large enough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Conflict</a:t>
            </a:r>
          </a:p>
          <a:p>
            <a:pPr lvl="2"/>
            <a:r>
              <a:rPr lang="en-US" dirty="0"/>
              <a:t>The line was evicted because of another access whose index conflicted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Capacity Misses</a:t>
            </a:r>
          </a:p>
          <a:p>
            <a:pPr lvl="1"/>
            <a:r>
              <a:rPr lang="en-US" dirty="0" smtClean="0"/>
              <a:t>Buy more SRAM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Conflict Misses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7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5634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5635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148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25636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5637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5638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and 9</a:t>
            </a:r>
            <a:r>
              <a:rPr lang="en-US" baseline="30000" dirty="0" smtClean="0"/>
              <a:t>th</a:t>
            </a:r>
            <a:r>
              <a:rPr lang="en-US" dirty="0" smtClean="0"/>
              <a:t> Access</a:t>
            </a:r>
            <a:endParaRPr lang="en-US" dirty="0"/>
          </a:p>
        </p:txBody>
      </p:sp>
      <p:sp>
        <p:nvSpPr>
          <p:cNvPr id="3525639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25640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25641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25642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25643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25644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25645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25646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25647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25648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25649" name="Rectangle 17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50" name="Rectangle 1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51" name="Rectangle 1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52" name="Rectangle 20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53" name="Text Box 21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25654" name="Text Box 22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25655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25656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25657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25658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25659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25660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25661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25662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25665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25666" name="Rectangle 3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670" name="Text Box 3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25671" name="Rectangle 3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672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73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74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25675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25676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77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78" name="Rectangle 4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25679" name="Rectangle 4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25680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25681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5682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683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5684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85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86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5687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88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89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0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5691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2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3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4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5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696" name="Rectangle 6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697" name="Rectangle 6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8" name="Rectangle 6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699" name="Rectangle 6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700" name="Rectangle 6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701" name="Rectangle 6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702" name="Rectangle 7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703" name="Rectangle 7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5704" name="Rectangle 7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5705" name="Rectangle 7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4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75" name="Text Box 15"/>
          <p:cNvSpPr txBox="1">
            <a:spLocks noChangeArrowheads="1"/>
          </p:cNvSpPr>
          <p:nvPr/>
        </p:nvSpPr>
        <p:spPr bwMode="auto">
          <a:xfrm>
            <a:off x="3217198" y="2498725"/>
            <a:ext cx="3642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7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9730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9731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29732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9733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9734" name="Rectangle 6"/>
          <p:cNvSpPr>
            <a:spLocks noGrp="1" noChangeArrowheads="1"/>
          </p:cNvSpPr>
          <p:nvPr>
            <p:ph type="title"/>
          </p:nvPr>
        </p:nvSpPr>
        <p:spPr>
          <a:xfrm>
            <a:off x="692150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and 11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529735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29736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29737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29738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29739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29740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29741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29742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29743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29744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29745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29746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29747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29748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29749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29750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29751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29752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29753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29754" name="AutoShape 26"/>
          <p:cNvSpPr>
            <a:spLocks noChangeArrowheads="1"/>
          </p:cNvSpPr>
          <p:nvPr/>
        </p:nvSpPr>
        <p:spPr bwMode="auto">
          <a:xfrm>
            <a:off x="1323975" y="4773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9756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29757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58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59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60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29761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29762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63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64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29765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29766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29767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9768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69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9770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1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2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9773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4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5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6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9777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8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9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80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81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82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83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84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85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86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87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88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89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90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91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3217198" y="2498725"/>
            <a:ext cx="3642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21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Cache Organization</a:t>
            </a:r>
          </a:p>
        </p:txBody>
      </p:sp>
      <p:sp>
        <p:nvSpPr>
          <p:cNvPr id="35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011238"/>
            <a:ext cx="8283575" cy="5330825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dirty="0" smtClean="0"/>
              <a:t>How to avoid Conflict Misses</a:t>
            </a:r>
          </a:p>
          <a:p>
            <a:pPr>
              <a:lnSpc>
                <a:spcPct val="94000"/>
              </a:lnSpc>
            </a:pPr>
            <a:endParaRPr lang="en-US" dirty="0"/>
          </a:p>
          <a:p>
            <a:pPr>
              <a:lnSpc>
                <a:spcPct val="94000"/>
              </a:lnSpc>
            </a:pPr>
            <a:r>
              <a:rPr lang="en-US" dirty="0" smtClean="0"/>
              <a:t>Three </a:t>
            </a:r>
            <a:r>
              <a:rPr lang="en-US" dirty="0"/>
              <a:t>common designs</a:t>
            </a:r>
          </a:p>
          <a:p>
            <a:pPr lvl="1">
              <a:lnSpc>
                <a:spcPct val="94000"/>
              </a:lnSpc>
            </a:pPr>
            <a:r>
              <a:rPr lang="en-US" dirty="0">
                <a:solidFill>
                  <a:schemeClr val="accent1"/>
                </a:solidFill>
              </a:rPr>
              <a:t>Fully associative</a:t>
            </a:r>
            <a:r>
              <a:rPr lang="en-US" dirty="0"/>
              <a:t>: Block can be anywhere in the cache</a:t>
            </a:r>
          </a:p>
          <a:p>
            <a:pPr lvl="1">
              <a:lnSpc>
                <a:spcPct val="94000"/>
              </a:lnSpc>
            </a:pPr>
            <a:r>
              <a:rPr lang="en-US" dirty="0">
                <a:solidFill>
                  <a:schemeClr val="accent1"/>
                </a:solidFill>
              </a:rPr>
              <a:t>Direct mapped</a:t>
            </a:r>
            <a:r>
              <a:rPr lang="en-US" dirty="0"/>
              <a:t>: Block can only be in one line in the cache</a:t>
            </a:r>
          </a:p>
          <a:p>
            <a:pPr lvl="1">
              <a:lnSpc>
                <a:spcPct val="94000"/>
              </a:lnSpc>
            </a:pPr>
            <a:r>
              <a:rPr lang="en-US" dirty="0">
                <a:solidFill>
                  <a:schemeClr val="accent1"/>
                </a:solidFill>
              </a:rPr>
              <a:t>Set-associative</a:t>
            </a:r>
            <a:r>
              <a:rPr lang="en-US" dirty="0"/>
              <a:t>: Block can be in a few (2 to 8) places in the cache</a:t>
            </a:r>
          </a:p>
        </p:txBody>
      </p:sp>
    </p:spTree>
    <p:extLst>
      <p:ext uri="{BB962C8B-B14F-4D97-AF65-F5344CB8AC3E}">
        <p14:creationId xmlns:p14="http://schemas.microsoft.com/office/powerpoint/2010/main" val="15569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97149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42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43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44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45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46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47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65729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40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41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65729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38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39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65729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36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37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65729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32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33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34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35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657290"/>
            <a:ext cx="1981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6305490"/>
            <a:ext cx="381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800290"/>
            <a:ext cx="1828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5810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648200"/>
            <a:ext cx="685800" cy="304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219069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31812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714690"/>
            <a:ext cx="11430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2266890"/>
            <a:ext cx="1143001" cy="1363663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4038600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657290"/>
            <a:ext cx="1600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>
          <a:xfrm>
            <a:off x="228600" y="0"/>
            <a:ext cx="8763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Memory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142869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31812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72409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142869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800600" y="3486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7908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440049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7814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63849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87649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3105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33336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9432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5029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42672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65729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6305490"/>
            <a:ext cx="1600200" cy="2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4019491"/>
            <a:ext cx="533402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638490"/>
            <a:ext cx="4724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2457390"/>
            <a:ext cx="25146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971490"/>
            <a:ext cx="65532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4019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6572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657290"/>
            <a:ext cx="533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581088"/>
            <a:ext cx="46482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92399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325749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40194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63849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432428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72409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2190690"/>
            <a:ext cx="9906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781490"/>
            <a:ext cx="990600" cy="6858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72409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63849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424809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249549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3333690"/>
            <a:ext cx="114046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87649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142869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191000" y="4216627"/>
            <a:ext cx="2209800" cy="31463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424809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8006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867088"/>
            <a:ext cx="4724398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40956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636258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63816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867090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7240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6381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6381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72440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31812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2343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810191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60006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7240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724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61530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8482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2476500" y="1496667"/>
            <a:ext cx="1066800" cy="7620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348609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3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546729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424809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424809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790890"/>
            <a:ext cx="22654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8006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340989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Oval 159"/>
          <p:cNvSpPr/>
          <p:nvPr>
            <p:custDataLst>
              <p:tags r:id="rId119"/>
            </p:custDataLst>
          </p:nvPr>
        </p:nvSpPr>
        <p:spPr>
          <a:xfrm>
            <a:off x="4645660" y="4800600"/>
            <a:ext cx="993140" cy="927103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forward</a:t>
            </a:r>
            <a:br>
              <a:rPr lang="en-US" dirty="0" smtClean="0"/>
            </a:b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161" name="Oval 160"/>
          <p:cNvSpPr/>
          <p:nvPr>
            <p:custDataLst>
              <p:tags r:id="rId120"/>
            </p:custDataLst>
          </p:nvPr>
        </p:nvSpPr>
        <p:spPr>
          <a:xfrm>
            <a:off x="2324099" y="4936551"/>
            <a:ext cx="1066802" cy="914401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detect</a:t>
            </a:r>
            <a:br>
              <a:rPr lang="en-US" dirty="0" smtClean="0"/>
            </a:br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217" name="Rectangle 19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343400" y="2819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8" name="Line 43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H="1">
            <a:off x="4267200" y="1600200"/>
            <a:ext cx="2133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0" name="Line 4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400800" y="1600200"/>
            <a:ext cx="0" cy="1276288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1" name="Line 4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V="1">
            <a:off x="4114800" y="1447800"/>
            <a:ext cx="0" cy="173349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2" name="Line 43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H="1" flipV="1">
            <a:off x="4267200" y="1600197"/>
            <a:ext cx="0" cy="1352492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" name="Line 43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4114800" y="3200399"/>
            <a:ext cx="228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5" name="Line 43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 flipV="1">
            <a:off x="4114800" y="2362199"/>
            <a:ext cx="3048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6" name="Line 43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 flipV="1">
            <a:off x="4267200" y="2133599"/>
            <a:ext cx="175054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Rectangle 19"/>
          <p:cNvSpPr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419600" y="2057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199" name="Oval 198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3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" name="TextBox 203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" name="TextBox 205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 4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33400" y="24384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162800" y="5334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04281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585281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56681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051881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1447800" y="3352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51881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5486400" y="5496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17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33400" y="838200"/>
            <a:ext cx="0" cy="1600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585281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04281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575881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4572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447800" y="38100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1600200" y="3505200"/>
            <a:ext cx="0" cy="1905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1752600" y="3581400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1676400" y="57912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5400000" flipH="1">
            <a:off x="1365766" y="5263634"/>
            <a:ext cx="609600" cy="597932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447800" y="44958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600200" y="4419600"/>
            <a:ext cx="53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2600" y="4343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4267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32"/>
            </p:custDataLst>
          </p:nvPr>
        </p:nvSpPr>
        <p:spPr>
          <a:xfrm>
            <a:off x="2133600" y="4191000"/>
            <a:ext cx="2286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62200" y="4419600"/>
            <a:ext cx="1371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34"/>
            </p:custDataLst>
          </p:nvPr>
        </p:nvSpPr>
        <p:spPr>
          <a:xfrm>
            <a:off x="4648200" y="50495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35"/>
            </p:custDataLst>
          </p:nvPr>
        </p:nvSpPr>
        <p:spPr>
          <a:xfrm>
            <a:off x="990600" y="58775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36"/>
            </p:custDataLst>
          </p:nvPr>
        </p:nvSpPr>
        <p:spPr>
          <a:xfrm>
            <a:off x="5105400" y="59537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37"/>
            </p:custDataLst>
          </p:nvPr>
        </p:nvSpPr>
        <p:spPr>
          <a:xfrm>
            <a:off x="4648200" y="41148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sp>
        <p:nvSpPr>
          <p:cNvPr id="114" name="Rectangle 113"/>
          <p:cNvSpPr/>
          <p:nvPr>
            <p:custDataLst>
              <p:tags r:id="rId38"/>
            </p:custDataLst>
          </p:nvPr>
        </p:nvSpPr>
        <p:spPr>
          <a:xfrm>
            <a:off x="1373459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356681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5400000">
            <a:off x="1304726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438400" y="24384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4290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38100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581400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2766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657600" y="3352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32766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8100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4290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35981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35814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 rot="5400000">
            <a:off x="3529445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876800" y="2438400"/>
            <a:ext cx="297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6388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198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4864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5867400" y="33528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4864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198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68"/>
            </p:custDataLst>
          </p:nvPr>
        </p:nvSpPr>
        <p:spPr>
          <a:xfrm>
            <a:off x="58079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57912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 rot="5400000">
            <a:off x="5739245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7" name="Line 42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78486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82296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Oval 4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8001000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0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76962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H="1" flipV="1">
            <a:off x="8077200" y="33528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2" name="Line 5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76962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3" name="Line 4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296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4" name="Line 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78486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>
            <p:custDataLst>
              <p:tags r:id="rId82"/>
            </p:custDataLst>
          </p:nvPr>
        </p:nvSpPr>
        <p:spPr>
          <a:xfrm>
            <a:off x="80177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6" name="Line 4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80010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AutoShape 4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 rot="5400000">
            <a:off x="7949045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8" name="Line 4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>
            <a:off x="1905000" y="3657600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1600200" y="35052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>
            <a:off x="1752600" y="3581400"/>
            <a:ext cx="411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1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1905000" y="36576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6482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6858000" y="1905000"/>
            <a:ext cx="0" cy="1981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7" name="Line 2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89916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2590800" y="3962400"/>
            <a:ext cx="1600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9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6781800" y="3962400"/>
            <a:ext cx="2209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 flipV="1">
            <a:off x="41910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6019800" y="3886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3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6781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5257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648200" y="3962400"/>
            <a:ext cx="60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5376644" y="4800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5376644" y="57150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2"/>
            </p:custDataLst>
          </p:nvPr>
        </p:nvSpPr>
        <p:spPr>
          <a:xfrm>
            <a:off x="5562600" y="5562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3"/>
            </p:custDataLst>
          </p:nvPr>
        </p:nvSpPr>
        <p:spPr>
          <a:xfrm>
            <a:off x="5638800" y="4629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04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05"/>
            </p:custDataLst>
          </p:nvPr>
        </p:nvGrpSpPr>
        <p:grpSpPr bwMode="auto">
          <a:xfrm rot="5400000">
            <a:off x="5334000" y="3515379"/>
            <a:ext cx="381000" cy="3581400"/>
            <a:chOff x="4848" y="2112"/>
            <a:chExt cx="240" cy="1056"/>
          </a:xfrm>
        </p:grpSpPr>
        <p:sp>
          <p:nvSpPr>
            <p:cNvPr id="120" name="Line 32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Line 33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Line 34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3" name="Line 35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 rot="5400000">
            <a:off x="5257800" y="2580622"/>
            <a:ext cx="381000" cy="3581400"/>
            <a:chOff x="4848" y="2112"/>
            <a:chExt cx="240" cy="1056"/>
          </a:xfrm>
        </p:grpSpPr>
        <p:sp>
          <p:nvSpPr>
            <p:cNvPr id="195" name="Line 32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8" name="TextBox 117" hidden="1"/>
          <p:cNvSpPr txBox="1"/>
          <p:nvPr>
            <p:custDataLst>
              <p:tags r:id="rId107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7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61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5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8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18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sp>
        <p:nvSpPr>
          <p:cNvPr id="118" name="TextBox 117" hidden="1"/>
          <p:cNvSpPr txBox="1"/>
          <p:nvPr>
            <p:custDataLst>
              <p:tags r:id="rId19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119" name="Rectangle 3"/>
          <p:cNvSpPr txBox="1">
            <a:spLocks noChangeArrowheads="1"/>
          </p:cNvSpPr>
          <p:nvPr>
            <p:custDataLst>
              <p:tags r:id="rId20"/>
            </p:custDataLst>
          </p:nvPr>
        </p:nvSpPr>
        <p:spPr>
          <a:xfrm>
            <a:off x="228600" y="2209800"/>
            <a:ext cx="8458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m</a:t>
            </a:r>
            <a:r>
              <a:rPr lang="en-US" sz="2800" dirty="0" smtClean="0"/>
              <a:t> bit offset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Q: How big is cache (</a:t>
            </a:r>
            <a:r>
              <a:rPr lang="en-US" sz="2800" b="1" dirty="0" smtClean="0">
                <a:solidFill>
                  <a:schemeClr val="accent1"/>
                </a:solidFill>
              </a:rPr>
              <a:t>data only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</a:p>
          <a:p>
            <a:endParaRPr lang="en-US" sz="2800" dirty="0" smtClean="0"/>
          </a:p>
        </p:txBody>
      </p:sp>
      <p:sp>
        <p:nvSpPr>
          <p:cNvPr id="160" name="Rectangle 159"/>
          <p:cNvSpPr/>
          <p:nvPr>
            <p:custDataLst>
              <p:tags r:id="rId21"/>
            </p:custDataLst>
          </p:nvPr>
        </p:nvSpPr>
        <p:spPr>
          <a:xfrm>
            <a:off x="1981200" y="2158425"/>
            <a:ext cx="4031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blocks (cache lines)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86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8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18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sp>
        <p:nvSpPr>
          <p:cNvPr id="118" name="TextBox 117" hidden="1"/>
          <p:cNvSpPr txBox="1"/>
          <p:nvPr>
            <p:custDataLst>
              <p:tags r:id="rId19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119" name="Rectangle 3"/>
          <p:cNvSpPr txBox="1">
            <a:spLocks noChangeArrowheads="1"/>
          </p:cNvSpPr>
          <p:nvPr>
            <p:custDataLst>
              <p:tags r:id="rId20"/>
            </p:custDataLst>
          </p:nvPr>
        </p:nvSpPr>
        <p:spPr>
          <a:xfrm>
            <a:off x="228600" y="2209800"/>
            <a:ext cx="8915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m</a:t>
            </a:r>
            <a:r>
              <a:rPr lang="en-US" sz="2800" dirty="0" smtClean="0"/>
              <a:t> bit offset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Q: How much SRAM needed (</a:t>
            </a:r>
            <a:r>
              <a:rPr lang="en-US" sz="2800" b="1" i="1" dirty="0">
                <a:solidFill>
                  <a:schemeClr val="accent1"/>
                </a:solidFill>
              </a:rPr>
              <a:t>data + overhead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60" name="Rectangle 159"/>
          <p:cNvSpPr/>
          <p:nvPr>
            <p:custDataLst>
              <p:tags r:id="rId21"/>
            </p:custDataLst>
          </p:nvPr>
        </p:nvSpPr>
        <p:spPr>
          <a:xfrm>
            <a:off x="1981200" y="2158425"/>
            <a:ext cx="4031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blocks (cache lines)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2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5522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35523" name="Rectangle 3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3552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25" name="Rectangle 5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4651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Example:Simple</a:t>
            </a:r>
            <a:r>
              <a:rPr lang="en-US" dirty="0" smtClean="0"/>
              <a:t> </a:t>
            </a:r>
            <a:r>
              <a:rPr lang="en-US" dirty="0"/>
              <a:t>Fully Associative Cache</a:t>
            </a:r>
          </a:p>
        </p:txBody>
      </p:sp>
      <p:sp>
        <p:nvSpPr>
          <p:cNvPr id="343552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3552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3552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3552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3553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3553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3553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3553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3553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35535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3553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3553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35538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39" name="Rectangle 19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40" name="Rectangle 20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41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35542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3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4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5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3554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35548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49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50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5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3555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3555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3555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3555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3555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3555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3555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35559" name="Text Box 39"/>
          <p:cNvSpPr txBox="1">
            <a:spLocks noChangeArrowheads="1"/>
          </p:cNvSpPr>
          <p:nvPr/>
        </p:nvSpPr>
        <p:spPr bwMode="auto">
          <a:xfrm>
            <a:off x="3886200" y="1295400"/>
            <a:ext cx="178382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4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435560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35561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35562" name="Rectangle 42"/>
          <p:cNvSpPr>
            <a:spLocks noChangeArrowheads="1"/>
          </p:cNvSpPr>
          <p:nvPr/>
        </p:nvSpPr>
        <p:spPr bwMode="ltGray">
          <a:xfrm>
            <a:off x="4259263" y="42608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3" name="Rectangle 43"/>
          <p:cNvSpPr>
            <a:spLocks noChangeArrowheads="1"/>
          </p:cNvSpPr>
          <p:nvPr/>
        </p:nvSpPr>
        <p:spPr bwMode="ltGray">
          <a:xfrm>
            <a:off x="4792663" y="42608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4" name="Rectangle 44"/>
          <p:cNvSpPr>
            <a:spLocks noChangeArrowheads="1"/>
          </p:cNvSpPr>
          <p:nvPr/>
        </p:nvSpPr>
        <p:spPr bwMode="ltGray">
          <a:xfrm>
            <a:off x="4792663" y="45656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5" name="Rectangle 45"/>
          <p:cNvSpPr>
            <a:spLocks noChangeArrowheads="1"/>
          </p:cNvSpPr>
          <p:nvPr/>
        </p:nvSpPr>
        <p:spPr bwMode="ltGray">
          <a:xfrm>
            <a:off x="4259263" y="48704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6" name="Rectangle 46"/>
          <p:cNvSpPr>
            <a:spLocks noChangeArrowheads="1"/>
          </p:cNvSpPr>
          <p:nvPr/>
        </p:nvSpPr>
        <p:spPr bwMode="ltGray">
          <a:xfrm>
            <a:off x="4792663" y="48704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7" name="Rectangle 47"/>
          <p:cNvSpPr>
            <a:spLocks noChangeArrowheads="1"/>
          </p:cNvSpPr>
          <p:nvPr/>
        </p:nvSpPr>
        <p:spPr bwMode="ltGray">
          <a:xfrm>
            <a:off x="4792663" y="51752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8" name="Rectangle 48"/>
          <p:cNvSpPr>
            <a:spLocks noChangeArrowheads="1"/>
          </p:cNvSpPr>
          <p:nvPr/>
        </p:nvSpPr>
        <p:spPr bwMode="ltGray">
          <a:xfrm>
            <a:off x="4030663" y="42608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35569" name="Rectangle 49"/>
          <p:cNvSpPr>
            <a:spLocks noChangeArrowheads="1"/>
          </p:cNvSpPr>
          <p:nvPr/>
        </p:nvSpPr>
        <p:spPr bwMode="ltGray">
          <a:xfrm>
            <a:off x="4030663" y="48704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1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6051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9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166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1667" name="Rectangle 3"/>
          <p:cNvSpPr>
            <a:spLocks noChangeArrowheads="1"/>
          </p:cNvSpPr>
          <p:nvPr/>
        </p:nvSpPr>
        <p:spPr bwMode="ltGray">
          <a:xfrm>
            <a:off x="4287838" y="42751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68" name="Rectangle 4"/>
          <p:cNvSpPr>
            <a:spLocks noChangeArrowheads="1"/>
          </p:cNvSpPr>
          <p:nvPr/>
        </p:nvSpPr>
        <p:spPr bwMode="ltGray">
          <a:xfrm>
            <a:off x="4821238" y="42751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69" name="Rectangle 5"/>
          <p:cNvSpPr>
            <a:spLocks noChangeArrowheads="1"/>
          </p:cNvSpPr>
          <p:nvPr/>
        </p:nvSpPr>
        <p:spPr bwMode="ltGray">
          <a:xfrm>
            <a:off x="4821238" y="45799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70" name="Rectangle 6"/>
          <p:cNvSpPr>
            <a:spLocks noChangeArrowheads="1"/>
          </p:cNvSpPr>
          <p:nvPr/>
        </p:nvSpPr>
        <p:spPr bwMode="ltGray">
          <a:xfrm>
            <a:off x="4059238" y="42751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41671" name="Rectangle 7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41672" name="Rectangle 8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1673" name="Rectangle 9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Access</a:t>
            </a:r>
          </a:p>
        </p:txBody>
      </p:sp>
      <p:sp>
        <p:nvSpPr>
          <p:cNvPr id="3441674" name="Rectangle 10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41675" name="Rectangle 11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41676" name="Rectangle 12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41677" name="Rectangle 13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41678" name="Rectangle 14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41679" name="Rectangle 15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41680" name="Rectangle 16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41681" name="Rectangle 17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41682" name="Text Box 18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41683" name="Text Box 19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41684" name="Text Box 20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41685" name="Text Box 21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41686" name="Rectangle 22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accent1"/>
                </a:solidFill>
              </a:rPr>
              <a:t>0000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441687" name="Rectangle 23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88" name="Rectangle 24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89" name="Text Box 25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41690" name="Rectangle 26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1" name="Rectangle 27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2" name="Rectangle 28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3" name="Rectangle 29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4" name="Text Box 30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41695" name="Text Box 31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41696" name="Rectangle 32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7" name="Rectangle 33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8" name="Rectangle 34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699" name="Rectangle 35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41700" name="Rectangle 36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41701" name="Rectangle 37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41702" name="Rectangle 38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41703" name="Rectangle 39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41704" name="Rectangle 40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41705" name="Rectangle 41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41706" name="Rectangle 42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41707" name="AutoShape 43"/>
          <p:cNvSpPr>
            <a:spLocks noChangeArrowheads="1"/>
          </p:cNvSpPr>
          <p:nvPr/>
        </p:nvSpPr>
        <p:spPr bwMode="auto">
          <a:xfrm>
            <a:off x="1295400" y="2590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1708" name="Rectangle 44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41709" name="Rectangle 45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1710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41711" name="Text Box 47"/>
          <p:cNvSpPr txBox="1">
            <a:spLocks noChangeArrowheads="1"/>
          </p:cNvSpPr>
          <p:nvPr/>
        </p:nvSpPr>
        <p:spPr bwMode="auto">
          <a:xfrm>
            <a:off x="4038600" y="5505450"/>
            <a:ext cx="1538288" cy="9445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441712" name="Text Box 48"/>
          <p:cNvSpPr txBox="1">
            <a:spLocks noChangeArrowheads="1"/>
          </p:cNvSpPr>
          <p:nvPr/>
        </p:nvSpPr>
        <p:spPr bwMode="auto">
          <a:xfrm>
            <a:off x="3505200" y="3581400"/>
            <a:ext cx="5629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LRU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41713" name="Text Box 49"/>
          <p:cNvSpPr txBox="1">
            <a:spLocks noChangeArrowheads="1"/>
          </p:cNvSpPr>
          <p:nvPr/>
        </p:nvSpPr>
        <p:spPr bwMode="auto">
          <a:xfrm>
            <a:off x="4078288" y="18716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0000</a:t>
            </a:r>
            <a:r>
              <a:rPr lang="en-US" b="1" u="sng" dirty="0" smtClean="0">
                <a:solidFill>
                  <a:srgbClr val="3333CC"/>
                </a:solidFill>
              </a:rPr>
              <a:t>1</a:t>
            </a:r>
            <a:endParaRPr lang="en-US" b="1" u="sng" dirty="0">
              <a:solidFill>
                <a:srgbClr val="3333CC"/>
              </a:solidFill>
            </a:endParaRPr>
          </a:p>
        </p:txBody>
      </p:sp>
      <p:sp>
        <p:nvSpPr>
          <p:cNvPr id="3441714" name="Line 50"/>
          <p:cNvSpPr>
            <a:spLocks noChangeShapeType="1"/>
          </p:cNvSpPr>
          <p:nvPr/>
        </p:nvSpPr>
        <p:spPr bwMode="auto">
          <a:xfrm flipH="1">
            <a:off x="4600574" y="2209800"/>
            <a:ext cx="220664" cy="7397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41715" name="Freeform 51"/>
          <p:cNvSpPr>
            <a:spLocks/>
          </p:cNvSpPr>
          <p:nvPr/>
        </p:nvSpPr>
        <p:spPr bwMode="auto">
          <a:xfrm flipV="1">
            <a:off x="5316127" y="2057399"/>
            <a:ext cx="914811" cy="1524000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41716" name="Text Box 52"/>
          <p:cNvSpPr txBox="1">
            <a:spLocks noChangeArrowheads="1"/>
          </p:cNvSpPr>
          <p:nvPr/>
        </p:nvSpPr>
        <p:spPr bwMode="auto">
          <a:xfrm rot="2853156">
            <a:off x="5467350" y="2236788"/>
            <a:ext cx="130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</a:rPr>
              <a:t>block offset</a:t>
            </a:r>
          </a:p>
        </p:txBody>
      </p:sp>
      <p:sp>
        <p:nvSpPr>
          <p:cNvPr id="3441717" name="Rectangle 53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41718" name="Rectangle 54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41719" name="Rectangle 55"/>
          <p:cNvSpPr>
            <a:spLocks noChangeArrowheads="1"/>
          </p:cNvSpPr>
          <p:nvPr/>
        </p:nvSpPr>
        <p:spPr bwMode="ltGray">
          <a:xfrm>
            <a:off x="4294188" y="48926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720" name="Rectangle 56"/>
          <p:cNvSpPr>
            <a:spLocks noChangeArrowheads="1"/>
          </p:cNvSpPr>
          <p:nvPr/>
        </p:nvSpPr>
        <p:spPr bwMode="ltGray">
          <a:xfrm>
            <a:off x="4827588" y="48926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721" name="Rectangle 57"/>
          <p:cNvSpPr>
            <a:spLocks noChangeArrowheads="1"/>
          </p:cNvSpPr>
          <p:nvPr/>
        </p:nvSpPr>
        <p:spPr bwMode="ltGray">
          <a:xfrm>
            <a:off x="4827588" y="51974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41722" name="Rectangle 58"/>
          <p:cNvSpPr>
            <a:spLocks noChangeArrowheads="1"/>
          </p:cNvSpPr>
          <p:nvPr/>
        </p:nvSpPr>
        <p:spPr bwMode="ltGray">
          <a:xfrm>
            <a:off x="4065588" y="48926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3217198" y="2498725"/>
            <a:ext cx="3642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624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624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6624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624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6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and 11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466247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66248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66249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66250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66251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66252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66253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66254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66255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6625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6625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66258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66259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66260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66261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66262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66263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66264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66265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66266" name="AutoShape 26"/>
          <p:cNvSpPr>
            <a:spLocks noChangeArrowheads="1"/>
          </p:cNvSpPr>
          <p:nvPr/>
        </p:nvSpPr>
        <p:spPr bwMode="auto">
          <a:xfrm>
            <a:off x="1352550" y="47879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626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61454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3+2+2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6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66269" name="Rectangle 2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7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7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7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6627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7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7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7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46627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46627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46627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46628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628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628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628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628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9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91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92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9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66294" name="Rectangle 54"/>
          <p:cNvSpPr>
            <a:spLocks noChangeArrowheads="1"/>
          </p:cNvSpPr>
          <p:nvPr/>
        </p:nvSpPr>
        <p:spPr bwMode="blackWhite">
          <a:xfrm>
            <a:off x="4273550" y="42306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95" name="Rectangle 55"/>
          <p:cNvSpPr>
            <a:spLocks noChangeArrowheads="1"/>
          </p:cNvSpPr>
          <p:nvPr/>
        </p:nvSpPr>
        <p:spPr bwMode="auto">
          <a:xfrm>
            <a:off x="4795838" y="42354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466296" name="Rectangle 56"/>
          <p:cNvSpPr>
            <a:spLocks noChangeArrowheads="1"/>
          </p:cNvSpPr>
          <p:nvPr/>
        </p:nvSpPr>
        <p:spPr bwMode="auto">
          <a:xfrm>
            <a:off x="4795838" y="45402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3466297" name="Rectangle 57"/>
          <p:cNvSpPr>
            <a:spLocks noChangeArrowheads="1"/>
          </p:cNvSpPr>
          <p:nvPr/>
        </p:nvSpPr>
        <p:spPr bwMode="auto">
          <a:xfrm>
            <a:off x="4797425" y="4829175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180</a:t>
            </a:r>
          </a:p>
        </p:txBody>
      </p:sp>
      <p:sp>
        <p:nvSpPr>
          <p:cNvPr id="3466298" name="Rectangle 58"/>
          <p:cNvSpPr>
            <a:spLocks noChangeArrowheads="1"/>
          </p:cNvSpPr>
          <p:nvPr/>
        </p:nvSpPr>
        <p:spPr bwMode="auto">
          <a:xfrm>
            <a:off x="4797425" y="5133975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190</a:t>
            </a:r>
          </a:p>
        </p:txBody>
      </p:sp>
      <p:sp>
        <p:nvSpPr>
          <p:cNvPr id="3466299" name="Rectangle 59"/>
          <p:cNvSpPr>
            <a:spLocks noChangeArrowheads="1"/>
          </p:cNvSpPr>
          <p:nvPr/>
        </p:nvSpPr>
        <p:spPr bwMode="auto">
          <a:xfrm>
            <a:off x="4251325" y="4818063"/>
            <a:ext cx="533400" cy="304800"/>
          </a:xfrm>
          <a:prstGeom prst="rect">
            <a:avLst/>
          </a:prstGeom>
          <a:solidFill>
            <a:srgbClr val="009900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3217133" y="2498725"/>
            <a:ext cx="3642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9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Eviction</a:t>
            </a:r>
          </a:p>
        </p:txBody>
      </p:sp>
      <p:sp>
        <p:nvSpPr>
          <p:cNvPr id="32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4000"/>
              </a:lnSpc>
            </a:pPr>
            <a:r>
              <a:rPr lang="en-US"/>
              <a:t>Which cache line should be evicted from the cache to make room for a new line?</a:t>
            </a:r>
          </a:p>
          <a:p>
            <a:pPr lvl="1">
              <a:lnSpc>
                <a:spcPct val="94000"/>
              </a:lnSpc>
            </a:pPr>
            <a:r>
              <a:rPr lang="en-US"/>
              <a:t>Direct-mapped</a:t>
            </a:r>
          </a:p>
          <a:p>
            <a:pPr lvl="2">
              <a:lnSpc>
                <a:spcPct val="94000"/>
              </a:lnSpc>
            </a:pPr>
            <a:r>
              <a:rPr lang="en-US"/>
              <a:t>no choice, must evict line selected by index</a:t>
            </a:r>
          </a:p>
          <a:p>
            <a:pPr lvl="1">
              <a:lnSpc>
                <a:spcPct val="94000"/>
              </a:lnSpc>
            </a:pPr>
            <a:r>
              <a:rPr lang="en-US"/>
              <a:t>Associative caches</a:t>
            </a:r>
          </a:p>
          <a:p>
            <a:pPr lvl="2">
              <a:lnSpc>
                <a:spcPct val="94000"/>
              </a:lnSpc>
            </a:pPr>
            <a:r>
              <a:rPr lang="en-US"/>
              <a:t>random: select one of the lines at random</a:t>
            </a:r>
          </a:p>
          <a:p>
            <a:pPr lvl="2">
              <a:lnSpc>
                <a:spcPct val="94000"/>
              </a:lnSpc>
            </a:pPr>
            <a:r>
              <a:rPr lang="en-US"/>
              <a:t>round-robin: similar to random</a:t>
            </a:r>
          </a:p>
          <a:p>
            <a:pPr lvl="2">
              <a:lnSpc>
                <a:spcPct val="94000"/>
              </a:lnSpc>
            </a:pPr>
            <a:r>
              <a:rPr lang="en-US"/>
              <a:t>FIFO: replace oldest line</a:t>
            </a:r>
          </a:p>
          <a:p>
            <a:pPr lvl="2">
              <a:lnSpc>
                <a:spcPct val="94000"/>
              </a:lnSpc>
            </a:pPr>
            <a:r>
              <a:rPr lang="en-US"/>
              <a:t>LRU: replace line that has not been used in the longest time</a:t>
            </a:r>
          </a:p>
        </p:txBody>
      </p:sp>
    </p:spTree>
    <p:extLst>
      <p:ext uri="{BB962C8B-B14F-4D97-AF65-F5344CB8AC3E}">
        <p14:creationId xmlns:p14="http://schemas.microsoft.com/office/powerpoint/2010/main" val="38527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Cache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533400"/>
            <a:ext cx="3048000" cy="6172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Direct Mapped</a:t>
            </a:r>
          </a:p>
          <a:p>
            <a:r>
              <a:rPr lang="en-US" dirty="0" smtClean="0"/>
              <a:t>+ Smaller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Faster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Very</a:t>
            </a:r>
          </a:p>
          <a:p>
            <a:r>
              <a:rPr lang="en-US" dirty="0" smtClean="0"/>
              <a:t>– Lots</a:t>
            </a:r>
          </a:p>
          <a:p>
            <a:r>
              <a:rPr lang="en-US" dirty="0" smtClean="0"/>
              <a:t>– Low</a:t>
            </a:r>
          </a:p>
          <a:p>
            <a:r>
              <a:rPr lang="en-US" dirty="0" smtClean="0"/>
              <a:t>– Common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791200" y="533400"/>
            <a:ext cx="3124200" cy="6172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algn="r"/>
            <a:r>
              <a:rPr lang="en-US" dirty="0" smtClean="0"/>
              <a:t>Larger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Slower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Not Very –</a:t>
            </a:r>
          </a:p>
          <a:p>
            <a:pPr algn="r"/>
            <a:r>
              <a:rPr lang="en-US" dirty="0" smtClean="0"/>
              <a:t>Zero +</a:t>
            </a:r>
          </a:p>
          <a:p>
            <a:pPr algn="r"/>
            <a:r>
              <a:rPr lang="en-US" dirty="0" smtClean="0"/>
              <a:t>High +</a:t>
            </a:r>
          </a:p>
          <a:p>
            <a:pPr algn="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2438400" y="1066800"/>
            <a:ext cx="42672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Tag Size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SRAM Overhead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Controller Logic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Speed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Price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Scalability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# of conflict misses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Hit rate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Pathological Cases?</a:t>
            </a:r>
          </a:p>
          <a:p>
            <a:pPr algn="ctr">
              <a:spcBef>
                <a:spcPts val="672"/>
              </a:spcBef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2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4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Compromise</a:t>
            </a:r>
          </a:p>
        </p:txBody>
      </p:sp>
      <p:sp>
        <p:nvSpPr>
          <p:cNvPr id="35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Set-associative cache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Like a direct-mapped cache</a:t>
            </a:r>
          </a:p>
          <a:p>
            <a:pPr lvl="1">
              <a:lnSpc>
                <a:spcPct val="90000"/>
              </a:lnSpc>
            </a:pPr>
            <a:r>
              <a:rPr lang="en-US"/>
              <a:t>Index into a location</a:t>
            </a:r>
          </a:p>
          <a:p>
            <a:pPr lvl="1">
              <a:lnSpc>
                <a:spcPct val="90000"/>
              </a:lnSpc>
            </a:pPr>
            <a:r>
              <a:rPr lang="en-US"/>
              <a:t>Fast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Like a fully-associative cache</a:t>
            </a:r>
          </a:p>
          <a:p>
            <a:pPr lvl="1">
              <a:lnSpc>
                <a:spcPct val="90000"/>
              </a:lnSpc>
            </a:pPr>
            <a:r>
              <a:rPr lang="en-US"/>
              <a:t>Can store multiple entries </a:t>
            </a:r>
          </a:p>
          <a:p>
            <a:pPr lvl="2">
              <a:lnSpc>
                <a:spcPct val="90000"/>
              </a:lnSpc>
            </a:pPr>
            <a:r>
              <a:rPr lang="en-US"/>
              <a:t>decreases thrashing in cache</a:t>
            </a:r>
          </a:p>
          <a:p>
            <a:pPr lvl="1">
              <a:lnSpc>
                <a:spcPct val="90000"/>
              </a:lnSpc>
            </a:pPr>
            <a:r>
              <a:rPr lang="en-US"/>
              <a:t>Search in each element</a:t>
            </a:r>
          </a:p>
        </p:txBody>
      </p:sp>
    </p:spTree>
    <p:extLst>
      <p:ext uri="{BB962C8B-B14F-4D97-AF65-F5344CB8AC3E}">
        <p14:creationId xmlns:p14="http://schemas.microsoft.com/office/powerpoint/2010/main" val="2413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818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00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05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77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914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781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002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146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9050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0386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34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914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818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3" name="Line 4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57200" y="3352800"/>
            <a:ext cx="3505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9"/>
            </p:custDataLst>
          </p:nvPr>
        </p:nvSpPr>
        <p:spPr>
          <a:xfrm>
            <a:off x="-152400" y="0"/>
            <a:ext cx="9601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3-Way Set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002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696200" y="6096000"/>
            <a:ext cx="304800" cy="1018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5146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9050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 rot="5400000">
            <a:off x="5867400" y="4277379"/>
            <a:ext cx="381000" cy="3581400"/>
            <a:chOff x="4848" y="2112"/>
            <a:chExt cx="240" cy="1056"/>
          </a:xfrm>
        </p:grpSpPr>
        <p:sp>
          <p:nvSpPr>
            <p:cNvPr id="3311648" name="Line 32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0" name="Line 34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7" name="Line 4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57200" y="914400"/>
            <a:ext cx="0" cy="2438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19050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2860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574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7526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2133600" y="4267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7526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6019800" y="6258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43"/>
            </p:custDataLst>
          </p:nvPr>
        </p:nvCxnSpPr>
        <p:spPr>
          <a:xfrm rot="5400000">
            <a:off x="3848099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860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9050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276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6019800" y="5334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133600" y="4724400"/>
            <a:ext cx="0" cy="1219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4419600"/>
            <a:ext cx="0" cy="1676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438400" y="4495800"/>
            <a:ext cx="0" cy="1524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2286000" y="63246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5400000" flipH="1">
            <a:off x="1975366" y="5720834"/>
            <a:ext cx="609600" cy="597932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133600" y="5334000"/>
            <a:ext cx="685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2286000" y="51816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2438400" y="5029200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6" name="Rectangle 145"/>
          <p:cNvSpPr/>
          <p:nvPr>
            <p:custDataLst>
              <p:tags r:id="rId56"/>
            </p:custDataLst>
          </p:nvPr>
        </p:nvSpPr>
        <p:spPr>
          <a:xfrm>
            <a:off x="2819400" y="4953000"/>
            <a:ext cx="228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/>
          <p:cNvCxnSpPr/>
          <p:nvPr>
            <p:custDataLst>
              <p:tags r:id="rId57"/>
            </p:custDataLst>
          </p:nvPr>
        </p:nvCxnSpPr>
        <p:spPr>
          <a:xfrm>
            <a:off x="3026735" y="5181600"/>
            <a:ext cx="1240465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58"/>
            </p:custDataLst>
          </p:nvPr>
        </p:nvSpPr>
        <p:spPr>
          <a:xfrm>
            <a:off x="5181600" y="581156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59"/>
            </p:custDataLst>
          </p:nvPr>
        </p:nvSpPr>
        <p:spPr>
          <a:xfrm>
            <a:off x="1600200" y="6410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60"/>
            </p:custDataLst>
          </p:nvPr>
        </p:nvSpPr>
        <p:spPr>
          <a:xfrm>
            <a:off x="5181600" y="641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61"/>
            </p:custDataLst>
          </p:nvPr>
        </p:nvSpPr>
        <p:spPr>
          <a:xfrm>
            <a:off x="5181600" y="4876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grpSp>
        <p:nvGrpSpPr>
          <p:cNvPr id="3" name="Group 31"/>
          <p:cNvGrpSpPr>
            <a:grpSpLocks/>
          </p:cNvGrpSpPr>
          <p:nvPr>
            <p:custDataLst>
              <p:tags r:id="rId62"/>
            </p:custDataLst>
          </p:nvPr>
        </p:nvGrpSpPr>
        <p:grpSpPr bwMode="auto">
          <a:xfrm rot="5400000">
            <a:off x="5791200" y="3342622"/>
            <a:ext cx="381000" cy="3581400"/>
            <a:chOff x="4848" y="2112"/>
            <a:chExt cx="240" cy="1056"/>
          </a:xfrm>
        </p:grpSpPr>
        <p:sp>
          <p:nvSpPr>
            <p:cNvPr id="161" name="Line 32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2" name="Line 33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3" name="Line 34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4" name="Line 35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14" name="Rectangle 113"/>
          <p:cNvSpPr/>
          <p:nvPr>
            <p:custDataLst>
              <p:tags r:id="rId63"/>
            </p:custDataLst>
          </p:nvPr>
        </p:nvSpPr>
        <p:spPr>
          <a:xfrm>
            <a:off x="20741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20574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5400000">
            <a:off x="20054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3810000" y="3352800"/>
            <a:ext cx="2514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86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9530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43434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43434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47244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44958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41910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 flipV="1">
            <a:off x="4572000" y="42672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41910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7244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43434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>
            <p:custDataLst>
              <p:tags r:id="rId78"/>
            </p:custDataLst>
          </p:nvPr>
        </p:nvSpPr>
        <p:spPr>
          <a:xfrm>
            <a:off x="45125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 flipV="1">
            <a:off x="44958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 rot="5400000">
            <a:off x="44438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6248400" y="33528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4770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73914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781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67818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71628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69342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66294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H="1" flipV="1">
            <a:off x="7010400" y="42672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66294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71628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67818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0" name="Rectangle 169"/>
          <p:cNvSpPr/>
          <p:nvPr>
            <p:custDataLst>
              <p:tags r:id="rId93"/>
            </p:custDataLst>
          </p:nvPr>
        </p:nvSpPr>
        <p:spPr>
          <a:xfrm>
            <a:off x="69509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 flipV="1">
            <a:off x="69342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5400000">
            <a:off x="68822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2286000" y="4419600"/>
            <a:ext cx="2286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>
            <a:off x="2438400" y="4495800"/>
            <a:ext cx="457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5562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8001000" y="1905000"/>
            <a:ext cx="0" cy="2743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3276600" y="47244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6553200" y="46482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47244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6553200" y="4648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H="1" flipV="1">
            <a:off x="57912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H="1" flipV="1">
            <a:off x="5562600" y="47244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5910044" y="55626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910044" y="64770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8" name="TextBox 207"/>
          <p:cNvSpPr txBox="1"/>
          <p:nvPr>
            <p:custDataLst>
              <p:tags r:id="rId108"/>
            </p:custDataLst>
          </p:nvPr>
        </p:nvSpPr>
        <p:spPr>
          <a:xfrm>
            <a:off x="6096000" y="632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9"/>
            </p:custDataLst>
          </p:nvPr>
        </p:nvSpPr>
        <p:spPr>
          <a:xfrm>
            <a:off x="6172200" y="5391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10"/>
            </p:custDataLst>
          </p:nvPr>
        </p:nvSpPr>
        <p:spPr>
          <a:xfrm>
            <a:off x="304800" y="457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111"/>
            </p:custDataLst>
          </p:nvPr>
        </p:nvCxnSpPr>
        <p:spPr>
          <a:xfrm rot="5400000">
            <a:off x="2628900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Line 4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1066800" y="1066800"/>
            <a:ext cx="0" cy="838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3" name="Line 4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1066800" y="19050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4" name="Line 48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1066800" y="1066800"/>
            <a:ext cx="2362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5" name="Line 41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3429000" y="9144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7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89" grpId="0" animBg="1"/>
      <p:bldP spid="190" grpId="0" animBg="1"/>
      <p:bldP spid="192" grpId="0" animBg="1"/>
      <p:bldP spid="196" grpId="0" animBg="1"/>
      <p:bldP spid="198" grpId="0" animBg="1"/>
      <p:bldP spid="200" grpId="0" animBg="1"/>
      <p:bldP spid="201" grpId="0" animBg="1"/>
      <p:bldP spid="202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  <p:bldP spid="232" grpId="0" animBg="1"/>
      <p:bldP spid="233" grpId="0" animBg="1"/>
      <p:bldP spid="234" grpId="0" animBg="1"/>
      <p:bldP spid="2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97149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42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43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44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45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46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47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65729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40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extBox 141"/>
            <p:cNvSpPr txBox="1"/>
            <p:nvPr>
              <p:custDataLst>
                <p:tags r:id="rId141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65729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38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39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65729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36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37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65729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32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33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34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35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657290"/>
            <a:ext cx="1981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6305490"/>
            <a:ext cx="381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800290"/>
            <a:ext cx="1828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5810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648200"/>
            <a:ext cx="685800" cy="304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219069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31812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714690"/>
            <a:ext cx="11430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2266890"/>
            <a:ext cx="1143001" cy="1363663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4038600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657290"/>
            <a:ext cx="1600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>
          <a:xfrm>
            <a:off x="228600" y="0"/>
            <a:ext cx="8763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Memory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142869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31812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72409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142869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800600" y="3486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7908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440049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7814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63849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87649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3105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33336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9432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5029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42672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65729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6305490"/>
            <a:ext cx="1600200" cy="2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4019491"/>
            <a:ext cx="533402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638490"/>
            <a:ext cx="4724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2457390"/>
            <a:ext cx="25146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971490"/>
            <a:ext cx="65532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4019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6572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657290"/>
            <a:ext cx="533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581088"/>
            <a:ext cx="46482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92399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325749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40194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63849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432428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72409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2190690"/>
            <a:ext cx="9906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781490"/>
            <a:ext cx="990600" cy="6858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72409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63849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424809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249549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3333690"/>
            <a:ext cx="114046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87649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142869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191000" y="4216627"/>
            <a:ext cx="2209800" cy="31463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424809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8006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867088"/>
            <a:ext cx="4724398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40956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636258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63816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867090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7240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6381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6381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72440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31812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2343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810191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60006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7240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724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61530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8482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2476500" y="1496667"/>
            <a:ext cx="1066800" cy="7620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348609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3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546729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424809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424809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790890"/>
            <a:ext cx="22654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8006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340989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Oval 159"/>
          <p:cNvSpPr/>
          <p:nvPr>
            <p:custDataLst>
              <p:tags r:id="rId119"/>
            </p:custDataLst>
          </p:nvPr>
        </p:nvSpPr>
        <p:spPr>
          <a:xfrm>
            <a:off x="4645660" y="4800600"/>
            <a:ext cx="993140" cy="927103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forward</a:t>
            </a:r>
            <a:br>
              <a:rPr lang="en-US" dirty="0" smtClean="0"/>
            </a:b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161" name="Oval 160"/>
          <p:cNvSpPr/>
          <p:nvPr>
            <p:custDataLst>
              <p:tags r:id="rId120"/>
            </p:custDataLst>
          </p:nvPr>
        </p:nvSpPr>
        <p:spPr>
          <a:xfrm>
            <a:off x="2324099" y="4936551"/>
            <a:ext cx="1066802" cy="914401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detect</a:t>
            </a:r>
            <a:br>
              <a:rPr lang="en-US" dirty="0" smtClean="0"/>
            </a:br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217" name="Rectangle 19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343400" y="2819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8" name="Line 43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H="1">
            <a:off x="4267200" y="1600200"/>
            <a:ext cx="2133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0" name="Line 4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400800" y="1600200"/>
            <a:ext cx="0" cy="1276288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1" name="Line 4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V="1">
            <a:off x="4114800" y="1447800"/>
            <a:ext cx="0" cy="173349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2" name="Line 43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H="1" flipV="1">
            <a:off x="4267200" y="1600197"/>
            <a:ext cx="0" cy="1352492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" name="Line 43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4114800" y="3200399"/>
            <a:ext cx="228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5" name="Line 43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 flipV="1">
            <a:off x="4114800" y="2362199"/>
            <a:ext cx="3048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6" name="Line 43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 flipV="1">
            <a:off x="4267200" y="2133599"/>
            <a:ext cx="175054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Rectangle 19"/>
          <p:cNvSpPr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419600" y="2057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199" name="Oval 198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3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" name="TextBox 203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" name="TextBox 205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8579" y="345954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6100" y="176669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5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Direct </a:t>
            </a:r>
            <a:r>
              <a:rPr lang="en-US" dirty="0"/>
              <a:t>Mapped</a:t>
            </a:r>
          </a:p>
        </p:txBody>
      </p:sp>
      <p:sp>
        <p:nvSpPr>
          <p:cNvPr id="3548167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8168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8169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8170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8171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8172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8173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8174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8175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78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8179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8180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8181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8182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8183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8184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8185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8" name="Text Box 68"/>
          <p:cNvSpPr txBox="1">
            <a:spLocks noChangeArrowheads="1"/>
          </p:cNvSpPr>
          <p:nvPr/>
        </p:nvSpPr>
        <p:spPr bwMode="auto">
          <a:xfrm>
            <a:off x="3886200" y="1219200"/>
            <a:ext cx="226151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2 bit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9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818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225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5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12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5226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Fully Associative</a:t>
            </a:r>
            <a:endParaRPr lang="en-US" dirty="0"/>
          </a:p>
        </p:txBody>
      </p:sp>
      <p:sp>
        <p:nvSpPr>
          <p:cNvPr id="355226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5226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5226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5226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5226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5226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5226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5227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5227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5227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5227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5227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5227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5227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5227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5227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5227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5228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5228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52282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83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52284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52285" name="Rectangle 2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86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7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8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52289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0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1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6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7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8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9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0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01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2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3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4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52305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6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7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8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9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52310" name="Rectangle 54"/>
          <p:cNvSpPr>
            <a:spLocks noChangeArrowheads="1"/>
          </p:cNvSpPr>
          <p:nvPr/>
        </p:nvSpPr>
        <p:spPr bwMode="blackWhite">
          <a:xfrm>
            <a:off x="4273550" y="42306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16" name="Text Box 60"/>
          <p:cNvSpPr txBox="1">
            <a:spLocks noChangeArrowheads="1"/>
          </p:cNvSpPr>
          <p:nvPr/>
        </p:nvSpPr>
        <p:spPr bwMode="auto">
          <a:xfrm>
            <a:off x="3886200" y="1219200"/>
            <a:ext cx="22615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4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  <p:sp>
        <p:nvSpPr>
          <p:cNvPr id="58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9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228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Rectangle 2"/>
          <p:cNvSpPr>
            <a:spLocks noChangeArrowheads="1"/>
          </p:cNvSpPr>
          <p:nvPr/>
        </p:nvSpPr>
        <p:spPr bwMode="auto">
          <a:xfrm>
            <a:off x="20955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20" name="Rectangle 4"/>
          <p:cNvSpPr>
            <a:spLocks noChangeArrowheads="1"/>
          </p:cNvSpPr>
          <p:nvPr/>
        </p:nvSpPr>
        <p:spPr bwMode="auto">
          <a:xfrm>
            <a:off x="6524625" y="1143000"/>
            <a:ext cx="2049463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1" name="Rectangle 5"/>
          <p:cNvSpPr>
            <a:spLocks noChangeArrowheads="1"/>
          </p:cNvSpPr>
          <p:nvPr/>
        </p:nvSpPr>
        <p:spPr bwMode="auto">
          <a:xfrm>
            <a:off x="2754313" y="1143000"/>
            <a:ext cx="3748087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Comparison: 2 </a:t>
            </a:r>
            <a:r>
              <a:rPr lang="en-US" sz="3600" dirty="0"/>
              <a:t>Way Set </a:t>
            </a:r>
            <a:r>
              <a:rPr lang="en-US" sz="3600" dirty="0" err="1"/>
              <a:t>Assoc</a:t>
            </a:r>
            <a:endParaRPr lang="en-US" sz="3600" dirty="0"/>
          </a:p>
        </p:txBody>
      </p:sp>
      <p:sp>
        <p:nvSpPr>
          <p:cNvPr id="354202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202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202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202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202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202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202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203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203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2032" name="Text Box 16"/>
          <p:cNvSpPr txBox="1">
            <a:spLocks noChangeArrowheads="1"/>
          </p:cNvSpPr>
          <p:nvPr/>
        </p:nvSpPr>
        <p:spPr bwMode="auto">
          <a:xfrm>
            <a:off x="830263" y="1182688"/>
            <a:ext cx="145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203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203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203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203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203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203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203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204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204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2042" name="Text Box 26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2043" name="Text Box 27"/>
          <p:cNvSpPr txBox="1">
            <a:spLocks noChangeArrowheads="1"/>
          </p:cNvSpPr>
          <p:nvPr/>
        </p:nvSpPr>
        <p:spPr bwMode="auto">
          <a:xfrm>
            <a:off x="306705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2044" name="Rectangle 28"/>
          <p:cNvSpPr>
            <a:spLocks noChangeArrowheads="1"/>
          </p:cNvSpPr>
          <p:nvPr/>
        </p:nvSpPr>
        <p:spPr bwMode="blackWhite">
          <a:xfrm>
            <a:off x="3067050" y="25622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5" name="Rectangle 29"/>
          <p:cNvSpPr>
            <a:spLocks noChangeArrowheads="1"/>
          </p:cNvSpPr>
          <p:nvPr/>
        </p:nvSpPr>
        <p:spPr bwMode="auto">
          <a:xfrm>
            <a:off x="3600450" y="25622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6" name="Rectangle 30"/>
          <p:cNvSpPr>
            <a:spLocks noChangeArrowheads="1"/>
          </p:cNvSpPr>
          <p:nvPr/>
        </p:nvSpPr>
        <p:spPr bwMode="auto">
          <a:xfrm>
            <a:off x="3600450" y="28670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7" name="Text Box 31"/>
          <p:cNvSpPr txBox="1">
            <a:spLocks noChangeArrowheads="1"/>
          </p:cNvSpPr>
          <p:nvPr/>
        </p:nvSpPr>
        <p:spPr bwMode="auto">
          <a:xfrm>
            <a:off x="2990850" y="2105025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2048" name="Rectangle 32"/>
          <p:cNvSpPr>
            <a:spLocks noChangeArrowheads="1"/>
          </p:cNvSpPr>
          <p:nvPr/>
        </p:nvSpPr>
        <p:spPr bwMode="blackWhite">
          <a:xfrm>
            <a:off x="3067050" y="31718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9" name="Rectangle 33"/>
          <p:cNvSpPr>
            <a:spLocks noChangeArrowheads="1"/>
          </p:cNvSpPr>
          <p:nvPr/>
        </p:nvSpPr>
        <p:spPr bwMode="auto">
          <a:xfrm>
            <a:off x="3600450" y="3171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0" name="Rectangle 34"/>
          <p:cNvSpPr>
            <a:spLocks noChangeArrowheads="1"/>
          </p:cNvSpPr>
          <p:nvPr/>
        </p:nvSpPr>
        <p:spPr bwMode="auto">
          <a:xfrm>
            <a:off x="3600450" y="3476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1" name="Rectangle 35"/>
          <p:cNvSpPr>
            <a:spLocks noChangeArrowheads="1"/>
          </p:cNvSpPr>
          <p:nvPr/>
        </p:nvSpPr>
        <p:spPr bwMode="blackWhite">
          <a:xfrm>
            <a:off x="2838450" y="25622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2" name="Rectangle 36"/>
          <p:cNvSpPr>
            <a:spLocks noChangeArrowheads="1"/>
          </p:cNvSpPr>
          <p:nvPr/>
        </p:nvSpPr>
        <p:spPr bwMode="blackWhite">
          <a:xfrm>
            <a:off x="2838450" y="31718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3" name="Rectangle 37"/>
          <p:cNvSpPr>
            <a:spLocks noChangeArrowheads="1"/>
          </p:cNvSpPr>
          <p:nvPr/>
        </p:nvSpPr>
        <p:spPr bwMode="ltGray">
          <a:xfrm>
            <a:off x="4659313" y="25685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4" name="Rectangle 38"/>
          <p:cNvSpPr>
            <a:spLocks noChangeArrowheads="1"/>
          </p:cNvSpPr>
          <p:nvPr/>
        </p:nvSpPr>
        <p:spPr bwMode="ltGray">
          <a:xfrm>
            <a:off x="5440363" y="2859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5" name="Rectangle 39"/>
          <p:cNvSpPr>
            <a:spLocks noChangeArrowheads="1"/>
          </p:cNvSpPr>
          <p:nvPr/>
        </p:nvSpPr>
        <p:spPr bwMode="ltGray">
          <a:xfrm>
            <a:off x="4906963" y="3160713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6" name="Rectangle 40"/>
          <p:cNvSpPr>
            <a:spLocks noChangeArrowheads="1"/>
          </p:cNvSpPr>
          <p:nvPr/>
        </p:nvSpPr>
        <p:spPr bwMode="ltGray">
          <a:xfrm>
            <a:off x="5440363" y="255111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7" name="Rectangle 41"/>
          <p:cNvSpPr>
            <a:spLocks noChangeArrowheads="1"/>
          </p:cNvSpPr>
          <p:nvPr/>
        </p:nvSpPr>
        <p:spPr bwMode="ltGray">
          <a:xfrm>
            <a:off x="5440363" y="34639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8" name="Rectangle 42"/>
          <p:cNvSpPr>
            <a:spLocks noChangeArrowheads="1"/>
          </p:cNvSpPr>
          <p:nvPr/>
        </p:nvSpPr>
        <p:spPr bwMode="ltGray">
          <a:xfrm>
            <a:off x="4678363" y="31448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9" name="Rectangle 43"/>
          <p:cNvSpPr>
            <a:spLocks noChangeArrowheads="1"/>
          </p:cNvSpPr>
          <p:nvPr/>
        </p:nvSpPr>
        <p:spPr bwMode="blackWhite">
          <a:xfrm>
            <a:off x="4892675" y="25685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60" name="Rectangle 44"/>
          <p:cNvSpPr>
            <a:spLocks noChangeArrowheads="1"/>
          </p:cNvSpPr>
          <p:nvPr/>
        </p:nvSpPr>
        <p:spPr bwMode="ltGray">
          <a:xfrm>
            <a:off x="5440363" y="31543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61" name="Text Box 45"/>
          <p:cNvSpPr txBox="1">
            <a:spLocks noChangeArrowheads="1"/>
          </p:cNvSpPr>
          <p:nvPr/>
        </p:nvSpPr>
        <p:spPr bwMode="auto">
          <a:xfrm>
            <a:off x="4241800" y="1066800"/>
            <a:ext cx="2261517" cy="14773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2 </a:t>
            </a:r>
            <a:r>
              <a:rPr lang="en-US" b="1" dirty="0" smtClean="0">
                <a:solidFill>
                  <a:schemeClr val="accent1"/>
                </a:solidFill>
              </a:rPr>
              <a:t>sets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set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542062" name="Text Box 46"/>
          <p:cNvSpPr txBox="1">
            <a:spLocks noChangeArrowheads="1"/>
          </p:cNvSpPr>
          <p:nvPr/>
        </p:nvSpPr>
        <p:spPr bwMode="auto">
          <a:xfrm>
            <a:off x="579438" y="2262188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7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04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Remaining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To Do:</a:t>
            </a:r>
          </a:p>
          <a:p>
            <a:pPr lvl="1"/>
            <a:r>
              <a:rPr lang="en-US" dirty="0" smtClean="0"/>
              <a:t>Evicting cache lines</a:t>
            </a:r>
          </a:p>
          <a:p>
            <a:pPr lvl="1"/>
            <a:r>
              <a:rPr lang="en-US" dirty="0" smtClean="0"/>
              <a:t>Picking cache parameters</a:t>
            </a:r>
          </a:p>
          <a:p>
            <a:pPr lvl="1"/>
            <a:r>
              <a:rPr lang="en-US" dirty="0" smtClean="0"/>
              <a:t>Writing using the cache</a:t>
            </a:r>
          </a:p>
        </p:txBody>
      </p:sp>
    </p:spTree>
    <p:extLst>
      <p:ext uri="{BB962C8B-B14F-4D97-AF65-F5344CB8AC3E}">
        <p14:creationId xmlns:p14="http://schemas.microsoft.com/office/powerpoint/2010/main" val="32758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609600"/>
            <a:ext cx="85344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big &amp; fast memory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associativity, line size, hit cost, miss penalty, hit 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 smtClean="0"/>
              <a:t>Larger block size </a:t>
            </a:r>
            <a:r>
              <a:rPr lang="en-US" dirty="0" smtClean="0">
                <a:sym typeface="Wingdings" pitchFamily="2" charset="2"/>
              </a:rPr>
              <a:t> lower hit cost, higher miss penalty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Next up: other designs; writing to caches</a:t>
            </a:r>
          </a:p>
        </p:txBody>
      </p:sp>
    </p:spTree>
    <p:extLst>
      <p:ext uri="{BB962C8B-B14F-4D97-AF65-F5344CB8AC3E}">
        <p14:creationId xmlns:p14="http://schemas.microsoft.com/office/powerpoint/2010/main" val="161532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609600"/>
            <a:ext cx="91440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HW3 was due </a:t>
            </a:r>
            <a:r>
              <a:rPr lang="en-US" b="1" i="1" dirty="0" smtClean="0">
                <a:solidFill>
                  <a:schemeClr val="accent1"/>
                </a:solidFill>
              </a:rPr>
              <a:t>yesterday</a:t>
            </a:r>
            <a:r>
              <a:rPr lang="en-US" dirty="0" smtClean="0"/>
              <a:t> Wednesday, March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circuit due </a:t>
            </a:r>
            <a:r>
              <a:rPr lang="en-US" b="1" i="1" dirty="0" smtClean="0">
                <a:solidFill>
                  <a:schemeClr val="accent1"/>
                </a:solidFill>
              </a:rPr>
              <a:t>before</a:t>
            </a:r>
            <a:r>
              <a:rPr lang="en-US" dirty="0" smtClean="0"/>
              <a:t> spring 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Spring break: </a:t>
            </a:r>
            <a:r>
              <a:rPr lang="en-US" dirty="0" smtClean="0">
                <a:solidFill>
                  <a:schemeClr val="bg1"/>
                </a:solidFill>
              </a:rPr>
              <a:t>Saturday, March 16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to Sunday, March 24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115888" lvl="1" indent="0">
              <a:buNone/>
            </a:pP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Prelim2 </a:t>
            </a:r>
            <a:r>
              <a:rPr lang="en-US" dirty="0" smtClean="0">
                <a:solidFill>
                  <a:schemeClr val="accent1"/>
                </a:solidFill>
              </a:rPr>
              <a:t>Thursday, March 28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, right </a:t>
            </a:r>
            <a:r>
              <a:rPr lang="en-US" dirty="0">
                <a:solidFill>
                  <a:schemeClr val="accent1"/>
                </a:solidFill>
              </a:rPr>
              <a:t>after spring </a:t>
            </a:r>
            <a:r>
              <a:rPr lang="en-US" dirty="0" smtClean="0">
                <a:solidFill>
                  <a:schemeClr val="accent1"/>
                </a:solidFill>
              </a:rPr>
              <a:t>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Thursday, April 4</a:t>
            </a:r>
            <a:r>
              <a:rPr lang="en-US" baseline="30000" dirty="0" smtClean="0"/>
              <a:t>th</a:t>
            </a:r>
            <a:endParaRPr lang="en-US" dirty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41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sz="5400" dirty="0" smtClean="0">
                <a:solidFill>
                  <a:schemeClr val="accent1"/>
                </a:solidFill>
              </a:rPr>
              <a:t>Have a great Spring Break!!!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7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Today: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Caches </a:t>
            </a:r>
            <a:r>
              <a:rPr lang="en-US" dirty="0" err="1"/>
              <a:t>vs</a:t>
            </a:r>
            <a:r>
              <a:rPr lang="en-US" dirty="0"/>
              <a:t> memory </a:t>
            </a:r>
            <a:r>
              <a:rPr lang="en-US" dirty="0" err="1"/>
              <a:t>vs</a:t>
            </a:r>
            <a:r>
              <a:rPr lang="en-US" dirty="0"/>
              <a:t> tertiary storage</a:t>
            </a:r>
          </a:p>
          <a:p>
            <a:pPr lvl="1"/>
            <a:r>
              <a:rPr lang="en-US" dirty="0"/>
              <a:t>Tradeoffs: big &amp; slow </a:t>
            </a:r>
            <a:r>
              <a:rPr lang="en-US" dirty="0" err="1"/>
              <a:t>vs</a:t>
            </a:r>
            <a:r>
              <a:rPr lang="en-US" dirty="0"/>
              <a:t> small &amp; </a:t>
            </a:r>
            <a:r>
              <a:rPr lang="en-US" dirty="0" smtClean="0"/>
              <a:t>fast</a:t>
            </a:r>
            <a:endParaRPr lang="en-US" dirty="0"/>
          </a:p>
          <a:p>
            <a:pPr lvl="1"/>
            <a:r>
              <a:rPr lang="en-US" dirty="0"/>
              <a:t>working set: 90/10 rule</a:t>
            </a:r>
          </a:p>
          <a:p>
            <a:pPr lvl="1"/>
            <a:r>
              <a:rPr lang="en-US" dirty="0"/>
              <a:t>How to predict future: temporal &amp; </a:t>
            </a:r>
            <a:r>
              <a:rPr lang="en-US" dirty="0" err="1"/>
              <a:t>spacial</a:t>
            </a:r>
            <a:r>
              <a:rPr lang="en-US" dirty="0"/>
              <a:t> </a:t>
            </a:r>
            <a:r>
              <a:rPr lang="en-US" dirty="0" smtClean="0"/>
              <a:t>locality</a:t>
            </a:r>
          </a:p>
          <a:p>
            <a:r>
              <a:rPr lang="en-US" dirty="0" smtClean="0"/>
              <a:t>Examples of caches:</a:t>
            </a:r>
          </a:p>
          <a:p>
            <a:pPr lvl="1"/>
            <a:r>
              <a:rPr lang="en-US" dirty="0" smtClean="0"/>
              <a:t>Direct Mapped</a:t>
            </a:r>
          </a:p>
          <a:p>
            <a:pPr lvl="1"/>
            <a:r>
              <a:rPr lang="en-US" dirty="0" smtClean="0"/>
              <a:t>Fully Associative</a:t>
            </a:r>
          </a:p>
          <a:p>
            <a:pPr lvl="1"/>
            <a:r>
              <a:rPr lang="en-US" dirty="0" smtClean="0"/>
              <a:t>N-way set associative</a:t>
            </a:r>
          </a:p>
          <a:p>
            <a:r>
              <a:rPr lang="en-US" dirty="0" smtClean="0">
                <a:sym typeface="Wingdings" pitchFamily="2" charset="2"/>
              </a:rPr>
              <a:t>Caching Questions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does a cache work?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effective is the cache (hit rate/miss rate)?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large  is the cache?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fast is the cache (AMAT=average memory access time)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6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Performance</a:t>
            </a:r>
            <a:endParaRPr lang="en-US"/>
          </a:p>
        </p:txBody>
      </p:sp>
      <p:sp>
        <p:nvSpPr>
          <p:cNvPr id="31866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686800" cy="6172200"/>
          </a:xfrm>
        </p:spPr>
        <p:txBody>
          <a:bodyPr>
            <a:noAutofit/>
          </a:bodyPr>
          <a:lstStyle/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CPU clock rates ~0.2ns – 2ns (5GHz-500MHz)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>
                <a:solidFill>
                  <a:schemeClr val="accent1"/>
                </a:solidFill>
              </a:rPr>
              <a:t>Technology 	Capacity	$/GB	Latency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Tape	1 TB	$.17	100s of seconds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Disk	2 TB	$.03	Millions of cycles (ms)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SSD (Flash)	128 GB	$2	Thousands of cycles (us)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DRAM 	8 GB	$10	                          (10s of ns)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SRAM off-chip	8 MB	$4000 	5-15 cycles (few ns)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SRAM on-chip	256 KB	???	1-3 cycles (ns)</a:t>
            </a:r>
          </a:p>
          <a:p>
            <a:pPr>
              <a:tabLst>
                <a:tab pos="2230438" algn="l"/>
                <a:tab pos="3425825" algn="l"/>
              </a:tabLst>
            </a:pPr>
            <a:endParaRPr lang="en-US" sz="2800" dirty="0" smtClean="0"/>
          </a:p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Others: </a:t>
            </a:r>
            <a:r>
              <a:rPr lang="en-US" sz="2800" dirty="0" err="1" smtClean="0">
                <a:solidFill>
                  <a:schemeClr val="accent1"/>
                </a:solidFill>
              </a:rPr>
              <a:t>eDRAM</a:t>
            </a:r>
            <a:r>
              <a:rPr lang="en-US" sz="2800" dirty="0" smtClean="0"/>
              <a:t> aka</a:t>
            </a:r>
            <a:r>
              <a:rPr lang="en-US" sz="2800" dirty="0" smtClean="0">
                <a:solidFill>
                  <a:schemeClr val="accent1"/>
                </a:solidFill>
              </a:rPr>
              <a:t> 1T SRAM </a:t>
            </a:r>
            <a:r>
              <a:rPr lang="en-US" sz="2800" dirty="0" smtClean="0"/>
              <a:t>, </a:t>
            </a:r>
            <a:r>
              <a:rPr lang="en-US" sz="2800" dirty="0" err="1" smtClean="0"/>
              <a:t>FeRAM</a:t>
            </a:r>
            <a:r>
              <a:rPr lang="en-US" sz="2800" dirty="0" smtClean="0"/>
              <a:t>, CD, DVD, …</a:t>
            </a:r>
          </a:p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Q: Can we create illusion of cheap + large + fast?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257800" y="3090836"/>
            <a:ext cx="2153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50-300 cycles</a:t>
            </a:r>
          </a:p>
        </p:txBody>
      </p:sp>
    </p:spTree>
    <p:extLst>
      <p:ext uri="{BB962C8B-B14F-4D97-AF65-F5344CB8AC3E}">
        <p14:creationId xmlns:p14="http://schemas.microsoft.com/office/powerpoint/2010/main" val="407360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124200" y="3131403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Memory Pyramid</a:t>
            </a:r>
          </a:p>
        </p:txBody>
      </p:sp>
      <p:grpSp>
        <p:nvGrpSpPr>
          <p:cNvPr id="55" name="Group 54"/>
          <p:cNvGrpSpPr/>
          <p:nvPr>
            <p:custDataLst>
              <p:tags r:id="rId2"/>
            </p:custDataLst>
          </p:nvPr>
        </p:nvGrpSpPr>
        <p:grpSpPr>
          <a:xfrm>
            <a:off x="609600" y="4731603"/>
            <a:ext cx="6858000" cy="1066800"/>
            <a:chOff x="685800" y="4495800"/>
            <a:chExt cx="6858000" cy="1066800"/>
          </a:xfrm>
        </p:grpSpPr>
        <p:sp>
          <p:nvSpPr>
            <p:cNvPr id="3190789" name="AutoShape 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blackGray">
            <a:xfrm>
              <a:off x="6324600" y="4714875"/>
              <a:ext cx="1066800" cy="8382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ltGray">
            <a:xfrm>
              <a:off x="34290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ltGray">
            <a:xfrm>
              <a:off x="6858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1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ltGray">
            <a:xfrm>
              <a:off x="48006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ltGray">
            <a:xfrm>
              <a:off x="20574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1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ltGray">
            <a:xfrm>
              <a:off x="61722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371600" y="4495800"/>
              <a:ext cx="5486400" cy="1066800"/>
            </a:xfrm>
            <a:prstGeom prst="rect">
              <a:avLst/>
            </a:prstGeom>
            <a:solidFill>
              <a:srgbClr val="000099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 smtClean="0">
                  <a:solidFill>
                    <a:schemeClr val="bg1"/>
                  </a:solidFill>
                  <a:latin typeface="Calibri"/>
                </a:rPr>
                <a:t>Disk (Many GB – few TB)</a:t>
              </a:r>
              <a:endParaRPr lang="en-US" sz="2400" dirty="0">
                <a:solidFill>
                  <a:schemeClr val="bg1"/>
                </a:solidFill>
                <a:latin typeface="Calibri"/>
              </a:endParaRPr>
            </a:p>
          </p:txBody>
        </p:sp>
      </p:grpSp>
      <p:sp>
        <p:nvSpPr>
          <p:cNvPr id="3190810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95400" y="3207603"/>
            <a:ext cx="609600" cy="381000"/>
          </a:xfrm>
          <a:prstGeom prst="line">
            <a:avLst/>
          </a:prstGeom>
          <a:noFill/>
          <a:ln w="34925">
            <a:solidFill>
              <a:srgbClr val="FFFFFF"/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4" name="Group 53"/>
          <p:cNvGrpSpPr/>
          <p:nvPr>
            <p:custDataLst>
              <p:tags r:id="rId4"/>
            </p:custDataLst>
          </p:nvPr>
        </p:nvGrpSpPr>
        <p:grpSpPr>
          <a:xfrm>
            <a:off x="1295400" y="3664803"/>
            <a:ext cx="5486400" cy="1066800"/>
            <a:chOff x="1371600" y="3429000"/>
            <a:chExt cx="5486400" cy="1066800"/>
          </a:xfrm>
        </p:grpSpPr>
        <p:sp>
          <p:nvSpPr>
            <p:cNvPr id="37" name="AutoShape 1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ltGray">
            <a:xfrm>
              <a:off x="41148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1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ltGray">
            <a:xfrm>
              <a:off x="13716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ltGray">
            <a:xfrm>
              <a:off x="54864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1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ltGray">
            <a:xfrm>
              <a:off x="27432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794" name="Rectangle 1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3429000"/>
              <a:ext cx="4114800" cy="1066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Memory (128MB – few GB)</a:t>
              </a:r>
            </a:p>
          </p:txBody>
        </p:sp>
      </p:grpSp>
      <p:grpSp>
        <p:nvGrpSpPr>
          <p:cNvPr id="53" name="Group 52"/>
          <p:cNvGrpSpPr/>
          <p:nvPr>
            <p:custDataLst>
              <p:tags r:id="rId5"/>
            </p:custDataLst>
          </p:nvPr>
        </p:nvGrpSpPr>
        <p:grpSpPr>
          <a:xfrm>
            <a:off x="1981200" y="2598003"/>
            <a:ext cx="4114800" cy="1066800"/>
            <a:chOff x="2057400" y="2362200"/>
            <a:chExt cx="4114800" cy="1066800"/>
          </a:xfrm>
        </p:grpSpPr>
        <p:sp>
          <p:nvSpPr>
            <p:cNvPr id="3190797" name="AutoShape 1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ltGray">
            <a:xfrm>
              <a:off x="48006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1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ltGray">
            <a:xfrm>
              <a:off x="20574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ltGray">
            <a:xfrm>
              <a:off x="34290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ltGray">
            <a:xfrm>
              <a:off x="2743201" y="2362200"/>
              <a:ext cx="2743200" cy="1066800"/>
            </a:xfrm>
            <a:prstGeom prst="rect">
              <a:avLst/>
            </a:prstGeom>
            <a:solidFill>
              <a:srgbClr val="0066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L2 Cache  (½-32MB)</a:t>
              </a:r>
            </a:p>
          </p:txBody>
        </p:sp>
      </p:grpSp>
      <p:sp>
        <p:nvSpPr>
          <p:cNvPr id="3190786" name="AutoShape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" y="464403"/>
            <a:ext cx="6858000" cy="5334000"/>
          </a:xfrm>
          <a:prstGeom prst="triangle">
            <a:avLst>
              <a:gd name="adj" fmla="val 50000"/>
            </a:avLst>
          </a:prstGeom>
          <a:noFill/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endParaRPr lang="en-US" sz="18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3" name="AutoShape 1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52800" y="464403"/>
            <a:ext cx="1371600" cy="1057275"/>
          </a:xfrm>
          <a:prstGeom prst="triangle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RegFile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  <a:p>
            <a:pPr algn="ctr" eaLnBrk="1" hangingPunct="1"/>
            <a:r>
              <a:rPr lang="en-US" sz="2000" dirty="0">
                <a:solidFill>
                  <a:srgbClr val="FFFFFF"/>
                </a:solidFill>
                <a:latin typeface="Calibri"/>
              </a:rPr>
              <a:t>100s bytes</a:t>
            </a:r>
          </a:p>
        </p:txBody>
      </p:sp>
      <p:sp>
        <p:nvSpPr>
          <p:cNvPr id="3190804" name="Rectangle 20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Memory Pyramid</a:t>
            </a:r>
            <a:endParaRPr lang="en-US" dirty="0"/>
          </a:p>
        </p:txBody>
      </p:sp>
      <p:sp>
        <p:nvSpPr>
          <p:cNvPr id="3190805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693003"/>
            <a:ext cx="2121991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&lt; 1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access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6" name="Text Box 2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1683603"/>
            <a:ext cx="214924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1-3 cycle access</a:t>
            </a:r>
          </a:p>
        </p:txBody>
      </p:sp>
      <p:sp>
        <p:nvSpPr>
          <p:cNvPr id="3190807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2750403"/>
            <a:ext cx="230473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5-15 cycle access</a:t>
            </a:r>
          </a:p>
        </p:txBody>
      </p:sp>
      <p:sp>
        <p:nvSpPr>
          <p:cNvPr id="3190808" name="Text Box 2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52084" y="3893403"/>
            <a:ext cx="2615716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50-300 cycle access</a:t>
            </a:r>
          </a:p>
        </p:txBody>
      </p:sp>
      <p:sp>
        <p:nvSpPr>
          <p:cNvPr id="3190809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" y="2140803"/>
            <a:ext cx="2438400" cy="11079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L3 becoming more common</a:t>
            </a:r>
            <a:br>
              <a:rPr lang="en-US" sz="2400" dirty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eDRAM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?)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11" name="Text Box 2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" y="5950803"/>
            <a:ext cx="83820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These are rough numbers: mileage may vary for latest/greatest</a:t>
            </a:r>
            <a:b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Caches usually made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of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SRAM (or </a:t>
            </a:r>
            <a:r>
              <a:rPr lang="en-US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eDRAM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)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grpSp>
        <p:nvGrpSpPr>
          <p:cNvPr id="52" name="Group 51"/>
          <p:cNvGrpSpPr/>
          <p:nvPr>
            <p:custDataLst>
              <p:tags r:id="rId15"/>
            </p:custDataLst>
          </p:nvPr>
        </p:nvGrpSpPr>
        <p:grpSpPr>
          <a:xfrm>
            <a:off x="2667000" y="1531203"/>
            <a:ext cx="2743200" cy="1066800"/>
            <a:chOff x="2743200" y="1295400"/>
            <a:chExt cx="2743200" cy="1066800"/>
          </a:xfrm>
        </p:grpSpPr>
        <p:sp>
          <p:nvSpPr>
            <p:cNvPr id="3190801" name="AutoShape 1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14800" y="12954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743200" y="12954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29000" y="1295400"/>
              <a:ext cx="1381760" cy="10668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L1 Cache</a:t>
              </a:r>
            </a:p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(several KB)</a:t>
              </a:r>
            </a:p>
          </p:txBody>
        </p:sp>
      </p:grpSp>
      <p:sp>
        <p:nvSpPr>
          <p:cNvPr id="51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24601" y="4884003"/>
            <a:ext cx="1943199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1000000+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access</a:t>
            </a:r>
          </a:p>
        </p:txBody>
      </p:sp>
    </p:spTree>
    <p:extLst>
      <p:ext uri="{BB962C8B-B14F-4D97-AF65-F5344CB8AC3E}">
        <p14:creationId xmlns:p14="http://schemas.microsoft.com/office/powerpoint/2010/main" val="156055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0810" grpId="0" animBg="1"/>
      <p:bldP spid="3190806" grpId="0"/>
      <p:bldP spid="3190807" grpId="0"/>
      <p:bldP spid="3190808" grpId="0"/>
      <p:bldP spid="3190809" grpId="0"/>
      <p:bldP spid="3190811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Memory Hierarchy</a:t>
            </a:r>
            <a:endParaRPr lang="en-US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5715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small &amp; fast</a:t>
            </a:r>
          </a:p>
          <a:p>
            <a:pPr lvl="1"/>
            <a:r>
              <a:rPr lang="en-US" dirty="0" smtClean="0"/>
              <a:t>stores active data</a:t>
            </a:r>
          </a:p>
          <a:p>
            <a:r>
              <a:rPr lang="en-US" dirty="0" smtClean="0"/>
              <a:t>Memory farther from processor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big &amp; slow</a:t>
            </a:r>
          </a:p>
          <a:p>
            <a:pPr lvl="1"/>
            <a:r>
              <a:rPr lang="en-US" dirty="0" smtClean="0"/>
              <a:t>stores inactive data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>
            <p:custDataLst>
              <p:tags r:id="rId8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9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0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2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3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7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18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9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1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>
            <p:custDataLst>
              <p:tags r:id="rId22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23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4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25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26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27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28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6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7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08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09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0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1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2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3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4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15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16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17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18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19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0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21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22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23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24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25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26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27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28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29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0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31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32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33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34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35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36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37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38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39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0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41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42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43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44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45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46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1948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609600"/>
            <a:ext cx="84582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Insight for </a:t>
            </a:r>
            <a:r>
              <a:rPr lang="en-US" dirty="0" smtClean="0">
                <a:solidFill>
                  <a:schemeClr val="accent1"/>
                </a:solidFill>
              </a:rPr>
              <a:t>Caches</a:t>
            </a:r>
          </a:p>
          <a:p>
            <a:endParaRPr lang="en-US" i="1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Mem</a:t>
            </a:r>
            <a:r>
              <a:rPr lang="en-US" dirty="0" smtClean="0"/>
              <a:t>[x] is was accessed </a:t>
            </a:r>
            <a:r>
              <a:rPr lang="en-US" i="1" dirty="0" smtClean="0">
                <a:solidFill>
                  <a:schemeClr val="accent1"/>
                </a:solidFill>
              </a:rPr>
              <a:t>recently</a:t>
            </a:r>
            <a:r>
              <a:rPr lang="en-US" dirty="0" smtClean="0"/>
              <a:t>...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… then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] is likely to be accessed</a:t>
            </a:r>
            <a:r>
              <a:rPr lang="en-US" i="1" dirty="0" smtClean="0"/>
              <a:t> soon</a:t>
            </a:r>
            <a:endParaRPr lang="en-US" dirty="0" smtClean="0"/>
          </a:p>
          <a:p>
            <a:pPr lvl="1"/>
            <a:r>
              <a:rPr lang="en-US" dirty="0" smtClean="0"/>
              <a:t>Exploit </a:t>
            </a:r>
            <a:r>
              <a:rPr lang="en-US" dirty="0" smtClean="0">
                <a:solidFill>
                  <a:schemeClr val="accent1"/>
                </a:solidFill>
              </a:rPr>
              <a:t>temporal locality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Put recently accessed </a:t>
            </a:r>
            <a:r>
              <a:rPr lang="en-US" dirty="0" err="1" smtClean="0"/>
              <a:t>Mem</a:t>
            </a:r>
            <a:r>
              <a:rPr lang="en-US" dirty="0" smtClean="0"/>
              <a:t>[x] </a:t>
            </a:r>
            <a:r>
              <a:rPr lang="en-US" u="sng" dirty="0" smtClean="0"/>
              <a:t>higher</a:t>
            </a:r>
            <a:r>
              <a:rPr lang="en-US" dirty="0" smtClean="0"/>
              <a:t> in memory hierarchy</a:t>
            </a:r>
            <a:endParaRPr lang="en-US" dirty="0"/>
          </a:p>
          <a:p>
            <a:pPr marL="688975" lvl="2" indent="0">
              <a:buNone/>
            </a:pPr>
            <a:r>
              <a:rPr lang="en-US" dirty="0" smtClean="0"/>
              <a:t>	since it will likely be accessed again soon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… then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x </a:t>
            </a:r>
            <a:r>
              <a:rPr lang="en-US" i="1" dirty="0" smtClean="0">
                <a:solidFill>
                  <a:schemeClr val="accent1"/>
                </a:solidFill>
              </a:rPr>
              <a:t>± </a:t>
            </a:r>
            <a:r>
              <a:rPr lang="el-GR" i="1" dirty="0" smtClean="0">
                <a:solidFill>
                  <a:schemeClr val="accent1"/>
                </a:solidFill>
              </a:rPr>
              <a:t>ε</a:t>
            </a:r>
            <a:r>
              <a:rPr lang="en-US" dirty="0" smtClean="0"/>
              <a:t>] is likely to be accessed </a:t>
            </a:r>
            <a:r>
              <a:rPr lang="en-US" i="1" dirty="0" smtClean="0"/>
              <a:t>soon</a:t>
            </a:r>
            <a:endParaRPr lang="en-US" i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Exploit </a:t>
            </a:r>
            <a:r>
              <a:rPr lang="en-US" dirty="0" smtClean="0">
                <a:solidFill>
                  <a:schemeClr val="accent1"/>
                </a:solidFill>
              </a:rPr>
              <a:t>spatial locality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Put entire block containing </a:t>
            </a:r>
            <a:r>
              <a:rPr lang="en-US" dirty="0" err="1" smtClean="0"/>
              <a:t>Mem</a:t>
            </a:r>
            <a:r>
              <a:rPr lang="en-US" dirty="0" smtClean="0"/>
              <a:t>[x] and surrounding addresses higher in memory hierarchy since nearby address will likely </a:t>
            </a:r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be accessed</a:t>
            </a:r>
            <a:endParaRPr lang="en-US" dirty="0"/>
          </a:p>
        </p:txBody>
      </p:sp>
      <p:sp>
        <p:nvSpPr>
          <p:cNvPr id="8" name="TextBox 7" hidden="1"/>
          <p:cNvSpPr txBox="1"/>
          <p:nvPr>
            <p:custDataLst>
              <p:tags r:id="rId3"/>
            </p:custDataLst>
          </p:nvPr>
        </p:nvSpPr>
        <p:spPr>
          <a:xfrm>
            <a:off x="1066800" y="5181600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put entire block containing </a:t>
            </a:r>
            <a:r>
              <a:rPr lang="en-US" sz="2400" dirty="0" err="1" smtClean="0">
                <a:solidFill>
                  <a:schemeClr val="accent4"/>
                </a:solidFill>
              </a:rPr>
              <a:t>Mem</a:t>
            </a:r>
            <a:r>
              <a:rPr lang="en-US" sz="2400" dirty="0" smtClean="0">
                <a:solidFill>
                  <a:schemeClr val="accent4"/>
                </a:solidFill>
              </a:rPr>
              <a:t>[x] higher in the pyramid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9" name="TextBox 8" hidden="1"/>
          <p:cNvSpPr txBox="1"/>
          <p:nvPr>
            <p:custDataLst>
              <p:tags r:id="rId4"/>
            </p:custDataLst>
          </p:nvPr>
        </p:nvSpPr>
        <p:spPr>
          <a:xfrm>
            <a:off x="990600" y="3119735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put recently accessed </a:t>
            </a:r>
            <a:r>
              <a:rPr lang="en-US" sz="2400" dirty="0" err="1" smtClean="0">
                <a:solidFill>
                  <a:schemeClr val="accent4"/>
                </a:solidFill>
              </a:rPr>
              <a:t>Mem</a:t>
            </a:r>
            <a:r>
              <a:rPr lang="en-US" sz="2400" dirty="0" smtClean="0">
                <a:solidFill>
                  <a:schemeClr val="accent4"/>
                </a:solidFill>
              </a:rPr>
              <a:t>[x] higher in the pyramid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6" name="TextBox 5" hidden="1"/>
          <p:cNvSpPr txBox="1"/>
          <p:nvPr>
            <p:custDataLst>
              <p:tags r:id="rId5"/>
            </p:custDataLst>
          </p:nvPr>
        </p:nvSpPr>
        <p:spPr>
          <a:xfrm>
            <a:off x="4876800" y="381000"/>
            <a:ext cx="4038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A: Data that will be used soon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9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OQNHAOAgAQdBPoCtgEBEIPU1j5aSa1BnDcq0z7tlVMDCEgQRP//A0U1BQM4C2QZIDIJAJCbAwE3wB5FMwkAkIICAdvFHkU4CAD+AwB7hdI0Ek7ApD/TAKQ/CoMCdIX4goPiC3giuxOIRxXX4LBqKQMXisTNGlgjghklgQwwI4Io5oIIZiSOCKGCCCCBEihklkFuIxOGw+CwdluCwd1+AwOEwuGw+UvggkihgnKWBx2PwmFw2HrqxICF+CDT4IOUc1NDE4jA4DB4Jg8EBVXjJ5IJIkEMUEERFBBChgRQoYIEcMcsKWCWBPEnhRsDjsfisXhMLhsPiMTisXjsfjsfisXirY4oII5Zo4Y0t1809VeHw2VAg/U82amISm6jExcSzKUgEXUgImJiYkiQJq4ARIAAQmCYkCZnr7PWPIAhNhDVq5xs8eHMtb5MjFa0yM2S3CzYuVrhg2ZNsubM1b4cIAp3JoT8OuX4dc2LHa5lycnFnnhnhndOU5xIo4p6seSNgIX4NRvg1HZXKYnEYXCY3GY/AUxTzSxQxwEcJETMBTFAhMnGrjrCcYxjOKJEjCICKunp3pygITYQ1bt2+NizbLWuVnjWtMuNktct8ORazx5mORrlcM8uFkAKlgE5g/4EGv4EMWrm5mbxGMaw8jF9p1dTmJudt5431nc8bzGcxfDfleD2iIP+BCr+BB2OThjERbN88+Kdes5lGsa6OkcKxXBwmpXO85vj3jx+vHiAhOhg59YTlGE4JyihGEYRTjCMAhGk4QCKJGE4zy9WMOgAITYQwYNmThiwyLcWNkyWtGTXKtwuMLNbjcM8mNpjaNMrhkAKWxWE/Agh+BBEcLLmlgUvKN6ZaQgAhPwJQfgShGHDi05MuCK08mWEqoXIYhka0aFHDDDHHTkaY8wAITYRhaMGzhxibLcmZo5WtGTXGtcMMuFaycuMuFi4yM27lmAKiAEzhPwWNfgsbE5cGNLxmjKVo4qUtLNO0o0nDDLHOt8McMZzwT3cPhSmhPwIUfgQpGjTxJ4mKEpQjNWc73wyztK7DOMYJUhS0sCO7fyOSIP2PBylKdxcXBJMCBEokTCSbnn4Pl16gCE2EYWDfLjyNcS3Jla41rRi4crcTTGwWuGjnG0atmeNswbACl0ThPwXqfgvJxxnOU4wjK17HEwghfgZU+Bj/C5KeCKSGGeHE5DIkcaGkqqBgLuDgYAgYOBg4eLm4GyAITYRlcZW7fNhxLXDVq2WtM2Fgtw4nDBa2YOMTVq2ZucTPGAKcyCE/CC1+EFtvnhw1umhkpgxYsmDNa1dGfFwcnHthIT8B434Dx9UKWwYI4IWnbGjjvfTee+mvBv0aYYghcBno4NbDAgCOKNDAhRxxwzwq78gITYRjy4Wrdy3yLWDNjiWtMrTCtxNcrJbizMWrTM3ws2+PGAKXxSF+Djz4OPcLhGEwUWIjwkEMeBgy8eJtIT8C134Fr4RYcWOmO1VL6r0jqCFyFl88ccKCGWOWOmXI1wagCE2EZmLBoyysci3I3bOVrRq2YLXDljhWtHDPHkwuXOTLkZgCpkBOoT8Dg34G/cGuU9Ojp4scMs5yjKlrZsUpcKFoYEEcMbzw5wxyjKFIUtp6WudgIT8FP34Kl27g8DbsriYJYoYI0hdWs+Du4M8Nca8lJUpmHCqtGEZxhv5GnDAg697zczE3YTF1MxYmJgCJhExMSkJiefh+bPhACE2EOWDhi0y5sq1gxzMFrTIwYrcWVg0W5c2ZjjatMOXFiZgCqkBP4T8EOH4IVceTXhwYdcMqqNGK2DJmwZJYIUwoxuywrhvecXBle961hG2ClNUNWXdCgCF+Cxj4LMZ7L8hkchXhEkk0U0aWOm2+uuemmOMhihsgmqkowTFTXUSXRTwT0w0031ZXFYOcIPxOE3d2mZuYlMSRMEkXVxExNXBMSQTEpzfXwfFn1AhNhDhnkbMcOZstbYmrBa0xYmS1w4buFrLExbNsTfFiaZmgAqeATiE/BfR+C+nd09XHwVjhpOFpSxZK86OC1pQhFOs74Z42HGw1veN1K2hovxo4oX4KuPgq5xsWIxOGimmsikhgjnjxNmFvjwM9MsqOGBNNRVRjmKwFUlk0EMa+TCw13iD+AuHk757m4uJi4ImESTExIiYlEolEkzvO/N40CE2EOceNriy4mS3DiYuVrRu5YLcTJy2W48WbK0YNmmFvixgCm0ahPwdcfg7JtOeCmXJGOi+aGSlpStrxXjMhfgsk+Cw2hXFicRicTTBhYbZoYrIsFLdNACGqo5XwcFAiAgUDBwEGgYGLo5WBgMAACE2EOGrBo0btG61q0ZOVrRg2cLcOFq2Ws8OZgxcM2zJg1ag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3259</Words>
  <Application>Microsoft Office PowerPoint</Application>
  <PresentationFormat>On-screen Show (4:3)</PresentationFormat>
  <Paragraphs>1327</Paragraphs>
  <Slides>46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Caches</vt:lpstr>
      <vt:lpstr>Big Picture: Memory</vt:lpstr>
      <vt:lpstr>Big Picture: Memory</vt:lpstr>
      <vt:lpstr>Big Picture: Memory</vt:lpstr>
      <vt:lpstr>Goals for Today: caches</vt:lpstr>
      <vt:lpstr>Performance</vt:lpstr>
      <vt:lpstr>Memory Pyramid</vt:lpstr>
      <vt:lpstr>Memory Hierarchy</vt:lpstr>
      <vt:lpstr>Memory Hierarchy</vt:lpstr>
      <vt:lpstr>Memory Hierarchy</vt:lpstr>
      <vt:lpstr>Memory Hierarchy</vt:lpstr>
      <vt:lpstr>Cache Lookups (Read)</vt:lpstr>
      <vt:lpstr>Three common designs</vt:lpstr>
      <vt:lpstr>Direct Mapped Cache</vt:lpstr>
      <vt:lpstr>Direct Mapped Cache</vt:lpstr>
      <vt:lpstr>Direct Mapped Cache</vt:lpstr>
      <vt:lpstr>Direct Mapped Cache</vt:lpstr>
      <vt:lpstr>Direct Mapped Cache</vt:lpstr>
      <vt:lpstr>Direct Mapped Cache (Reading)</vt:lpstr>
      <vt:lpstr>Direct Mapped Cache (Reading)</vt:lpstr>
      <vt:lpstr>Direct Mapped Cache (Reading)</vt:lpstr>
      <vt:lpstr>Example:A Simple Direct Mapped Cache</vt:lpstr>
      <vt:lpstr>Example:A Simple Direct Mapped Cache</vt:lpstr>
      <vt:lpstr>1st Access</vt:lpstr>
      <vt:lpstr>Misses</vt:lpstr>
      <vt:lpstr>Misses</vt:lpstr>
      <vt:lpstr>8th and 9th Access</vt:lpstr>
      <vt:lpstr>10th and 11th Access</vt:lpstr>
      <vt:lpstr>Cache Organization</vt:lpstr>
      <vt:lpstr>Fully Associative Cache (Reading)</vt:lpstr>
      <vt:lpstr>Fully Associative Cache (Reading)</vt:lpstr>
      <vt:lpstr>Fully Associative Cache (Reading)</vt:lpstr>
      <vt:lpstr>Example:Simple Fully Associative Cache</vt:lpstr>
      <vt:lpstr>1st Access</vt:lpstr>
      <vt:lpstr>10th and 11th Access</vt:lpstr>
      <vt:lpstr>Eviction</vt:lpstr>
      <vt:lpstr>Cache Tradeoffs</vt:lpstr>
      <vt:lpstr>Compromise</vt:lpstr>
      <vt:lpstr>3-Way Set Associative Cache (Reading)</vt:lpstr>
      <vt:lpstr>Comparison: Direct Mapped</vt:lpstr>
      <vt:lpstr>Comparison: Fully Associative</vt:lpstr>
      <vt:lpstr>Comparison: 2 Way Set Assoc</vt:lpstr>
      <vt:lpstr>Remaining Issues</vt:lpstr>
      <vt:lpstr>Summary</vt:lpstr>
      <vt:lpstr>Administrivia</vt:lpstr>
      <vt:lpstr>PowerPoint Presentation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47</cp:revision>
  <cp:lastPrinted>2013-03-14T15:03:28Z</cp:lastPrinted>
  <dcterms:created xsi:type="dcterms:W3CDTF">2012-11-28T14:27:55Z</dcterms:created>
  <dcterms:modified xsi:type="dcterms:W3CDTF">2013-03-16T20:14:35Z</dcterms:modified>
</cp:coreProperties>
</file>