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2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3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4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5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6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notesSlides/notesSlide7.xml" ContentType="application/vnd.openxmlformats-officedocument.presentationml.notesSlide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notesSlides/notesSlide8.xml" ContentType="application/vnd.openxmlformats-officedocument.presentationml.notesSlide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notesSlides/notesSlide9.xml" ContentType="application/vnd.openxmlformats-officedocument.presentationml.notesSlide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notesSlides/notesSlide10.xml" ContentType="application/vnd.openxmlformats-officedocument.presentationml.notesSlide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notesSlides/notesSlide11.xml" ContentType="application/vnd.openxmlformats-officedocument.presentationml.notesSlide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notesSlides/notesSlide12.xml" ContentType="application/vnd.openxmlformats-officedocument.presentationml.notesSlide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notesSlides/notesSlide13.xml" ContentType="application/vnd.openxmlformats-officedocument.presentationml.notesSlide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notesSlides/notesSlide14.xml" ContentType="application/vnd.openxmlformats-officedocument.presentationml.notesSlide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notesSlides/notesSlide17.xml" ContentType="application/vnd.openxmlformats-officedocument.presentationml.notesSlide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notesSlides/notesSlide18.xml" ContentType="application/vnd.openxmlformats-officedocument.presentationml.notesSlide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notesSlides/notesSlide19.xml" ContentType="application/vnd.openxmlformats-officedocument.presentationml.notesSlide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notesSlides/notesSlide20.xml" ContentType="application/vnd.openxmlformats-officedocument.presentationml.notesSlide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notesSlides/notesSlide21.xml" ContentType="application/vnd.openxmlformats-officedocument.presentationml.notesSlide+xml"/>
  <Override PartName="/ppt/tags/tag1476.xml" ContentType="application/vnd.openxmlformats-officedocument.presentationml.tags+xml"/>
  <Override PartName="/ppt/notesSlides/notesSlide22.xml" ContentType="application/vnd.openxmlformats-officedocument.presentationml.notesSlide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notesSlides/notesSlide41.xml" ContentType="application/vnd.openxmlformats-officedocument.presentationml.notesSlide+xml"/>
  <Override PartName="/ppt/tags/tag1481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notesSlides/notesSlide51.xml" ContentType="application/vnd.openxmlformats-officedocument.presentationml.notesSlide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notesSlides/notesSlide52.xml" ContentType="application/vnd.openxmlformats-officedocument.presentationml.notesSlide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notesSlides/notesSlide53.xml" ContentType="application/vnd.openxmlformats-officedocument.presentationml.notesSlide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notesSlides/notesSlide54.xml" ContentType="application/vnd.openxmlformats-officedocument.presentationml.notesSlide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notesSlides/notesSlide55.xml" ContentType="application/vnd.openxmlformats-officedocument.presentationml.notesSlide+xml"/>
  <Override PartName="/ppt/tags/tag1681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tags/tag1682.xml" ContentType="application/vnd.openxmlformats-officedocument.presentationml.tags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notesSlides/notesSlide76.xml" ContentType="application/vnd.openxmlformats-officedocument.presentationml.notesSlide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notesSlides/notesSlide77.xml" ContentType="application/vnd.openxmlformats-officedocument.presentationml.notesSlide+xml"/>
  <Override PartName="/ppt/tags/tag1810.xml" ContentType="application/vnd.openxmlformats-officedocument.presentationml.tags+xml"/>
  <Override PartName="/ppt/notesSlides/notesSlide78.xml" ContentType="application/vnd.openxmlformats-officedocument.presentationml.notesSlide+xml"/>
  <Override PartName="/ppt/tags/tag1811.xml" ContentType="application/vnd.openxmlformats-officedocument.presentationml.tags+xml"/>
  <Override PartName="/ppt/notesSlides/notesSlide79.xml" ContentType="application/vnd.openxmlformats-officedocument.presentationml.notesSlide+xml"/>
  <Override PartName="/ppt/tags/tag1812.xml" ContentType="application/vnd.openxmlformats-officedocument.presentationml.tags+xml"/>
  <Override PartName="/ppt/notesSlides/notesSlide80.xml" ContentType="application/vnd.openxmlformats-officedocument.presentationml.notesSlide+xml"/>
  <Override PartName="/ppt/tags/tag1813.xml" ContentType="application/vnd.openxmlformats-officedocument.presentationml.tags+xml"/>
  <Override PartName="/ppt/notesSlides/notesSlide81.xml" ContentType="application/vnd.openxmlformats-officedocument.presentationml.notesSlide+xml"/>
  <Override PartName="/ppt/tags/tag1814.xml" ContentType="application/vnd.openxmlformats-officedocument.presentationml.tags+xml"/>
  <Override PartName="/ppt/notesSlides/notesSlide82.xml" ContentType="application/vnd.openxmlformats-officedocument.presentationml.notesSlide+xml"/>
  <Override PartName="/ppt/tags/tag1815.xml" ContentType="application/vnd.openxmlformats-officedocument.presentationml.tags+xml"/>
  <Override PartName="/ppt/notesSlides/notesSlide83.xml" ContentType="application/vnd.openxmlformats-officedocument.presentationml.notesSlide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56" r:id="rId2"/>
    <p:sldId id="354" r:id="rId3"/>
    <p:sldId id="341" r:id="rId4"/>
    <p:sldId id="257" r:id="rId5"/>
    <p:sldId id="348" r:id="rId6"/>
    <p:sldId id="258" r:id="rId7"/>
    <p:sldId id="351" r:id="rId8"/>
    <p:sldId id="259" r:id="rId9"/>
    <p:sldId id="260" r:id="rId10"/>
    <p:sldId id="261" r:id="rId11"/>
    <p:sldId id="350" r:id="rId12"/>
    <p:sldId id="262" r:id="rId13"/>
    <p:sldId id="263" r:id="rId14"/>
    <p:sldId id="264" r:id="rId15"/>
    <p:sldId id="265" r:id="rId16"/>
    <p:sldId id="266" r:id="rId17"/>
    <p:sldId id="335" r:id="rId18"/>
    <p:sldId id="267" r:id="rId19"/>
    <p:sldId id="336" r:id="rId20"/>
    <p:sldId id="337" r:id="rId21"/>
    <p:sldId id="269" r:id="rId22"/>
    <p:sldId id="340" r:id="rId23"/>
    <p:sldId id="342" r:id="rId24"/>
    <p:sldId id="338" r:id="rId25"/>
    <p:sldId id="343" r:id="rId26"/>
    <p:sldId id="339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44" r:id="rId58"/>
    <p:sldId id="346" r:id="rId59"/>
    <p:sldId id="345" r:id="rId60"/>
    <p:sldId id="347" r:id="rId61"/>
    <p:sldId id="301" r:id="rId62"/>
    <p:sldId id="302" r:id="rId63"/>
    <p:sldId id="303" r:id="rId64"/>
    <p:sldId id="304" r:id="rId65"/>
    <p:sldId id="305" r:id="rId66"/>
    <p:sldId id="306" r:id="rId67"/>
    <p:sldId id="307" r:id="rId68"/>
    <p:sldId id="308" r:id="rId69"/>
    <p:sldId id="309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  <p:sldId id="318" r:id="rId79"/>
    <p:sldId id="319" r:id="rId80"/>
    <p:sldId id="320" r:id="rId81"/>
    <p:sldId id="321" r:id="rId82"/>
    <p:sldId id="322" r:id="rId83"/>
    <p:sldId id="323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3" r:id="rId92"/>
    <p:sldId id="352" r:id="rId93"/>
    <p:sldId id="353" r:id="rId9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87023" autoAdjust="0"/>
  </p:normalViewPr>
  <p:slideViewPr>
    <p:cSldViewPr>
      <p:cViewPr varScale="1">
        <p:scale>
          <a:sx n="59" d="100"/>
          <a:sy n="59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2E492-BB01-4523-B123-C4AEC7F7E20C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CB09C-385E-488D-B7A3-7F62EDD00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5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2" y="4343706"/>
            <a:ext cx="5485805" cy="411389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92" tIns="45695" rIns="91392" bIns="4569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bytes each, 8</a:t>
            </a:r>
            <a:r>
              <a:rPr lang="en-US" baseline="0" dirty="0" smtClean="0"/>
              <a:t> bytes per line, show tags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9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205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1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6" tIns="45703" rIns="91406" bIns="4570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4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6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  <a:p>
            <a:r>
              <a:rPr lang="en-US" sz="1200" dirty="0" err="1" smtClean="0"/>
              <a:t>eDRAM</a:t>
            </a:r>
            <a:r>
              <a:rPr lang="en-US" sz="1200" dirty="0" smtClean="0"/>
              <a:t> is embedded DRAM that is part</a:t>
            </a:r>
            <a:r>
              <a:rPr lang="en-US" sz="1200" baseline="0" dirty="0" smtClean="0"/>
              <a:t> of the same ASIC and die instead of a separate module</a:t>
            </a:r>
            <a:endParaRPr lang="en-US" sz="1200" dirty="0" smtClean="0"/>
          </a:p>
          <a:p>
            <a:r>
              <a:rPr lang="en-US" sz="1200" dirty="0" smtClean="0"/>
              <a:t>1T-SRAM, stands for</a:t>
            </a:r>
            <a:r>
              <a:rPr lang="en-US" sz="1200" baseline="0" dirty="0" smtClean="0"/>
              <a:t> 1-transistor SRAM, is</a:t>
            </a:r>
            <a:r>
              <a:rPr lang="en-US" sz="1200" dirty="0" smtClean="0"/>
              <a:t> an instance </a:t>
            </a:r>
            <a:r>
              <a:rPr lang="en-US" sz="1200" dirty="0" err="1" smtClean="0"/>
              <a:t>eDRAM</a:t>
            </a:r>
            <a:r>
              <a:rPr lang="en-US" sz="1200" baseline="0" dirty="0" smtClean="0"/>
              <a:t> where the refresh controller is integrated so the memory can externally be treated as SRAM. </a:t>
            </a:r>
            <a:endParaRPr lang="en-US" sz="12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4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1298" y="686426"/>
            <a:ext cx="4549181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410" y="686426"/>
            <a:ext cx="4549181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4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8" tIns="43244" rIns="86488" bIns="43244"/>
          <a:lstStyle/>
          <a:p>
            <a:r>
              <a:rPr lang="en-US" dirty="0"/>
              <a:t>0001 M: 1, H: 0</a:t>
            </a:r>
          </a:p>
          <a:p>
            <a:r>
              <a:rPr lang="en-US" dirty="0"/>
              <a:t>0101 M: 2, H: 0</a:t>
            </a:r>
          </a:p>
          <a:p>
            <a:r>
              <a:rPr lang="en-US" dirty="0"/>
              <a:t>0001 M: 2, H: 3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12,13/4,5/00/00</a:t>
            </a:r>
          </a:p>
          <a:p>
            <a:r>
              <a:rPr lang="en-US" dirty="0"/>
              <a:t>0100 M:5, H:3    8,9/45/00/00</a:t>
            </a:r>
          </a:p>
          <a:p>
            <a:r>
              <a:rPr lang="en-US" dirty="0"/>
              <a:t>0000 M:5, H:4    01/45/00/00</a:t>
            </a:r>
          </a:p>
          <a:p>
            <a:r>
              <a:rPr lang="en-US" dirty="0"/>
              <a:t>1100 M: 3, H: 3   12,13/01/00/00</a:t>
            </a:r>
          </a:p>
          <a:p>
            <a:r>
              <a:rPr lang="en-US" dirty="0"/>
              <a:t>1000 M:4, H:3    8,9/12,13/00/00</a:t>
            </a:r>
          </a:p>
          <a:p>
            <a:endParaRPr lang="en-US" dirty="0"/>
          </a:p>
          <a:p>
            <a:r>
              <a:rPr lang="en-US" dirty="0"/>
              <a:t>M:7,H:4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595.xml"/><Relationship Id="rId21" Type="http://schemas.openxmlformats.org/officeDocument/2006/relationships/tags" Target="../tags/tag499.xml"/><Relationship Id="rId42" Type="http://schemas.openxmlformats.org/officeDocument/2006/relationships/tags" Target="../tags/tag520.xml"/><Relationship Id="rId63" Type="http://schemas.openxmlformats.org/officeDocument/2006/relationships/tags" Target="../tags/tag541.xml"/><Relationship Id="rId84" Type="http://schemas.openxmlformats.org/officeDocument/2006/relationships/tags" Target="../tags/tag562.xml"/><Relationship Id="rId138" Type="http://schemas.openxmlformats.org/officeDocument/2006/relationships/tags" Target="../tags/tag616.xml"/><Relationship Id="rId159" Type="http://schemas.openxmlformats.org/officeDocument/2006/relationships/tags" Target="../tags/tag637.xml"/><Relationship Id="rId170" Type="http://schemas.openxmlformats.org/officeDocument/2006/relationships/tags" Target="../tags/tag648.xml"/><Relationship Id="rId191" Type="http://schemas.openxmlformats.org/officeDocument/2006/relationships/tags" Target="../tags/tag669.xml"/><Relationship Id="rId205" Type="http://schemas.openxmlformats.org/officeDocument/2006/relationships/tags" Target="../tags/tag683.xml"/><Relationship Id="rId226" Type="http://schemas.openxmlformats.org/officeDocument/2006/relationships/tags" Target="../tags/tag704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585.xml"/><Relationship Id="rId11" Type="http://schemas.openxmlformats.org/officeDocument/2006/relationships/tags" Target="../tags/tag489.xml"/><Relationship Id="rId32" Type="http://schemas.openxmlformats.org/officeDocument/2006/relationships/tags" Target="../tags/tag510.xml"/><Relationship Id="rId53" Type="http://schemas.openxmlformats.org/officeDocument/2006/relationships/tags" Target="../tags/tag531.xml"/><Relationship Id="rId74" Type="http://schemas.openxmlformats.org/officeDocument/2006/relationships/tags" Target="../tags/tag552.xml"/><Relationship Id="rId128" Type="http://schemas.openxmlformats.org/officeDocument/2006/relationships/tags" Target="../tags/tag606.xml"/><Relationship Id="rId149" Type="http://schemas.openxmlformats.org/officeDocument/2006/relationships/tags" Target="../tags/tag627.xml"/><Relationship Id="rId5" Type="http://schemas.openxmlformats.org/officeDocument/2006/relationships/tags" Target="../tags/tag483.xml"/><Relationship Id="rId95" Type="http://schemas.openxmlformats.org/officeDocument/2006/relationships/tags" Target="../tags/tag573.xml"/><Relationship Id="rId160" Type="http://schemas.openxmlformats.org/officeDocument/2006/relationships/tags" Target="../tags/tag638.xml"/><Relationship Id="rId181" Type="http://schemas.openxmlformats.org/officeDocument/2006/relationships/tags" Target="../tags/tag659.xml"/><Relationship Id="rId216" Type="http://schemas.openxmlformats.org/officeDocument/2006/relationships/tags" Target="../tags/tag694.xml"/><Relationship Id="rId237" Type="http://schemas.openxmlformats.org/officeDocument/2006/relationships/tags" Target="../tags/tag715.xml"/><Relationship Id="rId22" Type="http://schemas.openxmlformats.org/officeDocument/2006/relationships/tags" Target="../tags/tag500.xml"/><Relationship Id="rId43" Type="http://schemas.openxmlformats.org/officeDocument/2006/relationships/tags" Target="../tags/tag521.xml"/><Relationship Id="rId64" Type="http://schemas.openxmlformats.org/officeDocument/2006/relationships/tags" Target="../tags/tag542.xml"/><Relationship Id="rId118" Type="http://schemas.openxmlformats.org/officeDocument/2006/relationships/tags" Target="../tags/tag596.xml"/><Relationship Id="rId139" Type="http://schemas.openxmlformats.org/officeDocument/2006/relationships/tags" Target="../tags/tag617.xml"/><Relationship Id="rId85" Type="http://schemas.openxmlformats.org/officeDocument/2006/relationships/tags" Target="../tags/tag563.xml"/><Relationship Id="rId150" Type="http://schemas.openxmlformats.org/officeDocument/2006/relationships/tags" Target="../tags/tag628.xml"/><Relationship Id="rId171" Type="http://schemas.openxmlformats.org/officeDocument/2006/relationships/tags" Target="../tags/tag649.xml"/><Relationship Id="rId192" Type="http://schemas.openxmlformats.org/officeDocument/2006/relationships/tags" Target="../tags/tag670.xml"/><Relationship Id="rId206" Type="http://schemas.openxmlformats.org/officeDocument/2006/relationships/tags" Target="../tags/tag684.xml"/><Relationship Id="rId227" Type="http://schemas.openxmlformats.org/officeDocument/2006/relationships/tags" Target="../tags/tag705.xml"/><Relationship Id="rId248" Type="http://schemas.openxmlformats.org/officeDocument/2006/relationships/notesSlide" Target="../notesSlides/notesSlide6.xml"/><Relationship Id="rId12" Type="http://schemas.openxmlformats.org/officeDocument/2006/relationships/tags" Target="../tags/tag490.xml"/><Relationship Id="rId17" Type="http://schemas.openxmlformats.org/officeDocument/2006/relationships/tags" Target="../tags/tag495.xml"/><Relationship Id="rId33" Type="http://schemas.openxmlformats.org/officeDocument/2006/relationships/tags" Target="../tags/tag511.xml"/><Relationship Id="rId38" Type="http://schemas.openxmlformats.org/officeDocument/2006/relationships/tags" Target="../tags/tag516.xml"/><Relationship Id="rId59" Type="http://schemas.openxmlformats.org/officeDocument/2006/relationships/tags" Target="../tags/tag537.xml"/><Relationship Id="rId103" Type="http://schemas.openxmlformats.org/officeDocument/2006/relationships/tags" Target="../tags/tag581.xml"/><Relationship Id="rId108" Type="http://schemas.openxmlformats.org/officeDocument/2006/relationships/tags" Target="../tags/tag586.xml"/><Relationship Id="rId124" Type="http://schemas.openxmlformats.org/officeDocument/2006/relationships/tags" Target="../tags/tag602.xml"/><Relationship Id="rId129" Type="http://schemas.openxmlformats.org/officeDocument/2006/relationships/tags" Target="../tags/tag607.xml"/><Relationship Id="rId54" Type="http://schemas.openxmlformats.org/officeDocument/2006/relationships/tags" Target="../tags/tag532.xml"/><Relationship Id="rId70" Type="http://schemas.openxmlformats.org/officeDocument/2006/relationships/tags" Target="../tags/tag548.xml"/><Relationship Id="rId75" Type="http://schemas.openxmlformats.org/officeDocument/2006/relationships/tags" Target="../tags/tag553.xml"/><Relationship Id="rId91" Type="http://schemas.openxmlformats.org/officeDocument/2006/relationships/tags" Target="../tags/tag569.xml"/><Relationship Id="rId96" Type="http://schemas.openxmlformats.org/officeDocument/2006/relationships/tags" Target="../tags/tag574.xml"/><Relationship Id="rId140" Type="http://schemas.openxmlformats.org/officeDocument/2006/relationships/tags" Target="../tags/tag618.xml"/><Relationship Id="rId145" Type="http://schemas.openxmlformats.org/officeDocument/2006/relationships/tags" Target="../tags/tag623.xml"/><Relationship Id="rId161" Type="http://schemas.openxmlformats.org/officeDocument/2006/relationships/tags" Target="../tags/tag639.xml"/><Relationship Id="rId166" Type="http://schemas.openxmlformats.org/officeDocument/2006/relationships/tags" Target="../tags/tag644.xml"/><Relationship Id="rId182" Type="http://schemas.openxmlformats.org/officeDocument/2006/relationships/tags" Target="../tags/tag660.xml"/><Relationship Id="rId187" Type="http://schemas.openxmlformats.org/officeDocument/2006/relationships/tags" Target="../tags/tag665.xml"/><Relationship Id="rId217" Type="http://schemas.openxmlformats.org/officeDocument/2006/relationships/tags" Target="../tags/tag695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212" Type="http://schemas.openxmlformats.org/officeDocument/2006/relationships/tags" Target="../tags/tag690.xml"/><Relationship Id="rId233" Type="http://schemas.openxmlformats.org/officeDocument/2006/relationships/tags" Target="../tags/tag711.xml"/><Relationship Id="rId238" Type="http://schemas.openxmlformats.org/officeDocument/2006/relationships/tags" Target="../tags/tag716.xml"/><Relationship Id="rId23" Type="http://schemas.openxmlformats.org/officeDocument/2006/relationships/tags" Target="../tags/tag501.xml"/><Relationship Id="rId28" Type="http://schemas.openxmlformats.org/officeDocument/2006/relationships/tags" Target="../tags/tag506.xml"/><Relationship Id="rId49" Type="http://schemas.openxmlformats.org/officeDocument/2006/relationships/tags" Target="../tags/tag527.xml"/><Relationship Id="rId114" Type="http://schemas.openxmlformats.org/officeDocument/2006/relationships/tags" Target="../tags/tag592.xml"/><Relationship Id="rId119" Type="http://schemas.openxmlformats.org/officeDocument/2006/relationships/tags" Target="../tags/tag597.xml"/><Relationship Id="rId44" Type="http://schemas.openxmlformats.org/officeDocument/2006/relationships/tags" Target="../tags/tag522.xml"/><Relationship Id="rId60" Type="http://schemas.openxmlformats.org/officeDocument/2006/relationships/tags" Target="../tags/tag538.xml"/><Relationship Id="rId65" Type="http://schemas.openxmlformats.org/officeDocument/2006/relationships/tags" Target="../tags/tag543.xml"/><Relationship Id="rId81" Type="http://schemas.openxmlformats.org/officeDocument/2006/relationships/tags" Target="../tags/tag559.xml"/><Relationship Id="rId86" Type="http://schemas.openxmlformats.org/officeDocument/2006/relationships/tags" Target="../tags/tag564.xml"/><Relationship Id="rId130" Type="http://schemas.openxmlformats.org/officeDocument/2006/relationships/tags" Target="../tags/tag608.xml"/><Relationship Id="rId135" Type="http://schemas.openxmlformats.org/officeDocument/2006/relationships/tags" Target="../tags/tag613.xml"/><Relationship Id="rId151" Type="http://schemas.openxmlformats.org/officeDocument/2006/relationships/tags" Target="../tags/tag629.xml"/><Relationship Id="rId156" Type="http://schemas.openxmlformats.org/officeDocument/2006/relationships/tags" Target="../tags/tag634.xml"/><Relationship Id="rId177" Type="http://schemas.openxmlformats.org/officeDocument/2006/relationships/tags" Target="../tags/tag655.xml"/><Relationship Id="rId198" Type="http://schemas.openxmlformats.org/officeDocument/2006/relationships/tags" Target="../tags/tag676.xml"/><Relationship Id="rId172" Type="http://schemas.openxmlformats.org/officeDocument/2006/relationships/tags" Target="../tags/tag650.xml"/><Relationship Id="rId193" Type="http://schemas.openxmlformats.org/officeDocument/2006/relationships/tags" Target="../tags/tag671.xml"/><Relationship Id="rId202" Type="http://schemas.openxmlformats.org/officeDocument/2006/relationships/tags" Target="../tags/tag680.xml"/><Relationship Id="rId207" Type="http://schemas.openxmlformats.org/officeDocument/2006/relationships/tags" Target="../tags/tag685.xml"/><Relationship Id="rId223" Type="http://schemas.openxmlformats.org/officeDocument/2006/relationships/tags" Target="../tags/tag701.xml"/><Relationship Id="rId228" Type="http://schemas.openxmlformats.org/officeDocument/2006/relationships/tags" Target="../tags/tag706.xml"/><Relationship Id="rId244" Type="http://schemas.openxmlformats.org/officeDocument/2006/relationships/tags" Target="../tags/tag722.xml"/><Relationship Id="rId13" Type="http://schemas.openxmlformats.org/officeDocument/2006/relationships/tags" Target="../tags/tag491.xml"/><Relationship Id="rId18" Type="http://schemas.openxmlformats.org/officeDocument/2006/relationships/tags" Target="../tags/tag496.xml"/><Relationship Id="rId39" Type="http://schemas.openxmlformats.org/officeDocument/2006/relationships/tags" Target="../tags/tag517.xml"/><Relationship Id="rId109" Type="http://schemas.openxmlformats.org/officeDocument/2006/relationships/tags" Target="../tags/tag587.xml"/><Relationship Id="rId34" Type="http://schemas.openxmlformats.org/officeDocument/2006/relationships/tags" Target="../tags/tag512.xml"/><Relationship Id="rId50" Type="http://schemas.openxmlformats.org/officeDocument/2006/relationships/tags" Target="../tags/tag528.xml"/><Relationship Id="rId55" Type="http://schemas.openxmlformats.org/officeDocument/2006/relationships/tags" Target="../tags/tag533.xml"/><Relationship Id="rId76" Type="http://schemas.openxmlformats.org/officeDocument/2006/relationships/tags" Target="../tags/tag554.xml"/><Relationship Id="rId97" Type="http://schemas.openxmlformats.org/officeDocument/2006/relationships/tags" Target="../tags/tag575.xml"/><Relationship Id="rId104" Type="http://schemas.openxmlformats.org/officeDocument/2006/relationships/tags" Target="../tags/tag582.xml"/><Relationship Id="rId120" Type="http://schemas.openxmlformats.org/officeDocument/2006/relationships/tags" Target="../tags/tag598.xml"/><Relationship Id="rId125" Type="http://schemas.openxmlformats.org/officeDocument/2006/relationships/tags" Target="../tags/tag603.xml"/><Relationship Id="rId141" Type="http://schemas.openxmlformats.org/officeDocument/2006/relationships/tags" Target="../tags/tag619.xml"/><Relationship Id="rId146" Type="http://schemas.openxmlformats.org/officeDocument/2006/relationships/tags" Target="../tags/tag624.xml"/><Relationship Id="rId167" Type="http://schemas.openxmlformats.org/officeDocument/2006/relationships/tags" Target="../tags/tag645.xml"/><Relationship Id="rId188" Type="http://schemas.openxmlformats.org/officeDocument/2006/relationships/tags" Target="../tags/tag666.xml"/><Relationship Id="rId7" Type="http://schemas.openxmlformats.org/officeDocument/2006/relationships/tags" Target="../tags/tag485.xml"/><Relationship Id="rId71" Type="http://schemas.openxmlformats.org/officeDocument/2006/relationships/tags" Target="../tags/tag549.xml"/><Relationship Id="rId92" Type="http://schemas.openxmlformats.org/officeDocument/2006/relationships/tags" Target="../tags/tag570.xml"/><Relationship Id="rId162" Type="http://schemas.openxmlformats.org/officeDocument/2006/relationships/tags" Target="../tags/tag640.xml"/><Relationship Id="rId183" Type="http://schemas.openxmlformats.org/officeDocument/2006/relationships/tags" Target="../tags/tag661.xml"/><Relationship Id="rId213" Type="http://schemas.openxmlformats.org/officeDocument/2006/relationships/tags" Target="../tags/tag691.xml"/><Relationship Id="rId218" Type="http://schemas.openxmlformats.org/officeDocument/2006/relationships/tags" Target="../tags/tag696.xml"/><Relationship Id="rId234" Type="http://schemas.openxmlformats.org/officeDocument/2006/relationships/tags" Target="../tags/tag712.xml"/><Relationship Id="rId239" Type="http://schemas.openxmlformats.org/officeDocument/2006/relationships/tags" Target="../tags/tag717.xml"/><Relationship Id="rId2" Type="http://schemas.openxmlformats.org/officeDocument/2006/relationships/tags" Target="../tags/tag480.xml"/><Relationship Id="rId29" Type="http://schemas.openxmlformats.org/officeDocument/2006/relationships/tags" Target="../tags/tag507.xml"/><Relationship Id="rId24" Type="http://schemas.openxmlformats.org/officeDocument/2006/relationships/tags" Target="../tags/tag502.xml"/><Relationship Id="rId40" Type="http://schemas.openxmlformats.org/officeDocument/2006/relationships/tags" Target="../tags/tag518.xml"/><Relationship Id="rId45" Type="http://schemas.openxmlformats.org/officeDocument/2006/relationships/tags" Target="../tags/tag523.xml"/><Relationship Id="rId66" Type="http://schemas.openxmlformats.org/officeDocument/2006/relationships/tags" Target="../tags/tag544.xml"/><Relationship Id="rId87" Type="http://schemas.openxmlformats.org/officeDocument/2006/relationships/tags" Target="../tags/tag565.xml"/><Relationship Id="rId110" Type="http://schemas.openxmlformats.org/officeDocument/2006/relationships/tags" Target="../tags/tag588.xml"/><Relationship Id="rId115" Type="http://schemas.openxmlformats.org/officeDocument/2006/relationships/tags" Target="../tags/tag593.xml"/><Relationship Id="rId131" Type="http://schemas.openxmlformats.org/officeDocument/2006/relationships/tags" Target="../tags/tag609.xml"/><Relationship Id="rId136" Type="http://schemas.openxmlformats.org/officeDocument/2006/relationships/tags" Target="../tags/tag614.xml"/><Relationship Id="rId157" Type="http://schemas.openxmlformats.org/officeDocument/2006/relationships/tags" Target="../tags/tag635.xml"/><Relationship Id="rId178" Type="http://schemas.openxmlformats.org/officeDocument/2006/relationships/tags" Target="../tags/tag656.xml"/><Relationship Id="rId61" Type="http://schemas.openxmlformats.org/officeDocument/2006/relationships/tags" Target="../tags/tag539.xml"/><Relationship Id="rId82" Type="http://schemas.openxmlformats.org/officeDocument/2006/relationships/tags" Target="../tags/tag560.xml"/><Relationship Id="rId152" Type="http://schemas.openxmlformats.org/officeDocument/2006/relationships/tags" Target="../tags/tag630.xml"/><Relationship Id="rId173" Type="http://schemas.openxmlformats.org/officeDocument/2006/relationships/tags" Target="../tags/tag651.xml"/><Relationship Id="rId194" Type="http://schemas.openxmlformats.org/officeDocument/2006/relationships/tags" Target="../tags/tag672.xml"/><Relationship Id="rId199" Type="http://schemas.openxmlformats.org/officeDocument/2006/relationships/tags" Target="../tags/tag677.xml"/><Relationship Id="rId203" Type="http://schemas.openxmlformats.org/officeDocument/2006/relationships/tags" Target="../tags/tag681.xml"/><Relationship Id="rId208" Type="http://schemas.openxmlformats.org/officeDocument/2006/relationships/tags" Target="../tags/tag686.xml"/><Relationship Id="rId229" Type="http://schemas.openxmlformats.org/officeDocument/2006/relationships/tags" Target="../tags/tag707.xml"/><Relationship Id="rId19" Type="http://schemas.openxmlformats.org/officeDocument/2006/relationships/tags" Target="../tags/tag497.xml"/><Relationship Id="rId224" Type="http://schemas.openxmlformats.org/officeDocument/2006/relationships/tags" Target="../tags/tag702.xml"/><Relationship Id="rId240" Type="http://schemas.openxmlformats.org/officeDocument/2006/relationships/tags" Target="../tags/tag718.xml"/><Relationship Id="rId245" Type="http://schemas.openxmlformats.org/officeDocument/2006/relationships/tags" Target="../tags/tag723.xml"/><Relationship Id="rId14" Type="http://schemas.openxmlformats.org/officeDocument/2006/relationships/tags" Target="../tags/tag492.xml"/><Relationship Id="rId30" Type="http://schemas.openxmlformats.org/officeDocument/2006/relationships/tags" Target="../tags/tag508.xml"/><Relationship Id="rId35" Type="http://schemas.openxmlformats.org/officeDocument/2006/relationships/tags" Target="../tags/tag513.xml"/><Relationship Id="rId56" Type="http://schemas.openxmlformats.org/officeDocument/2006/relationships/tags" Target="../tags/tag534.xml"/><Relationship Id="rId77" Type="http://schemas.openxmlformats.org/officeDocument/2006/relationships/tags" Target="../tags/tag555.xml"/><Relationship Id="rId100" Type="http://schemas.openxmlformats.org/officeDocument/2006/relationships/tags" Target="../tags/tag578.xml"/><Relationship Id="rId105" Type="http://schemas.openxmlformats.org/officeDocument/2006/relationships/tags" Target="../tags/tag583.xml"/><Relationship Id="rId126" Type="http://schemas.openxmlformats.org/officeDocument/2006/relationships/tags" Target="../tags/tag604.xml"/><Relationship Id="rId147" Type="http://schemas.openxmlformats.org/officeDocument/2006/relationships/tags" Target="../tags/tag625.xml"/><Relationship Id="rId168" Type="http://schemas.openxmlformats.org/officeDocument/2006/relationships/tags" Target="../tags/tag646.xml"/><Relationship Id="rId8" Type="http://schemas.openxmlformats.org/officeDocument/2006/relationships/tags" Target="../tags/tag486.xml"/><Relationship Id="rId51" Type="http://schemas.openxmlformats.org/officeDocument/2006/relationships/tags" Target="../tags/tag529.xml"/><Relationship Id="rId72" Type="http://schemas.openxmlformats.org/officeDocument/2006/relationships/tags" Target="../tags/tag550.xml"/><Relationship Id="rId93" Type="http://schemas.openxmlformats.org/officeDocument/2006/relationships/tags" Target="../tags/tag571.xml"/><Relationship Id="rId98" Type="http://schemas.openxmlformats.org/officeDocument/2006/relationships/tags" Target="../tags/tag576.xml"/><Relationship Id="rId121" Type="http://schemas.openxmlformats.org/officeDocument/2006/relationships/tags" Target="../tags/tag599.xml"/><Relationship Id="rId142" Type="http://schemas.openxmlformats.org/officeDocument/2006/relationships/tags" Target="../tags/tag620.xml"/><Relationship Id="rId163" Type="http://schemas.openxmlformats.org/officeDocument/2006/relationships/tags" Target="../tags/tag641.xml"/><Relationship Id="rId184" Type="http://schemas.openxmlformats.org/officeDocument/2006/relationships/tags" Target="../tags/tag662.xml"/><Relationship Id="rId189" Type="http://schemas.openxmlformats.org/officeDocument/2006/relationships/tags" Target="../tags/tag667.xml"/><Relationship Id="rId219" Type="http://schemas.openxmlformats.org/officeDocument/2006/relationships/tags" Target="../tags/tag697.xml"/><Relationship Id="rId3" Type="http://schemas.openxmlformats.org/officeDocument/2006/relationships/tags" Target="../tags/tag481.xml"/><Relationship Id="rId214" Type="http://schemas.openxmlformats.org/officeDocument/2006/relationships/tags" Target="../tags/tag692.xml"/><Relationship Id="rId230" Type="http://schemas.openxmlformats.org/officeDocument/2006/relationships/tags" Target="../tags/tag708.xml"/><Relationship Id="rId235" Type="http://schemas.openxmlformats.org/officeDocument/2006/relationships/tags" Target="../tags/tag713.xml"/><Relationship Id="rId25" Type="http://schemas.openxmlformats.org/officeDocument/2006/relationships/tags" Target="../tags/tag503.xml"/><Relationship Id="rId46" Type="http://schemas.openxmlformats.org/officeDocument/2006/relationships/tags" Target="../tags/tag524.xml"/><Relationship Id="rId67" Type="http://schemas.openxmlformats.org/officeDocument/2006/relationships/tags" Target="../tags/tag545.xml"/><Relationship Id="rId116" Type="http://schemas.openxmlformats.org/officeDocument/2006/relationships/tags" Target="../tags/tag594.xml"/><Relationship Id="rId137" Type="http://schemas.openxmlformats.org/officeDocument/2006/relationships/tags" Target="../tags/tag615.xml"/><Relationship Id="rId158" Type="http://schemas.openxmlformats.org/officeDocument/2006/relationships/tags" Target="../tags/tag636.xml"/><Relationship Id="rId20" Type="http://schemas.openxmlformats.org/officeDocument/2006/relationships/tags" Target="../tags/tag498.xml"/><Relationship Id="rId41" Type="http://schemas.openxmlformats.org/officeDocument/2006/relationships/tags" Target="../tags/tag519.xml"/><Relationship Id="rId62" Type="http://schemas.openxmlformats.org/officeDocument/2006/relationships/tags" Target="../tags/tag540.xml"/><Relationship Id="rId83" Type="http://schemas.openxmlformats.org/officeDocument/2006/relationships/tags" Target="../tags/tag561.xml"/><Relationship Id="rId88" Type="http://schemas.openxmlformats.org/officeDocument/2006/relationships/tags" Target="../tags/tag566.xml"/><Relationship Id="rId111" Type="http://schemas.openxmlformats.org/officeDocument/2006/relationships/tags" Target="../tags/tag589.xml"/><Relationship Id="rId132" Type="http://schemas.openxmlformats.org/officeDocument/2006/relationships/tags" Target="../tags/tag610.xml"/><Relationship Id="rId153" Type="http://schemas.openxmlformats.org/officeDocument/2006/relationships/tags" Target="../tags/tag631.xml"/><Relationship Id="rId174" Type="http://schemas.openxmlformats.org/officeDocument/2006/relationships/tags" Target="../tags/tag652.xml"/><Relationship Id="rId179" Type="http://schemas.openxmlformats.org/officeDocument/2006/relationships/tags" Target="../tags/tag657.xml"/><Relationship Id="rId195" Type="http://schemas.openxmlformats.org/officeDocument/2006/relationships/tags" Target="../tags/tag673.xml"/><Relationship Id="rId209" Type="http://schemas.openxmlformats.org/officeDocument/2006/relationships/tags" Target="../tags/tag687.xml"/><Relationship Id="rId190" Type="http://schemas.openxmlformats.org/officeDocument/2006/relationships/tags" Target="../tags/tag668.xml"/><Relationship Id="rId204" Type="http://schemas.openxmlformats.org/officeDocument/2006/relationships/tags" Target="../tags/tag682.xml"/><Relationship Id="rId220" Type="http://schemas.openxmlformats.org/officeDocument/2006/relationships/tags" Target="../tags/tag698.xml"/><Relationship Id="rId225" Type="http://schemas.openxmlformats.org/officeDocument/2006/relationships/tags" Target="../tags/tag703.xml"/><Relationship Id="rId241" Type="http://schemas.openxmlformats.org/officeDocument/2006/relationships/tags" Target="../tags/tag719.xml"/><Relationship Id="rId246" Type="http://schemas.openxmlformats.org/officeDocument/2006/relationships/tags" Target="../tags/tag724.xml"/><Relationship Id="rId15" Type="http://schemas.openxmlformats.org/officeDocument/2006/relationships/tags" Target="../tags/tag493.xml"/><Relationship Id="rId36" Type="http://schemas.openxmlformats.org/officeDocument/2006/relationships/tags" Target="../tags/tag514.xml"/><Relationship Id="rId57" Type="http://schemas.openxmlformats.org/officeDocument/2006/relationships/tags" Target="../tags/tag535.xml"/><Relationship Id="rId106" Type="http://schemas.openxmlformats.org/officeDocument/2006/relationships/tags" Target="../tags/tag584.xml"/><Relationship Id="rId127" Type="http://schemas.openxmlformats.org/officeDocument/2006/relationships/tags" Target="../tags/tag605.xml"/><Relationship Id="rId10" Type="http://schemas.openxmlformats.org/officeDocument/2006/relationships/tags" Target="../tags/tag488.xml"/><Relationship Id="rId31" Type="http://schemas.openxmlformats.org/officeDocument/2006/relationships/tags" Target="../tags/tag509.xml"/><Relationship Id="rId52" Type="http://schemas.openxmlformats.org/officeDocument/2006/relationships/tags" Target="../tags/tag530.xml"/><Relationship Id="rId73" Type="http://schemas.openxmlformats.org/officeDocument/2006/relationships/tags" Target="../tags/tag551.xml"/><Relationship Id="rId78" Type="http://schemas.openxmlformats.org/officeDocument/2006/relationships/tags" Target="../tags/tag556.xml"/><Relationship Id="rId94" Type="http://schemas.openxmlformats.org/officeDocument/2006/relationships/tags" Target="../tags/tag572.xml"/><Relationship Id="rId99" Type="http://schemas.openxmlformats.org/officeDocument/2006/relationships/tags" Target="../tags/tag577.xml"/><Relationship Id="rId101" Type="http://schemas.openxmlformats.org/officeDocument/2006/relationships/tags" Target="../tags/tag579.xml"/><Relationship Id="rId122" Type="http://schemas.openxmlformats.org/officeDocument/2006/relationships/tags" Target="../tags/tag600.xml"/><Relationship Id="rId143" Type="http://schemas.openxmlformats.org/officeDocument/2006/relationships/tags" Target="../tags/tag621.xml"/><Relationship Id="rId148" Type="http://schemas.openxmlformats.org/officeDocument/2006/relationships/tags" Target="../tags/tag626.xml"/><Relationship Id="rId164" Type="http://schemas.openxmlformats.org/officeDocument/2006/relationships/tags" Target="../tags/tag642.xml"/><Relationship Id="rId169" Type="http://schemas.openxmlformats.org/officeDocument/2006/relationships/tags" Target="../tags/tag647.xml"/><Relationship Id="rId185" Type="http://schemas.openxmlformats.org/officeDocument/2006/relationships/tags" Target="../tags/tag663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80" Type="http://schemas.openxmlformats.org/officeDocument/2006/relationships/tags" Target="../tags/tag658.xml"/><Relationship Id="rId210" Type="http://schemas.openxmlformats.org/officeDocument/2006/relationships/tags" Target="../tags/tag688.xml"/><Relationship Id="rId215" Type="http://schemas.openxmlformats.org/officeDocument/2006/relationships/tags" Target="../tags/tag693.xml"/><Relationship Id="rId236" Type="http://schemas.openxmlformats.org/officeDocument/2006/relationships/tags" Target="../tags/tag714.xml"/><Relationship Id="rId26" Type="http://schemas.openxmlformats.org/officeDocument/2006/relationships/tags" Target="../tags/tag504.xml"/><Relationship Id="rId231" Type="http://schemas.openxmlformats.org/officeDocument/2006/relationships/tags" Target="../tags/tag709.xml"/><Relationship Id="rId47" Type="http://schemas.openxmlformats.org/officeDocument/2006/relationships/tags" Target="../tags/tag525.xml"/><Relationship Id="rId68" Type="http://schemas.openxmlformats.org/officeDocument/2006/relationships/tags" Target="../tags/tag546.xml"/><Relationship Id="rId89" Type="http://schemas.openxmlformats.org/officeDocument/2006/relationships/tags" Target="../tags/tag567.xml"/><Relationship Id="rId112" Type="http://schemas.openxmlformats.org/officeDocument/2006/relationships/tags" Target="../tags/tag590.xml"/><Relationship Id="rId133" Type="http://schemas.openxmlformats.org/officeDocument/2006/relationships/tags" Target="../tags/tag611.xml"/><Relationship Id="rId154" Type="http://schemas.openxmlformats.org/officeDocument/2006/relationships/tags" Target="../tags/tag632.xml"/><Relationship Id="rId175" Type="http://schemas.openxmlformats.org/officeDocument/2006/relationships/tags" Target="../tags/tag653.xml"/><Relationship Id="rId196" Type="http://schemas.openxmlformats.org/officeDocument/2006/relationships/tags" Target="../tags/tag674.xml"/><Relationship Id="rId200" Type="http://schemas.openxmlformats.org/officeDocument/2006/relationships/tags" Target="../tags/tag678.xml"/><Relationship Id="rId16" Type="http://schemas.openxmlformats.org/officeDocument/2006/relationships/tags" Target="../tags/tag494.xml"/><Relationship Id="rId221" Type="http://schemas.openxmlformats.org/officeDocument/2006/relationships/tags" Target="../tags/tag699.xml"/><Relationship Id="rId242" Type="http://schemas.openxmlformats.org/officeDocument/2006/relationships/tags" Target="../tags/tag720.xml"/><Relationship Id="rId37" Type="http://schemas.openxmlformats.org/officeDocument/2006/relationships/tags" Target="../tags/tag515.xml"/><Relationship Id="rId58" Type="http://schemas.openxmlformats.org/officeDocument/2006/relationships/tags" Target="../tags/tag536.xml"/><Relationship Id="rId79" Type="http://schemas.openxmlformats.org/officeDocument/2006/relationships/tags" Target="../tags/tag557.xml"/><Relationship Id="rId102" Type="http://schemas.openxmlformats.org/officeDocument/2006/relationships/tags" Target="../tags/tag580.xml"/><Relationship Id="rId123" Type="http://schemas.openxmlformats.org/officeDocument/2006/relationships/tags" Target="../tags/tag601.xml"/><Relationship Id="rId144" Type="http://schemas.openxmlformats.org/officeDocument/2006/relationships/tags" Target="../tags/tag622.xml"/><Relationship Id="rId90" Type="http://schemas.openxmlformats.org/officeDocument/2006/relationships/tags" Target="../tags/tag568.xml"/><Relationship Id="rId165" Type="http://schemas.openxmlformats.org/officeDocument/2006/relationships/tags" Target="../tags/tag643.xml"/><Relationship Id="rId186" Type="http://schemas.openxmlformats.org/officeDocument/2006/relationships/tags" Target="../tags/tag664.xml"/><Relationship Id="rId211" Type="http://schemas.openxmlformats.org/officeDocument/2006/relationships/tags" Target="../tags/tag689.xml"/><Relationship Id="rId232" Type="http://schemas.openxmlformats.org/officeDocument/2006/relationships/tags" Target="../tags/tag710.xml"/><Relationship Id="rId27" Type="http://schemas.openxmlformats.org/officeDocument/2006/relationships/tags" Target="../tags/tag505.xml"/><Relationship Id="rId48" Type="http://schemas.openxmlformats.org/officeDocument/2006/relationships/tags" Target="../tags/tag526.xml"/><Relationship Id="rId69" Type="http://schemas.openxmlformats.org/officeDocument/2006/relationships/tags" Target="../tags/tag547.xml"/><Relationship Id="rId113" Type="http://schemas.openxmlformats.org/officeDocument/2006/relationships/tags" Target="../tags/tag591.xml"/><Relationship Id="rId134" Type="http://schemas.openxmlformats.org/officeDocument/2006/relationships/tags" Target="../tags/tag612.xml"/><Relationship Id="rId80" Type="http://schemas.openxmlformats.org/officeDocument/2006/relationships/tags" Target="../tags/tag558.xml"/><Relationship Id="rId155" Type="http://schemas.openxmlformats.org/officeDocument/2006/relationships/tags" Target="../tags/tag633.xml"/><Relationship Id="rId176" Type="http://schemas.openxmlformats.org/officeDocument/2006/relationships/tags" Target="../tags/tag654.xml"/><Relationship Id="rId197" Type="http://schemas.openxmlformats.org/officeDocument/2006/relationships/tags" Target="../tags/tag675.xml"/><Relationship Id="rId201" Type="http://schemas.openxmlformats.org/officeDocument/2006/relationships/tags" Target="../tags/tag679.xml"/><Relationship Id="rId222" Type="http://schemas.openxmlformats.org/officeDocument/2006/relationships/tags" Target="../tags/tag700.xml"/><Relationship Id="rId243" Type="http://schemas.openxmlformats.org/officeDocument/2006/relationships/tags" Target="../tags/tag721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841.xml"/><Relationship Id="rId21" Type="http://schemas.openxmlformats.org/officeDocument/2006/relationships/tags" Target="../tags/tag745.xml"/><Relationship Id="rId42" Type="http://schemas.openxmlformats.org/officeDocument/2006/relationships/tags" Target="../tags/tag766.xml"/><Relationship Id="rId63" Type="http://schemas.openxmlformats.org/officeDocument/2006/relationships/tags" Target="../tags/tag787.xml"/><Relationship Id="rId84" Type="http://schemas.openxmlformats.org/officeDocument/2006/relationships/tags" Target="../tags/tag808.xml"/><Relationship Id="rId138" Type="http://schemas.openxmlformats.org/officeDocument/2006/relationships/tags" Target="../tags/tag862.xml"/><Relationship Id="rId159" Type="http://schemas.openxmlformats.org/officeDocument/2006/relationships/tags" Target="../tags/tag883.xml"/><Relationship Id="rId170" Type="http://schemas.openxmlformats.org/officeDocument/2006/relationships/tags" Target="../tags/tag894.xml"/><Relationship Id="rId191" Type="http://schemas.openxmlformats.org/officeDocument/2006/relationships/tags" Target="../tags/tag915.xml"/><Relationship Id="rId205" Type="http://schemas.openxmlformats.org/officeDocument/2006/relationships/tags" Target="../tags/tag929.xml"/><Relationship Id="rId226" Type="http://schemas.openxmlformats.org/officeDocument/2006/relationships/tags" Target="../tags/tag950.xml"/><Relationship Id="rId247" Type="http://schemas.openxmlformats.org/officeDocument/2006/relationships/slideLayout" Target="../slideLayouts/slideLayout2.xml"/><Relationship Id="rId107" Type="http://schemas.openxmlformats.org/officeDocument/2006/relationships/tags" Target="../tags/tag831.xml"/><Relationship Id="rId11" Type="http://schemas.openxmlformats.org/officeDocument/2006/relationships/tags" Target="../tags/tag735.xml"/><Relationship Id="rId32" Type="http://schemas.openxmlformats.org/officeDocument/2006/relationships/tags" Target="../tags/tag756.xml"/><Relationship Id="rId53" Type="http://schemas.openxmlformats.org/officeDocument/2006/relationships/tags" Target="../tags/tag777.xml"/><Relationship Id="rId74" Type="http://schemas.openxmlformats.org/officeDocument/2006/relationships/tags" Target="../tags/tag798.xml"/><Relationship Id="rId128" Type="http://schemas.openxmlformats.org/officeDocument/2006/relationships/tags" Target="../tags/tag852.xml"/><Relationship Id="rId149" Type="http://schemas.openxmlformats.org/officeDocument/2006/relationships/tags" Target="../tags/tag873.xml"/><Relationship Id="rId5" Type="http://schemas.openxmlformats.org/officeDocument/2006/relationships/tags" Target="../tags/tag729.xml"/><Relationship Id="rId95" Type="http://schemas.openxmlformats.org/officeDocument/2006/relationships/tags" Target="../tags/tag819.xml"/><Relationship Id="rId160" Type="http://schemas.openxmlformats.org/officeDocument/2006/relationships/tags" Target="../tags/tag884.xml"/><Relationship Id="rId181" Type="http://schemas.openxmlformats.org/officeDocument/2006/relationships/tags" Target="../tags/tag905.xml"/><Relationship Id="rId216" Type="http://schemas.openxmlformats.org/officeDocument/2006/relationships/tags" Target="../tags/tag940.xml"/><Relationship Id="rId237" Type="http://schemas.openxmlformats.org/officeDocument/2006/relationships/tags" Target="../tags/tag961.xml"/><Relationship Id="rId22" Type="http://schemas.openxmlformats.org/officeDocument/2006/relationships/tags" Target="../tags/tag746.xml"/><Relationship Id="rId43" Type="http://schemas.openxmlformats.org/officeDocument/2006/relationships/tags" Target="../tags/tag767.xml"/><Relationship Id="rId64" Type="http://schemas.openxmlformats.org/officeDocument/2006/relationships/tags" Target="../tags/tag788.xml"/><Relationship Id="rId118" Type="http://schemas.openxmlformats.org/officeDocument/2006/relationships/tags" Target="../tags/tag842.xml"/><Relationship Id="rId139" Type="http://schemas.openxmlformats.org/officeDocument/2006/relationships/tags" Target="../tags/tag863.xml"/><Relationship Id="rId85" Type="http://schemas.openxmlformats.org/officeDocument/2006/relationships/tags" Target="../tags/tag809.xml"/><Relationship Id="rId150" Type="http://schemas.openxmlformats.org/officeDocument/2006/relationships/tags" Target="../tags/tag874.xml"/><Relationship Id="rId171" Type="http://schemas.openxmlformats.org/officeDocument/2006/relationships/tags" Target="../tags/tag895.xml"/><Relationship Id="rId192" Type="http://schemas.openxmlformats.org/officeDocument/2006/relationships/tags" Target="../tags/tag916.xml"/><Relationship Id="rId206" Type="http://schemas.openxmlformats.org/officeDocument/2006/relationships/tags" Target="../tags/tag930.xml"/><Relationship Id="rId227" Type="http://schemas.openxmlformats.org/officeDocument/2006/relationships/tags" Target="../tags/tag951.xml"/><Relationship Id="rId248" Type="http://schemas.openxmlformats.org/officeDocument/2006/relationships/notesSlide" Target="../notesSlides/notesSlide7.xml"/><Relationship Id="rId12" Type="http://schemas.openxmlformats.org/officeDocument/2006/relationships/tags" Target="../tags/tag736.xml"/><Relationship Id="rId17" Type="http://schemas.openxmlformats.org/officeDocument/2006/relationships/tags" Target="../tags/tag741.xml"/><Relationship Id="rId33" Type="http://schemas.openxmlformats.org/officeDocument/2006/relationships/tags" Target="../tags/tag757.xml"/><Relationship Id="rId38" Type="http://schemas.openxmlformats.org/officeDocument/2006/relationships/tags" Target="../tags/tag762.xml"/><Relationship Id="rId59" Type="http://schemas.openxmlformats.org/officeDocument/2006/relationships/tags" Target="../tags/tag783.xml"/><Relationship Id="rId103" Type="http://schemas.openxmlformats.org/officeDocument/2006/relationships/tags" Target="../tags/tag827.xml"/><Relationship Id="rId108" Type="http://schemas.openxmlformats.org/officeDocument/2006/relationships/tags" Target="../tags/tag832.xml"/><Relationship Id="rId124" Type="http://schemas.openxmlformats.org/officeDocument/2006/relationships/tags" Target="../tags/tag848.xml"/><Relationship Id="rId129" Type="http://schemas.openxmlformats.org/officeDocument/2006/relationships/tags" Target="../tags/tag853.xml"/><Relationship Id="rId54" Type="http://schemas.openxmlformats.org/officeDocument/2006/relationships/tags" Target="../tags/tag778.xml"/><Relationship Id="rId70" Type="http://schemas.openxmlformats.org/officeDocument/2006/relationships/tags" Target="../tags/tag794.xml"/><Relationship Id="rId75" Type="http://schemas.openxmlformats.org/officeDocument/2006/relationships/tags" Target="../tags/tag799.xml"/><Relationship Id="rId91" Type="http://schemas.openxmlformats.org/officeDocument/2006/relationships/tags" Target="../tags/tag815.xml"/><Relationship Id="rId96" Type="http://schemas.openxmlformats.org/officeDocument/2006/relationships/tags" Target="../tags/tag820.xml"/><Relationship Id="rId140" Type="http://schemas.openxmlformats.org/officeDocument/2006/relationships/tags" Target="../tags/tag864.xml"/><Relationship Id="rId145" Type="http://schemas.openxmlformats.org/officeDocument/2006/relationships/tags" Target="../tags/tag869.xml"/><Relationship Id="rId161" Type="http://schemas.openxmlformats.org/officeDocument/2006/relationships/tags" Target="../tags/tag885.xml"/><Relationship Id="rId166" Type="http://schemas.openxmlformats.org/officeDocument/2006/relationships/tags" Target="../tags/tag890.xml"/><Relationship Id="rId182" Type="http://schemas.openxmlformats.org/officeDocument/2006/relationships/tags" Target="../tags/tag906.xml"/><Relationship Id="rId187" Type="http://schemas.openxmlformats.org/officeDocument/2006/relationships/tags" Target="../tags/tag911.xml"/><Relationship Id="rId217" Type="http://schemas.openxmlformats.org/officeDocument/2006/relationships/tags" Target="../tags/tag941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212" Type="http://schemas.openxmlformats.org/officeDocument/2006/relationships/tags" Target="../tags/tag936.xml"/><Relationship Id="rId233" Type="http://schemas.openxmlformats.org/officeDocument/2006/relationships/tags" Target="../tags/tag957.xml"/><Relationship Id="rId238" Type="http://schemas.openxmlformats.org/officeDocument/2006/relationships/tags" Target="../tags/tag962.xml"/><Relationship Id="rId23" Type="http://schemas.openxmlformats.org/officeDocument/2006/relationships/tags" Target="../tags/tag747.xml"/><Relationship Id="rId28" Type="http://schemas.openxmlformats.org/officeDocument/2006/relationships/tags" Target="../tags/tag752.xml"/><Relationship Id="rId49" Type="http://schemas.openxmlformats.org/officeDocument/2006/relationships/tags" Target="../tags/tag773.xml"/><Relationship Id="rId114" Type="http://schemas.openxmlformats.org/officeDocument/2006/relationships/tags" Target="../tags/tag838.xml"/><Relationship Id="rId119" Type="http://schemas.openxmlformats.org/officeDocument/2006/relationships/tags" Target="../tags/tag843.xml"/><Relationship Id="rId44" Type="http://schemas.openxmlformats.org/officeDocument/2006/relationships/tags" Target="../tags/tag768.xml"/><Relationship Id="rId60" Type="http://schemas.openxmlformats.org/officeDocument/2006/relationships/tags" Target="../tags/tag784.xml"/><Relationship Id="rId65" Type="http://schemas.openxmlformats.org/officeDocument/2006/relationships/tags" Target="../tags/tag789.xml"/><Relationship Id="rId81" Type="http://schemas.openxmlformats.org/officeDocument/2006/relationships/tags" Target="../tags/tag805.xml"/><Relationship Id="rId86" Type="http://schemas.openxmlformats.org/officeDocument/2006/relationships/tags" Target="../tags/tag810.xml"/><Relationship Id="rId130" Type="http://schemas.openxmlformats.org/officeDocument/2006/relationships/tags" Target="../tags/tag854.xml"/><Relationship Id="rId135" Type="http://schemas.openxmlformats.org/officeDocument/2006/relationships/tags" Target="../tags/tag859.xml"/><Relationship Id="rId151" Type="http://schemas.openxmlformats.org/officeDocument/2006/relationships/tags" Target="../tags/tag875.xml"/><Relationship Id="rId156" Type="http://schemas.openxmlformats.org/officeDocument/2006/relationships/tags" Target="../tags/tag880.xml"/><Relationship Id="rId177" Type="http://schemas.openxmlformats.org/officeDocument/2006/relationships/tags" Target="../tags/tag901.xml"/><Relationship Id="rId198" Type="http://schemas.openxmlformats.org/officeDocument/2006/relationships/tags" Target="../tags/tag922.xml"/><Relationship Id="rId172" Type="http://schemas.openxmlformats.org/officeDocument/2006/relationships/tags" Target="../tags/tag896.xml"/><Relationship Id="rId193" Type="http://schemas.openxmlformats.org/officeDocument/2006/relationships/tags" Target="../tags/tag917.xml"/><Relationship Id="rId202" Type="http://schemas.openxmlformats.org/officeDocument/2006/relationships/tags" Target="../tags/tag926.xml"/><Relationship Id="rId207" Type="http://schemas.openxmlformats.org/officeDocument/2006/relationships/tags" Target="../tags/tag931.xml"/><Relationship Id="rId223" Type="http://schemas.openxmlformats.org/officeDocument/2006/relationships/tags" Target="../tags/tag947.xml"/><Relationship Id="rId228" Type="http://schemas.openxmlformats.org/officeDocument/2006/relationships/tags" Target="../tags/tag952.xml"/><Relationship Id="rId244" Type="http://schemas.openxmlformats.org/officeDocument/2006/relationships/tags" Target="../tags/tag968.xml"/><Relationship Id="rId13" Type="http://schemas.openxmlformats.org/officeDocument/2006/relationships/tags" Target="../tags/tag737.xml"/><Relationship Id="rId18" Type="http://schemas.openxmlformats.org/officeDocument/2006/relationships/tags" Target="../tags/tag742.xml"/><Relationship Id="rId39" Type="http://schemas.openxmlformats.org/officeDocument/2006/relationships/tags" Target="../tags/tag763.xml"/><Relationship Id="rId109" Type="http://schemas.openxmlformats.org/officeDocument/2006/relationships/tags" Target="../tags/tag833.xml"/><Relationship Id="rId34" Type="http://schemas.openxmlformats.org/officeDocument/2006/relationships/tags" Target="../tags/tag758.xml"/><Relationship Id="rId50" Type="http://schemas.openxmlformats.org/officeDocument/2006/relationships/tags" Target="../tags/tag774.xml"/><Relationship Id="rId55" Type="http://schemas.openxmlformats.org/officeDocument/2006/relationships/tags" Target="../tags/tag779.xml"/><Relationship Id="rId76" Type="http://schemas.openxmlformats.org/officeDocument/2006/relationships/tags" Target="../tags/tag800.xml"/><Relationship Id="rId97" Type="http://schemas.openxmlformats.org/officeDocument/2006/relationships/tags" Target="../tags/tag821.xml"/><Relationship Id="rId104" Type="http://schemas.openxmlformats.org/officeDocument/2006/relationships/tags" Target="../tags/tag828.xml"/><Relationship Id="rId120" Type="http://schemas.openxmlformats.org/officeDocument/2006/relationships/tags" Target="../tags/tag844.xml"/><Relationship Id="rId125" Type="http://schemas.openxmlformats.org/officeDocument/2006/relationships/tags" Target="../tags/tag849.xml"/><Relationship Id="rId141" Type="http://schemas.openxmlformats.org/officeDocument/2006/relationships/tags" Target="../tags/tag865.xml"/><Relationship Id="rId146" Type="http://schemas.openxmlformats.org/officeDocument/2006/relationships/tags" Target="../tags/tag870.xml"/><Relationship Id="rId167" Type="http://schemas.openxmlformats.org/officeDocument/2006/relationships/tags" Target="../tags/tag891.xml"/><Relationship Id="rId188" Type="http://schemas.openxmlformats.org/officeDocument/2006/relationships/tags" Target="../tags/tag912.xml"/><Relationship Id="rId7" Type="http://schemas.openxmlformats.org/officeDocument/2006/relationships/tags" Target="../tags/tag731.xml"/><Relationship Id="rId71" Type="http://schemas.openxmlformats.org/officeDocument/2006/relationships/tags" Target="../tags/tag795.xml"/><Relationship Id="rId92" Type="http://schemas.openxmlformats.org/officeDocument/2006/relationships/tags" Target="../tags/tag816.xml"/><Relationship Id="rId162" Type="http://schemas.openxmlformats.org/officeDocument/2006/relationships/tags" Target="../tags/tag886.xml"/><Relationship Id="rId183" Type="http://schemas.openxmlformats.org/officeDocument/2006/relationships/tags" Target="../tags/tag907.xml"/><Relationship Id="rId213" Type="http://schemas.openxmlformats.org/officeDocument/2006/relationships/tags" Target="../tags/tag937.xml"/><Relationship Id="rId218" Type="http://schemas.openxmlformats.org/officeDocument/2006/relationships/tags" Target="../tags/tag942.xml"/><Relationship Id="rId234" Type="http://schemas.openxmlformats.org/officeDocument/2006/relationships/tags" Target="../tags/tag958.xml"/><Relationship Id="rId239" Type="http://schemas.openxmlformats.org/officeDocument/2006/relationships/tags" Target="../tags/tag963.xml"/><Relationship Id="rId2" Type="http://schemas.openxmlformats.org/officeDocument/2006/relationships/tags" Target="../tags/tag726.xml"/><Relationship Id="rId29" Type="http://schemas.openxmlformats.org/officeDocument/2006/relationships/tags" Target="../tags/tag753.xml"/><Relationship Id="rId24" Type="http://schemas.openxmlformats.org/officeDocument/2006/relationships/tags" Target="../tags/tag748.xml"/><Relationship Id="rId40" Type="http://schemas.openxmlformats.org/officeDocument/2006/relationships/tags" Target="../tags/tag764.xml"/><Relationship Id="rId45" Type="http://schemas.openxmlformats.org/officeDocument/2006/relationships/tags" Target="../tags/tag769.xml"/><Relationship Id="rId66" Type="http://schemas.openxmlformats.org/officeDocument/2006/relationships/tags" Target="../tags/tag790.xml"/><Relationship Id="rId87" Type="http://schemas.openxmlformats.org/officeDocument/2006/relationships/tags" Target="../tags/tag811.xml"/><Relationship Id="rId110" Type="http://schemas.openxmlformats.org/officeDocument/2006/relationships/tags" Target="../tags/tag834.xml"/><Relationship Id="rId115" Type="http://schemas.openxmlformats.org/officeDocument/2006/relationships/tags" Target="../tags/tag839.xml"/><Relationship Id="rId131" Type="http://schemas.openxmlformats.org/officeDocument/2006/relationships/tags" Target="../tags/tag855.xml"/><Relationship Id="rId136" Type="http://schemas.openxmlformats.org/officeDocument/2006/relationships/tags" Target="../tags/tag860.xml"/><Relationship Id="rId157" Type="http://schemas.openxmlformats.org/officeDocument/2006/relationships/tags" Target="../tags/tag881.xml"/><Relationship Id="rId178" Type="http://schemas.openxmlformats.org/officeDocument/2006/relationships/tags" Target="../tags/tag902.xml"/><Relationship Id="rId61" Type="http://schemas.openxmlformats.org/officeDocument/2006/relationships/tags" Target="../tags/tag785.xml"/><Relationship Id="rId82" Type="http://schemas.openxmlformats.org/officeDocument/2006/relationships/tags" Target="../tags/tag806.xml"/><Relationship Id="rId152" Type="http://schemas.openxmlformats.org/officeDocument/2006/relationships/tags" Target="../tags/tag876.xml"/><Relationship Id="rId173" Type="http://schemas.openxmlformats.org/officeDocument/2006/relationships/tags" Target="../tags/tag897.xml"/><Relationship Id="rId194" Type="http://schemas.openxmlformats.org/officeDocument/2006/relationships/tags" Target="../tags/tag918.xml"/><Relationship Id="rId199" Type="http://schemas.openxmlformats.org/officeDocument/2006/relationships/tags" Target="../tags/tag923.xml"/><Relationship Id="rId203" Type="http://schemas.openxmlformats.org/officeDocument/2006/relationships/tags" Target="../tags/tag927.xml"/><Relationship Id="rId208" Type="http://schemas.openxmlformats.org/officeDocument/2006/relationships/tags" Target="../tags/tag932.xml"/><Relationship Id="rId229" Type="http://schemas.openxmlformats.org/officeDocument/2006/relationships/tags" Target="../tags/tag953.xml"/><Relationship Id="rId19" Type="http://schemas.openxmlformats.org/officeDocument/2006/relationships/tags" Target="../tags/tag743.xml"/><Relationship Id="rId224" Type="http://schemas.openxmlformats.org/officeDocument/2006/relationships/tags" Target="../tags/tag948.xml"/><Relationship Id="rId240" Type="http://schemas.openxmlformats.org/officeDocument/2006/relationships/tags" Target="../tags/tag964.xml"/><Relationship Id="rId245" Type="http://schemas.openxmlformats.org/officeDocument/2006/relationships/tags" Target="../tags/tag969.xml"/><Relationship Id="rId14" Type="http://schemas.openxmlformats.org/officeDocument/2006/relationships/tags" Target="../tags/tag738.xml"/><Relationship Id="rId30" Type="http://schemas.openxmlformats.org/officeDocument/2006/relationships/tags" Target="../tags/tag754.xml"/><Relationship Id="rId35" Type="http://schemas.openxmlformats.org/officeDocument/2006/relationships/tags" Target="../tags/tag759.xml"/><Relationship Id="rId56" Type="http://schemas.openxmlformats.org/officeDocument/2006/relationships/tags" Target="../tags/tag780.xml"/><Relationship Id="rId77" Type="http://schemas.openxmlformats.org/officeDocument/2006/relationships/tags" Target="../tags/tag801.xml"/><Relationship Id="rId100" Type="http://schemas.openxmlformats.org/officeDocument/2006/relationships/tags" Target="../tags/tag824.xml"/><Relationship Id="rId105" Type="http://schemas.openxmlformats.org/officeDocument/2006/relationships/tags" Target="../tags/tag829.xml"/><Relationship Id="rId126" Type="http://schemas.openxmlformats.org/officeDocument/2006/relationships/tags" Target="../tags/tag850.xml"/><Relationship Id="rId147" Type="http://schemas.openxmlformats.org/officeDocument/2006/relationships/tags" Target="../tags/tag871.xml"/><Relationship Id="rId168" Type="http://schemas.openxmlformats.org/officeDocument/2006/relationships/tags" Target="../tags/tag892.xml"/><Relationship Id="rId8" Type="http://schemas.openxmlformats.org/officeDocument/2006/relationships/tags" Target="../tags/tag732.xml"/><Relationship Id="rId51" Type="http://schemas.openxmlformats.org/officeDocument/2006/relationships/tags" Target="../tags/tag775.xml"/><Relationship Id="rId72" Type="http://schemas.openxmlformats.org/officeDocument/2006/relationships/tags" Target="../tags/tag796.xml"/><Relationship Id="rId93" Type="http://schemas.openxmlformats.org/officeDocument/2006/relationships/tags" Target="../tags/tag817.xml"/><Relationship Id="rId98" Type="http://schemas.openxmlformats.org/officeDocument/2006/relationships/tags" Target="../tags/tag822.xml"/><Relationship Id="rId121" Type="http://schemas.openxmlformats.org/officeDocument/2006/relationships/tags" Target="../tags/tag845.xml"/><Relationship Id="rId142" Type="http://schemas.openxmlformats.org/officeDocument/2006/relationships/tags" Target="../tags/tag866.xml"/><Relationship Id="rId163" Type="http://schemas.openxmlformats.org/officeDocument/2006/relationships/tags" Target="../tags/tag887.xml"/><Relationship Id="rId184" Type="http://schemas.openxmlformats.org/officeDocument/2006/relationships/tags" Target="../tags/tag908.xml"/><Relationship Id="rId189" Type="http://schemas.openxmlformats.org/officeDocument/2006/relationships/tags" Target="../tags/tag913.xml"/><Relationship Id="rId219" Type="http://schemas.openxmlformats.org/officeDocument/2006/relationships/tags" Target="../tags/tag943.xml"/><Relationship Id="rId3" Type="http://schemas.openxmlformats.org/officeDocument/2006/relationships/tags" Target="../tags/tag727.xml"/><Relationship Id="rId214" Type="http://schemas.openxmlformats.org/officeDocument/2006/relationships/tags" Target="../tags/tag938.xml"/><Relationship Id="rId230" Type="http://schemas.openxmlformats.org/officeDocument/2006/relationships/tags" Target="../tags/tag954.xml"/><Relationship Id="rId235" Type="http://schemas.openxmlformats.org/officeDocument/2006/relationships/tags" Target="../tags/tag959.xml"/><Relationship Id="rId25" Type="http://schemas.openxmlformats.org/officeDocument/2006/relationships/tags" Target="../tags/tag749.xml"/><Relationship Id="rId46" Type="http://schemas.openxmlformats.org/officeDocument/2006/relationships/tags" Target="../tags/tag770.xml"/><Relationship Id="rId67" Type="http://schemas.openxmlformats.org/officeDocument/2006/relationships/tags" Target="../tags/tag791.xml"/><Relationship Id="rId116" Type="http://schemas.openxmlformats.org/officeDocument/2006/relationships/tags" Target="../tags/tag840.xml"/><Relationship Id="rId137" Type="http://schemas.openxmlformats.org/officeDocument/2006/relationships/tags" Target="../tags/tag861.xml"/><Relationship Id="rId158" Type="http://schemas.openxmlformats.org/officeDocument/2006/relationships/tags" Target="../tags/tag882.xml"/><Relationship Id="rId20" Type="http://schemas.openxmlformats.org/officeDocument/2006/relationships/tags" Target="../tags/tag744.xml"/><Relationship Id="rId41" Type="http://schemas.openxmlformats.org/officeDocument/2006/relationships/tags" Target="../tags/tag765.xml"/><Relationship Id="rId62" Type="http://schemas.openxmlformats.org/officeDocument/2006/relationships/tags" Target="../tags/tag786.xml"/><Relationship Id="rId83" Type="http://schemas.openxmlformats.org/officeDocument/2006/relationships/tags" Target="../tags/tag807.xml"/><Relationship Id="rId88" Type="http://schemas.openxmlformats.org/officeDocument/2006/relationships/tags" Target="../tags/tag812.xml"/><Relationship Id="rId111" Type="http://schemas.openxmlformats.org/officeDocument/2006/relationships/tags" Target="../tags/tag835.xml"/><Relationship Id="rId132" Type="http://schemas.openxmlformats.org/officeDocument/2006/relationships/tags" Target="../tags/tag856.xml"/><Relationship Id="rId153" Type="http://schemas.openxmlformats.org/officeDocument/2006/relationships/tags" Target="../tags/tag877.xml"/><Relationship Id="rId174" Type="http://schemas.openxmlformats.org/officeDocument/2006/relationships/tags" Target="../tags/tag898.xml"/><Relationship Id="rId179" Type="http://schemas.openxmlformats.org/officeDocument/2006/relationships/tags" Target="../tags/tag903.xml"/><Relationship Id="rId195" Type="http://schemas.openxmlformats.org/officeDocument/2006/relationships/tags" Target="../tags/tag919.xml"/><Relationship Id="rId209" Type="http://schemas.openxmlformats.org/officeDocument/2006/relationships/tags" Target="../tags/tag933.xml"/><Relationship Id="rId190" Type="http://schemas.openxmlformats.org/officeDocument/2006/relationships/tags" Target="../tags/tag914.xml"/><Relationship Id="rId204" Type="http://schemas.openxmlformats.org/officeDocument/2006/relationships/tags" Target="../tags/tag928.xml"/><Relationship Id="rId220" Type="http://schemas.openxmlformats.org/officeDocument/2006/relationships/tags" Target="../tags/tag944.xml"/><Relationship Id="rId225" Type="http://schemas.openxmlformats.org/officeDocument/2006/relationships/tags" Target="../tags/tag949.xml"/><Relationship Id="rId241" Type="http://schemas.openxmlformats.org/officeDocument/2006/relationships/tags" Target="../tags/tag965.xml"/><Relationship Id="rId246" Type="http://schemas.openxmlformats.org/officeDocument/2006/relationships/tags" Target="../tags/tag970.xml"/><Relationship Id="rId15" Type="http://schemas.openxmlformats.org/officeDocument/2006/relationships/tags" Target="../tags/tag739.xml"/><Relationship Id="rId36" Type="http://schemas.openxmlformats.org/officeDocument/2006/relationships/tags" Target="../tags/tag760.xml"/><Relationship Id="rId57" Type="http://schemas.openxmlformats.org/officeDocument/2006/relationships/tags" Target="../tags/tag781.xml"/><Relationship Id="rId106" Type="http://schemas.openxmlformats.org/officeDocument/2006/relationships/tags" Target="../tags/tag830.xml"/><Relationship Id="rId127" Type="http://schemas.openxmlformats.org/officeDocument/2006/relationships/tags" Target="../tags/tag851.xml"/><Relationship Id="rId10" Type="http://schemas.openxmlformats.org/officeDocument/2006/relationships/tags" Target="../tags/tag734.xml"/><Relationship Id="rId31" Type="http://schemas.openxmlformats.org/officeDocument/2006/relationships/tags" Target="../tags/tag755.xml"/><Relationship Id="rId52" Type="http://schemas.openxmlformats.org/officeDocument/2006/relationships/tags" Target="../tags/tag776.xml"/><Relationship Id="rId73" Type="http://schemas.openxmlformats.org/officeDocument/2006/relationships/tags" Target="../tags/tag797.xml"/><Relationship Id="rId78" Type="http://schemas.openxmlformats.org/officeDocument/2006/relationships/tags" Target="../tags/tag802.xml"/><Relationship Id="rId94" Type="http://schemas.openxmlformats.org/officeDocument/2006/relationships/tags" Target="../tags/tag818.xml"/><Relationship Id="rId99" Type="http://schemas.openxmlformats.org/officeDocument/2006/relationships/tags" Target="../tags/tag823.xml"/><Relationship Id="rId101" Type="http://schemas.openxmlformats.org/officeDocument/2006/relationships/tags" Target="../tags/tag825.xml"/><Relationship Id="rId122" Type="http://schemas.openxmlformats.org/officeDocument/2006/relationships/tags" Target="../tags/tag846.xml"/><Relationship Id="rId143" Type="http://schemas.openxmlformats.org/officeDocument/2006/relationships/tags" Target="../tags/tag867.xml"/><Relationship Id="rId148" Type="http://schemas.openxmlformats.org/officeDocument/2006/relationships/tags" Target="../tags/tag872.xml"/><Relationship Id="rId164" Type="http://schemas.openxmlformats.org/officeDocument/2006/relationships/tags" Target="../tags/tag888.xml"/><Relationship Id="rId169" Type="http://schemas.openxmlformats.org/officeDocument/2006/relationships/tags" Target="../tags/tag893.xml"/><Relationship Id="rId185" Type="http://schemas.openxmlformats.org/officeDocument/2006/relationships/tags" Target="../tags/tag909.xml"/><Relationship Id="rId4" Type="http://schemas.openxmlformats.org/officeDocument/2006/relationships/tags" Target="../tags/tag728.xml"/><Relationship Id="rId9" Type="http://schemas.openxmlformats.org/officeDocument/2006/relationships/tags" Target="../tags/tag733.xml"/><Relationship Id="rId180" Type="http://schemas.openxmlformats.org/officeDocument/2006/relationships/tags" Target="../tags/tag904.xml"/><Relationship Id="rId210" Type="http://schemas.openxmlformats.org/officeDocument/2006/relationships/tags" Target="../tags/tag934.xml"/><Relationship Id="rId215" Type="http://schemas.openxmlformats.org/officeDocument/2006/relationships/tags" Target="../tags/tag939.xml"/><Relationship Id="rId236" Type="http://schemas.openxmlformats.org/officeDocument/2006/relationships/tags" Target="../tags/tag960.xml"/><Relationship Id="rId26" Type="http://schemas.openxmlformats.org/officeDocument/2006/relationships/tags" Target="../tags/tag750.xml"/><Relationship Id="rId231" Type="http://schemas.openxmlformats.org/officeDocument/2006/relationships/tags" Target="../tags/tag955.xml"/><Relationship Id="rId47" Type="http://schemas.openxmlformats.org/officeDocument/2006/relationships/tags" Target="../tags/tag771.xml"/><Relationship Id="rId68" Type="http://schemas.openxmlformats.org/officeDocument/2006/relationships/tags" Target="../tags/tag792.xml"/><Relationship Id="rId89" Type="http://schemas.openxmlformats.org/officeDocument/2006/relationships/tags" Target="../tags/tag813.xml"/><Relationship Id="rId112" Type="http://schemas.openxmlformats.org/officeDocument/2006/relationships/tags" Target="../tags/tag836.xml"/><Relationship Id="rId133" Type="http://schemas.openxmlformats.org/officeDocument/2006/relationships/tags" Target="../tags/tag857.xml"/><Relationship Id="rId154" Type="http://schemas.openxmlformats.org/officeDocument/2006/relationships/tags" Target="../tags/tag878.xml"/><Relationship Id="rId175" Type="http://schemas.openxmlformats.org/officeDocument/2006/relationships/tags" Target="../tags/tag899.xml"/><Relationship Id="rId196" Type="http://schemas.openxmlformats.org/officeDocument/2006/relationships/tags" Target="../tags/tag920.xml"/><Relationship Id="rId200" Type="http://schemas.openxmlformats.org/officeDocument/2006/relationships/tags" Target="../tags/tag924.xml"/><Relationship Id="rId16" Type="http://schemas.openxmlformats.org/officeDocument/2006/relationships/tags" Target="../tags/tag740.xml"/><Relationship Id="rId221" Type="http://schemas.openxmlformats.org/officeDocument/2006/relationships/tags" Target="../tags/tag945.xml"/><Relationship Id="rId242" Type="http://schemas.openxmlformats.org/officeDocument/2006/relationships/tags" Target="../tags/tag966.xml"/><Relationship Id="rId37" Type="http://schemas.openxmlformats.org/officeDocument/2006/relationships/tags" Target="../tags/tag761.xml"/><Relationship Id="rId58" Type="http://schemas.openxmlformats.org/officeDocument/2006/relationships/tags" Target="../tags/tag782.xml"/><Relationship Id="rId79" Type="http://schemas.openxmlformats.org/officeDocument/2006/relationships/tags" Target="../tags/tag803.xml"/><Relationship Id="rId102" Type="http://schemas.openxmlformats.org/officeDocument/2006/relationships/tags" Target="../tags/tag826.xml"/><Relationship Id="rId123" Type="http://schemas.openxmlformats.org/officeDocument/2006/relationships/tags" Target="../tags/tag847.xml"/><Relationship Id="rId144" Type="http://schemas.openxmlformats.org/officeDocument/2006/relationships/tags" Target="../tags/tag868.xml"/><Relationship Id="rId90" Type="http://schemas.openxmlformats.org/officeDocument/2006/relationships/tags" Target="../tags/tag814.xml"/><Relationship Id="rId165" Type="http://schemas.openxmlformats.org/officeDocument/2006/relationships/tags" Target="../tags/tag889.xml"/><Relationship Id="rId186" Type="http://schemas.openxmlformats.org/officeDocument/2006/relationships/tags" Target="../tags/tag910.xml"/><Relationship Id="rId211" Type="http://schemas.openxmlformats.org/officeDocument/2006/relationships/tags" Target="../tags/tag935.xml"/><Relationship Id="rId232" Type="http://schemas.openxmlformats.org/officeDocument/2006/relationships/tags" Target="../tags/tag956.xml"/><Relationship Id="rId27" Type="http://schemas.openxmlformats.org/officeDocument/2006/relationships/tags" Target="../tags/tag751.xml"/><Relationship Id="rId48" Type="http://schemas.openxmlformats.org/officeDocument/2006/relationships/tags" Target="../tags/tag772.xml"/><Relationship Id="rId69" Type="http://schemas.openxmlformats.org/officeDocument/2006/relationships/tags" Target="../tags/tag793.xml"/><Relationship Id="rId113" Type="http://schemas.openxmlformats.org/officeDocument/2006/relationships/tags" Target="../tags/tag837.xml"/><Relationship Id="rId134" Type="http://schemas.openxmlformats.org/officeDocument/2006/relationships/tags" Target="../tags/tag858.xml"/><Relationship Id="rId80" Type="http://schemas.openxmlformats.org/officeDocument/2006/relationships/tags" Target="../tags/tag804.xml"/><Relationship Id="rId155" Type="http://schemas.openxmlformats.org/officeDocument/2006/relationships/tags" Target="../tags/tag879.xml"/><Relationship Id="rId176" Type="http://schemas.openxmlformats.org/officeDocument/2006/relationships/tags" Target="../tags/tag900.xml"/><Relationship Id="rId197" Type="http://schemas.openxmlformats.org/officeDocument/2006/relationships/tags" Target="../tags/tag921.xml"/><Relationship Id="rId201" Type="http://schemas.openxmlformats.org/officeDocument/2006/relationships/tags" Target="../tags/tag925.xml"/><Relationship Id="rId222" Type="http://schemas.openxmlformats.org/officeDocument/2006/relationships/tags" Target="../tags/tag946.xml"/><Relationship Id="rId243" Type="http://schemas.openxmlformats.org/officeDocument/2006/relationships/tags" Target="../tags/tag9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972.xml"/><Relationship Id="rId1" Type="http://schemas.openxmlformats.org/officeDocument/2006/relationships/tags" Target="../tags/tag9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5.xml"/><Relationship Id="rId4" Type="http://schemas.openxmlformats.org/officeDocument/2006/relationships/tags" Target="../tags/tag97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092.xml"/><Relationship Id="rId21" Type="http://schemas.openxmlformats.org/officeDocument/2006/relationships/tags" Target="../tags/tag996.xml"/><Relationship Id="rId42" Type="http://schemas.openxmlformats.org/officeDocument/2006/relationships/tags" Target="../tags/tag1017.xml"/><Relationship Id="rId63" Type="http://schemas.openxmlformats.org/officeDocument/2006/relationships/tags" Target="../tags/tag1038.xml"/><Relationship Id="rId84" Type="http://schemas.openxmlformats.org/officeDocument/2006/relationships/tags" Target="../tags/tag1059.xml"/><Relationship Id="rId138" Type="http://schemas.openxmlformats.org/officeDocument/2006/relationships/tags" Target="../tags/tag1113.xml"/><Relationship Id="rId159" Type="http://schemas.openxmlformats.org/officeDocument/2006/relationships/tags" Target="../tags/tag1134.xml"/><Relationship Id="rId170" Type="http://schemas.openxmlformats.org/officeDocument/2006/relationships/tags" Target="../tags/tag1145.xml"/><Relationship Id="rId191" Type="http://schemas.openxmlformats.org/officeDocument/2006/relationships/tags" Target="../tags/tag1166.xml"/><Relationship Id="rId205" Type="http://schemas.openxmlformats.org/officeDocument/2006/relationships/tags" Target="../tags/tag1180.xml"/><Relationship Id="rId226" Type="http://schemas.openxmlformats.org/officeDocument/2006/relationships/tags" Target="../tags/tag1201.xml"/><Relationship Id="rId247" Type="http://schemas.openxmlformats.org/officeDocument/2006/relationships/tags" Target="../tags/tag1222.xml"/><Relationship Id="rId107" Type="http://schemas.openxmlformats.org/officeDocument/2006/relationships/tags" Target="../tags/tag1082.xml"/><Relationship Id="rId11" Type="http://schemas.openxmlformats.org/officeDocument/2006/relationships/tags" Target="../tags/tag986.xml"/><Relationship Id="rId32" Type="http://schemas.openxmlformats.org/officeDocument/2006/relationships/tags" Target="../tags/tag1007.xml"/><Relationship Id="rId53" Type="http://schemas.openxmlformats.org/officeDocument/2006/relationships/tags" Target="../tags/tag1028.xml"/><Relationship Id="rId74" Type="http://schemas.openxmlformats.org/officeDocument/2006/relationships/tags" Target="../tags/tag1049.xml"/><Relationship Id="rId128" Type="http://schemas.openxmlformats.org/officeDocument/2006/relationships/tags" Target="../tags/tag1103.xml"/><Relationship Id="rId149" Type="http://schemas.openxmlformats.org/officeDocument/2006/relationships/tags" Target="../tags/tag1124.xml"/><Relationship Id="rId5" Type="http://schemas.openxmlformats.org/officeDocument/2006/relationships/tags" Target="../tags/tag980.xml"/><Relationship Id="rId95" Type="http://schemas.openxmlformats.org/officeDocument/2006/relationships/tags" Target="../tags/tag1070.xml"/><Relationship Id="rId160" Type="http://schemas.openxmlformats.org/officeDocument/2006/relationships/tags" Target="../tags/tag1135.xml"/><Relationship Id="rId181" Type="http://schemas.openxmlformats.org/officeDocument/2006/relationships/tags" Target="../tags/tag1156.xml"/><Relationship Id="rId216" Type="http://schemas.openxmlformats.org/officeDocument/2006/relationships/tags" Target="../tags/tag1191.xml"/><Relationship Id="rId237" Type="http://schemas.openxmlformats.org/officeDocument/2006/relationships/tags" Target="../tags/tag1212.xml"/><Relationship Id="rId258" Type="http://schemas.openxmlformats.org/officeDocument/2006/relationships/tags" Target="../tags/tag1233.xml"/><Relationship Id="rId22" Type="http://schemas.openxmlformats.org/officeDocument/2006/relationships/tags" Target="../tags/tag997.xml"/><Relationship Id="rId43" Type="http://schemas.openxmlformats.org/officeDocument/2006/relationships/tags" Target="../tags/tag1018.xml"/><Relationship Id="rId64" Type="http://schemas.openxmlformats.org/officeDocument/2006/relationships/tags" Target="../tags/tag1039.xml"/><Relationship Id="rId118" Type="http://schemas.openxmlformats.org/officeDocument/2006/relationships/tags" Target="../tags/tag1093.xml"/><Relationship Id="rId139" Type="http://schemas.openxmlformats.org/officeDocument/2006/relationships/tags" Target="../tags/tag1114.xml"/><Relationship Id="rId85" Type="http://schemas.openxmlformats.org/officeDocument/2006/relationships/tags" Target="../tags/tag1060.xml"/><Relationship Id="rId150" Type="http://schemas.openxmlformats.org/officeDocument/2006/relationships/tags" Target="../tags/tag1125.xml"/><Relationship Id="rId171" Type="http://schemas.openxmlformats.org/officeDocument/2006/relationships/tags" Target="../tags/tag1146.xml"/><Relationship Id="rId192" Type="http://schemas.openxmlformats.org/officeDocument/2006/relationships/tags" Target="../tags/tag1167.xml"/><Relationship Id="rId206" Type="http://schemas.openxmlformats.org/officeDocument/2006/relationships/tags" Target="../tags/tag1181.xml"/><Relationship Id="rId227" Type="http://schemas.openxmlformats.org/officeDocument/2006/relationships/tags" Target="../tags/tag1202.xml"/><Relationship Id="rId248" Type="http://schemas.openxmlformats.org/officeDocument/2006/relationships/tags" Target="../tags/tag1223.xml"/><Relationship Id="rId12" Type="http://schemas.openxmlformats.org/officeDocument/2006/relationships/tags" Target="../tags/tag987.xml"/><Relationship Id="rId33" Type="http://schemas.openxmlformats.org/officeDocument/2006/relationships/tags" Target="../tags/tag1008.xml"/><Relationship Id="rId108" Type="http://schemas.openxmlformats.org/officeDocument/2006/relationships/tags" Target="../tags/tag1083.xml"/><Relationship Id="rId129" Type="http://schemas.openxmlformats.org/officeDocument/2006/relationships/tags" Target="../tags/tag1104.xml"/><Relationship Id="rId54" Type="http://schemas.openxmlformats.org/officeDocument/2006/relationships/tags" Target="../tags/tag1029.xml"/><Relationship Id="rId75" Type="http://schemas.openxmlformats.org/officeDocument/2006/relationships/tags" Target="../tags/tag1050.xml"/><Relationship Id="rId96" Type="http://schemas.openxmlformats.org/officeDocument/2006/relationships/tags" Target="../tags/tag1071.xml"/><Relationship Id="rId140" Type="http://schemas.openxmlformats.org/officeDocument/2006/relationships/tags" Target="../tags/tag1115.xml"/><Relationship Id="rId161" Type="http://schemas.openxmlformats.org/officeDocument/2006/relationships/tags" Target="../tags/tag1136.xml"/><Relationship Id="rId182" Type="http://schemas.openxmlformats.org/officeDocument/2006/relationships/tags" Target="../tags/tag1157.xml"/><Relationship Id="rId217" Type="http://schemas.openxmlformats.org/officeDocument/2006/relationships/tags" Target="../tags/tag1192.xml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212" Type="http://schemas.openxmlformats.org/officeDocument/2006/relationships/tags" Target="../tags/tag1187.xml"/><Relationship Id="rId233" Type="http://schemas.openxmlformats.org/officeDocument/2006/relationships/tags" Target="../tags/tag1208.xml"/><Relationship Id="rId238" Type="http://schemas.openxmlformats.org/officeDocument/2006/relationships/tags" Target="../tags/tag1213.xml"/><Relationship Id="rId254" Type="http://schemas.openxmlformats.org/officeDocument/2006/relationships/tags" Target="../tags/tag1229.xml"/><Relationship Id="rId259" Type="http://schemas.openxmlformats.org/officeDocument/2006/relationships/tags" Target="../tags/tag1234.xml"/><Relationship Id="rId23" Type="http://schemas.openxmlformats.org/officeDocument/2006/relationships/tags" Target="../tags/tag998.xml"/><Relationship Id="rId28" Type="http://schemas.openxmlformats.org/officeDocument/2006/relationships/tags" Target="../tags/tag1003.xml"/><Relationship Id="rId49" Type="http://schemas.openxmlformats.org/officeDocument/2006/relationships/tags" Target="../tags/tag1024.xml"/><Relationship Id="rId114" Type="http://schemas.openxmlformats.org/officeDocument/2006/relationships/tags" Target="../tags/tag1089.xml"/><Relationship Id="rId119" Type="http://schemas.openxmlformats.org/officeDocument/2006/relationships/tags" Target="../tags/tag1094.xml"/><Relationship Id="rId44" Type="http://schemas.openxmlformats.org/officeDocument/2006/relationships/tags" Target="../tags/tag1019.xml"/><Relationship Id="rId60" Type="http://schemas.openxmlformats.org/officeDocument/2006/relationships/tags" Target="../tags/tag1035.xml"/><Relationship Id="rId65" Type="http://schemas.openxmlformats.org/officeDocument/2006/relationships/tags" Target="../tags/tag1040.xml"/><Relationship Id="rId81" Type="http://schemas.openxmlformats.org/officeDocument/2006/relationships/tags" Target="../tags/tag1056.xml"/><Relationship Id="rId86" Type="http://schemas.openxmlformats.org/officeDocument/2006/relationships/tags" Target="../tags/tag1061.xml"/><Relationship Id="rId130" Type="http://schemas.openxmlformats.org/officeDocument/2006/relationships/tags" Target="../tags/tag1105.xml"/><Relationship Id="rId135" Type="http://schemas.openxmlformats.org/officeDocument/2006/relationships/tags" Target="../tags/tag1110.xml"/><Relationship Id="rId151" Type="http://schemas.openxmlformats.org/officeDocument/2006/relationships/tags" Target="../tags/tag1126.xml"/><Relationship Id="rId156" Type="http://schemas.openxmlformats.org/officeDocument/2006/relationships/tags" Target="../tags/tag1131.xml"/><Relationship Id="rId177" Type="http://schemas.openxmlformats.org/officeDocument/2006/relationships/tags" Target="../tags/tag1152.xml"/><Relationship Id="rId198" Type="http://schemas.openxmlformats.org/officeDocument/2006/relationships/tags" Target="../tags/tag1173.xml"/><Relationship Id="rId172" Type="http://schemas.openxmlformats.org/officeDocument/2006/relationships/tags" Target="../tags/tag1147.xml"/><Relationship Id="rId193" Type="http://schemas.openxmlformats.org/officeDocument/2006/relationships/tags" Target="../tags/tag1168.xml"/><Relationship Id="rId202" Type="http://schemas.openxmlformats.org/officeDocument/2006/relationships/tags" Target="../tags/tag1177.xml"/><Relationship Id="rId207" Type="http://schemas.openxmlformats.org/officeDocument/2006/relationships/tags" Target="../tags/tag1182.xml"/><Relationship Id="rId223" Type="http://schemas.openxmlformats.org/officeDocument/2006/relationships/tags" Target="../tags/tag1198.xml"/><Relationship Id="rId228" Type="http://schemas.openxmlformats.org/officeDocument/2006/relationships/tags" Target="../tags/tag1203.xml"/><Relationship Id="rId244" Type="http://schemas.openxmlformats.org/officeDocument/2006/relationships/tags" Target="../tags/tag1219.xml"/><Relationship Id="rId249" Type="http://schemas.openxmlformats.org/officeDocument/2006/relationships/tags" Target="../tags/tag1224.xml"/><Relationship Id="rId13" Type="http://schemas.openxmlformats.org/officeDocument/2006/relationships/tags" Target="../tags/tag988.xml"/><Relationship Id="rId18" Type="http://schemas.openxmlformats.org/officeDocument/2006/relationships/tags" Target="../tags/tag993.xml"/><Relationship Id="rId39" Type="http://schemas.openxmlformats.org/officeDocument/2006/relationships/tags" Target="../tags/tag1014.xml"/><Relationship Id="rId109" Type="http://schemas.openxmlformats.org/officeDocument/2006/relationships/tags" Target="../tags/tag1084.xml"/><Relationship Id="rId260" Type="http://schemas.openxmlformats.org/officeDocument/2006/relationships/tags" Target="../tags/tag1235.xml"/><Relationship Id="rId34" Type="http://schemas.openxmlformats.org/officeDocument/2006/relationships/tags" Target="../tags/tag1009.xml"/><Relationship Id="rId50" Type="http://schemas.openxmlformats.org/officeDocument/2006/relationships/tags" Target="../tags/tag1025.xml"/><Relationship Id="rId55" Type="http://schemas.openxmlformats.org/officeDocument/2006/relationships/tags" Target="../tags/tag1030.xml"/><Relationship Id="rId76" Type="http://schemas.openxmlformats.org/officeDocument/2006/relationships/tags" Target="../tags/tag1051.xml"/><Relationship Id="rId97" Type="http://schemas.openxmlformats.org/officeDocument/2006/relationships/tags" Target="../tags/tag1072.xml"/><Relationship Id="rId104" Type="http://schemas.openxmlformats.org/officeDocument/2006/relationships/tags" Target="../tags/tag1079.xml"/><Relationship Id="rId120" Type="http://schemas.openxmlformats.org/officeDocument/2006/relationships/tags" Target="../tags/tag1095.xml"/><Relationship Id="rId125" Type="http://schemas.openxmlformats.org/officeDocument/2006/relationships/tags" Target="../tags/tag1100.xml"/><Relationship Id="rId141" Type="http://schemas.openxmlformats.org/officeDocument/2006/relationships/tags" Target="../tags/tag1116.xml"/><Relationship Id="rId146" Type="http://schemas.openxmlformats.org/officeDocument/2006/relationships/tags" Target="../tags/tag1121.xml"/><Relationship Id="rId167" Type="http://schemas.openxmlformats.org/officeDocument/2006/relationships/tags" Target="../tags/tag1142.xml"/><Relationship Id="rId188" Type="http://schemas.openxmlformats.org/officeDocument/2006/relationships/tags" Target="../tags/tag1163.xml"/><Relationship Id="rId7" Type="http://schemas.openxmlformats.org/officeDocument/2006/relationships/tags" Target="../tags/tag982.xml"/><Relationship Id="rId71" Type="http://schemas.openxmlformats.org/officeDocument/2006/relationships/tags" Target="../tags/tag1046.xml"/><Relationship Id="rId92" Type="http://schemas.openxmlformats.org/officeDocument/2006/relationships/tags" Target="../tags/tag1067.xml"/><Relationship Id="rId162" Type="http://schemas.openxmlformats.org/officeDocument/2006/relationships/tags" Target="../tags/tag1137.xml"/><Relationship Id="rId183" Type="http://schemas.openxmlformats.org/officeDocument/2006/relationships/tags" Target="../tags/tag1158.xml"/><Relationship Id="rId213" Type="http://schemas.openxmlformats.org/officeDocument/2006/relationships/tags" Target="../tags/tag1188.xml"/><Relationship Id="rId218" Type="http://schemas.openxmlformats.org/officeDocument/2006/relationships/tags" Target="../tags/tag1193.xml"/><Relationship Id="rId234" Type="http://schemas.openxmlformats.org/officeDocument/2006/relationships/tags" Target="../tags/tag1209.xml"/><Relationship Id="rId239" Type="http://schemas.openxmlformats.org/officeDocument/2006/relationships/tags" Target="../tags/tag1214.xml"/><Relationship Id="rId2" Type="http://schemas.openxmlformats.org/officeDocument/2006/relationships/tags" Target="../tags/tag977.xml"/><Relationship Id="rId29" Type="http://schemas.openxmlformats.org/officeDocument/2006/relationships/tags" Target="../tags/tag1004.xml"/><Relationship Id="rId250" Type="http://schemas.openxmlformats.org/officeDocument/2006/relationships/tags" Target="../tags/tag1225.xml"/><Relationship Id="rId255" Type="http://schemas.openxmlformats.org/officeDocument/2006/relationships/tags" Target="../tags/tag1230.xml"/><Relationship Id="rId24" Type="http://schemas.openxmlformats.org/officeDocument/2006/relationships/tags" Target="../tags/tag999.xml"/><Relationship Id="rId40" Type="http://schemas.openxmlformats.org/officeDocument/2006/relationships/tags" Target="../tags/tag1015.xml"/><Relationship Id="rId45" Type="http://schemas.openxmlformats.org/officeDocument/2006/relationships/tags" Target="../tags/tag1020.xml"/><Relationship Id="rId66" Type="http://schemas.openxmlformats.org/officeDocument/2006/relationships/tags" Target="../tags/tag1041.xml"/><Relationship Id="rId87" Type="http://schemas.openxmlformats.org/officeDocument/2006/relationships/tags" Target="../tags/tag1062.xml"/><Relationship Id="rId110" Type="http://schemas.openxmlformats.org/officeDocument/2006/relationships/tags" Target="../tags/tag1085.xml"/><Relationship Id="rId115" Type="http://schemas.openxmlformats.org/officeDocument/2006/relationships/tags" Target="../tags/tag1090.xml"/><Relationship Id="rId131" Type="http://schemas.openxmlformats.org/officeDocument/2006/relationships/tags" Target="../tags/tag1106.xml"/><Relationship Id="rId136" Type="http://schemas.openxmlformats.org/officeDocument/2006/relationships/tags" Target="../tags/tag1111.xml"/><Relationship Id="rId157" Type="http://schemas.openxmlformats.org/officeDocument/2006/relationships/tags" Target="../tags/tag1132.xml"/><Relationship Id="rId178" Type="http://schemas.openxmlformats.org/officeDocument/2006/relationships/tags" Target="../tags/tag1153.xml"/><Relationship Id="rId61" Type="http://schemas.openxmlformats.org/officeDocument/2006/relationships/tags" Target="../tags/tag1036.xml"/><Relationship Id="rId82" Type="http://schemas.openxmlformats.org/officeDocument/2006/relationships/tags" Target="../tags/tag1057.xml"/><Relationship Id="rId152" Type="http://schemas.openxmlformats.org/officeDocument/2006/relationships/tags" Target="../tags/tag1127.xml"/><Relationship Id="rId173" Type="http://schemas.openxmlformats.org/officeDocument/2006/relationships/tags" Target="../tags/tag1148.xml"/><Relationship Id="rId194" Type="http://schemas.openxmlformats.org/officeDocument/2006/relationships/tags" Target="../tags/tag1169.xml"/><Relationship Id="rId199" Type="http://schemas.openxmlformats.org/officeDocument/2006/relationships/tags" Target="../tags/tag1174.xml"/><Relationship Id="rId203" Type="http://schemas.openxmlformats.org/officeDocument/2006/relationships/tags" Target="../tags/tag1178.xml"/><Relationship Id="rId208" Type="http://schemas.openxmlformats.org/officeDocument/2006/relationships/tags" Target="../tags/tag1183.xml"/><Relationship Id="rId229" Type="http://schemas.openxmlformats.org/officeDocument/2006/relationships/tags" Target="../tags/tag1204.xml"/><Relationship Id="rId19" Type="http://schemas.openxmlformats.org/officeDocument/2006/relationships/tags" Target="../tags/tag994.xml"/><Relationship Id="rId224" Type="http://schemas.openxmlformats.org/officeDocument/2006/relationships/tags" Target="../tags/tag1199.xml"/><Relationship Id="rId240" Type="http://schemas.openxmlformats.org/officeDocument/2006/relationships/tags" Target="../tags/tag1215.xml"/><Relationship Id="rId245" Type="http://schemas.openxmlformats.org/officeDocument/2006/relationships/tags" Target="../tags/tag1220.xml"/><Relationship Id="rId261" Type="http://schemas.openxmlformats.org/officeDocument/2006/relationships/slideLayout" Target="../slideLayouts/slideLayout2.xml"/><Relationship Id="rId14" Type="http://schemas.openxmlformats.org/officeDocument/2006/relationships/tags" Target="../tags/tag989.xml"/><Relationship Id="rId30" Type="http://schemas.openxmlformats.org/officeDocument/2006/relationships/tags" Target="../tags/tag1005.xml"/><Relationship Id="rId35" Type="http://schemas.openxmlformats.org/officeDocument/2006/relationships/tags" Target="../tags/tag1010.xml"/><Relationship Id="rId56" Type="http://schemas.openxmlformats.org/officeDocument/2006/relationships/tags" Target="../tags/tag1031.xml"/><Relationship Id="rId77" Type="http://schemas.openxmlformats.org/officeDocument/2006/relationships/tags" Target="../tags/tag1052.xml"/><Relationship Id="rId100" Type="http://schemas.openxmlformats.org/officeDocument/2006/relationships/tags" Target="../tags/tag1075.xml"/><Relationship Id="rId105" Type="http://schemas.openxmlformats.org/officeDocument/2006/relationships/tags" Target="../tags/tag1080.xml"/><Relationship Id="rId126" Type="http://schemas.openxmlformats.org/officeDocument/2006/relationships/tags" Target="../tags/tag1101.xml"/><Relationship Id="rId147" Type="http://schemas.openxmlformats.org/officeDocument/2006/relationships/tags" Target="../tags/tag1122.xml"/><Relationship Id="rId168" Type="http://schemas.openxmlformats.org/officeDocument/2006/relationships/tags" Target="../tags/tag1143.xml"/><Relationship Id="rId8" Type="http://schemas.openxmlformats.org/officeDocument/2006/relationships/tags" Target="../tags/tag983.xml"/><Relationship Id="rId51" Type="http://schemas.openxmlformats.org/officeDocument/2006/relationships/tags" Target="../tags/tag1026.xml"/><Relationship Id="rId72" Type="http://schemas.openxmlformats.org/officeDocument/2006/relationships/tags" Target="../tags/tag1047.xml"/><Relationship Id="rId93" Type="http://schemas.openxmlformats.org/officeDocument/2006/relationships/tags" Target="../tags/tag1068.xml"/><Relationship Id="rId98" Type="http://schemas.openxmlformats.org/officeDocument/2006/relationships/tags" Target="../tags/tag1073.xml"/><Relationship Id="rId121" Type="http://schemas.openxmlformats.org/officeDocument/2006/relationships/tags" Target="../tags/tag1096.xml"/><Relationship Id="rId142" Type="http://schemas.openxmlformats.org/officeDocument/2006/relationships/tags" Target="../tags/tag1117.xml"/><Relationship Id="rId163" Type="http://schemas.openxmlformats.org/officeDocument/2006/relationships/tags" Target="../tags/tag1138.xml"/><Relationship Id="rId184" Type="http://schemas.openxmlformats.org/officeDocument/2006/relationships/tags" Target="../tags/tag1159.xml"/><Relationship Id="rId189" Type="http://schemas.openxmlformats.org/officeDocument/2006/relationships/tags" Target="../tags/tag1164.xml"/><Relationship Id="rId219" Type="http://schemas.openxmlformats.org/officeDocument/2006/relationships/tags" Target="../tags/tag1194.xml"/><Relationship Id="rId3" Type="http://schemas.openxmlformats.org/officeDocument/2006/relationships/tags" Target="../tags/tag978.xml"/><Relationship Id="rId214" Type="http://schemas.openxmlformats.org/officeDocument/2006/relationships/tags" Target="../tags/tag1189.xml"/><Relationship Id="rId230" Type="http://schemas.openxmlformats.org/officeDocument/2006/relationships/tags" Target="../tags/tag1205.xml"/><Relationship Id="rId235" Type="http://schemas.openxmlformats.org/officeDocument/2006/relationships/tags" Target="../tags/tag1210.xml"/><Relationship Id="rId251" Type="http://schemas.openxmlformats.org/officeDocument/2006/relationships/tags" Target="../tags/tag1226.xml"/><Relationship Id="rId256" Type="http://schemas.openxmlformats.org/officeDocument/2006/relationships/tags" Target="../tags/tag1231.xml"/><Relationship Id="rId25" Type="http://schemas.openxmlformats.org/officeDocument/2006/relationships/tags" Target="../tags/tag1000.xml"/><Relationship Id="rId46" Type="http://schemas.openxmlformats.org/officeDocument/2006/relationships/tags" Target="../tags/tag1021.xml"/><Relationship Id="rId67" Type="http://schemas.openxmlformats.org/officeDocument/2006/relationships/tags" Target="../tags/tag1042.xml"/><Relationship Id="rId116" Type="http://schemas.openxmlformats.org/officeDocument/2006/relationships/tags" Target="../tags/tag1091.xml"/><Relationship Id="rId137" Type="http://schemas.openxmlformats.org/officeDocument/2006/relationships/tags" Target="../tags/tag1112.xml"/><Relationship Id="rId158" Type="http://schemas.openxmlformats.org/officeDocument/2006/relationships/tags" Target="../tags/tag1133.xml"/><Relationship Id="rId20" Type="http://schemas.openxmlformats.org/officeDocument/2006/relationships/tags" Target="../tags/tag995.xml"/><Relationship Id="rId41" Type="http://schemas.openxmlformats.org/officeDocument/2006/relationships/tags" Target="../tags/tag1016.xml"/><Relationship Id="rId62" Type="http://schemas.openxmlformats.org/officeDocument/2006/relationships/tags" Target="../tags/tag1037.xml"/><Relationship Id="rId83" Type="http://schemas.openxmlformats.org/officeDocument/2006/relationships/tags" Target="../tags/tag1058.xml"/><Relationship Id="rId88" Type="http://schemas.openxmlformats.org/officeDocument/2006/relationships/tags" Target="../tags/tag1063.xml"/><Relationship Id="rId111" Type="http://schemas.openxmlformats.org/officeDocument/2006/relationships/tags" Target="../tags/tag1086.xml"/><Relationship Id="rId132" Type="http://schemas.openxmlformats.org/officeDocument/2006/relationships/tags" Target="../tags/tag1107.xml"/><Relationship Id="rId153" Type="http://schemas.openxmlformats.org/officeDocument/2006/relationships/tags" Target="../tags/tag1128.xml"/><Relationship Id="rId174" Type="http://schemas.openxmlformats.org/officeDocument/2006/relationships/tags" Target="../tags/tag1149.xml"/><Relationship Id="rId179" Type="http://schemas.openxmlformats.org/officeDocument/2006/relationships/tags" Target="../tags/tag1154.xml"/><Relationship Id="rId195" Type="http://schemas.openxmlformats.org/officeDocument/2006/relationships/tags" Target="../tags/tag1170.xml"/><Relationship Id="rId209" Type="http://schemas.openxmlformats.org/officeDocument/2006/relationships/tags" Target="../tags/tag1184.xml"/><Relationship Id="rId190" Type="http://schemas.openxmlformats.org/officeDocument/2006/relationships/tags" Target="../tags/tag1165.xml"/><Relationship Id="rId204" Type="http://schemas.openxmlformats.org/officeDocument/2006/relationships/tags" Target="../tags/tag1179.xml"/><Relationship Id="rId220" Type="http://schemas.openxmlformats.org/officeDocument/2006/relationships/tags" Target="../tags/tag1195.xml"/><Relationship Id="rId225" Type="http://schemas.openxmlformats.org/officeDocument/2006/relationships/tags" Target="../tags/tag1200.xml"/><Relationship Id="rId241" Type="http://schemas.openxmlformats.org/officeDocument/2006/relationships/tags" Target="../tags/tag1216.xml"/><Relationship Id="rId246" Type="http://schemas.openxmlformats.org/officeDocument/2006/relationships/tags" Target="../tags/tag1221.xml"/><Relationship Id="rId15" Type="http://schemas.openxmlformats.org/officeDocument/2006/relationships/tags" Target="../tags/tag990.xml"/><Relationship Id="rId36" Type="http://schemas.openxmlformats.org/officeDocument/2006/relationships/tags" Target="../tags/tag1011.xml"/><Relationship Id="rId57" Type="http://schemas.openxmlformats.org/officeDocument/2006/relationships/tags" Target="../tags/tag1032.xml"/><Relationship Id="rId106" Type="http://schemas.openxmlformats.org/officeDocument/2006/relationships/tags" Target="../tags/tag1081.xml"/><Relationship Id="rId127" Type="http://schemas.openxmlformats.org/officeDocument/2006/relationships/tags" Target="../tags/tag1102.xml"/><Relationship Id="rId262" Type="http://schemas.openxmlformats.org/officeDocument/2006/relationships/notesSlide" Target="../notesSlides/notesSlide9.xml"/><Relationship Id="rId10" Type="http://schemas.openxmlformats.org/officeDocument/2006/relationships/tags" Target="../tags/tag985.xml"/><Relationship Id="rId31" Type="http://schemas.openxmlformats.org/officeDocument/2006/relationships/tags" Target="../tags/tag1006.xml"/><Relationship Id="rId52" Type="http://schemas.openxmlformats.org/officeDocument/2006/relationships/tags" Target="../tags/tag1027.xml"/><Relationship Id="rId73" Type="http://schemas.openxmlformats.org/officeDocument/2006/relationships/tags" Target="../tags/tag1048.xml"/><Relationship Id="rId78" Type="http://schemas.openxmlformats.org/officeDocument/2006/relationships/tags" Target="../tags/tag1053.xml"/><Relationship Id="rId94" Type="http://schemas.openxmlformats.org/officeDocument/2006/relationships/tags" Target="../tags/tag1069.xml"/><Relationship Id="rId99" Type="http://schemas.openxmlformats.org/officeDocument/2006/relationships/tags" Target="../tags/tag1074.xml"/><Relationship Id="rId101" Type="http://schemas.openxmlformats.org/officeDocument/2006/relationships/tags" Target="../tags/tag1076.xml"/><Relationship Id="rId122" Type="http://schemas.openxmlformats.org/officeDocument/2006/relationships/tags" Target="../tags/tag1097.xml"/><Relationship Id="rId143" Type="http://schemas.openxmlformats.org/officeDocument/2006/relationships/tags" Target="../tags/tag1118.xml"/><Relationship Id="rId148" Type="http://schemas.openxmlformats.org/officeDocument/2006/relationships/tags" Target="../tags/tag1123.xml"/><Relationship Id="rId164" Type="http://schemas.openxmlformats.org/officeDocument/2006/relationships/tags" Target="../tags/tag1139.xml"/><Relationship Id="rId169" Type="http://schemas.openxmlformats.org/officeDocument/2006/relationships/tags" Target="../tags/tag1144.xml"/><Relationship Id="rId185" Type="http://schemas.openxmlformats.org/officeDocument/2006/relationships/tags" Target="../tags/tag1160.xml"/><Relationship Id="rId4" Type="http://schemas.openxmlformats.org/officeDocument/2006/relationships/tags" Target="../tags/tag979.xml"/><Relationship Id="rId9" Type="http://schemas.openxmlformats.org/officeDocument/2006/relationships/tags" Target="../tags/tag984.xml"/><Relationship Id="rId180" Type="http://schemas.openxmlformats.org/officeDocument/2006/relationships/tags" Target="../tags/tag1155.xml"/><Relationship Id="rId210" Type="http://schemas.openxmlformats.org/officeDocument/2006/relationships/tags" Target="../tags/tag1185.xml"/><Relationship Id="rId215" Type="http://schemas.openxmlformats.org/officeDocument/2006/relationships/tags" Target="../tags/tag1190.xml"/><Relationship Id="rId236" Type="http://schemas.openxmlformats.org/officeDocument/2006/relationships/tags" Target="../tags/tag1211.xml"/><Relationship Id="rId257" Type="http://schemas.openxmlformats.org/officeDocument/2006/relationships/tags" Target="../tags/tag1232.xml"/><Relationship Id="rId26" Type="http://schemas.openxmlformats.org/officeDocument/2006/relationships/tags" Target="../tags/tag1001.xml"/><Relationship Id="rId231" Type="http://schemas.openxmlformats.org/officeDocument/2006/relationships/tags" Target="../tags/tag1206.xml"/><Relationship Id="rId252" Type="http://schemas.openxmlformats.org/officeDocument/2006/relationships/tags" Target="../tags/tag1227.xml"/><Relationship Id="rId47" Type="http://schemas.openxmlformats.org/officeDocument/2006/relationships/tags" Target="../tags/tag1022.xml"/><Relationship Id="rId68" Type="http://schemas.openxmlformats.org/officeDocument/2006/relationships/tags" Target="../tags/tag1043.xml"/><Relationship Id="rId89" Type="http://schemas.openxmlformats.org/officeDocument/2006/relationships/tags" Target="../tags/tag1064.xml"/><Relationship Id="rId112" Type="http://schemas.openxmlformats.org/officeDocument/2006/relationships/tags" Target="../tags/tag1087.xml"/><Relationship Id="rId133" Type="http://schemas.openxmlformats.org/officeDocument/2006/relationships/tags" Target="../tags/tag1108.xml"/><Relationship Id="rId154" Type="http://schemas.openxmlformats.org/officeDocument/2006/relationships/tags" Target="../tags/tag1129.xml"/><Relationship Id="rId175" Type="http://schemas.openxmlformats.org/officeDocument/2006/relationships/tags" Target="../tags/tag1150.xml"/><Relationship Id="rId196" Type="http://schemas.openxmlformats.org/officeDocument/2006/relationships/tags" Target="../tags/tag1171.xml"/><Relationship Id="rId200" Type="http://schemas.openxmlformats.org/officeDocument/2006/relationships/tags" Target="../tags/tag1175.xml"/><Relationship Id="rId16" Type="http://schemas.openxmlformats.org/officeDocument/2006/relationships/tags" Target="../tags/tag991.xml"/><Relationship Id="rId221" Type="http://schemas.openxmlformats.org/officeDocument/2006/relationships/tags" Target="../tags/tag1196.xml"/><Relationship Id="rId242" Type="http://schemas.openxmlformats.org/officeDocument/2006/relationships/tags" Target="../tags/tag1217.xml"/><Relationship Id="rId37" Type="http://schemas.openxmlformats.org/officeDocument/2006/relationships/tags" Target="../tags/tag1012.xml"/><Relationship Id="rId58" Type="http://schemas.openxmlformats.org/officeDocument/2006/relationships/tags" Target="../tags/tag1033.xml"/><Relationship Id="rId79" Type="http://schemas.openxmlformats.org/officeDocument/2006/relationships/tags" Target="../tags/tag1054.xml"/><Relationship Id="rId102" Type="http://schemas.openxmlformats.org/officeDocument/2006/relationships/tags" Target="../tags/tag1077.xml"/><Relationship Id="rId123" Type="http://schemas.openxmlformats.org/officeDocument/2006/relationships/tags" Target="../tags/tag1098.xml"/><Relationship Id="rId144" Type="http://schemas.openxmlformats.org/officeDocument/2006/relationships/tags" Target="../tags/tag1119.xml"/><Relationship Id="rId90" Type="http://schemas.openxmlformats.org/officeDocument/2006/relationships/tags" Target="../tags/tag1065.xml"/><Relationship Id="rId165" Type="http://schemas.openxmlformats.org/officeDocument/2006/relationships/tags" Target="../tags/tag1140.xml"/><Relationship Id="rId186" Type="http://schemas.openxmlformats.org/officeDocument/2006/relationships/tags" Target="../tags/tag1161.xml"/><Relationship Id="rId211" Type="http://schemas.openxmlformats.org/officeDocument/2006/relationships/tags" Target="../tags/tag1186.xml"/><Relationship Id="rId232" Type="http://schemas.openxmlformats.org/officeDocument/2006/relationships/tags" Target="../tags/tag1207.xml"/><Relationship Id="rId253" Type="http://schemas.openxmlformats.org/officeDocument/2006/relationships/tags" Target="../tags/tag1228.xml"/><Relationship Id="rId27" Type="http://schemas.openxmlformats.org/officeDocument/2006/relationships/tags" Target="../tags/tag1002.xml"/><Relationship Id="rId48" Type="http://schemas.openxmlformats.org/officeDocument/2006/relationships/tags" Target="../tags/tag1023.xml"/><Relationship Id="rId69" Type="http://schemas.openxmlformats.org/officeDocument/2006/relationships/tags" Target="../tags/tag1044.xml"/><Relationship Id="rId113" Type="http://schemas.openxmlformats.org/officeDocument/2006/relationships/tags" Target="../tags/tag1088.xml"/><Relationship Id="rId134" Type="http://schemas.openxmlformats.org/officeDocument/2006/relationships/tags" Target="../tags/tag1109.xml"/><Relationship Id="rId80" Type="http://schemas.openxmlformats.org/officeDocument/2006/relationships/tags" Target="../tags/tag1055.xml"/><Relationship Id="rId155" Type="http://schemas.openxmlformats.org/officeDocument/2006/relationships/tags" Target="../tags/tag1130.xml"/><Relationship Id="rId176" Type="http://schemas.openxmlformats.org/officeDocument/2006/relationships/tags" Target="../tags/tag1151.xml"/><Relationship Id="rId197" Type="http://schemas.openxmlformats.org/officeDocument/2006/relationships/tags" Target="../tags/tag1172.xml"/><Relationship Id="rId201" Type="http://schemas.openxmlformats.org/officeDocument/2006/relationships/tags" Target="../tags/tag1176.xml"/><Relationship Id="rId222" Type="http://schemas.openxmlformats.org/officeDocument/2006/relationships/tags" Target="../tags/tag1197.xml"/><Relationship Id="rId243" Type="http://schemas.openxmlformats.org/officeDocument/2006/relationships/tags" Target="../tags/tag1218.xml"/><Relationship Id="rId17" Type="http://schemas.openxmlformats.org/officeDocument/2006/relationships/tags" Target="../tags/tag992.xml"/><Relationship Id="rId38" Type="http://schemas.openxmlformats.org/officeDocument/2006/relationships/tags" Target="../tags/tag1013.xml"/><Relationship Id="rId59" Type="http://schemas.openxmlformats.org/officeDocument/2006/relationships/tags" Target="../tags/tag1034.xml"/><Relationship Id="rId103" Type="http://schemas.openxmlformats.org/officeDocument/2006/relationships/tags" Target="../tags/tag1078.xml"/><Relationship Id="rId124" Type="http://schemas.openxmlformats.org/officeDocument/2006/relationships/tags" Target="../tags/tag1099.xml"/><Relationship Id="rId70" Type="http://schemas.openxmlformats.org/officeDocument/2006/relationships/tags" Target="../tags/tag1045.xml"/><Relationship Id="rId91" Type="http://schemas.openxmlformats.org/officeDocument/2006/relationships/tags" Target="../tags/tag1066.xml"/><Relationship Id="rId145" Type="http://schemas.openxmlformats.org/officeDocument/2006/relationships/tags" Target="../tags/tag1120.xml"/><Relationship Id="rId166" Type="http://schemas.openxmlformats.org/officeDocument/2006/relationships/tags" Target="../tags/tag1141.xml"/><Relationship Id="rId187" Type="http://schemas.openxmlformats.org/officeDocument/2006/relationships/tags" Target="../tags/tag1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38.xml"/><Relationship Id="rId2" Type="http://schemas.openxmlformats.org/officeDocument/2006/relationships/tags" Target="../tags/tag1237.xml"/><Relationship Id="rId1" Type="http://schemas.openxmlformats.org/officeDocument/2006/relationships/tags" Target="../tags/tag1236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41.xml"/><Relationship Id="rId2" Type="http://schemas.openxmlformats.org/officeDocument/2006/relationships/tags" Target="../tags/tag1240.xml"/><Relationship Id="rId1" Type="http://schemas.openxmlformats.org/officeDocument/2006/relationships/tags" Target="../tags/tag123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4.xml"/><Relationship Id="rId1" Type="http://schemas.openxmlformats.org/officeDocument/2006/relationships/tags" Target="../tags/tag1243.xml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47.xml"/><Relationship Id="rId2" Type="http://schemas.openxmlformats.org/officeDocument/2006/relationships/tags" Target="../tags/tag1246.xml"/><Relationship Id="rId1" Type="http://schemas.openxmlformats.org/officeDocument/2006/relationships/tags" Target="../tags/tag124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51.xml"/><Relationship Id="rId2" Type="http://schemas.openxmlformats.org/officeDocument/2006/relationships/tags" Target="../tags/tag1250.xml"/><Relationship Id="rId1" Type="http://schemas.openxmlformats.org/officeDocument/2006/relationships/tags" Target="../tags/tag124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255.xml"/><Relationship Id="rId2" Type="http://schemas.openxmlformats.org/officeDocument/2006/relationships/tags" Target="../tags/tag1254.xml"/><Relationship Id="rId1" Type="http://schemas.openxmlformats.org/officeDocument/2006/relationships/tags" Target="../tags/tag125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259.xml"/><Relationship Id="rId2" Type="http://schemas.openxmlformats.org/officeDocument/2006/relationships/tags" Target="../tags/tag1258.xml"/><Relationship Id="rId1" Type="http://schemas.openxmlformats.org/officeDocument/2006/relationships/tags" Target="../tags/tag1257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273.xml"/><Relationship Id="rId18" Type="http://schemas.openxmlformats.org/officeDocument/2006/relationships/tags" Target="../tags/tag1278.xml"/><Relationship Id="rId26" Type="http://schemas.openxmlformats.org/officeDocument/2006/relationships/tags" Target="../tags/tag1286.xml"/><Relationship Id="rId39" Type="http://schemas.openxmlformats.org/officeDocument/2006/relationships/tags" Target="../tags/tag1299.xml"/><Relationship Id="rId21" Type="http://schemas.openxmlformats.org/officeDocument/2006/relationships/tags" Target="../tags/tag1281.xml"/><Relationship Id="rId34" Type="http://schemas.openxmlformats.org/officeDocument/2006/relationships/tags" Target="../tags/tag1294.xml"/><Relationship Id="rId42" Type="http://schemas.openxmlformats.org/officeDocument/2006/relationships/tags" Target="../tags/tag1302.xml"/><Relationship Id="rId47" Type="http://schemas.openxmlformats.org/officeDocument/2006/relationships/tags" Target="../tags/tag1307.xml"/><Relationship Id="rId50" Type="http://schemas.openxmlformats.org/officeDocument/2006/relationships/tags" Target="../tags/tag1310.xml"/><Relationship Id="rId55" Type="http://schemas.openxmlformats.org/officeDocument/2006/relationships/tags" Target="../tags/tag1315.xml"/><Relationship Id="rId7" Type="http://schemas.openxmlformats.org/officeDocument/2006/relationships/tags" Target="../tags/tag1267.xml"/><Relationship Id="rId12" Type="http://schemas.openxmlformats.org/officeDocument/2006/relationships/tags" Target="../tags/tag1272.xml"/><Relationship Id="rId17" Type="http://schemas.openxmlformats.org/officeDocument/2006/relationships/tags" Target="../tags/tag1277.xml"/><Relationship Id="rId25" Type="http://schemas.openxmlformats.org/officeDocument/2006/relationships/tags" Target="../tags/tag1285.xml"/><Relationship Id="rId33" Type="http://schemas.openxmlformats.org/officeDocument/2006/relationships/tags" Target="../tags/tag1293.xml"/><Relationship Id="rId38" Type="http://schemas.openxmlformats.org/officeDocument/2006/relationships/tags" Target="../tags/tag1298.xml"/><Relationship Id="rId46" Type="http://schemas.openxmlformats.org/officeDocument/2006/relationships/tags" Target="../tags/tag1306.xml"/><Relationship Id="rId2" Type="http://schemas.openxmlformats.org/officeDocument/2006/relationships/tags" Target="../tags/tag1262.xml"/><Relationship Id="rId16" Type="http://schemas.openxmlformats.org/officeDocument/2006/relationships/tags" Target="../tags/tag1276.xml"/><Relationship Id="rId20" Type="http://schemas.openxmlformats.org/officeDocument/2006/relationships/tags" Target="../tags/tag1280.xml"/><Relationship Id="rId29" Type="http://schemas.openxmlformats.org/officeDocument/2006/relationships/tags" Target="../tags/tag1289.xml"/><Relationship Id="rId41" Type="http://schemas.openxmlformats.org/officeDocument/2006/relationships/tags" Target="../tags/tag1301.xml"/><Relationship Id="rId54" Type="http://schemas.openxmlformats.org/officeDocument/2006/relationships/tags" Target="../tags/tag1314.xml"/><Relationship Id="rId1" Type="http://schemas.openxmlformats.org/officeDocument/2006/relationships/tags" Target="../tags/tag1261.xml"/><Relationship Id="rId6" Type="http://schemas.openxmlformats.org/officeDocument/2006/relationships/tags" Target="../tags/tag1266.xml"/><Relationship Id="rId11" Type="http://schemas.openxmlformats.org/officeDocument/2006/relationships/tags" Target="../tags/tag1271.xml"/><Relationship Id="rId24" Type="http://schemas.openxmlformats.org/officeDocument/2006/relationships/tags" Target="../tags/tag1284.xml"/><Relationship Id="rId32" Type="http://schemas.openxmlformats.org/officeDocument/2006/relationships/tags" Target="../tags/tag1292.xml"/><Relationship Id="rId37" Type="http://schemas.openxmlformats.org/officeDocument/2006/relationships/tags" Target="../tags/tag1297.xml"/><Relationship Id="rId40" Type="http://schemas.openxmlformats.org/officeDocument/2006/relationships/tags" Target="../tags/tag1300.xml"/><Relationship Id="rId45" Type="http://schemas.openxmlformats.org/officeDocument/2006/relationships/tags" Target="../tags/tag1305.xml"/><Relationship Id="rId53" Type="http://schemas.openxmlformats.org/officeDocument/2006/relationships/tags" Target="../tags/tag1313.xml"/><Relationship Id="rId58" Type="http://schemas.openxmlformats.org/officeDocument/2006/relationships/notesSlide" Target="../notesSlides/notesSlide17.xml"/><Relationship Id="rId5" Type="http://schemas.openxmlformats.org/officeDocument/2006/relationships/tags" Target="../tags/tag1265.xml"/><Relationship Id="rId15" Type="http://schemas.openxmlformats.org/officeDocument/2006/relationships/tags" Target="../tags/tag1275.xml"/><Relationship Id="rId23" Type="http://schemas.openxmlformats.org/officeDocument/2006/relationships/tags" Target="../tags/tag1283.xml"/><Relationship Id="rId28" Type="http://schemas.openxmlformats.org/officeDocument/2006/relationships/tags" Target="../tags/tag1288.xml"/><Relationship Id="rId36" Type="http://schemas.openxmlformats.org/officeDocument/2006/relationships/tags" Target="../tags/tag1296.xml"/><Relationship Id="rId49" Type="http://schemas.openxmlformats.org/officeDocument/2006/relationships/tags" Target="../tags/tag1309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1270.xml"/><Relationship Id="rId19" Type="http://schemas.openxmlformats.org/officeDocument/2006/relationships/tags" Target="../tags/tag1279.xml"/><Relationship Id="rId31" Type="http://schemas.openxmlformats.org/officeDocument/2006/relationships/tags" Target="../tags/tag1291.xml"/><Relationship Id="rId44" Type="http://schemas.openxmlformats.org/officeDocument/2006/relationships/tags" Target="../tags/tag1304.xml"/><Relationship Id="rId52" Type="http://schemas.openxmlformats.org/officeDocument/2006/relationships/tags" Target="../tags/tag1312.xml"/><Relationship Id="rId4" Type="http://schemas.openxmlformats.org/officeDocument/2006/relationships/tags" Target="../tags/tag1264.xml"/><Relationship Id="rId9" Type="http://schemas.openxmlformats.org/officeDocument/2006/relationships/tags" Target="../tags/tag1269.xml"/><Relationship Id="rId14" Type="http://schemas.openxmlformats.org/officeDocument/2006/relationships/tags" Target="../tags/tag1274.xml"/><Relationship Id="rId22" Type="http://schemas.openxmlformats.org/officeDocument/2006/relationships/tags" Target="../tags/tag1282.xml"/><Relationship Id="rId27" Type="http://schemas.openxmlformats.org/officeDocument/2006/relationships/tags" Target="../tags/tag1287.xml"/><Relationship Id="rId30" Type="http://schemas.openxmlformats.org/officeDocument/2006/relationships/tags" Target="../tags/tag1290.xml"/><Relationship Id="rId35" Type="http://schemas.openxmlformats.org/officeDocument/2006/relationships/tags" Target="../tags/tag1295.xml"/><Relationship Id="rId43" Type="http://schemas.openxmlformats.org/officeDocument/2006/relationships/tags" Target="../tags/tag1303.xml"/><Relationship Id="rId48" Type="http://schemas.openxmlformats.org/officeDocument/2006/relationships/tags" Target="../tags/tag1308.xml"/><Relationship Id="rId56" Type="http://schemas.openxmlformats.org/officeDocument/2006/relationships/tags" Target="../tags/tag1316.xml"/><Relationship Id="rId8" Type="http://schemas.openxmlformats.org/officeDocument/2006/relationships/tags" Target="../tags/tag1268.xml"/><Relationship Id="rId51" Type="http://schemas.openxmlformats.org/officeDocument/2006/relationships/tags" Target="../tags/tag1311.xml"/><Relationship Id="rId3" Type="http://schemas.openxmlformats.org/officeDocument/2006/relationships/tags" Target="../tags/tag126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24.xml"/><Relationship Id="rId13" Type="http://schemas.openxmlformats.org/officeDocument/2006/relationships/tags" Target="../tags/tag1329.xml"/><Relationship Id="rId18" Type="http://schemas.openxmlformats.org/officeDocument/2006/relationships/tags" Target="../tags/tag1334.xml"/><Relationship Id="rId26" Type="http://schemas.openxmlformats.org/officeDocument/2006/relationships/tags" Target="../tags/tag1342.xml"/><Relationship Id="rId39" Type="http://schemas.openxmlformats.org/officeDocument/2006/relationships/tags" Target="../tags/tag1355.xml"/><Relationship Id="rId3" Type="http://schemas.openxmlformats.org/officeDocument/2006/relationships/tags" Target="../tags/tag1319.xml"/><Relationship Id="rId21" Type="http://schemas.openxmlformats.org/officeDocument/2006/relationships/tags" Target="../tags/tag1337.xml"/><Relationship Id="rId34" Type="http://schemas.openxmlformats.org/officeDocument/2006/relationships/tags" Target="../tags/tag1350.xml"/><Relationship Id="rId7" Type="http://schemas.openxmlformats.org/officeDocument/2006/relationships/tags" Target="../tags/tag1323.xml"/><Relationship Id="rId12" Type="http://schemas.openxmlformats.org/officeDocument/2006/relationships/tags" Target="../tags/tag1328.xml"/><Relationship Id="rId17" Type="http://schemas.openxmlformats.org/officeDocument/2006/relationships/tags" Target="../tags/tag1333.xml"/><Relationship Id="rId25" Type="http://schemas.openxmlformats.org/officeDocument/2006/relationships/tags" Target="../tags/tag1341.xml"/><Relationship Id="rId33" Type="http://schemas.openxmlformats.org/officeDocument/2006/relationships/tags" Target="../tags/tag1349.xml"/><Relationship Id="rId38" Type="http://schemas.openxmlformats.org/officeDocument/2006/relationships/tags" Target="../tags/tag1354.xml"/><Relationship Id="rId2" Type="http://schemas.openxmlformats.org/officeDocument/2006/relationships/tags" Target="../tags/tag1318.xml"/><Relationship Id="rId16" Type="http://schemas.openxmlformats.org/officeDocument/2006/relationships/tags" Target="../tags/tag1332.xml"/><Relationship Id="rId20" Type="http://schemas.openxmlformats.org/officeDocument/2006/relationships/tags" Target="../tags/tag1336.xml"/><Relationship Id="rId29" Type="http://schemas.openxmlformats.org/officeDocument/2006/relationships/tags" Target="../tags/tag1345.xml"/><Relationship Id="rId41" Type="http://schemas.openxmlformats.org/officeDocument/2006/relationships/notesSlide" Target="../notesSlides/notesSlide18.xml"/><Relationship Id="rId1" Type="http://schemas.openxmlformats.org/officeDocument/2006/relationships/tags" Target="../tags/tag1317.xml"/><Relationship Id="rId6" Type="http://schemas.openxmlformats.org/officeDocument/2006/relationships/tags" Target="../tags/tag1322.xml"/><Relationship Id="rId11" Type="http://schemas.openxmlformats.org/officeDocument/2006/relationships/tags" Target="../tags/tag1327.xml"/><Relationship Id="rId24" Type="http://schemas.openxmlformats.org/officeDocument/2006/relationships/tags" Target="../tags/tag1340.xml"/><Relationship Id="rId32" Type="http://schemas.openxmlformats.org/officeDocument/2006/relationships/tags" Target="../tags/tag1348.xml"/><Relationship Id="rId37" Type="http://schemas.openxmlformats.org/officeDocument/2006/relationships/tags" Target="../tags/tag1353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1321.xml"/><Relationship Id="rId15" Type="http://schemas.openxmlformats.org/officeDocument/2006/relationships/tags" Target="../tags/tag1331.xml"/><Relationship Id="rId23" Type="http://schemas.openxmlformats.org/officeDocument/2006/relationships/tags" Target="../tags/tag1339.xml"/><Relationship Id="rId28" Type="http://schemas.openxmlformats.org/officeDocument/2006/relationships/tags" Target="../tags/tag1344.xml"/><Relationship Id="rId36" Type="http://schemas.openxmlformats.org/officeDocument/2006/relationships/tags" Target="../tags/tag1352.xml"/><Relationship Id="rId10" Type="http://schemas.openxmlformats.org/officeDocument/2006/relationships/tags" Target="../tags/tag1326.xml"/><Relationship Id="rId19" Type="http://schemas.openxmlformats.org/officeDocument/2006/relationships/tags" Target="../tags/tag1335.xml"/><Relationship Id="rId31" Type="http://schemas.openxmlformats.org/officeDocument/2006/relationships/tags" Target="../tags/tag1347.xml"/><Relationship Id="rId4" Type="http://schemas.openxmlformats.org/officeDocument/2006/relationships/tags" Target="../tags/tag1320.xml"/><Relationship Id="rId9" Type="http://schemas.openxmlformats.org/officeDocument/2006/relationships/tags" Target="../tags/tag1325.xml"/><Relationship Id="rId14" Type="http://schemas.openxmlformats.org/officeDocument/2006/relationships/tags" Target="../tags/tag1330.xml"/><Relationship Id="rId22" Type="http://schemas.openxmlformats.org/officeDocument/2006/relationships/tags" Target="../tags/tag1338.xml"/><Relationship Id="rId27" Type="http://schemas.openxmlformats.org/officeDocument/2006/relationships/tags" Target="../tags/tag1343.xml"/><Relationship Id="rId30" Type="http://schemas.openxmlformats.org/officeDocument/2006/relationships/tags" Target="../tags/tag1346.xml"/><Relationship Id="rId35" Type="http://schemas.openxmlformats.org/officeDocument/2006/relationships/tags" Target="../tags/tag13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63.xml"/><Relationship Id="rId13" Type="http://schemas.openxmlformats.org/officeDocument/2006/relationships/tags" Target="../tags/tag1368.xml"/><Relationship Id="rId18" Type="http://schemas.openxmlformats.org/officeDocument/2006/relationships/tags" Target="../tags/tag1373.xml"/><Relationship Id="rId26" Type="http://schemas.openxmlformats.org/officeDocument/2006/relationships/tags" Target="../tags/tag1381.xml"/><Relationship Id="rId39" Type="http://schemas.openxmlformats.org/officeDocument/2006/relationships/tags" Target="../tags/tag1394.xml"/><Relationship Id="rId3" Type="http://schemas.openxmlformats.org/officeDocument/2006/relationships/tags" Target="../tags/tag1358.xml"/><Relationship Id="rId21" Type="http://schemas.openxmlformats.org/officeDocument/2006/relationships/tags" Target="../tags/tag1376.xml"/><Relationship Id="rId34" Type="http://schemas.openxmlformats.org/officeDocument/2006/relationships/tags" Target="../tags/tag1389.xml"/><Relationship Id="rId42" Type="http://schemas.openxmlformats.org/officeDocument/2006/relationships/notesSlide" Target="../notesSlides/notesSlide19.xml"/><Relationship Id="rId7" Type="http://schemas.openxmlformats.org/officeDocument/2006/relationships/tags" Target="../tags/tag1362.xml"/><Relationship Id="rId12" Type="http://schemas.openxmlformats.org/officeDocument/2006/relationships/tags" Target="../tags/tag1367.xml"/><Relationship Id="rId17" Type="http://schemas.openxmlformats.org/officeDocument/2006/relationships/tags" Target="../tags/tag1372.xml"/><Relationship Id="rId25" Type="http://schemas.openxmlformats.org/officeDocument/2006/relationships/tags" Target="../tags/tag1380.xml"/><Relationship Id="rId33" Type="http://schemas.openxmlformats.org/officeDocument/2006/relationships/tags" Target="../tags/tag1388.xml"/><Relationship Id="rId38" Type="http://schemas.openxmlformats.org/officeDocument/2006/relationships/tags" Target="../tags/tag1393.xml"/><Relationship Id="rId2" Type="http://schemas.openxmlformats.org/officeDocument/2006/relationships/tags" Target="../tags/tag1357.xml"/><Relationship Id="rId16" Type="http://schemas.openxmlformats.org/officeDocument/2006/relationships/tags" Target="../tags/tag1371.xml"/><Relationship Id="rId20" Type="http://schemas.openxmlformats.org/officeDocument/2006/relationships/tags" Target="../tags/tag1375.xml"/><Relationship Id="rId29" Type="http://schemas.openxmlformats.org/officeDocument/2006/relationships/tags" Target="../tags/tag138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356.xml"/><Relationship Id="rId6" Type="http://schemas.openxmlformats.org/officeDocument/2006/relationships/tags" Target="../tags/tag1361.xml"/><Relationship Id="rId11" Type="http://schemas.openxmlformats.org/officeDocument/2006/relationships/tags" Target="../tags/tag1366.xml"/><Relationship Id="rId24" Type="http://schemas.openxmlformats.org/officeDocument/2006/relationships/tags" Target="../tags/tag1379.xml"/><Relationship Id="rId32" Type="http://schemas.openxmlformats.org/officeDocument/2006/relationships/tags" Target="../tags/tag1387.xml"/><Relationship Id="rId37" Type="http://schemas.openxmlformats.org/officeDocument/2006/relationships/tags" Target="../tags/tag1392.xml"/><Relationship Id="rId40" Type="http://schemas.openxmlformats.org/officeDocument/2006/relationships/tags" Target="../tags/tag1395.xml"/><Relationship Id="rId5" Type="http://schemas.openxmlformats.org/officeDocument/2006/relationships/tags" Target="../tags/tag1360.xml"/><Relationship Id="rId15" Type="http://schemas.openxmlformats.org/officeDocument/2006/relationships/tags" Target="../tags/tag1370.xml"/><Relationship Id="rId23" Type="http://schemas.openxmlformats.org/officeDocument/2006/relationships/tags" Target="../tags/tag1378.xml"/><Relationship Id="rId28" Type="http://schemas.openxmlformats.org/officeDocument/2006/relationships/tags" Target="../tags/tag1383.xml"/><Relationship Id="rId36" Type="http://schemas.openxmlformats.org/officeDocument/2006/relationships/tags" Target="../tags/tag1391.xml"/><Relationship Id="rId10" Type="http://schemas.openxmlformats.org/officeDocument/2006/relationships/tags" Target="../tags/tag1365.xml"/><Relationship Id="rId19" Type="http://schemas.openxmlformats.org/officeDocument/2006/relationships/tags" Target="../tags/tag1374.xml"/><Relationship Id="rId31" Type="http://schemas.openxmlformats.org/officeDocument/2006/relationships/tags" Target="../tags/tag1386.xml"/><Relationship Id="rId4" Type="http://schemas.openxmlformats.org/officeDocument/2006/relationships/tags" Target="../tags/tag1359.xml"/><Relationship Id="rId9" Type="http://schemas.openxmlformats.org/officeDocument/2006/relationships/tags" Target="../tags/tag1364.xml"/><Relationship Id="rId14" Type="http://schemas.openxmlformats.org/officeDocument/2006/relationships/tags" Target="../tags/tag1369.xml"/><Relationship Id="rId22" Type="http://schemas.openxmlformats.org/officeDocument/2006/relationships/tags" Target="../tags/tag1377.xml"/><Relationship Id="rId27" Type="http://schemas.openxmlformats.org/officeDocument/2006/relationships/tags" Target="../tags/tag1382.xml"/><Relationship Id="rId30" Type="http://schemas.openxmlformats.org/officeDocument/2006/relationships/tags" Target="../tags/tag1385.xml"/><Relationship Id="rId35" Type="http://schemas.openxmlformats.org/officeDocument/2006/relationships/tags" Target="../tags/tag139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03.xml"/><Relationship Id="rId13" Type="http://schemas.openxmlformats.org/officeDocument/2006/relationships/tags" Target="../tags/tag1408.xml"/><Relationship Id="rId18" Type="http://schemas.openxmlformats.org/officeDocument/2006/relationships/tags" Target="../tags/tag1413.xml"/><Relationship Id="rId26" Type="http://schemas.openxmlformats.org/officeDocument/2006/relationships/tags" Target="../tags/tag1421.xml"/><Relationship Id="rId39" Type="http://schemas.openxmlformats.org/officeDocument/2006/relationships/tags" Target="../tags/tag1434.xml"/><Relationship Id="rId3" Type="http://schemas.openxmlformats.org/officeDocument/2006/relationships/tags" Target="../tags/tag1398.xml"/><Relationship Id="rId21" Type="http://schemas.openxmlformats.org/officeDocument/2006/relationships/tags" Target="../tags/tag1416.xml"/><Relationship Id="rId34" Type="http://schemas.openxmlformats.org/officeDocument/2006/relationships/tags" Target="../tags/tag1429.xml"/><Relationship Id="rId42" Type="http://schemas.openxmlformats.org/officeDocument/2006/relationships/notesSlide" Target="../notesSlides/notesSlide20.xml"/><Relationship Id="rId7" Type="http://schemas.openxmlformats.org/officeDocument/2006/relationships/tags" Target="../tags/tag1402.xml"/><Relationship Id="rId12" Type="http://schemas.openxmlformats.org/officeDocument/2006/relationships/tags" Target="../tags/tag1407.xml"/><Relationship Id="rId17" Type="http://schemas.openxmlformats.org/officeDocument/2006/relationships/tags" Target="../tags/tag1412.xml"/><Relationship Id="rId25" Type="http://schemas.openxmlformats.org/officeDocument/2006/relationships/tags" Target="../tags/tag1420.xml"/><Relationship Id="rId33" Type="http://schemas.openxmlformats.org/officeDocument/2006/relationships/tags" Target="../tags/tag1428.xml"/><Relationship Id="rId38" Type="http://schemas.openxmlformats.org/officeDocument/2006/relationships/tags" Target="../tags/tag1433.xml"/><Relationship Id="rId2" Type="http://schemas.openxmlformats.org/officeDocument/2006/relationships/tags" Target="../tags/tag1397.xml"/><Relationship Id="rId16" Type="http://schemas.openxmlformats.org/officeDocument/2006/relationships/tags" Target="../tags/tag1411.xml"/><Relationship Id="rId20" Type="http://schemas.openxmlformats.org/officeDocument/2006/relationships/tags" Target="../tags/tag1415.xml"/><Relationship Id="rId29" Type="http://schemas.openxmlformats.org/officeDocument/2006/relationships/tags" Target="../tags/tag142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396.xml"/><Relationship Id="rId6" Type="http://schemas.openxmlformats.org/officeDocument/2006/relationships/tags" Target="../tags/tag1401.xml"/><Relationship Id="rId11" Type="http://schemas.openxmlformats.org/officeDocument/2006/relationships/tags" Target="../tags/tag1406.xml"/><Relationship Id="rId24" Type="http://schemas.openxmlformats.org/officeDocument/2006/relationships/tags" Target="../tags/tag1419.xml"/><Relationship Id="rId32" Type="http://schemas.openxmlformats.org/officeDocument/2006/relationships/tags" Target="../tags/tag1427.xml"/><Relationship Id="rId37" Type="http://schemas.openxmlformats.org/officeDocument/2006/relationships/tags" Target="../tags/tag1432.xml"/><Relationship Id="rId40" Type="http://schemas.openxmlformats.org/officeDocument/2006/relationships/tags" Target="../tags/tag1435.xml"/><Relationship Id="rId5" Type="http://schemas.openxmlformats.org/officeDocument/2006/relationships/tags" Target="../tags/tag1400.xml"/><Relationship Id="rId15" Type="http://schemas.openxmlformats.org/officeDocument/2006/relationships/tags" Target="../tags/tag1410.xml"/><Relationship Id="rId23" Type="http://schemas.openxmlformats.org/officeDocument/2006/relationships/tags" Target="../tags/tag1418.xml"/><Relationship Id="rId28" Type="http://schemas.openxmlformats.org/officeDocument/2006/relationships/tags" Target="../tags/tag1423.xml"/><Relationship Id="rId36" Type="http://schemas.openxmlformats.org/officeDocument/2006/relationships/tags" Target="../tags/tag1431.xml"/><Relationship Id="rId10" Type="http://schemas.openxmlformats.org/officeDocument/2006/relationships/tags" Target="../tags/tag1405.xml"/><Relationship Id="rId19" Type="http://schemas.openxmlformats.org/officeDocument/2006/relationships/tags" Target="../tags/tag1414.xml"/><Relationship Id="rId31" Type="http://schemas.openxmlformats.org/officeDocument/2006/relationships/tags" Target="../tags/tag1426.xml"/><Relationship Id="rId4" Type="http://schemas.openxmlformats.org/officeDocument/2006/relationships/tags" Target="../tags/tag1399.xml"/><Relationship Id="rId9" Type="http://schemas.openxmlformats.org/officeDocument/2006/relationships/tags" Target="../tags/tag1404.xml"/><Relationship Id="rId14" Type="http://schemas.openxmlformats.org/officeDocument/2006/relationships/tags" Target="../tags/tag1409.xml"/><Relationship Id="rId22" Type="http://schemas.openxmlformats.org/officeDocument/2006/relationships/tags" Target="../tags/tag1417.xml"/><Relationship Id="rId27" Type="http://schemas.openxmlformats.org/officeDocument/2006/relationships/tags" Target="../tags/tag1422.xml"/><Relationship Id="rId30" Type="http://schemas.openxmlformats.org/officeDocument/2006/relationships/tags" Target="../tags/tag1425.xml"/><Relationship Id="rId35" Type="http://schemas.openxmlformats.org/officeDocument/2006/relationships/tags" Target="../tags/tag143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43.xml"/><Relationship Id="rId13" Type="http://schemas.openxmlformats.org/officeDocument/2006/relationships/tags" Target="../tags/tag1448.xml"/><Relationship Id="rId18" Type="http://schemas.openxmlformats.org/officeDocument/2006/relationships/tags" Target="../tags/tag1453.xml"/><Relationship Id="rId26" Type="http://schemas.openxmlformats.org/officeDocument/2006/relationships/tags" Target="../tags/tag1461.xml"/><Relationship Id="rId39" Type="http://schemas.openxmlformats.org/officeDocument/2006/relationships/tags" Target="../tags/tag1474.xml"/><Relationship Id="rId3" Type="http://schemas.openxmlformats.org/officeDocument/2006/relationships/tags" Target="../tags/tag1438.xml"/><Relationship Id="rId21" Type="http://schemas.openxmlformats.org/officeDocument/2006/relationships/tags" Target="../tags/tag1456.xml"/><Relationship Id="rId34" Type="http://schemas.openxmlformats.org/officeDocument/2006/relationships/tags" Target="../tags/tag1469.xml"/><Relationship Id="rId42" Type="http://schemas.openxmlformats.org/officeDocument/2006/relationships/notesSlide" Target="../notesSlides/notesSlide21.xml"/><Relationship Id="rId7" Type="http://schemas.openxmlformats.org/officeDocument/2006/relationships/tags" Target="../tags/tag1442.xml"/><Relationship Id="rId12" Type="http://schemas.openxmlformats.org/officeDocument/2006/relationships/tags" Target="../tags/tag1447.xml"/><Relationship Id="rId17" Type="http://schemas.openxmlformats.org/officeDocument/2006/relationships/tags" Target="../tags/tag1452.xml"/><Relationship Id="rId25" Type="http://schemas.openxmlformats.org/officeDocument/2006/relationships/tags" Target="../tags/tag1460.xml"/><Relationship Id="rId33" Type="http://schemas.openxmlformats.org/officeDocument/2006/relationships/tags" Target="../tags/tag1468.xml"/><Relationship Id="rId38" Type="http://schemas.openxmlformats.org/officeDocument/2006/relationships/tags" Target="../tags/tag1473.xml"/><Relationship Id="rId2" Type="http://schemas.openxmlformats.org/officeDocument/2006/relationships/tags" Target="../tags/tag1437.xml"/><Relationship Id="rId16" Type="http://schemas.openxmlformats.org/officeDocument/2006/relationships/tags" Target="../tags/tag1451.xml"/><Relationship Id="rId20" Type="http://schemas.openxmlformats.org/officeDocument/2006/relationships/tags" Target="../tags/tag1455.xml"/><Relationship Id="rId29" Type="http://schemas.openxmlformats.org/officeDocument/2006/relationships/tags" Target="../tags/tag1464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1436.xml"/><Relationship Id="rId6" Type="http://schemas.openxmlformats.org/officeDocument/2006/relationships/tags" Target="../tags/tag1441.xml"/><Relationship Id="rId11" Type="http://schemas.openxmlformats.org/officeDocument/2006/relationships/tags" Target="../tags/tag1446.xml"/><Relationship Id="rId24" Type="http://schemas.openxmlformats.org/officeDocument/2006/relationships/tags" Target="../tags/tag1459.xml"/><Relationship Id="rId32" Type="http://schemas.openxmlformats.org/officeDocument/2006/relationships/tags" Target="../tags/tag1467.xml"/><Relationship Id="rId37" Type="http://schemas.openxmlformats.org/officeDocument/2006/relationships/tags" Target="../tags/tag1472.xml"/><Relationship Id="rId40" Type="http://schemas.openxmlformats.org/officeDocument/2006/relationships/tags" Target="../tags/tag1475.xml"/><Relationship Id="rId5" Type="http://schemas.openxmlformats.org/officeDocument/2006/relationships/tags" Target="../tags/tag1440.xml"/><Relationship Id="rId15" Type="http://schemas.openxmlformats.org/officeDocument/2006/relationships/tags" Target="../tags/tag1450.xml"/><Relationship Id="rId23" Type="http://schemas.openxmlformats.org/officeDocument/2006/relationships/tags" Target="../tags/tag1458.xml"/><Relationship Id="rId28" Type="http://schemas.openxmlformats.org/officeDocument/2006/relationships/tags" Target="../tags/tag1463.xml"/><Relationship Id="rId36" Type="http://schemas.openxmlformats.org/officeDocument/2006/relationships/tags" Target="../tags/tag1471.xml"/><Relationship Id="rId10" Type="http://schemas.openxmlformats.org/officeDocument/2006/relationships/tags" Target="../tags/tag1445.xml"/><Relationship Id="rId19" Type="http://schemas.openxmlformats.org/officeDocument/2006/relationships/tags" Target="../tags/tag1454.xml"/><Relationship Id="rId31" Type="http://schemas.openxmlformats.org/officeDocument/2006/relationships/tags" Target="../tags/tag1466.xml"/><Relationship Id="rId4" Type="http://schemas.openxmlformats.org/officeDocument/2006/relationships/tags" Target="../tags/tag1439.xml"/><Relationship Id="rId9" Type="http://schemas.openxmlformats.org/officeDocument/2006/relationships/tags" Target="../tags/tag1444.xml"/><Relationship Id="rId14" Type="http://schemas.openxmlformats.org/officeDocument/2006/relationships/tags" Target="../tags/tag1449.xml"/><Relationship Id="rId22" Type="http://schemas.openxmlformats.org/officeDocument/2006/relationships/tags" Target="../tags/tag1457.xml"/><Relationship Id="rId27" Type="http://schemas.openxmlformats.org/officeDocument/2006/relationships/tags" Target="../tags/tag1462.xml"/><Relationship Id="rId30" Type="http://schemas.openxmlformats.org/officeDocument/2006/relationships/tags" Target="../tags/tag1465.xml"/><Relationship Id="rId35" Type="http://schemas.openxmlformats.org/officeDocument/2006/relationships/tags" Target="../tags/tag14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8.xml"/><Relationship Id="rId1" Type="http://schemas.openxmlformats.org/officeDocument/2006/relationships/tags" Target="../tags/tag1477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image" Target="../media/image1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tags" Target="../tags/tag285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144" Type="http://schemas.openxmlformats.org/officeDocument/2006/relationships/tags" Target="../tags/tag291.xml"/><Relationship Id="rId149" Type="http://schemas.openxmlformats.org/officeDocument/2006/relationships/notesSlide" Target="../notesSlides/notesSlide2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34" Type="http://schemas.openxmlformats.org/officeDocument/2006/relationships/tags" Target="../tags/tag281.xml"/><Relationship Id="rId139" Type="http://schemas.openxmlformats.org/officeDocument/2006/relationships/tags" Target="../tags/tag286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150" Type="http://schemas.openxmlformats.org/officeDocument/2006/relationships/image" Target="../media/image1.png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40" Type="http://schemas.openxmlformats.org/officeDocument/2006/relationships/tags" Target="../tags/tag287.xml"/><Relationship Id="rId145" Type="http://schemas.openxmlformats.org/officeDocument/2006/relationships/tags" Target="../tags/tag29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143" Type="http://schemas.openxmlformats.org/officeDocument/2006/relationships/tags" Target="../tags/tag290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141" Type="http://schemas.openxmlformats.org/officeDocument/2006/relationships/tags" Target="../tags/tag288.xml"/><Relationship Id="rId146" Type="http://schemas.openxmlformats.org/officeDocument/2006/relationships/tags" Target="../tags/tag293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56" Type="http://schemas.openxmlformats.org/officeDocument/2006/relationships/tags" Target="../tags/tag203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26" Type="http://schemas.openxmlformats.org/officeDocument/2006/relationships/tags" Target="../tags/tag273.xml"/><Relationship Id="rId147" Type="http://schemas.openxmlformats.org/officeDocument/2006/relationships/tags" Target="../tags/tag294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142" Type="http://schemas.openxmlformats.org/officeDocument/2006/relationships/tags" Target="../tags/tag28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80.xml"/><Relationship Id="rId1" Type="http://schemas.openxmlformats.org/officeDocument/2006/relationships/tags" Target="../tags/tag1479.xml"/><Relationship Id="rId4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8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320.xml"/><Relationship Id="rId117" Type="http://schemas.openxmlformats.org/officeDocument/2006/relationships/tags" Target="../tags/tag411.xml"/><Relationship Id="rId21" Type="http://schemas.openxmlformats.org/officeDocument/2006/relationships/tags" Target="../tags/tag315.xml"/><Relationship Id="rId42" Type="http://schemas.openxmlformats.org/officeDocument/2006/relationships/tags" Target="../tags/tag336.xml"/><Relationship Id="rId47" Type="http://schemas.openxmlformats.org/officeDocument/2006/relationships/tags" Target="../tags/tag341.xml"/><Relationship Id="rId63" Type="http://schemas.openxmlformats.org/officeDocument/2006/relationships/tags" Target="../tags/tag357.xml"/><Relationship Id="rId68" Type="http://schemas.openxmlformats.org/officeDocument/2006/relationships/tags" Target="../tags/tag362.xml"/><Relationship Id="rId84" Type="http://schemas.openxmlformats.org/officeDocument/2006/relationships/tags" Target="../tags/tag378.xml"/><Relationship Id="rId89" Type="http://schemas.openxmlformats.org/officeDocument/2006/relationships/tags" Target="../tags/tag383.xml"/><Relationship Id="rId112" Type="http://schemas.openxmlformats.org/officeDocument/2006/relationships/tags" Target="../tags/tag406.xml"/><Relationship Id="rId133" Type="http://schemas.openxmlformats.org/officeDocument/2006/relationships/tags" Target="../tags/tag427.xml"/><Relationship Id="rId138" Type="http://schemas.openxmlformats.org/officeDocument/2006/relationships/tags" Target="../tags/tag432.xml"/><Relationship Id="rId16" Type="http://schemas.openxmlformats.org/officeDocument/2006/relationships/tags" Target="../tags/tag310.xml"/><Relationship Id="rId107" Type="http://schemas.openxmlformats.org/officeDocument/2006/relationships/tags" Target="../tags/tag401.xml"/><Relationship Id="rId11" Type="http://schemas.openxmlformats.org/officeDocument/2006/relationships/tags" Target="../tags/tag305.xml"/><Relationship Id="rId32" Type="http://schemas.openxmlformats.org/officeDocument/2006/relationships/tags" Target="../tags/tag326.xml"/><Relationship Id="rId37" Type="http://schemas.openxmlformats.org/officeDocument/2006/relationships/tags" Target="../tags/tag331.xml"/><Relationship Id="rId53" Type="http://schemas.openxmlformats.org/officeDocument/2006/relationships/tags" Target="../tags/tag347.xml"/><Relationship Id="rId58" Type="http://schemas.openxmlformats.org/officeDocument/2006/relationships/tags" Target="../tags/tag352.xml"/><Relationship Id="rId74" Type="http://schemas.openxmlformats.org/officeDocument/2006/relationships/tags" Target="../tags/tag368.xml"/><Relationship Id="rId79" Type="http://schemas.openxmlformats.org/officeDocument/2006/relationships/tags" Target="../tags/tag373.xml"/><Relationship Id="rId102" Type="http://schemas.openxmlformats.org/officeDocument/2006/relationships/tags" Target="../tags/tag396.xml"/><Relationship Id="rId123" Type="http://schemas.openxmlformats.org/officeDocument/2006/relationships/tags" Target="../tags/tag417.xml"/><Relationship Id="rId128" Type="http://schemas.openxmlformats.org/officeDocument/2006/relationships/tags" Target="../tags/tag422.xml"/><Relationship Id="rId144" Type="http://schemas.openxmlformats.org/officeDocument/2006/relationships/tags" Target="../tags/tag438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299.xml"/><Relationship Id="rId90" Type="http://schemas.openxmlformats.org/officeDocument/2006/relationships/tags" Target="../tags/tag384.xml"/><Relationship Id="rId95" Type="http://schemas.openxmlformats.org/officeDocument/2006/relationships/tags" Target="../tags/tag389.xml"/><Relationship Id="rId22" Type="http://schemas.openxmlformats.org/officeDocument/2006/relationships/tags" Target="../tags/tag316.xml"/><Relationship Id="rId27" Type="http://schemas.openxmlformats.org/officeDocument/2006/relationships/tags" Target="../tags/tag321.xml"/><Relationship Id="rId43" Type="http://schemas.openxmlformats.org/officeDocument/2006/relationships/tags" Target="../tags/tag337.xml"/><Relationship Id="rId48" Type="http://schemas.openxmlformats.org/officeDocument/2006/relationships/tags" Target="../tags/tag342.xml"/><Relationship Id="rId64" Type="http://schemas.openxmlformats.org/officeDocument/2006/relationships/tags" Target="../tags/tag358.xml"/><Relationship Id="rId69" Type="http://schemas.openxmlformats.org/officeDocument/2006/relationships/tags" Target="../tags/tag363.xml"/><Relationship Id="rId113" Type="http://schemas.openxmlformats.org/officeDocument/2006/relationships/tags" Target="../tags/tag407.xml"/><Relationship Id="rId118" Type="http://schemas.openxmlformats.org/officeDocument/2006/relationships/tags" Target="../tags/tag412.xml"/><Relationship Id="rId134" Type="http://schemas.openxmlformats.org/officeDocument/2006/relationships/tags" Target="../tags/tag428.xml"/><Relationship Id="rId139" Type="http://schemas.openxmlformats.org/officeDocument/2006/relationships/tags" Target="../tags/tag433.xml"/><Relationship Id="rId80" Type="http://schemas.openxmlformats.org/officeDocument/2006/relationships/tags" Target="../tags/tag374.xml"/><Relationship Id="rId85" Type="http://schemas.openxmlformats.org/officeDocument/2006/relationships/tags" Target="../tags/tag379.xml"/><Relationship Id="rId150" Type="http://schemas.openxmlformats.org/officeDocument/2006/relationships/image" Target="../media/image1.png"/><Relationship Id="rId3" Type="http://schemas.openxmlformats.org/officeDocument/2006/relationships/tags" Target="../tags/tag297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tags" Target="../tags/tag319.xml"/><Relationship Id="rId33" Type="http://schemas.openxmlformats.org/officeDocument/2006/relationships/tags" Target="../tags/tag327.xml"/><Relationship Id="rId38" Type="http://schemas.openxmlformats.org/officeDocument/2006/relationships/tags" Target="../tags/tag332.xml"/><Relationship Id="rId46" Type="http://schemas.openxmlformats.org/officeDocument/2006/relationships/tags" Target="../tags/tag340.xml"/><Relationship Id="rId59" Type="http://schemas.openxmlformats.org/officeDocument/2006/relationships/tags" Target="../tags/tag353.xml"/><Relationship Id="rId67" Type="http://schemas.openxmlformats.org/officeDocument/2006/relationships/tags" Target="../tags/tag361.xml"/><Relationship Id="rId103" Type="http://schemas.openxmlformats.org/officeDocument/2006/relationships/tags" Target="../tags/tag397.xml"/><Relationship Id="rId108" Type="http://schemas.openxmlformats.org/officeDocument/2006/relationships/tags" Target="../tags/tag402.xml"/><Relationship Id="rId116" Type="http://schemas.openxmlformats.org/officeDocument/2006/relationships/tags" Target="../tags/tag410.xml"/><Relationship Id="rId124" Type="http://schemas.openxmlformats.org/officeDocument/2006/relationships/tags" Target="../tags/tag418.xml"/><Relationship Id="rId129" Type="http://schemas.openxmlformats.org/officeDocument/2006/relationships/tags" Target="../tags/tag423.xml"/><Relationship Id="rId137" Type="http://schemas.openxmlformats.org/officeDocument/2006/relationships/tags" Target="../tags/tag431.xml"/><Relationship Id="rId20" Type="http://schemas.openxmlformats.org/officeDocument/2006/relationships/tags" Target="../tags/tag314.xml"/><Relationship Id="rId41" Type="http://schemas.openxmlformats.org/officeDocument/2006/relationships/tags" Target="../tags/tag335.xml"/><Relationship Id="rId54" Type="http://schemas.openxmlformats.org/officeDocument/2006/relationships/tags" Target="../tags/tag348.xml"/><Relationship Id="rId62" Type="http://schemas.openxmlformats.org/officeDocument/2006/relationships/tags" Target="../tags/tag356.xml"/><Relationship Id="rId70" Type="http://schemas.openxmlformats.org/officeDocument/2006/relationships/tags" Target="../tags/tag364.xml"/><Relationship Id="rId75" Type="http://schemas.openxmlformats.org/officeDocument/2006/relationships/tags" Target="../tags/tag369.xml"/><Relationship Id="rId83" Type="http://schemas.openxmlformats.org/officeDocument/2006/relationships/tags" Target="../tags/tag377.xml"/><Relationship Id="rId88" Type="http://schemas.openxmlformats.org/officeDocument/2006/relationships/tags" Target="../tags/tag382.xml"/><Relationship Id="rId91" Type="http://schemas.openxmlformats.org/officeDocument/2006/relationships/tags" Target="../tags/tag385.xml"/><Relationship Id="rId96" Type="http://schemas.openxmlformats.org/officeDocument/2006/relationships/tags" Target="../tags/tag390.xml"/><Relationship Id="rId111" Type="http://schemas.openxmlformats.org/officeDocument/2006/relationships/tags" Target="../tags/tag405.xml"/><Relationship Id="rId132" Type="http://schemas.openxmlformats.org/officeDocument/2006/relationships/tags" Target="../tags/tag426.xml"/><Relationship Id="rId140" Type="http://schemas.openxmlformats.org/officeDocument/2006/relationships/tags" Target="../tags/tag434.xml"/><Relationship Id="rId145" Type="http://schemas.openxmlformats.org/officeDocument/2006/relationships/tags" Target="../tags/tag439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5" Type="http://schemas.openxmlformats.org/officeDocument/2006/relationships/tags" Target="../tags/tag309.xml"/><Relationship Id="rId23" Type="http://schemas.openxmlformats.org/officeDocument/2006/relationships/tags" Target="../tags/tag317.xml"/><Relationship Id="rId28" Type="http://schemas.openxmlformats.org/officeDocument/2006/relationships/tags" Target="../tags/tag322.xml"/><Relationship Id="rId36" Type="http://schemas.openxmlformats.org/officeDocument/2006/relationships/tags" Target="../tags/tag330.xml"/><Relationship Id="rId49" Type="http://schemas.openxmlformats.org/officeDocument/2006/relationships/tags" Target="../tags/tag343.xml"/><Relationship Id="rId57" Type="http://schemas.openxmlformats.org/officeDocument/2006/relationships/tags" Target="../tags/tag351.xml"/><Relationship Id="rId106" Type="http://schemas.openxmlformats.org/officeDocument/2006/relationships/tags" Target="../tags/tag400.xml"/><Relationship Id="rId114" Type="http://schemas.openxmlformats.org/officeDocument/2006/relationships/tags" Target="../tags/tag408.xml"/><Relationship Id="rId119" Type="http://schemas.openxmlformats.org/officeDocument/2006/relationships/tags" Target="../tags/tag413.xml"/><Relationship Id="rId127" Type="http://schemas.openxmlformats.org/officeDocument/2006/relationships/tags" Target="../tags/tag421.xml"/><Relationship Id="rId10" Type="http://schemas.openxmlformats.org/officeDocument/2006/relationships/tags" Target="../tags/tag304.xml"/><Relationship Id="rId31" Type="http://schemas.openxmlformats.org/officeDocument/2006/relationships/tags" Target="../tags/tag325.xml"/><Relationship Id="rId44" Type="http://schemas.openxmlformats.org/officeDocument/2006/relationships/tags" Target="../tags/tag338.xml"/><Relationship Id="rId52" Type="http://schemas.openxmlformats.org/officeDocument/2006/relationships/tags" Target="../tags/tag346.xml"/><Relationship Id="rId60" Type="http://schemas.openxmlformats.org/officeDocument/2006/relationships/tags" Target="../tags/tag354.xml"/><Relationship Id="rId65" Type="http://schemas.openxmlformats.org/officeDocument/2006/relationships/tags" Target="../tags/tag359.xml"/><Relationship Id="rId73" Type="http://schemas.openxmlformats.org/officeDocument/2006/relationships/tags" Target="../tags/tag367.xml"/><Relationship Id="rId78" Type="http://schemas.openxmlformats.org/officeDocument/2006/relationships/tags" Target="../tags/tag372.xml"/><Relationship Id="rId81" Type="http://schemas.openxmlformats.org/officeDocument/2006/relationships/tags" Target="../tags/tag375.xml"/><Relationship Id="rId86" Type="http://schemas.openxmlformats.org/officeDocument/2006/relationships/tags" Target="../tags/tag380.xml"/><Relationship Id="rId94" Type="http://schemas.openxmlformats.org/officeDocument/2006/relationships/tags" Target="../tags/tag388.xml"/><Relationship Id="rId99" Type="http://schemas.openxmlformats.org/officeDocument/2006/relationships/tags" Target="../tags/tag393.xml"/><Relationship Id="rId101" Type="http://schemas.openxmlformats.org/officeDocument/2006/relationships/tags" Target="../tags/tag395.xml"/><Relationship Id="rId122" Type="http://schemas.openxmlformats.org/officeDocument/2006/relationships/tags" Target="../tags/tag416.xml"/><Relationship Id="rId130" Type="http://schemas.openxmlformats.org/officeDocument/2006/relationships/tags" Target="../tags/tag424.xml"/><Relationship Id="rId135" Type="http://schemas.openxmlformats.org/officeDocument/2006/relationships/tags" Target="../tags/tag429.xml"/><Relationship Id="rId143" Type="http://schemas.openxmlformats.org/officeDocument/2006/relationships/tags" Target="../tags/tag437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39" Type="http://schemas.openxmlformats.org/officeDocument/2006/relationships/tags" Target="../tags/tag333.xml"/><Relationship Id="rId109" Type="http://schemas.openxmlformats.org/officeDocument/2006/relationships/tags" Target="../tags/tag403.xml"/><Relationship Id="rId34" Type="http://schemas.openxmlformats.org/officeDocument/2006/relationships/tags" Target="../tags/tag328.xml"/><Relationship Id="rId50" Type="http://schemas.openxmlformats.org/officeDocument/2006/relationships/tags" Target="../tags/tag344.xml"/><Relationship Id="rId55" Type="http://schemas.openxmlformats.org/officeDocument/2006/relationships/tags" Target="../tags/tag349.xml"/><Relationship Id="rId76" Type="http://schemas.openxmlformats.org/officeDocument/2006/relationships/tags" Target="../tags/tag370.xml"/><Relationship Id="rId97" Type="http://schemas.openxmlformats.org/officeDocument/2006/relationships/tags" Target="../tags/tag391.xml"/><Relationship Id="rId104" Type="http://schemas.openxmlformats.org/officeDocument/2006/relationships/tags" Target="../tags/tag398.xml"/><Relationship Id="rId120" Type="http://schemas.openxmlformats.org/officeDocument/2006/relationships/tags" Target="../tags/tag414.xml"/><Relationship Id="rId125" Type="http://schemas.openxmlformats.org/officeDocument/2006/relationships/tags" Target="../tags/tag419.xml"/><Relationship Id="rId141" Type="http://schemas.openxmlformats.org/officeDocument/2006/relationships/tags" Target="../tags/tag435.xml"/><Relationship Id="rId146" Type="http://schemas.openxmlformats.org/officeDocument/2006/relationships/tags" Target="../tags/tag440.xml"/><Relationship Id="rId7" Type="http://schemas.openxmlformats.org/officeDocument/2006/relationships/tags" Target="../tags/tag301.xml"/><Relationship Id="rId71" Type="http://schemas.openxmlformats.org/officeDocument/2006/relationships/tags" Target="../tags/tag365.xml"/><Relationship Id="rId92" Type="http://schemas.openxmlformats.org/officeDocument/2006/relationships/tags" Target="../tags/tag386.xml"/><Relationship Id="rId2" Type="http://schemas.openxmlformats.org/officeDocument/2006/relationships/tags" Target="../tags/tag296.xml"/><Relationship Id="rId29" Type="http://schemas.openxmlformats.org/officeDocument/2006/relationships/tags" Target="../tags/tag323.xml"/><Relationship Id="rId24" Type="http://schemas.openxmlformats.org/officeDocument/2006/relationships/tags" Target="../tags/tag318.xml"/><Relationship Id="rId40" Type="http://schemas.openxmlformats.org/officeDocument/2006/relationships/tags" Target="../tags/tag334.xml"/><Relationship Id="rId45" Type="http://schemas.openxmlformats.org/officeDocument/2006/relationships/tags" Target="../tags/tag339.xml"/><Relationship Id="rId66" Type="http://schemas.openxmlformats.org/officeDocument/2006/relationships/tags" Target="../tags/tag360.xml"/><Relationship Id="rId87" Type="http://schemas.openxmlformats.org/officeDocument/2006/relationships/tags" Target="../tags/tag381.xml"/><Relationship Id="rId110" Type="http://schemas.openxmlformats.org/officeDocument/2006/relationships/tags" Target="../tags/tag404.xml"/><Relationship Id="rId115" Type="http://schemas.openxmlformats.org/officeDocument/2006/relationships/tags" Target="../tags/tag409.xml"/><Relationship Id="rId131" Type="http://schemas.openxmlformats.org/officeDocument/2006/relationships/tags" Target="../tags/tag425.xml"/><Relationship Id="rId136" Type="http://schemas.openxmlformats.org/officeDocument/2006/relationships/tags" Target="../tags/tag430.xml"/><Relationship Id="rId61" Type="http://schemas.openxmlformats.org/officeDocument/2006/relationships/tags" Target="../tags/tag355.xml"/><Relationship Id="rId82" Type="http://schemas.openxmlformats.org/officeDocument/2006/relationships/tags" Target="../tags/tag376.xml"/><Relationship Id="rId19" Type="http://schemas.openxmlformats.org/officeDocument/2006/relationships/tags" Target="../tags/tag313.xml"/><Relationship Id="rId14" Type="http://schemas.openxmlformats.org/officeDocument/2006/relationships/tags" Target="../tags/tag308.xml"/><Relationship Id="rId30" Type="http://schemas.openxmlformats.org/officeDocument/2006/relationships/tags" Target="../tags/tag324.xml"/><Relationship Id="rId35" Type="http://schemas.openxmlformats.org/officeDocument/2006/relationships/tags" Target="../tags/tag329.xml"/><Relationship Id="rId56" Type="http://schemas.openxmlformats.org/officeDocument/2006/relationships/tags" Target="../tags/tag350.xml"/><Relationship Id="rId77" Type="http://schemas.openxmlformats.org/officeDocument/2006/relationships/tags" Target="../tags/tag371.xml"/><Relationship Id="rId100" Type="http://schemas.openxmlformats.org/officeDocument/2006/relationships/tags" Target="../tags/tag394.xml"/><Relationship Id="rId105" Type="http://schemas.openxmlformats.org/officeDocument/2006/relationships/tags" Target="../tags/tag399.xml"/><Relationship Id="rId126" Type="http://schemas.openxmlformats.org/officeDocument/2006/relationships/tags" Target="../tags/tag420.xml"/><Relationship Id="rId147" Type="http://schemas.openxmlformats.org/officeDocument/2006/relationships/tags" Target="../tags/tag441.xml"/><Relationship Id="rId8" Type="http://schemas.openxmlformats.org/officeDocument/2006/relationships/tags" Target="../tags/tag302.xml"/><Relationship Id="rId51" Type="http://schemas.openxmlformats.org/officeDocument/2006/relationships/tags" Target="../tags/tag345.xml"/><Relationship Id="rId72" Type="http://schemas.openxmlformats.org/officeDocument/2006/relationships/tags" Target="../tags/tag366.xml"/><Relationship Id="rId93" Type="http://schemas.openxmlformats.org/officeDocument/2006/relationships/tags" Target="../tags/tag387.xml"/><Relationship Id="rId98" Type="http://schemas.openxmlformats.org/officeDocument/2006/relationships/tags" Target="../tags/tag392.xml"/><Relationship Id="rId121" Type="http://schemas.openxmlformats.org/officeDocument/2006/relationships/tags" Target="../tags/tag415.xml"/><Relationship Id="rId142" Type="http://schemas.openxmlformats.org/officeDocument/2006/relationships/tags" Target="../tags/tag4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tags" Target="../tags/tag1507.xml"/><Relationship Id="rId117" Type="http://schemas.openxmlformats.org/officeDocument/2006/relationships/notesSlide" Target="../notesSlides/notesSlide51.xml"/><Relationship Id="rId21" Type="http://schemas.openxmlformats.org/officeDocument/2006/relationships/tags" Target="../tags/tag1502.xml"/><Relationship Id="rId42" Type="http://schemas.openxmlformats.org/officeDocument/2006/relationships/tags" Target="../tags/tag1523.xml"/><Relationship Id="rId47" Type="http://schemas.openxmlformats.org/officeDocument/2006/relationships/tags" Target="../tags/tag1528.xml"/><Relationship Id="rId63" Type="http://schemas.openxmlformats.org/officeDocument/2006/relationships/tags" Target="../tags/tag1544.xml"/><Relationship Id="rId68" Type="http://schemas.openxmlformats.org/officeDocument/2006/relationships/tags" Target="../tags/tag1549.xml"/><Relationship Id="rId84" Type="http://schemas.openxmlformats.org/officeDocument/2006/relationships/tags" Target="../tags/tag1565.xml"/><Relationship Id="rId89" Type="http://schemas.openxmlformats.org/officeDocument/2006/relationships/tags" Target="../tags/tag1570.xml"/><Relationship Id="rId112" Type="http://schemas.openxmlformats.org/officeDocument/2006/relationships/tags" Target="../tags/tag1593.xml"/><Relationship Id="rId16" Type="http://schemas.openxmlformats.org/officeDocument/2006/relationships/tags" Target="../tags/tag1497.xml"/><Relationship Id="rId107" Type="http://schemas.openxmlformats.org/officeDocument/2006/relationships/tags" Target="../tags/tag1588.xml"/><Relationship Id="rId11" Type="http://schemas.openxmlformats.org/officeDocument/2006/relationships/tags" Target="../tags/tag1492.xml"/><Relationship Id="rId24" Type="http://schemas.openxmlformats.org/officeDocument/2006/relationships/tags" Target="../tags/tag1505.xml"/><Relationship Id="rId32" Type="http://schemas.openxmlformats.org/officeDocument/2006/relationships/tags" Target="../tags/tag1513.xml"/><Relationship Id="rId37" Type="http://schemas.openxmlformats.org/officeDocument/2006/relationships/tags" Target="../tags/tag1518.xml"/><Relationship Id="rId40" Type="http://schemas.openxmlformats.org/officeDocument/2006/relationships/tags" Target="../tags/tag1521.xml"/><Relationship Id="rId45" Type="http://schemas.openxmlformats.org/officeDocument/2006/relationships/tags" Target="../tags/tag1526.xml"/><Relationship Id="rId53" Type="http://schemas.openxmlformats.org/officeDocument/2006/relationships/tags" Target="../tags/tag1534.xml"/><Relationship Id="rId58" Type="http://schemas.openxmlformats.org/officeDocument/2006/relationships/tags" Target="../tags/tag1539.xml"/><Relationship Id="rId66" Type="http://schemas.openxmlformats.org/officeDocument/2006/relationships/tags" Target="../tags/tag1547.xml"/><Relationship Id="rId74" Type="http://schemas.openxmlformats.org/officeDocument/2006/relationships/tags" Target="../tags/tag1555.xml"/><Relationship Id="rId79" Type="http://schemas.openxmlformats.org/officeDocument/2006/relationships/tags" Target="../tags/tag1560.xml"/><Relationship Id="rId87" Type="http://schemas.openxmlformats.org/officeDocument/2006/relationships/tags" Target="../tags/tag1568.xml"/><Relationship Id="rId102" Type="http://schemas.openxmlformats.org/officeDocument/2006/relationships/tags" Target="../tags/tag1583.xml"/><Relationship Id="rId110" Type="http://schemas.openxmlformats.org/officeDocument/2006/relationships/tags" Target="../tags/tag1591.xml"/><Relationship Id="rId115" Type="http://schemas.openxmlformats.org/officeDocument/2006/relationships/tags" Target="../tags/tag1596.xml"/><Relationship Id="rId5" Type="http://schemas.openxmlformats.org/officeDocument/2006/relationships/tags" Target="../tags/tag1486.xml"/><Relationship Id="rId61" Type="http://schemas.openxmlformats.org/officeDocument/2006/relationships/tags" Target="../tags/tag1542.xml"/><Relationship Id="rId82" Type="http://schemas.openxmlformats.org/officeDocument/2006/relationships/tags" Target="../tags/tag1563.xml"/><Relationship Id="rId90" Type="http://schemas.openxmlformats.org/officeDocument/2006/relationships/tags" Target="../tags/tag1571.xml"/><Relationship Id="rId95" Type="http://schemas.openxmlformats.org/officeDocument/2006/relationships/tags" Target="../tags/tag1576.xml"/><Relationship Id="rId19" Type="http://schemas.openxmlformats.org/officeDocument/2006/relationships/tags" Target="../tags/tag1500.xml"/><Relationship Id="rId14" Type="http://schemas.openxmlformats.org/officeDocument/2006/relationships/tags" Target="../tags/tag1495.xml"/><Relationship Id="rId22" Type="http://schemas.openxmlformats.org/officeDocument/2006/relationships/tags" Target="../tags/tag1503.xml"/><Relationship Id="rId27" Type="http://schemas.openxmlformats.org/officeDocument/2006/relationships/tags" Target="../tags/tag1508.xml"/><Relationship Id="rId30" Type="http://schemas.openxmlformats.org/officeDocument/2006/relationships/tags" Target="../tags/tag1511.xml"/><Relationship Id="rId35" Type="http://schemas.openxmlformats.org/officeDocument/2006/relationships/tags" Target="../tags/tag1516.xml"/><Relationship Id="rId43" Type="http://schemas.openxmlformats.org/officeDocument/2006/relationships/tags" Target="../tags/tag1524.xml"/><Relationship Id="rId48" Type="http://schemas.openxmlformats.org/officeDocument/2006/relationships/tags" Target="../tags/tag1529.xml"/><Relationship Id="rId56" Type="http://schemas.openxmlformats.org/officeDocument/2006/relationships/tags" Target="../tags/tag1537.xml"/><Relationship Id="rId64" Type="http://schemas.openxmlformats.org/officeDocument/2006/relationships/tags" Target="../tags/tag1545.xml"/><Relationship Id="rId69" Type="http://schemas.openxmlformats.org/officeDocument/2006/relationships/tags" Target="../tags/tag1550.xml"/><Relationship Id="rId77" Type="http://schemas.openxmlformats.org/officeDocument/2006/relationships/tags" Target="../tags/tag1558.xml"/><Relationship Id="rId100" Type="http://schemas.openxmlformats.org/officeDocument/2006/relationships/tags" Target="../tags/tag1581.xml"/><Relationship Id="rId105" Type="http://schemas.openxmlformats.org/officeDocument/2006/relationships/tags" Target="../tags/tag1586.xml"/><Relationship Id="rId113" Type="http://schemas.openxmlformats.org/officeDocument/2006/relationships/tags" Target="../tags/tag1594.xml"/><Relationship Id="rId8" Type="http://schemas.openxmlformats.org/officeDocument/2006/relationships/tags" Target="../tags/tag1489.xml"/><Relationship Id="rId51" Type="http://schemas.openxmlformats.org/officeDocument/2006/relationships/tags" Target="../tags/tag1532.xml"/><Relationship Id="rId72" Type="http://schemas.openxmlformats.org/officeDocument/2006/relationships/tags" Target="../tags/tag1553.xml"/><Relationship Id="rId80" Type="http://schemas.openxmlformats.org/officeDocument/2006/relationships/tags" Target="../tags/tag1561.xml"/><Relationship Id="rId85" Type="http://schemas.openxmlformats.org/officeDocument/2006/relationships/tags" Target="../tags/tag1566.xml"/><Relationship Id="rId93" Type="http://schemas.openxmlformats.org/officeDocument/2006/relationships/tags" Target="../tags/tag1574.xml"/><Relationship Id="rId98" Type="http://schemas.openxmlformats.org/officeDocument/2006/relationships/tags" Target="../tags/tag1579.xml"/><Relationship Id="rId3" Type="http://schemas.openxmlformats.org/officeDocument/2006/relationships/tags" Target="../tags/tag1484.xml"/><Relationship Id="rId12" Type="http://schemas.openxmlformats.org/officeDocument/2006/relationships/tags" Target="../tags/tag1493.xml"/><Relationship Id="rId17" Type="http://schemas.openxmlformats.org/officeDocument/2006/relationships/tags" Target="../tags/tag1498.xml"/><Relationship Id="rId25" Type="http://schemas.openxmlformats.org/officeDocument/2006/relationships/tags" Target="../tags/tag1506.xml"/><Relationship Id="rId33" Type="http://schemas.openxmlformats.org/officeDocument/2006/relationships/tags" Target="../tags/tag1514.xml"/><Relationship Id="rId38" Type="http://schemas.openxmlformats.org/officeDocument/2006/relationships/tags" Target="../tags/tag1519.xml"/><Relationship Id="rId46" Type="http://schemas.openxmlformats.org/officeDocument/2006/relationships/tags" Target="../tags/tag1527.xml"/><Relationship Id="rId59" Type="http://schemas.openxmlformats.org/officeDocument/2006/relationships/tags" Target="../tags/tag1540.xml"/><Relationship Id="rId67" Type="http://schemas.openxmlformats.org/officeDocument/2006/relationships/tags" Target="../tags/tag1548.xml"/><Relationship Id="rId103" Type="http://schemas.openxmlformats.org/officeDocument/2006/relationships/tags" Target="../tags/tag1584.xml"/><Relationship Id="rId108" Type="http://schemas.openxmlformats.org/officeDocument/2006/relationships/tags" Target="../tags/tag1589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1501.xml"/><Relationship Id="rId41" Type="http://schemas.openxmlformats.org/officeDocument/2006/relationships/tags" Target="../tags/tag1522.xml"/><Relationship Id="rId54" Type="http://schemas.openxmlformats.org/officeDocument/2006/relationships/tags" Target="../tags/tag1535.xml"/><Relationship Id="rId62" Type="http://schemas.openxmlformats.org/officeDocument/2006/relationships/tags" Target="../tags/tag1543.xml"/><Relationship Id="rId70" Type="http://schemas.openxmlformats.org/officeDocument/2006/relationships/tags" Target="../tags/tag1551.xml"/><Relationship Id="rId75" Type="http://schemas.openxmlformats.org/officeDocument/2006/relationships/tags" Target="../tags/tag1556.xml"/><Relationship Id="rId83" Type="http://schemas.openxmlformats.org/officeDocument/2006/relationships/tags" Target="../tags/tag1564.xml"/><Relationship Id="rId88" Type="http://schemas.openxmlformats.org/officeDocument/2006/relationships/tags" Target="../tags/tag1569.xml"/><Relationship Id="rId91" Type="http://schemas.openxmlformats.org/officeDocument/2006/relationships/tags" Target="../tags/tag1572.xml"/><Relationship Id="rId96" Type="http://schemas.openxmlformats.org/officeDocument/2006/relationships/tags" Target="../tags/tag1577.xml"/><Relationship Id="rId111" Type="http://schemas.openxmlformats.org/officeDocument/2006/relationships/tags" Target="../tags/tag1592.xml"/><Relationship Id="rId1" Type="http://schemas.openxmlformats.org/officeDocument/2006/relationships/tags" Target="../tags/tag1482.xml"/><Relationship Id="rId6" Type="http://schemas.openxmlformats.org/officeDocument/2006/relationships/tags" Target="../tags/tag1487.xml"/><Relationship Id="rId15" Type="http://schemas.openxmlformats.org/officeDocument/2006/relationships/tags" Target="../tags/tag1496.xml"/><Relationship Id="rId23" Type="http://schemas.openxmlformats.org/officeDocument/2006/relationships/tags" Target="../tags/tag1504.xml"/><Relationship Id="rId28" Type="http://schemas.openxmlformats.org/officeDocument/2006/relationships/tags" Target="../tags/tag1509.xml"/><Relationship Id="rId36" Type="http://schemas.openxmlformats.org/officeDocument/2006/relationships/tags" Target="../tags/tag1517.xml"/><Relationship Id="rId49" Type="http://schemas.openxmlformats.org/officeDocument/2006/relationships/tags" Target="../tags/tag1530.xml"/><Relationship Id="rId57" Type="http://schemas.openxmlformats.org/officeDocument/2006/relationships/tags" Target="../tags/tag1538.xml"/><Relationship Id="rId106" Type="http://schemas.openxmlformats.org/officeDocument/2006/relationships/tags" Target="../tags/tag1587.xml"/><Relationship Id="rId114" Type="http://schemas.openxmlformats.org/officeDocument/2006/relationships/tags" Target="../tags/tag1595.xml"/><Relationship Id="rId10" Type="http://schemas.openxmlformats.org/officeDocument/2006/relationships/tags" Target="../tags/tag1491.xml"/><Relationship Id="rId31" Type="http://schemas.openxmlformats.org/officeDocument/2006/relationships/tags" Target="../tags/tag1512.xml"/><Relationship Id="rId44" Type="http://schemas.openxmlformats.org/officeDocument/2006/relationships/tags" Target="../tags/tag1525.xml"/><Relationship Id="rId52" Type="http://schemas.openxmlformats.org/officeDocument/2006/relationships/tags" Target="../tags/tag1533.xml"/><Relationship Id="rId60" Type="http://schemas.openxmlformats.org/officeDocument/2006/relationships/tags" Target="../tags/tag1541.xml"/><Relationship Id="rId65" Type="http://schemas.openxmlformats.org/officeDocument/2006/relationships/tags" Target="../tags/tag1546.xml"/><Relationship Id="rId73" Type="http://schemas.openxmlformats.org/officeDocument/2006/relationships/tags" Target="../tags/tag1554.xml"/><Relationship Id="rId78" Type="http://schemas.openxmlformats.org/officeDocument/2006/relationships/tags" Target="../tags/tag1559.xml"/><Relationship Id="rId81" Type="http://schemas.openxmlformats.org/officeDocument/2006/relationships/tags" Target="../tags/tag1562.xml"/><Relationship Id="rId86" Type="http://schemas.openxmlformats.org/officeDocument/2006/relationships/tags" Target="../tags/tag1567.xml"/><Relationship Id="rId94" Type="http://schemas.openxmlformats.org/officeDocument/2006/relationships/tags" Target="../tags/tag1575.xml"/><Relationship Id="rId99" Type="http://schemas.openxmlformats.org/officeDocument/2006/relationships/tags" Target="../tags/tag1580.xml"/><Relationship Id="rId101" Type="http://schemas.openxmlformats.org/officeDocument/2006/relationships/tags" Target="../tags/tag1582.xml"/><Relationship Id="rId4" Type="http://schemas.openxmlformats.org/officeDocument/2006/relationships/tags" Target="../tags/tag1485.xml"/><Relationship Id="rId9" Type="http://schemas.openxmlformats.org/officeDocument/2006/relationships/tags" Target="../tags/tag1490.xml"/><Relationship Id="rId13" Type="http://schemas.openxmlformats.org/officeDocument/2006/relationships/tags" Target="../tags/tag1494.xml"/><Relationship Id="rId18" Type="http://schemas.openxmlformats.org/officeDocument/2006/relationships/tags" Target="../tags/tag1499.xml"/><Relationship Id="rId39" Type="http://schemas.openxmlformats.org/officeDocument/2006/relationships/tags" Target="../tags/tag1520.xml"/><Relationship Id="rId109" Type="http://schemas.openxmlformats.org/officeDocument/2006/relationships/tags" Target="../tags/tag1590.xml"/><Relationship Id="rId34" Type="http://schemas.openxmlformats.org/officeDocument/2006/relationships/tags" Target="../tags/tag1515.xml"/><Relationship Id="rId50" Type="http://schemas.openxmlformats.org/officeDocument/2006/relationships/tags" Target="../tags/tag1531.xml"/><Relationship Id="rId55" Type="http://schemas.openxmlformats.org/officeDocument/2006/relationships/tags" Target="../tags/tag1536.xml"/><Relationship Id="rId76" Type="http://schemas.openxmlformats.org/officeDocument/2006/relationships/tags" Target="../tags/tag1557.xml"/><Relationship Id="rId97" Type="http://schemas.openxmlformats.org/officeDocument/2006/relationships/tags" Target="../tags/tag1578.xml"/><Relationship Id="rId104" Type="http://schemas.openxmlformats.org/officeDocument/2006/relationships/tags" Target="../tags/tag1585.xml"/><Relationship Id="rId7" Type="http://schemas.openxmlformats.org/officeDocument/2006/relationships/tags" Target="../tags/tag1488.xml"/><Relationship Id="rId71" Type="http://schemas.openxmlformats.org/officeDocument/2006/relationships/tags" Target="../tags/tag1552.xml"/><Relationship Id="rId92" Type="http://schemas.openxmlformats.org/officeDocument/2006/relationships/tags" Target="../tags/tag1573.xml"/><Relationship Id="rId2" Type="http://schemas.openxmlformats.org/officeDocument/2006/relationships/tags" Target="../tags/tag1483.xml"/><Relationship Id="rId29" Type="http://schemas.openxmlformats.org/officeDocument/2006/relationships/tags" Target="../tags/tag151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604.xml"/><Relationship Id="rId13" Type="http://schemas.openxmlformats.org/officeDocument/2006/relationships/tags" Target="../tags/tag1609.xml"/><Relationship Id="rId18" Type="http://schemas.openxmlformats.org/officeDocument/2006/relationships/tags" Target="../tags/tag1614.xml"/><Relationship Id="rId3" Type="http://schemas.openxmlformats.org/officeDocument/2006/relationships/tags" Target="../tags/tag1599.xml"/><Relationship Id="rId21" Type="http://schemas.openxmlformats.org/officeDocument/2006/relationships/tags" Target="../tags/tag1617.xml"/><Relationship Id="rId7" Type="http://schemas.openxmlformats.org/officeDocument/2006/relationships/tags" Target="../tags/tag1603.xml"/><Relationship Id="rId12" Type="http://schemas.openxmlformats.org/officeDocument/2006/relationships/tags" Target="../tags/tag1608.xml"/><Relationship Id="rId17" Type="http://schemas.openxmlformats.org/officeDocument/2006/relationships/tags" Target="../tags/tag1613.xml"/><Relationship Id="rId2" Type="http://schemas.openxmlformats.org/officeDocument/2006/relationships/tags" Target="../tags/tag1598.xml"/><Relationship Id="rId16" Type="http://schemas.openxmlformats.org/officeDocument/2006/relationships/tags" Target="../tags/tag1612.xml"/><Relationship Id="rId20" Type="http://schemas.openxmlformats.org/officeDocument/2006/relationships/tags" Target="../tags/tag1616.xml"/><Relationship Id="rId1" Type="http://schemas.openxmlformats.org/officeDocument/2006/relationships/tags" Target="../tags/tag1597.xml"/><Relationship Id="rId6" Type="http://schemas.openxmlformats.org/officeDocument/2006/relationships/tags" Target="../tags/tag1602.xml"/><Relationship Id="rId11" Type="http://schemas.openxmlformats.org/officeDocument/2006/relationships/tags" Target="../tags/tag1607.xml"/><Relationship Id="rId5" Type="http://schemas.openxmlformats.org/officeDocument/2006/relationships/tags" Target="../tags/tag1601.xml"/><Relationship Id="rId15" Type="http://schemas.openxmlformats.org/officeDocument/2006/relationships/tags" Target="../tags/tag1611.xml"/><Relationship Id="rId23" Type="http://schemas.openxmlformats.org/officeDocument/2006/relationships/notesSlide" Target="../notesSlides/notesSlide52.xml"/><Relationship Id="rId10" Type="http://schemas.openxmlformats.org/officeDocument/2006/relationships/tags" Target="../tags/tag1606.xml"/><Relationship Id="rId19" Type="http://schemas.openxmlformats.org/officeDocument/2006/relationships/tags" Target="../tags/tag1615.xml"/><Relationship Id="rId4" Type="http://schemas.openxmlformats.org/officeDocument/2006/relationships/tags" Target="../tags/tag1600.xml"/><Relationship Id="rId9" Type="http://schemas.openxmlformats.org/officeDocument/2006/relationships/tags" Target="../tags/tag1605.xml"/><Relationship Id="rId14" Type="http://schemas.openxmlformats.org/officeDocument/2006/relationships/tags" Target="../tags/tag1610.xml"/><Relationship Id="rId2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625.xml"/><Relationship Id="rId13" Type="http://schemas.openxmlformats.org/officeDocument/2006/relationships/tags" Target="../tags/tag1630.xml"/><Relationship Id="rId18" Type="http://schemas.openxmlformats.org/officeDocument/2006/relationships/tags" Target="../tags/tag1635.xml"/><Relationship Id="rId3" Type="http://schemas.openxmlformats.org/officeDocument/2006/relationships/tags" Target="../tags/tag1620.xml"/><Relationship Id="rId21" Type="http://schemas.openxmlformats.org/officeDocument/2006/relationships/tags" Target="../tags/tag1638.xml"/><Relationship Id="rId7" Type="http://schemas.openxmlformats.org/officeDocument/2006/relationships/tags" Target="../tags/tag1624.xml"/><Relationship Id="rId12" Type="http://schemas.openxmlformats.org/officeDocument/2006/relationships/tags" Target="../tags/tag1629.xml"/><Relationship Id="rId17" Type="http://schemas.openxmlformats.org/officeDocument/2006/relationships/tags" Target="../tags/tag1634.xml"/><Relationship Id="rId2" Type="http://schemas.openxmlformats.org/officeDocument/2006/relationships/tags" Target="../tags/tag1619.xml"/><Relationship Id="rId16" Type="http://schemas.openxmlformats.org/officeDocument/2006/relationships/tags" Target="../tags/tag1633.xml"/><Relationship Id="rId20" Type="http://schemas.openxmlformats.org/officeDocument/2006/relationships/tags" Target="../tags/tag1637.xml"/><Relationship Id="rId1" Type="http://schemas.openxmlformats.org/officeDocument/2006/relationships/tags" Target="../tags/tag1618.xml"/><Relationship Id="rId6" Type="http://schemas.openxmlformats.org/officeDocument/2006/relationships/tags" Target="../tags/tag1623.xml"/><Relationship Id="rId11" Type="http://schemas.openxmlformats.org/officeDocument/2006/relationships/tags" Target="../tags/tag1628.xml"/><Relationship Id="rId5" Type="http://schemas.openxmlformats.org/officeDocument/2006/relationships/tags" Target="../tags/tag1622.xml"/><Relationship Id="rId15" Type="http://schemas.openxmlformats.org/officeDocument/2006/relationships/tags" Target="../tags/tag1632.xml"/><Relationship Id="rId23" Type="http://schemas.openxmlformats.org/officeDocument/2006/relationships/notesSlide" Target="../notesSlides/notesSlide53.xml"/><Relationship Id="rId10" Type="http://schemas.openxmlformats.org/officeDocument/2006/relationships/tags" Target="../tags/tag1627.xml"/><Relationship Id="rId19" Type="http://schemas.openxmlformats.org/officeDocument/2006/relationships/tags" Target="../tags/tag1636.xml"/><Relationship Id="rId4" Type="http://schemas.openxmlformats.org/officeDocument/2006/relationships/tags" Target="../tags/tag1621.xml"/><Relationship Id="rId9" Type="http://schemas.openxmlformats.org/officeDocument/2006/relationships/tags" Target="../tags/tag1626.xml"/><Relationship Id="rId14" Type="http://schemas.openxmlformats.org/officeDocument/2006/relationships/tags" Target="../tags/tag1631.xml"/><Relationship Id="rId2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646.xml"/><Relationship Id="rId13" Type="http://schemas.openxmlformats.org/officeDocument/2006/relationships/tags" Target="../tags/tag1651.xml"/><Relationship Id="rId18" Type="http://schemas.openxmlformats.org/officeDocument/2006/relationships/tags" Target="../tags/tag1656.xml"/><Relationship Id="rId3" Type="http://schemas.openxmlformats.org/officeDocument/2006/relationships/tags" Target="../tags/tag1641.xml"/><Relationship Id="rId21" Type="http://schemas.openxmlformats.org/officeDocument/2006/relationships/tags" Target="../tags/tag1659.xml"/><Relationship Id="rId7" Type="http://schemas.openxmlformats.org/officeDocument/2006/relationships/tags" Target="../tags/tag1645.xml"/><Relationship Id="rId12" Type="http://schemas.openxmlformats.org/officeDocument/2006/relationships/tags" Target="../tags/tag1650.xml"/><Relationship Id="rId17" Type="http://schemas.openxmlformats.org/officeDocument/2006/relationships/tags" Target="../tags/tag1655.xml"/><Relationship Id="rId2" Type="http://schemas.openxmlformats.org/officeDocument/2006/relationships/tags" Target="../tags/tag1640.xml"/><Relationship Id="rId16" Type="http://schemas.openxmlformats.org/officeDocument/2006/relationships/tags" Target="../tags/tag1654.xml"/><Relationship Id="rId20" Type="http://schemas.openxmlformats.org/officeDocument/2006/relationships/tags" Target="../tags/tag1658.xml"/><Relationship Id="rId1" Type="http://schemas.openxmlformats.org/officeDocument/2006/relationships/tags" Target="../tags/tag1639.xml"/><Relationship Id="rId6" Type="http://schemas.openxmlformats.org/officeDocument/2006/relationships/tags" Target="../tags/tag1644.xml"/><Relationship Id="rId11" Type="http://schemas.openxmlformats.org/officeDocument/2006/relationships/tags" Target="../tags/tag1649.xml"/><Relationship Id="rId5" Type="http://schemas.openxmlformats.org/officeDocument/2006/relationships/tags" Target="../tags/tag1643.xml"/><Relationship Id="rId15" Type="http://schemas.openxmlformats.org/officeDocument/2006/relationships/tags" Target="../tags/tag1653.xml"/><Relationship Id="rId23" Type="http://schemas.openxmlformats.org/officeDocument/2006/relationships/notesSlide" Target="../notesSlides/notesSlide54.xml"/><Relationship Id="rId10" Type="http://schemas.openxmlformats.org/officeDocument/2006/relationships/tags" Target="../tags/tag1648.xml"/><Relationship Id="rId19" Type="http://schemas.openxmlformats.org/officeDocument/2006/relationships/tags" Target="../tags/tag1657.xml"/><Relationship Id="rId4" Type="http://schemas.openxmlformats.org/officeDocument/2006/relationships/tags" Target="../tags/tag1642.xml"/><Relationship Id="rId9" Type="http://schemas.openxmlformats.org/officeDocument/2006/relationships/tags" Target="../tags/tag1647.xml"/><Relationship Id="rId14" Type="http://schemas.openxmlformats.org/officeDocument/2006/relationships/tags" Target="../tags/tag1652.xml"/><Relationship Id="rId2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667.xml"/><Relationship Id="rId13" Type="http://schemas.openxmlformats.org/officeDocument/2006/relationships/tags" Target="../tags/tag1672.xml"/><Relationship Id="rId18" Type="http://schemas.openxmlformats.org/officeDocument/2006/relationships/tags" Target="../tags/tag1677.xml"/><Relationship Id="rId3" Type="http://schemas.openxmlformats.org/officeDocument/2006/relationships/tags" Target="../tags/tag1662.xml"/><Relationship Id="rId21" Type="http://schemas.openxmlformats.org/officeDocument/2006/relationships/tags" Target="../tags/tag1680.xml"/><Relationship Id="rId7" Type="http://schemas.openxmlformats.org/officeDocument/2006/relationships/tags" Target="../tags/tag1666.xml"/><Relationship Id="rId12" Type="http://schemas.openxmlformats.org/officeDocument/2006/relationships/tags" Target="../tags/tag1671.xml"/><Relationship Id="rId17" Type="http://schemas.openxmlformats.org/officeDocument/2006/relationships/tags" Target="../tags/tag1676.xml"/><Relationship Id="rId2" Type="http://schemas.openxmlformats.org/officeDocument/2006/relationships/tags" Target="../tags/tag1661.xml"/><Relationship Id="rId16" Type="http://schemas.openxmlformats.org/officeDocument/2006/relationships/tags" Target="../tags/tag1675.xml"/><Relationship Id="rId20" Type="http://schemas.openxmlformats.org/officeDocument/2006/relationships/tags" Target="../tags/tag1679.xml"/><Relationship Id="rId1" Type="http://schemas.openxmlformats.org/officeDocument/2006/relationships/tags" Target="../tags/tag1660.xml"/><Relationship Id="rId6" Type="http://schemas.openxmlformats.org/officeDocument/2006/relationships/tags" Target="../tags/tag1665.xml"/><Relationship Id="rId11" Type="http://schemas.openxmlformats.org/officeDocument/2006/relationships/tags" Target="../tags/tag1670.xml"/><Relationship Id="rId5" Type="http://schemas.openxmlformats.org/officeDocument/2006/relationships/tags" Target="../tags/tag1664.xml"/><Relationship Id="rId15" Type="http://schemas.openxmlformats.org/officeDocument/2006/relationships/tags" Target="../tags/tag1674.xml"/><Relationship Id="rId23" Type="http://schemas.openxmlformats.org/officeDocument/2006/relationships/notesSlide" Target="../notesSlides/notesSlide55.xml"/><Relationship Id="rId10" Type="http://schemas.openxmlformats.org/officeDocument/2006/relationships/tags" Target="../tags/tag1669.xml"/><Relationship Id="rId19" Type="http://schemas.openxmlformats.org/officeDocument/2006/relationships/tags" Target="../tags/tag1678.xml"/><Relationship Id="rId4" Type="http://schemas.openxmlformats.org/officeDocument/2006/relationships/tags" Target="../tags/tag1663.xml"/><Relationship Id="rId9" Type="http://schemas.openxmlformats.org/officeDocument/2006/relationships/tags" Target="../tags/tag1668.xml"/><Relationship Id="rId14" Type="http://schemas.openxmlformats.org/officeDocument/2006/relationships/tags" Target="../tags/tag1673.xml"/><Relationship Id="rId2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2.xml"/><Relationship Id="rId4" Type="http://schemas.openxmlformats.org/officeDocument/2006/relationships/image" Target="../media/image4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4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1685.xml"/><Relationship Id="rId2" Type="http://schemas.openxmlformats.org/officeDocument/2006/relationships/tags" Target="../tags/tag1684.xml"/><Relationship Id="rId1" Type="http://schemas.openxmlformats.org/officeDocument/2006/relationships/tags" Target="../tags/tag168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8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6" Type="http://schemas.openxmlformats.org/officeDocument/2006/relationships/tags" Target="../tags/tag1712.xml"/><Relationship Id="rId117" Type="http://schemas.openxmlformats.org/officeDocument/2006/relationships/tags" Target="../tags/tag1803.xml"/><Relationship Id="rId21" Type="http://schemas.openxmlformats.org/officeDocument/2006/relationships/tags" Target="../tags/tag1707.xml"/><Relationship Id="rId42" Type="http://schemas.openxmlformats.org/officeDocument/2006/relationships/tags" Target="../tags/tag1728.xml"/><Relationship Id="rId47" Type="http://schemas.openxmlformats.org/officeDocument/2006/relationships/tags" Target="../tags/tag1733.xml"/><Relationship Id="rId63" Type="http://schemas.openxmlformats.org/officeDocument/2006/relationships/tags" Target="../tags/tag1749.xml"/><Relationship Id="rId68" Type="http://schemas.openxmlformats.org/officeDocument/2006/relationships/tags" Target="../tags/tag1754.xml"/><Relationship Id="rId84" Type="http://schemas.openxmlformats.org/officeDocument/2006/relationships/tags" Target="../tags/tag1770.xml"/><Relationship Id="rId89" Type="http://schemas.openxmlformats.org/officeDocument/2006/relationships/tags" Target="../tags/tag1775.xml"/><Relationship Id="rId112" Type="http://schemas.openxmlformats.org/officeDocument/2006/relationships/tags" Target="../tags/tag1798.xml"/><Relationship Id="rId16" Type="http://schemas.openxmlformats.org/officeDocument/2006/relationships/tags" Target="../tags/tag1702.xml"/><Relationship Id="rId107" Type="http://schemas.openxmlformats.org/officeDocument/2006/relationships/tags" Target="../tags/tag1793.xml"/><Relationship Id="rId11" Type="http://schemas.openxmlformats.org/officeDocument/2006/relationships/tags" Target="../tags/tag1697.xml"/><Relationship Id="rId32" Type="http://schemas.openxmlformats.org/officeDocument/2006/relationships/tags" Target="../tags/tag1718.xml"/><Relationship Id="rId37" Type="http://schemas.openxmlformats.org/officeDocument/2006/relationships/tags" Target="../tags/tag1723.xml"/><Relationship Id="rId53" Type="http://schemas.openxmlformats.org/officeDocument/2006/relationships/tags" Target="../tags/tag1739.xml"/><Relationship Id="rId58" Type="http://schemas.openxmlformats.org/officeDocument/2006/relationships/tags" Target="../tags/tag1744.xml"/><Relationship Id="rId74" Type="http://schemas.openxmlformats.org/officeDocument/2006/relationships/tags" Target="../tags/tag1760.xml"/><Relationship Id="rId79" Type="http://schemas.openxmlformats.org/officeDocument/2006/relationships/tags" Target="../tags/tag1765.xml"/><Relationship Id="rId102" Type="http://schemas.openxmlformats.org/officeDocument/2006/relationships/tags" Target="../tags/tag1788.xml"/><Relationship Id="rId123" Type="http://schemas.openxmlformats.org/officeDocument/2006/relationships/tags" Target="../tags/tag1809.xml"/><Relationship Id="rId5" Type="http://schemas.openxmlformats.org/officeDocument/2006/relationships/tags" Target="../tags/tag1691.xml"/><Relationship Id="rId61" Type="http://schemas.openxmlformats.org/officeDocument/2006/relationships/tags" Target="../tags/tag1747.xml"/><Relationship Id="rId82" Type="http://schemas.openxmlformats.org/officeDocument/2006/relationships/tags" Target="../tags/tag1768.xml"/><Relationship Id="rId90" Type="http://schemas.openxmlformats.org/officeDocument/2006/relationships/tags" Target="../tags/tag1776.xml"/><Relationship Id="rId95" Type="http://schemas.openxmlformats.org/officeDocument/2006/relationships/tags" Target="../tags/tag1781.xml"/><Relationship Id="rId19" Type="http://schemas.openxmlformats.org/officeDocument/2006/relationships/tags" Target="../tags/tag1705.xml"/><Relationship Id="rId14" Type="http://schemas.openxmlformats.org/officeDocument/2006/relationships/tags" Target="../tags/tag1700.xml"/><Relationship Id="rId22" Type="http://schemas.openxmlformats.org/officeDocument/2006/relationships/tags" Target="../tags/tag1708.xml"/><Relationship Id="rId27" Type="http://schemas.openxmlformats.org/officeDocument/2006/relationships/tags" Target="../tags/tag1713.xml"/><Relationship Id="rId30" Type="http://schemas.openxmlformats.org/officeDocument/2006/relationships/tags" Target="../tags/tag1716.xml"/><Relationship Id="rId35" Type="http://schemas.openxmlformats.org/officeDocument/2006/relationships/tags" Target="../tags/tag1721.xml"/><Relationship Id="rId43" Type="http://schemas.openxmlformats.org/officeDocument/2006/relationships/tags" Target="../tags/tag1729.xml"/><Relationship Id="rId48" Type="http://schemas.openxmlformats.org/officeDocument/2006/relationships/tags" Target="../tags/tag1734.xml"/><Relationship Id="rId56" Type="http://schemas.openxmlformats.org/officeDocument/2006/relationships/tags" Target="../tags/tag1742.xml"/><Relationship Id="rId64" Type="http://schemas.openxmlformats.org/officeDocument/2006/relationships/tags" Target="../tags/tag1750.xml"/><Relationship Id="rId69" Type="http://schemas.openxmlformats.org/officeDocument/2006/relationships/tags" Target="../tags/tag1755.xml"/><Relationship Id="rId77" Type="http://schemas.openxmlformats.org/officeDocument/2006/relationships/tags" Target="../tags/tag1763.xml"/><Relationship Id="rId100" Type="http://schemas.openxmlformats.org/officeDocument/2006/relationships/tags" Target="../tags/tag1786.xml"/><Relationship Id="rId105" Type="http://schemas.openxmlformats.org/officeDocument/2006/relationships/tags" Target="../tags/tag1791.xml"/><Relationship Id="rId113" Type="http://schemas.openxmlformats.org/officeDocument/2006/relationships/tags" Target="../tags/tag1799.xml"/><Relationship Id="rId118" Type="http://schemas.openxmlformats.org/officeDocument/2006/relationships/tags" Target="../tags/tag1804.xml"/><Relationship Id="rId8" Type="http://schemas.openxmlformats.org/officeDocument/2006/relationships/tags" Target="../tags/tag1694.xml"/><Relationship Id="rId51" Type="http://schemas.openxmlformats.org/officeDocument/2006/relationships/tags" Target="../tags/tag1737.xml"/><Relationship Id="rId72" Type="http://schemas.openxmlformats.org/officeDocument/2006/relationships/tags" Target="../tags/tag1758.xml"/><Relationship Id="rId80" Type="http://schemas.openxmlformats.org/officeDocument/2006/relationships/tags" Target="../tags/tag1766.xml"/><Relationship Id="rId85" Type="http://schemas.openxmlformats.org/officeDocument/2006/relationships/tags" Target="../tags/tag1771.xml"/><Relationship Id="rId93" Type="http://schemas.openxmlformats.org/officeDocument/2006/relationships/tags" Target="../tags/tag1779.xml"/><Relationship Id="rId98" Type="http://schemas.openxmlformats.org/officeDocument/2006/relationships/tags" Target="../tags/tag1784.xml"/><Relationship Id="rId121" Type="http://schemas.openxmlformats.org/officeDocument/2006/relationships/tags" Target="../tags/tag1807.xml"/><Relationship Id="rId3" Type="http://schemas.openxmlformats.org/officeDocument/2006/relationships/tags" Target="../tags/tag1689.xml"/><Relationship Id="rId12" Type="http://schemas.openxmlformats.org/officeDocument/2006/relationships/tags" Target="../tags/tag1698.xml"/><Relationship Id="rId17" Type="http://schemas.openxmlformats.org/officeDocument/2006/relationships/tags" Target="../tags/tag1703.xml"/><Relationship Id="rId25" Type="http://schemas.openxmlformats.org/officeDocument/2006/relationships/tags" Target="../tags/tag1711.xml"/><Relationship Id="rId33" Type="http://schemas.openxmlformats.org/officeDocument/2006/relationships/tags" Target="../tags/tag1719.xml"/><Relationship Id="rId38" Type="http://schemas.openxmlformats.org/officeDocument/2006/relationships/tags" Target="../tags/tag1724.xml"/><Relationship Id="rId46" Type="http://schemas.openxmlformats.org/officeDocument/2006/relationships/tags" Target="../tags/tag1732.xml"/><Relationship Id="rId59" Type="http://schemas.openxmlformats.org/officeDocument/2006/relationships/tags" Target="../tags/tag1745.xml"/><Relationship Id="rId67" Type="http://schemas.openxmlformats.org/officeDocument/2006/relationships/tags" Target="../tags/tag1753.xml"/><Relationship Id="rId103" Type="http://schemas.openxmlformats.org/officeDocument/2006/relationships/tags" Target="../tags/tag1789.xml"/><Relationship Id="rId108" Type="http://schemas.openxmlformats.org/officeDocument/2006/relationships/tags" Target="../tags/tag1794.xml"/><Relationship Id="rId116" Type="http://schemas.openxmlformats.org/officeDocument/2006/relationships/tags" Target="../tags/tag1802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1706.xml"/><Relationship Id="rId41" Type="http://schemas.openxmlformats.org/officeDocument/2006/relationships/tags" Target="../tags/tag1727.xml"/><Relationship Id="rId54" Type="http://schemas.openxmlformats.org/officeDocument/2006/relationships/tags" Target="../tags/tag1740.xml"/><Relationship Id="rId62" Type="http://schemas.openxmlformats.org/officeDocument/2006/relationships/tags" Target="../tags/tag1748.xml"/><Relationship Id="rId70" Type="http://schemas.openxmlformats.org/officeDocument/2006/relationships/tags" Target="../tags/tag1756.xml"/><Relationship Id="rId75" Type="http://schemas.openxmlformats.org/officeDocument/2006/relationships/tags" Target="../tags/tag1761.xml"/><Relationship Id="rId83" Type="http://schemas.openxmlformats.org/officeDocument/2006/relationships/tags" Target="../tags/tag1769.xml"/><Relationship Id="rId88" Type="http://schemas.openxmlformats.org/officeDocument/2006/relationships/tags" Target="../tags/tag1774.xml"/><Relationship Id="rId91" Type="http://schemas.openxmlformats.org/officeDocument/2006/relationships/tags" Target="../tags/tag1777.xml"/><Relationship Id="rId96" Type="http://schemas.openxmlformats.org/officeDocument/2006/relationships/tags" Target="../tags/tag1782.xml"/><Relationship Id="rId111" Type="http://schemas.openxmlformats.org/officeDocument/2006/relationships/tags" Target="../tags/tag1797.xml"/><Relationship Id="rId1" Type="http://schemas.openxmlformats.org/officeDocument/2006/relationships/tags" Target="../tags/tag1687.xml"/><Relationship Id="rId6" Type="http://schemas.openxmlformats.org/officeDocument/2006/relationships/tags" Target="../tags/tag1692.xml"/><Relationship Id="rId15" Type="http://schemas.openxmlformats.org/officeDocument/2006/relationships/tags" Target="../tags/tag1701.xml"/><Relationship Id="rId23" Type="http://schemas.openxmlformats.org/officeDocument/2006/relationships/tags" Target="../tags/tag1709.xml"/><Relationship Id="rId28" Type="http://schemas.openxmlformats.org/officeDocument/2006/relationships/tags" Target="../tags/tag1714.xml"/><Relationship Id="rId36" Type="http://schemas.openxmlformats.org/officeDocument/2006/relationships/tags" Target="../tags/tag1722.xml"/><Relationship Id="rId49" Type="http://schemas.openxmlformats.org/officeDocument/2006/relationships/tags" Target="../tags/tag1735.xml"/><Relationship Id="rId57" Type="http://schemas.openxmlformats.org/officeDocument/2006/relationships/tags" Target="../tags/tag1743.xml"/><Relationship Id="rId106" Type="http://schemas.openxmlformats.org/officeDocument/2006/relationships/tags" Target="../tags/tag1792.xml"/><Relationship Id="rId114" Type="http://schemas.openxmlformats.org/officeDocument/2006/relationships/tags" Target="../tags/tag1800.xml"/><Relationship Id="rId119" Type="http://schemas.openxmlformats.org/officeDocument/2006/relationships/tags" Target="../tags/tag1805.xml"/><Relationship Id="rId10" Type="http://schemas.openxmlformats.org/officeDocument/2006/relationships/tags" Target="../tags/tag1696.xml"/><Relationship Id="rId31" Type="http://schemas.openxmlformats.org/officeDocument/2006/relationships/tags" Target="../tags/tag1717.xml"/><Relationship Id="rId44" Type="http://schemas.openxmlformats.org/officeDocument/2006/relationships/tags" Target="../tags/tag1730.xml"/><Relationship Id="rId52" Type="http://schemas.openxmlformats.org/officeDocument/2006/relationships/tags" Target="../tags/tag1738.xml"/><Relationship Id="rId60" Type="http://schemas.openxmlformats.org/officeDocument/2006/relationships/tags" Target="../tags/tag1746.xml"/><Relationship Id="rId65" Type="http://schemas.openxmlformats.org/officeDocument/2006/relationships/tags" Target="../tags/tag1751.xml"/><Relationship Id="rId73" Type="http://schemas.openxmlformats.org/officeDocument/2006/relationships/tags" Target="../tags/tag1759.xml"/><Relationship Id="rId78" Type="http://schemas.openxmlformats.org/officeDocument/2006/relationships/tags" Target="../tags/tag1764.xml"/><Relationship Id="rId81" Type="http://schemas.openxmlformats.org/officeDocument/2006/relationships/tags" Target="../tags/tag1767.xml"/><Relationship Id="rId86" Type="http://schemas.openxmlformats.org/officeDocument/2006/relationships/tags" Target="../tags/tag1772.xml"/><Relationship Id="rId94" Type="http://schemas.openxmlformats.org/officeDocument/2006/relationships/tags" Target="../tags/tag1780.xml"/><Relationship Id="rId99" Type="http://schemas.openxmlformats.org/officeDocument/2006/relationships/tags" Target="../tags/tag1785.xml"/><Relationship Id="rId101" Type="http://schemas.openxmlformats.org/officeDocument/2006/relationships/tags" Target="../tags/tag1787.xml"/><Relationship Id="rId122" Type="http://schemas.openxmlformats.org/officeDocument/2006/relationships/tags" Target="../tags/tag1808.xml"/><Relationship Id="rId4" Type="http://schemas.openxmlformats.org/officeDocument/2006/relationships/tags" Target="../tags/tag1690.xml"/><Relationship Id="rId9" Type="http://schemas.openxmlformats.org/officeDocument/2006/relationships/tags" Target="../tags/tag1695.xml"/><Relationship Id="rId13" Type="http://schemas.openxmlformats.org/officeDocument/2006/relationships/tags" Target="../tags/tag1699.xml"/><Relationship Id="rId18" Type="http://schemas.openxmlformats.org/officeDocument/2006/relationships/tags" Target="../tags/tag1704.xml"/><Relationship Id="rId39" Type="http://schemas.openxmlformats.org/officeDocument/2006/relationships/tags" Target="../tags/tag1725.xml"/><Relationship Id="rId109" Type="http://schemas.openxmlformats.org/officeDocument/2006/relationships/tags" Target="../tags/tag1795.xml"/><Relationship Id="rId34" Type="http://schemas.openxmlformats.org/officeDocument/2006/relationships/tags" Target="../tags/tag1720.xml"/><Relationship Id="rId50" Type="http://schemas.openxmlformats.org/officeDocument/2006/relationships/tags" Target="../tags/tag1736.xml"/><Relationship Id="rId55" Type="http://schemas.openxmlformats.org/officeDocument/2006/relationships/tags" Target="../tags/tag1741.xml"/><Relationship Id="rId76" Type="http://schemas.openxmlformats.org/officeDocument/2006/relationships/tags" Target="../tags/tag1762.xml"/><Relationship Id="rId97" Type="http://schemas.openxmlformats.org/officeDocument/2006/relationships/tags" Target="../tags/tag1783.xml"/><Relationship Id="rId104" Type="http://schemas.openxmlformats.org/officeDocument/2006/relationships/tags" Target="../tags/tag1790.xml"/><Relationship Id="rId120" Type="http://schemas.openxmlformats.org/officeDocument/2006/relationships/tags" Target="../tags/tag1806.xml"/><Relationship Id="rId125" Type="http://schemas.openxmlformats.org/officeDocument/2006/relationships/notesSlide" Target="../notesSlides/notesSlide77.xml"/><Relationship Id="rId7" Type="http://schemas.openxmlformats.org/officeDocument/2006/relationships/tags" Target="../tags/tag1693.xml"/><Relationship Id="rId71" Type="http://schemas.openxmlformats.org/officeDocument/2006/relationships/tags" Target="../tags/tag1757.xml"/><Relationship Id="rId92" Type="http://schemas.openxmlformats.org/officeDocument/2006/relationships/tags" Target="../tags/tag1778.xml"/><Relationship Id="rId2" Type="http://schemas.openxmlformats.org/officeDocument/2006/relationships/tags" Target="../tags/tag1688.xml"/><Relationship Id="rId29" Type="http://schemas.openxmlformats.org/officeDocument/2006/relationships/tags" Target="../tags/tag1715.xml"/><Relationship Id="rId24" Type="http://schemas.openxmlformats.org/officeDocument/2006/relationships/tags" Target="../tags/tag1710.xml"/><Relationship Id="rId40" Type="http://schemas.openxmlformats.org/officeDocument/2006/relationships/tags" Target="../tags/tag1726.xml"/><Relationship Id="rId45" Type="http://schemas.openxmlformats.org/officeDocument/2006/relationships/tags" Target="../tags/tag1731.xml"/><Relationship Id="rId66" Type="http://schemas.openxmlformats.org/officeDocument/2006/relationships/tags" Target="../tags/tag1752.xml"/><Relationship Id="rId87" Type="http://schemas.openxmlformats.org/officeDocument/2006/relationships/tags" Target="../tags/tag1773.xml"/><Relationship Id="rId110" Type="http://schemas.openxmlformats.org/officeDocument/2006/relationships/tags" Target="../tags/tag1796.xml"/><Relationship Id="rId115" Type="http://schemas.openxmlformats.org/officeDocument/2006/relationships/tags" Target="../tags/tag180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3" Type="http://schemas.openxmlformats.org/officeDocument/2006/relationships/tags" Target="../tags/tag446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tags" Target="../tags/tag472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notesSlide" Target="../notesSlides/notesSlide5.xml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tags" Target="../tags/tag474.xml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tags" Target="../tags/tag47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7.xml"/><Relationship Id="rId1" Type="http://schemas.openxmlformats.org/officeDocument/2006/relationships/tags" Target="../tags/tag181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9.xml"/><Relationship Id="rId1" Type="http://schemas.openxmlformats.org/officeDocument/2006/relationships/tags" Target="../tags/tag181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319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en-US" dirty="0">
                <a:solidFill>
                  <a:srgbClr val="FFFF00"/>
                </a:solidFill>
                <a:cs typeface="Calibri"/>
              </a:rPr>
              <a:t>5.1, 5.2 (except writes</a:t>
            </a:r>
            <a:r>
              <a:rPr lang="en-US" dirty="0" smtClean="0">
                <a:solidFill>
                  <a:srgbClr val="FFFF00"/>
                </a:solidFill>
                <a:cs typeface="Calibri"/>
              </a:rPr>
              <a:t>)</a:t>
            </a:r>
            <a:endParaRPr lang="en-US" dirty="0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5715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5275859" y="1600200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L1 Cache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 SRAM-on-chip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454638" y="3055203"/>
            <a:ext cx="1699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L2/L3 Cache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 SRAM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2499956" y="4960203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Memory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 DRAM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/>
      <p:bldP spid="2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57150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78734" y="533400"/>
            <a:ext cx="1636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$R3 </a:t>
            </a:r>
            <a:r>
              <a:rPr lang="en-US" sz="2400" dirty="0" err="1" smtClean="0">
                <a:solidFill>
                  <a:schemeClr val="accent1"/>
                </a:solidFill>
              </a:rPr>
              <a:t>Reg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LW $R3, </a:t>
            </a:r>
            <a:r>
              <a:rPr lang="en-US" sz="2000" dirty="0" err="1" smtClean="0">
                <a:solidFill>
                  <a:schemeClr val="accent1"/>
                </a:solidFill>
              </a:rPr>
              <a:t>Mem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315200" y="2362200"/>
            <a:ext cx="3048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7467600" y="1221432"/>
            <a:ext cx="381000" cy="11407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5275859" y="1600200"/>
            <a:ext cx="2039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L1 Cache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 SRAM-on-chip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454638" y="3055203"/>
            <a:ext cx="1699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L2/L3 Cache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 SRAM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2499956" y="4960203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Memory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 DRAM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6705600" y="3883968"/>
            <a:ext cx="3048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1" name="Straight Arrow Connector 280"/>
          <p:cNvCxnSpPr>
            <a:stCxn id="280" idx="0"/>
            <a:endCxn id="3" idx="3"/>
          </p:cNvCxnSpPr>
          <p:nvPr/>
        </p:nvCxnSpPr>
        <p:spPr>
          <a:xfrm flipV="1">
            <a:off x="6858000" y="2557322"/>
            <a:ext cx="501837" cy="132664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Oval 281"/>
          <p:cNvSpPr/>
          <p:nvPr/>
        </p:nvSpPr>
        <p:spPr>
          <a:xfrm>
            <a:off x="6172200" y="5257800"/>
            <a:ext cx="304800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>
            <a:stCxn id="282" idx="0"/>
          </p:cNvCxnSpPr>
          <p:nvPr/>
        </p:nvCxnSpPr>
        <p:spPr>
          <a:xfrm flipV="1">
            <a:off x="6324600" y="4117032"/>
            <a:ext cx="381000" cy="11407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08918" y="2286000"/>
            <a:ext cx="1044482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6096000" y="3886200"/>
            <a:ext cx="24384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TextBox 284"/>
          <p:cNvSpPr txBox="1"/>
          <p:nvPr/>
        </p:nvSpPr>
        <p:spPr>
          <a:xfrm>
            <a:off x="4640354" y="921603"/>
            <a:ext cx="244624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1% of data access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the most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95877" y="4267200"/>
            <a:ext cx="270452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90% of data inactive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(not accessed)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3124200" y="3729335"/>
            <a:ext cx="282045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9% of data is “active”</a:t>
            </a:r>
          </a:p>
        </p:txBody>
      </p:sp>
    </p:spTree>
    <p:extLst>
      <p:ext uri="{BB962C8B-B14F-4D97-AF65-F5344CB8AC3E}">
        <p14:creationId xmlns:p14="http://schemas.microsoft.com/office/powerpoint/2010/main" val="2494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86" grpId="0" animBg="1"/>
      <p:bldP spid="2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096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 for </a:t>
            </a:r>
            <a:r>
              <a:rPr lang="en-US" dirty="0" smtClean="0">
                <a:solidFill>
                  <a:schemeClr val="accent1"/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since it will likely be accessed again soon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</a:t>
            </a:r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be accessed</a:t>
            </a: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90600" y="2362200"/>
            <a:ext cx="3962400" cy="609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4648200"/>
            <a:ext cx="38100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is fast but small</a:t>
            </a:r>
          </a:p>
          <a:p>
            <a:pPr lvl="1"/>
            <a:r>
              <a:rPr lang="en-US" dirty="0" smtClean="0"/>
              <a:t>usually stores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memory farther away</a:t>
            </a:r>
          </a:p>
          <a:p>
            <a:pPr lvl="2"/>
            <a:r>
              <a:rPr lang="en-US" dirty="0" smtClean="0"/>
              <a:t>“strictly inclusive”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Transfer whole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cache lines</a:t>
            </a:r>
            <a:r>
              <a:rPr lang="en-US" dirty="0" smtClean="0"/>
              <a:t>):</a:t>
            </a:r>
          </a:p>
          <a:p>
            <a:pPr lvl="1">
              <a:buNone/>
            </a:pPr>
            <a:r>
              <a:rPr lang="en-US" dirty="0" smtClean="0"/>
              <a:t>	4kb: disk </a:t>
            </a:r>
            <a:r>
              <a:rPr lang="en-US" dirty="0" smtClean="0">
                <a:sym typeface="Wingdings" pitchFamily="2" charset="2"/>
              </a:rPr>
              <a:t>↔ ram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256b: ram ↔ L2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64b: L2 ↔ L1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3" name="TextBox 22" hidden="1"/>
          <p:cNvSpPr txBox="1"/>
          <p:nvPr>
            <p:custDataLst>
              <p:tags r:id="rId3"/>
            </p:custDataLst>
          </p:nvPr>
        </p:nvSpPr>
        <p:spPr>
          <a:xfrm>
            <a:off x="6400800" y="1828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4" name="TextBox 33" hidden="1"/>
          <p:cNvSpPr txBox="1"/>
          <p:nvPr>
            <p:custDataLst>
              <p:tags r:id="rId4"/>
            </p:custDataLst>
          </p:nvPr>
        </p:nvSpPr>
        <p:spPr>
          <a:xfrm flipH="1">
            <a:off x="6705600" y="18288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6" name="TextBox 35" hidden="1"/>
          <p:cNvSpPr txBox="1"/>
          <p:nvPr>
            <p:custDataLst>
              <p:tags r:id="rId5"/>
            </p:custDataLst>
          </p:nvPr>
        </p:nvSpPr>
        <p:spPr>
          <a:xfrm>
            <a:off x="5943600" y="3352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8" name="TextBox 37" hidden="1"/>
          <p:cNvSpPr txBox="1"/>
          <p:nvPr>
            <p:custDataLst>
              <p:tags r:id="rId6"/>
            </p:custDataLst>
          </p:nvPr>
        </p:nvSpPr>
        <p:spPr>
          <a:xfrm>
            <a:off x="6248400" y="18288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39" name="TextBox 38" hidden="1"/>
          <p:cNvSpPr txBox="1"/>
          <p:nvPr>
            <p:custDataLst>
              <p:tags r:id="rId7"/>
            </p:custDataLst>
          </p:nvPr>
        </p:nvSpPr>
        <p:spPr>
          <a:xfrm>
            <a:off x="6705600" y="3505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0" name="TextBox 39" hidden="1"/>
          <p:cNvSpPr txBox="1"/>
          <p:nvPr>
            <p:custDataLst>
              <p:tags r:id="rId8"/>
            </p:custDataLst>
          </p:nvPr>
        </p:nvSpPr>
        <p:spPr>
          <a:xfrm flipH="1">
            <a:off x="7010400" y="3505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1" name="TextBox 40" hidden="1"/>
          <p:cNvSpPr txBox="1"/>
          <p:nvPr>
            <p:custDataLst>
              <p:tags r:id="rId9"/>
            </p:custDataLst>
          </p:nvPr>
        </p:nvSpPr>
        <p:spPr>
          <a:xfrm>
            <a:off x="6553200" y="3505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2" name="TextBox 41" hidden="1"/>
          <p:cNvSpPr txBox="1"/>
          <p:nvPr>
            <p:custDataLst>
              <p:tags r:id="rId10"/>
            </p:custDataLst>
          </p:nvPr>
        </p:nvSpPr>
        <p:spPr>
          <a:xfrm>
            <a:off x="5410200" y="3352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3" name="TextBox 42" hidden="1"/>
          <p:cNvSpPr txBox="1"/>
          <p:nvPr>
            <p:custDataLst>
              <p:tags r:id="rId11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4" name="TextBox 43" hidden="1"/>
          <p:cNvSpPr txBox="1"/>
          <p:nvPr>
            <p:custDataLst>
              <p:tags r:id="rId12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5" name="TextBox 44" hidden="1"/>
          <p:cNvSpPr txBox="1"/>
          <p:nvPr>
            <p:custDataLst>
              <p:tags r:id="rId13"/>
            </p:custDataLst>
          </p:nvPr>
        </p:nvSpPr>
        <p:spPr>
          <a:xfrm flipH="1">
            <a:off x="6019800" y="5410200"/>
            <a:ext cx="152400" cy="1524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6" name="TextBox 45" hidden="1"/>
          <p:cNvSpPr txBox="1"/>
          <p:nvPr>
            <p:custDataLst>
              <p:tags r:id="rId14"/>
            </p:custDataLst>
          </p:nvPr>
        </p:nvSpPr>
        <p:spPr>
          <a:xfrm>
            <a:off x="5562600" y="5410200"/>
            <a:ext cx="609600" cy="1524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7" name="TextBox 46" hidden="1"/>
          <p:cNvSpPr txBox="1"/>
          <p:nvPr>
            <p:custDataLst>
              <p:tags r:id="rId15"/>
            </p:custDataLst>
          </p:nvPr>
        </p:nvSpPr>
        <p:spPr>
          <a:xfrm>
            <a:off x="4419600" y="5257800"/>
            <a:ext cx="2438400" cy="304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8" name="TextBox 47" hidden="1"/>
          <p:cNvSpPr txBox="1"/>
          <p:nvPr>
            <p:custDataLst>
              <p:tags r:id="rId16"/>
            </p:custDataLst>
          </p:nvPr>
        </p:nvSpPr>
        <p:spPr>
          <a:xfrm>
            <a:off x="3657600" y="5257800"/>
            <a:ext cx="5105400" cy="609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22" name="Rectangle 21"/>
          <p:cNvSpPr/>
          <p:nvPr>
            <p:custDataLst>
              <p:tags r:id="rId17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8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19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20"/>
            </p:custDataLst>
          </p:nvPr>
        </p:nvSpPr>
        <p:spPr>
          <a:xfrm>
            <a:off x="39624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21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>
            <p:custDataLst>
              <p:tags r:id="rId22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>
            <p:custDataLst>
              <p:tags r:id="rId23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4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25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>
            <p:custDataLst>
              <p:tags r:id="rId27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>
            <p:custDataLst>
              <p:tags r:id="rId28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853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8077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8229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8382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838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853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807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853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868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883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838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620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772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924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7467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7620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792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7467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7010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7162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7315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7010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7162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7315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7467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7620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7162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8229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8382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8534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8077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7010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7162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8686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8686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883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8534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8839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6553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6096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6248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6400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6248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6400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6553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6096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6705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638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5638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5791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5943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5486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5029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5181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5334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5029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5181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5334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5334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5486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5638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181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6248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6400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6553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6096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5029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181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6705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705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858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6553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6705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6858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6096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5638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5791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791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5943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6096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5638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6096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6248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6400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5943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5181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5334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5486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5029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181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334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5486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029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572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724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4876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4572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4724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4876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4876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5029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5181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>
            <p:custDataLst>
              <p:tags r:id="rId206"/>
            </p:custDataLst>
          </p:nvPr>
        </p:nvSpPr>
        <p:spPr>
          <a:xfrm>
            <a:off x="4724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>
            <p:custDataLst>
              <p:tags r:id="rId207"/>
            </p:custDataLst>
          </p:nvPr>
        </p:nvSpPr>
        <p:spPr>
          <a:xfrm>
            <a:off x="5791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8"/>
            </p:custDataLst>
          </p:nvPr>
        </p:nvSpPr>
        <p:spPr>
          <a:xfrm>
            <a:off x="5943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9"/>
            </p:custDataLst>
          </p:nvPr>
        </p:nvSpPr>
        <p:spPr>
          <a:xfrm>
            <a:off x="6096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10"/>
            </p:custDataLst>
          </p:nvPr>
        </p:nvSpPr>
        <p:spPr>
          <a:xfrm>
            <a:off x="5638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11"/>
            </p:custDataLst>
          </p:nvPr>
        </p:nvSpPr>
        <p:spPr>
          <a:xfrm>
            <a:off x="4572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2"/>
            </p:custDataLst>
          </p:nvPr>
        </p:nvSpPr>
        <p:spPr>
          <a:xfrm>
            <a:off x="4724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3"/>
            </p:custDataLst>
          </p:nvPr>
        </p:nvSpPr>
        <p:spPr>
          <a:xfrm>
            <a:off x="6248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4"/>
            </p:custDataLst>
          </p:nvPr>
        </p:nvSpPr>
        <p:spPr>
          <a:xfrm>
            <a:off x="6248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5"/>
            </p:custDataLst>
          </p:nvPr>
        </p:nvSpPr>
        <p:spPr>
          <a:xfrm>
            <a:off x="6400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6"/>
            </p:custDataLst>
          </p:nvPr>
        </p:nvSpPr>
        <p:spPr>
          <a:xfrm>
            <a:off x="6096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>
            <p:custDataLst>
              <p:tags r:id="rId217"/>
            </p:custDataLst>
          </p:nvPr>
        </p:nvSpPr>
        <p:spPr>
          <a:xfrm>
            <a:off x="6248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>
            <p:custDataLst>
              <p:tags r:id="rId218"/>
            </p:custDataLst>
          </p:nvPr>
        </p:nvSpPr>
        <p:spPr>
          <a:xfrm>
            <a:off x="6400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>
            <p:custDataLst>
              <p:tags r:id="rId219"/>
            </p:custDataLst>
          </p:nvPr>
        </p:nvSpPr>
        <p:spPr>
          <a:xfrm>
            <a:off x="4114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>
            <p:custDataLst>
              <p:tags r:id="rId220"/>
            </p:custDataLst>
          </p:nvPr>
        </p:nvSpPr>
        <p:spPr>
          <a:xfrm>
            <a:off x="3962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21"/>
            </p:custDataLst>
          </p:nvPr>
        </p:nvSpPr>
        <p:spPr>
          <a:xfrm>
            <a:off x="8458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22"/>
            </p:custDataLst>
          </p:nvPr>
        </p:nvSpPr>
        <p:spPr>
          <a:xfrm>
            <a:off x="3962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23"/>
            </p:custDataLst>
          </p:nvPr>
        </p:nvSpPr>
        <p:spPr>
          <a:xfrm>
            <a:off x="4114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24"/>
            </p:custDataLst>
          </p:nvPr>
        </p:nvSpPr>
        <p:spPr>
          <a:xfrm>
            <a:off x="8305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>
            <p:custDataLst>
              <p:tags r:id="rId225"/>
            </p:custDataLst>
          </p:nvPr>
        </p:nvSpPr>
        <p:spPr>
          <a:xfrm>
            <a:off x="4114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>
            <p:custDataLst>
              <p:tags r:id="rId226"/>
            </p:custDataLst>
          </p:nvPr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>
            <p:custDataLst>
              <p:tags r:id="rId227"/>
            </p:custDataLst>
          </p:nvPr>
        </p:nvSpPr>
        <p:spPr>
          <a:xfrm>
            <a:off x="4419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28"/>
            </p:custDataLst>
          </p:nvPr>
        </p:nvSpPr>
        <p:spPr>
          <a:xfrm>
            <a:off x="3962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9"/>
            </p:custDataLst>
          </p:nvPr>
        </p:nvSpPr>
        <p:spPr>
          <a:xfrm>
            <a:off x="784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30"/>
            </p:custDataLst>
          </p:nvPr>
        </p:nvSpPr>
        <p:spPr>
          <a:xfrm>
            <a:off x="800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31"/>
            </p:custDataLst>
          </p:nvPr>
        </p:nvSpPr>
        <p:spPr>
          <a:xfrm>
            <a:off x="8153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32"/>
            </p:custDataLst>
          </p:nvPr>
        </p:nvSpPr>
        <p:spPr>
          <a:xfrm>
            <a:off x="769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33"/>
            </p:custDataLst>
          </p:nvPr>
        </p:nvSpPr>
        <p:spPr>
          <a:xfrm>
            <a:off x="4114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34"/>
            </p:custDataLst>
          </p:nvPr>
        </p:nvSpPr>
        <p:spPr>
          <a:xfrm>
            <a:off x="4267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35"/>
            </p:custDataLst>
          </p:nvPr>
        </p:nvSpPr>
        <p:spPr>
          <a:xfrm>
            <a:off x="4419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36"/>
            </p:custDataLst>
          </p:nvPr>
        </p:nvSpPr>
        <p:spPr>
          <a:xfrm>
            <a:off x="4419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37"/>
            </p:custDataLst>
          </p:nvPr>
        </p:nvSpPr>
        <p:spPr>
          <a:xfrm>
            <a:off x="769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38"/>
            </p:custDataLst>
          </p:nvPr>
        </p:nvSpPr>
        <p:spPr>
          <a:xfrm>
            <a:off x="784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9"/>
            </p:custDataLst>
          </p:nvPr>
        </p:nvSpPr>
        <p:spPr>
          <a:xfrm>
            <a:off x="4267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40"/>
            </p:custDataLst>
          </p:nvPr>
        </p:nvSpPr>
        <p:spPr>
          <a:xfrm>
            <a:off x="8458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41"/>
            </p:custDataLst>
          </p:nvPr>
        </p:nvSpPr>
        <p:spPr>
          <a:xfrm>
            <a:off x="396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42"/>
            </p:custDataLst>
          </p:nvPr>
        </p:nvSpPr>
        <p:spPr>
          <a:xfrm>
            <a:off x="411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43"/>
            </p:custDataLst>
          </p:nvPr>
        </p:nvSpPr>
        <p:spPr>
          <a:xfrm>
            <a:off x="8305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44"/>
            </p:custDataLst>
          </p:nvPr>
        </p:nvSpPr>
        <p:spPr>
          <a:xfrm>
            <a:off x="4114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45"/>
            </p:custDataLst>
          </p:nvPr>
        </p:nvSpPr>
        <p:spPr>
          <a:xfrm>
            <a:off x="4267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46"/>
            </p:custDataLst>
          </p:nvPr>
        </p:nvSpPr>
        <p:spPr>
          <a:xfrm>
            <a:off x="426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47"/>
            </p:custDataLst>
          </p:nvPr>
        </p:nvSpPr>
        <p:spPr>
          <a:xfrm>
            <a:off x="426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48"/>
            </p:custDataLst>
          </p:nvPr>
        </p:nvSpPr>
        <p:spPr>
          <a:xfrm>
            <a:off x="441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9"/>
            </p:custDataLst>
          </p:nvPr>
        </p:nvSpPr>
        <p:spPr>
          <a:xfrm>
            <a:off x="41148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50"/>
            </p:custDataLst>
          </p:nvPr>
        </p:nvSpPr>
        <p:spPr>
          <a:xfrm>
            <a:off x="4267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51"/>
            </p:custDataLst>
          </p:nvPr>
        </p:nvSpPr>
        <p:spPr>
          <a:xfrm>
            <a:off x="4419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52"/>
            </p:custDataLst>
          </p:nvPr>
        </p:nvSpPr>
        <p:spPr>
          <a:xfrm>
            <a:off x="7620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53"/>
            </p:custDataLst>
          </p:nvPr>
        </p:nvSpPr>
        <p:spPr>
          <a:xfrm>
            <a:off x="7772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54"/>
            </p:custDataLst>
          </p:nvPr>
        </p:nvSpPr>
        <p:spPr>
          <a:xfrm>
            <a:off x="7162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55"/>
            </p:custDataLst>
          </p:nvPr>
        </p:nvSpPr>
        <p:spPr>
          <a:xfrm>
            <a:off x="7315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>
            <p:custDataLst>
              <p:tags r:id="rId256"/>
            </p:custDataLst>
          </p:nvPr>
        </p:nvSpPr>
        <p:spPr>
          <a:xfrm>
            <a:off x="7467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>
            <p:custDataLst>
              <p:tags r:id="rId257"/>
            </p:custDataLst>
          </p:nvPr>
        </p:nvSpPr>
        <p:spPr>
          <a:xfrm>
            <a:off x="70104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>
            <p:custDataLst>
              <p:tags r:id="rId258"/>
            </p:custDataLst>
          </p:nvPr>
        </p:nvSpPr>
        <p:spPr>
          <a:xfrm>
            <a:off x="6553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>
            <p:custDataLst>
              <p:tags r:id="rId259"/>
            </p:custDataLst>
          </p:nvPr>
        </p:nvSpPr>
        <p:spPr>
          <a:xfrm>
            <a:off x="6705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>
            <p:custDataLst>
              <p:tags r:id="rId260"/>
            </p:custDataLst>
          </p:nvPr>
        </p:nvSpPr>
        <p:spPr>
          <a:xfrm>
            <a:off x="6858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685800" y="393204"/>
            <a:ext cx="2971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trace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0x7c9a2b19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0x7c9a2b1a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0x7c9a2b1b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0x7c9a2b1d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0x7c9a2b21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0x7c9a2b22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0x7c9a2b23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0x0040030c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3048000" y="621804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 3, 14, 0, 10 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3962400"/>
            <a:ext cx="6096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886200"/>
            <a:ext cx="6096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200" y="4267200"/>
            <a:ext cx="914400" cy="457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2976294"/>
            <a:ext cx="23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Temporal Locality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>
            <a:stCxn id="7" idx="7"/>
          </p:cNvCxnSpPr>
          <p:nvPr/>
        </p:nvCxnSpPr>
        <p:spPr>
          <a:xfrm flipV="1">
            <a:off x="5397126" y="3437959"/>
            <a:ext cx="394074" cy="51519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</p:cNvCxnSpPr>
          <p:nvPr/>
        </p:nvCxnSpPr>
        <p:spPr>
          <a:xfrm flipH="1" flipV="1">
            <a:off x="6705600" y="3437959"/>
            <a:ext cx="381000" cy="5244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6197" y="5164323"/>
            <a:ext cx="2041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Spatial Locality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515100" y="4724400"/>
            <a:ext cx="381000" cy="52444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458200" cy="5943600"/>
          </a:xfrm>
        </p:spPr>
        <p:txBody>
          <a:bodyPr/>
          <a:lstStyle/>
          <a:p>
            <a:r>
              <a:rPr lang="en-US" dirty="0" smtClean="0"/>
              <a:t>Processor tries to access </a:t>
            </a:r>
            <a:r>
              <a:rPr lang="en-US" dirty="0" err="1" smtClean="0"/>
              <a:t>Mem</a:t>
            </a:r>
            <a:r>
              <a:rPr lang="en-US" dirty="0" smtClean="0"/>
              <a:t>[x]</a:t>
            </a:r>
          </a:p>
          <a:p>
            <a:r>
              <a:rPr lang="en-US" dirty="0" smtClean="0"/>
              <a:t>Check: is block containing </a:t>
            </a:r>
            <a:r>
              <a:rPr lang="en-US" dirty="0" err="1" smtClean="0"/>
              <a:t>Mem</a:t>
            </a:r>
            <a:r>
              <a:rPr lang="en-US" dirty="0" smtClean="0"/>
              <a:t>[x] in the cache?</a:t>
            </a:r>
          </a:p>
          <a:p>
            <a:pPr lvl="1"/>
            <a:r>
              <a:rPr lang="en-US" dirty="0" smtClean="0"/>
              <a:t>Yes: </a:t>
            </a:r>
            <a:r>
              <a:rPr lang="en-US" dirty="0" smtClean="0">
                <a:solidFill>
                  <a:schemeClr val="accent1"/>
                </a:solidFill>
              </a:rPr>
              <a:t>cache hit</a:t>
            </a:r>
          </a:p>
          <a:p>
            <a:pPr lvl="2"/>
            <a:r>
              <a:rPr lang="en-US" dirty="0" smtClean="0"/>
              <a:t>return requested data from cache line</a:t>
            </a:r>
          </a:p>
          <a:p>
            <a:pPr lvl="1"/>
            <a:r>
              <a:rPr lang="en-US" dirty="0" smtClean="0"/>
              <a:t>No: </a:t>
            </a:r>
            <a:r>
              <a:rPr lang="en-US" dirty="0" smtClean="0">
                <a:solidFill>
                  <a:schemeClr val="accent1"/>
                </a:solidFill>
              </a:rPr>
              <a:t>cache miss</a:t>
            </a:r>
          </a:p>
          <a:p>
            <a:pPr lvl="2"/>
            <a:r>
              <a:rPr lang="en-US" dirty="0" smtClean="0"/>
              <a:t>read block from memory (or lower level cache)</a:t>
            </a:r>
          </a:p>
          <a:p>
            <a:pPr lvl="2"/>
            <a:r>
              <a:rPr lang="en-US" dirty="0" smtClean="0"/>
              <a:t>(evict an existing cache line to make room)</a:t>
            </a:r>
          </a:p>
          <a:p>
            <a:pPr lvl="2"/>
            <a:r>
              <a:rPr lang="en-US" dirty="0" smtClean="0"/>
              <a:t>place new block in cache</a:t>
            </a:r>
          </a:p>
          <a:p>
            <a:pPr lvl="2"/>
            <a:r>
              <a:rPr lang="en-US" dirty="0" smtClean="0"/>
              <a:t>return requested data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Box 3" hidden="1"/>
          <p:cNvSpPr txBox="1"/>
          <p:nvPr>
            <p:custDataLst>
              <p:tags r:id="rId3"/>
            </p:custDataLst>
          </p:nvPr>
        </p:nvSpPr>
        <p:spPr>
          <a:xfrm>
            <a:off x="6781800" y="3352800"/>
            <a:ext cx="2057400" cy="13716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5" name="TextBox 4" hidden="1"/>
          <p:cNvSpPr txBox="1"/>
          <p:nvPr>
            <p:custDataLst>
              <p:tags r:id="rId4"/>
            </p:custDataLst>
          </p:nvPr>
        </p:nvSpPr>
        <p:spPr>
          <a:xfrm>
            <a:off x="7010400" y="2133600"/>
            <a:ext cx="1371600" cy="6858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533400"/>
            <a:ext cx="8305800" cy="59436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096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58448214"/>
              </p:ext>
            </p:extLst>
          </p:nvPr>
        </p:nvGraphicFramePr>
        <p:xfrm>
          <a:off x="460804" y="45161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1186504"/>
              </p:ext>
            </p:extLst>
          </p:nvPr>
        </p:nvGraphicFramePr>
        <p:xfrm>
          <a:off x="6019800" y="494347"/>
          <a:ext cx="2971800" cy="641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57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80264" y="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4" name="Left Brace 33"/>
          <p:cNvSpPr/>
          <p:nvPr/>
        </p:nvSpPr>
        <p:spPr>
          <a:xfrm rot="16200000" flipV="1">
            <a:off x="3432291" y="2964911"/>
            <a:ext cx="454223" cy="4873194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20235" y="5552420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096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2243581"/>
              </p:ext>
            </p:extLst>
          </p:nvPr>
        </p:nvGraphicFramePr>
        <p:xfrm>
          <a:off x="6019800" y="494347"/>
          <a:ext cx="2971800" cy="641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57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324600" y="838200"/>
            <a:ext cx="1219200" cy="30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87594" y="835222"/>
            <a:ext cx="48250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</a:rPr>
              <a:t>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0264" y="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171702" y="1143000"/>
            <a:ext cx="3615893" cy="2218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591515802"/>
              </p:ext>
            </p:extLst>
          </p:nvPr>
        </p:nvGraphicFramePr>
        <p:xfrm>
          <a:off x="460804" y="45161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18206" y="45161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9006" y="45161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8496" y="45161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0406" y="4516100"/>
            <a:ext cx="9986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55" name="Left Brace 54"/>
          <p:cNvSpPr/>
          <p:nvPr/>
        </p:nvSpPr>
        <p:spPr>
          <a:xfrm rot="16200000" flipV="1">
            <a:off x="3432291" y="2964911"/>
            <a:ext cx="454223" cy="4873194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620235" y="5552420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52844" y="3364468"/>
            <a:ext cx="6765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673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offset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952844" y="3364468"/>
            <a:ext cx="814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748087" y="3364468"/>
            <a:ext cx="814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600200" y="3361491"/>
            <a:ext cx="8207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28605" y="3733800"/>
            <a:ext cx="3886195" cy="915888"/>
            <a:chOff x="228601" y="3733800"/>
            <a:chExt cx="4414009" cy="1317188"/>
          </a:xfrm>
        </p:grpSpPr>
        <p:cxnSp>
          <p:nvCxnSpPr>
            <p:cNvPr id="65" name="Elbow Connector 64"/>
            <p:cNvCxnSpPr>
              <a:stCxn id="60" idx="2"/>
            </p:cNvCxnSpPr>
            <p:nvPr/>
          </p:nvCxnSpPr>
          <p:spPr>
            <a:xfrm rot="5400000">
              <a:off x="2168905" y="1793496"/>
              <a:ext cx="533401" cy="4414009"/>
            </a:xfrm>
            <a:prstGeom prst="bentConnector2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601" y="4267201"/>
              <a:ext cx="0" cy="7837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28601" y="5050988"/>
              <a:ext cx="22859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096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98757079"/>
              </p:ext>
            </p:extLst>
          </p:nvPr>
        </p:nvGraphicFramePr>
        <p:xfrm>
          <a:off x="460804" y="4516100"/>
          <a:ext cx="556260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569"/>
                <a:gridCol w="1196258"/>
                <a:gridCol w="1196258"/>
                <a:gridCol w="1196258"/>
                <a:gridCol w="1196258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88957363"/>
              </p:ext>
            </p:extLst>
          </p:nvPr>
        </p:nvGraphicFramePr>
        <p:xfrm>
          <a:off x="6019800" y="494347"/>
          <a:ext cx="2971800" cy="641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57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8206" y="45161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9006" y="45161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8496" y="45161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0x000008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0406" y="4516100"/>
            <a:ext cx="99867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0x00000c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0264" y="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051606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4" name="Left Brace 33"/>
          <p:cNvSpPr/>
          <p:nvPr/>
        </p:nvSpPr>
        <p:spPr>
          <a:xfrm rot="16200000" flipV="1">
            <a:off x="3432291" y="2964911"/>
            <a:ext cx="454223" cy="4873194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620235" y="5552420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4-words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6172200" y="523220"/>
            <a:ext cx="381000" cy="13055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79333" y="91440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6207867" y="1818620"/>
            <a:ext cx="381000" cy="13055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15000" y="220980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2844" y="3364468"/>
            <a:ext cx="6765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673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offset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52844" y="3364468"/>
            <a:ext cx="814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748087" y="3364468"/>
            <a:ext cx="814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600200" y="3361491"/>
            <a:ext cx="8207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8605" y="3733800"/>
            <a:ext cx="3886195" cy="915888"/>
            <a:chOff x="228601" y="3733800"/>
            <a:chExt cx="4414009" cy="1317188"/>
          </a:xfrm>
        </p:grpSpPr>
        <p:cxnSp>
          <p:nvCxnSpPr>
            <p:cNvPr id="55" name="Elbow Connector 54"/>
            <p:cNvCxnSpPr>
              <a:stCxn id="50" idx="2"/>
            </p:cNvCxnSpPr>
            <p:nvPr/>
          </p:nvCxnSpPr>
          <p:spPr>
            <a:xfrm rot="5400000">
              <a:off x="2168905" y="1793496"/>
              <a:ext cx="533401" cy="4414009"/>
            </a:xfrm>
            <a:prstGeom prst="bentConnector2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28601" y="4267201"/>
              <a:ext cx="0" cy="7837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228601" y="5050988"/>
              <a:ext cx="22859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4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148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1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will you do over Spring 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en-US" dirty="0" smtClean="0"/>
              <a:t>Relax</a:t>
            </a:r>
          </a:p>
          <a:p>
            <a:pPr marL="514350" indent="-514350">
              <a:buAutoNum type="alphaUcParenR"/>
            </a:pPr>
            <a:r>
              <a:rPr lang="en-US" dirty="0" smtClean="0"/>
              <a:t>Head home</a:t>
            </a:r>
          </a:p>
          <a:p>
            <a:pPr marL="514350" indent="-514350">
              <a:buAutoNum type="alphaUcParenR"/>
            </a:pPr>
            <a:r>
              <a:rPr lang="en-US" dirty="0" smtClean="0"/>
              <a:t>Head to a warm destination</a:t>
            </a:r>
          </a:p>
          <a:p>
            <a:pPr marL="514350" indent="-514350">
              <a:buAutoNum type="alphaUcParenR"/>
            </a:pPr>
            <a:r>
              <a:rPr lang="en-US" dirty="0" smtClean="0"/>
              <a:t>Stay in (frigid) Ithaca</a:t>
            </a:r>
          </a:p>
          <a:p>
            <a:pPr marL="514350" indent="-514350">
              <a:buAutoNum type="alphaUcParenR"/>
            </a:pPr>
            <a:r>
              <a:rPr lang="en-US" dirty="0" smtClean="0"/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11316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096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38750101"/>
              </p:ext>
            </p:extLst>
          </p:nvPr>
        </p:nvGraphicFramePr>
        <p:xfrm>
          <a:off x="6019800" y="494347"/>
          <a:ext cx="2971800" cy="641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957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0" y="3364468"/>
            <a:ext cx="39055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0264" y="0"/>
            <a:ext cx="1435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2844" y="3364468"/>
            <a:ext cx="67659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7357" y="3364468"/>
            <a:ext cx="719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offset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52844" y="3364468"/>
            <a:ext cx="814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48087" y="3364468"/>
            <a:ext cx="814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490956" y="3364468"/>
            <a:ext cx="144775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00200" y="3361491"/>
            <a:ext cx="82073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32-addr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4048780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Cache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1600200" y="5933420"/>
            <a:ext cx="27522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4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cachelines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2</a:t>
            </a:r>
            <a:r>
              <a:rPr lang="en-US" sz="2400" dirty="0" smtClean="0">
                <a:solidFill>
                  <a:schemeClr val="accent1"/>
                </a:solidFill>
              </a:rPr>
              <a:t>-words per </a:t>
            </a:r>
            <a:r>
              <a:rPr lang="en-US" sz="2400" dirty="0" err="1" smtClean="0">
                <a:solidFill>
                  <a:schemeClr val="accent1"/>
                </a:solidFill>
              </a:rPr>
              <a:t>cacheline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5" y="3733800"/>
            <a:ext cx="3886195" cy="915888"/>
            <a:chOff x="228601" y="3733800"/>
            <a:chExt cx="4414009" cy="1317188"/>
          </a:xfrm>
        </p:grpSpPr>
        <p:cxnSp>
          <p:nvCxnSpPr>
            <p:cNvPr id="28" name="Elbow Connector 27"/>
            <p:cNvCxnSpPr>
              <a:stCxn id="17" idx="2"/>
            </p:cNvCxnSpPr>
            <p:nvPr/>
          </p:nvCxnSpPr>
          <p:spPr>
            <a:xfrm rot="5400000">
              <a:off x="2168905" y="1793496"/>
              <a:ext cx="533401" cy="4414009"/>
            </a:xfrm>
            <a:prstGeom prst="bentConnector2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28601" y="4267201"/>
              <a:ext cx="0" cy="7837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28601" y="5050988"/>
              <a:ext cx="228599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Left Brace 4"/>
          <p:cNvSpPr/>
          <p:nvPr/>
        </p:nvSpPr>
        <p:spPr>
          <a:xfrm>
            <a:off x="6172200" y="52322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79333" y="60960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6207867" y="117601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715000" y="121622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09631308"/>
              </p:ext>
            </p:extLst>
          </p:nvPr>
        </p:nvGraphicFramePr>
        <p:xfrm>
          <a:off x="304800" y="448056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9090" y="44958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0x000004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495800"/>
            <a:ext cx="101951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0x000000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530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3730823"/>
            <a:ext cx="58990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2</a:t>
            </a:r>
            <a:r>
              <a:rPr lang="en-US" sz="2000" dirty="0" smtClean="0">
                <a:solidFill>
                  <a:schemeClr val="accent1"/>
                </a:solidFill>
              </a:rPr>
              <a:t>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15295" y="3733800"/>
            <a:ext cx="719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27-bits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6172200" y="186181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679333" y="194819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2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6207867" y="254761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715000" y="254463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3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2" name="Left Brace 51"/>
          <p:cNvSpPr/>
          <p:nvPr/>
        </p:nvSpPr>
        <p:spPr>
          <a:xfrm>
            <a:off x="6177387" y="320040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684520" y="328678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4" name="Left Brace 53"/>
          <p:cNvSpPr/>
          <p:nvPr/>
        </p:nvSpPr>
        <p:spPr>
          <a:xfrm>
            <a:off x="6213054" y="385319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720187" y="389340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1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>
            <a:off x="6177387" y="453899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684520" y="4625370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2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8" name="Left Brace 57"/>
          <p:cNvSpPr/>
          <p:nvPr/>
        </p:nvSpPr>
        <p:spPr>
          <a:xfrm>
            <a:off x="6213054" y="5224790"/>
            <a:ext cx="381000" cy="6527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720187" y="5221813"/>
            <a:ext cx="56906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</a:t>
            </a:r>
            <a:r>
              <a:rPr lang="en-US" sz="2000" dirty="0" smtClean="0">
                <a:solidFill>
                  <a:schemeClr val="accent1"/>
                </a:solidFill>
              </a:rPr>
              <a:t>ine 3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0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Mapped Cache</a:t>
            </a:r>
            <a:endParaRPr lang="en-US" dirty="0"/>
          </a:p>
        </p:txBody>
      </p:sp>
      <p:sp>
        <p:nvSpPr>
          <p:cNvPr id="34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76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18666" r="39284" b="10875"/>
          <a:stretch>
            <a:fillRect/>
          </a:stretch>
        </p:blipFill>
        <p:spPr bwMode="auto">
          <a:xfrm>
            <a:off x="1211263" y="514350"/>
            <a:ext cx="6200775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3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4290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2956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1435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39563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124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724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62200" y="1066800"/>
            <a:ext cx="1159114" cy="1447800"/>
            <a:chOff x="2362200" y="1066800"/>
            <a:chExt cx="1159114" cy="1447800"/>
          </a:xfrm>
        </p:grpSpPr>
        <p:sp>
          <p:nvSpPr>
            <p:cNvPr id="81" name="Line 39"/>
            <p:cNvSpPr>
              <a:spLocks noChangeShapeType="1"/>
            </p:cNvSpPr>
            <p:nvPr/>
          </p:nvSpPr>
          <p:spPr bwMode="auto">
            <a:xfrm>
              <a:off x="2362200" y="2514600"/>
              <a:ext cx="30480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362200" y="1371600"/>
              <a:ext cx="0" cy="1143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3311623" idx="0"/>
            </p:cNvCxnSpPr>
            <p:nvPr/>
          </p:nvCxnSpPr>
          <p:spPr>
            <a:xfrm>
              <a:off x="2362200" y="1371600"/>
              <a:ext cx="115911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311623" idx="0"/>
            </p:cNvCxnSpPr>
            <p:nvPr/>
          </p:nvCxnSpPr>
          <p:spPr>
            <a:xfrm flipV="1">
              <a:off x="3521314" y="1066800"/>
              <a:ext cx="0" cy="3048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0668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8676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057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5908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410200" y="800100"/>
            <a:ext cx="3048000" cy="5219700"/>
            <a:chOff x="5410200" y="800100"/>
            <a:chExt cx="3048000" cy="5219700"/>
          </a:xfrm>
        </p:grpSpPr>
        <p:cxnSp>
          <p:nvCxnSpPr>
            <p:cNvPr id="32" name="Elbow Connector 31"/>
            <p:cNvCxnSpPr>
              <a:stCxn id="55" idx="3"/>
            </p:cNvCxnSpPr>
            <p:nvPr/>
          </p:nvCxnSpPr>
          <p:spPr>
            <a:xfrm>
              <a:off x="5410200" y="800100"/>
              <a:ext cx="3048000" cy="5219700"/>
            </a:xfrm>
            <a:prstGeom prst="bentConnector2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819900" y="6019800"/>
              <a:ext cx="163830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0337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061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8674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1722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895600" y="2590799"/>
            <a:ext cx="440264" cy="2286002"/>
            <a:chOff x="2895600" y="2590799"/>
            <a:chExt cx="440264" cy="228600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2895600" y="2590799"/>
              <a:ext cx="46157" cy="228600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9" idx="1"/>
            </p:cNvCxnSpPr>
            <p:nvPr/>
          </p:nvCxnSpPr>
          <p:spPr>
            <a:xfrm flipH="1">
              <a:off x="2933700" y="4876801"/>
              <a:ext cx="40216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150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2484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181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153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763" y="5105400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0…001000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1401392" y="5304209"/>
            <a:ext cx="234485" cy="446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Left Brace 92"/>
          <p:cNvSpPr/>
          <p:nvPr/>
        </p:nvSpPr>
        <p:spPr>
          <a:xfrm rot="16200000">
            <a:off x="1020615" y="5385631"/>
            <a:ext cx="239485" cy="2886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/>
          <p:cNvSpPr/>
          <p:nvPr/>
        </p:nvSpPr>
        <p:spPr>
          <a:xfrm rot="16200000">
            <a:off x="501782" y="5226181"/>
            <a:ext cx="304800" cy="6728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1306091" y="5562600"/>
            <a:ext cx="903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offset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2691" y="5862935"/>
            <a:ext cx="86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index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4800" y="5562600"/>
            <a:ext cx="57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tag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/>
          <p:cNvCxnSpPr>
            <a:endCxn id="93" idx="1"/>
          </p:cNvCxnSpPr>
          <p:nvPr/>
        </p:nvCxnSpPr>
        <p:spPr>
          <a:xfrm flipV="1">
            <a:off x="1060915" y="5649685"/>
            <a:ext cx="79443" cy="3320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7200" y="3733800"/>
            <a:ext cx="1181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w</a:t>
            </a:r>
            <a:r>
              <a:rPr lang="en-US" sz="2400" dirty="0" smtClean="0">
                <a:solidFill>
                  <a:schemeClr val="accent1"/>
                </a:solidFill>
              </a:rPr>
              <a:t>ord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selector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6046" y="4426803"/>
            <a:ext cx="310045" cy="79289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18634" y="5181600"/>
            <a:ext cx="23931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1485073" y="4426803"/>
            <a:ext cx="1530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Byte offset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in word</a:t>
            </a:r>
          </a:p>
        </p:txBody>
      </p:sp>
    </p:spTree>
    <p:extLst>
      <p:ext uri="{BB962C8B-B14F-4D97-AF65-F5344CB8AC3E}">
        <p14:creationId xmlns:p14="http://schemas.microsoft.com/office/powerpoint/2010/main" val="11265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3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3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1621" grpId="0" animBg="1"/>
      <p:bldP spid="3311622" grpId="0"/>
      <p:bldP spid="3311623" grpId="0"/>
      <p:bldP spid="3311624" grpId="0"/>
      <p:bldP spid="3311625" grpId="0" animBg="1"/>
      <p:bldP spid="3311629" grpId="0" animBg="1"/>
      <p:bldP spid="3311630" grpId="0" animBg="1"/>
      <p:bldP spid="3311631" grpId="0" animBg="1"/>
      <p:bldP spid="3311632" grpId="0" animBg="1"/>
      <p:bldP spid="3311633" grpId="0" animBg="1"/>
      <p:bldP spid="3311634" grpId="0" animBg="1"/>
      <p:bldP spid="3311635" grpId="0" animBg="1"/>
      <p:bldP spid="85" grpId="0" animBg="1"/>
      <p:bldP spid="91" grpId="0" animBg="1"/>
      <p:bldP spid="147" grpId="0"/>
      <p:bldP spid="148" grpId="0"/>
      <p:bldP spid="177" grpId="0"/>
      <p:bldP spid="178" grpId="0" animBg="1"/>
      <p:bldP spid="179" grpId="0" animBg="1"/>
      <p:bldP spid="185" grpId="0" animBg="1"/>
      <p:bldP spid="187" grpId="0"/>
      <p:bldP spid="4" grpId="0"/>
      <p:bldP spid="6" grpId="0" animBg="1"/>
      <p:bldP spid="93" grpId="0" animBg="1"/>
      <p:bldP spid="94" grpId="0" animBg="1"/>
      <p:bldP spid="95" grpId="0"/>
      <p:bldP spid="96" grpId="0"/>
      <p:bldP spid="97" grpId="0"/>
      <p:bldP spid="98" grpId="0"/>
      <p:bldP spid="1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0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1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2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6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37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8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3"/>
          <p:cNvSpPr txBox="1">
            <a:spLocks noChangeArrowheads="1"/>
          </p:cNvSpPr>
          <p:nvPr>
            <p:custDataLst>
              <p:tags r:id="rId39"/>
            </p:custDataLst>
          </p:nvPr>
        </p:nvSpPr>
        <p:spPr>
          <a:xfrm>
            <a:off x="152400" y="3657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</p:txBody>
      </p:sp>
      <p:sp>
        <p:nvSpPr>
          <p:cNvPr id="93" name="Left Brace 92"/>
          <p:cNvSpPr/>
          <p:nvPr/>
        </p:nvSpPr>
        <p:spPr>
          <a:xfrm rot="5400000">
            <a:off x="5804295" y="-309166"/>
            <a:ext cx="583407" cy="381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3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7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38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9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3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152400" y="3657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r>
              <a:rPr lang="en-US" sz="2400" dirty="0" smtClean="0"/>
              <a:t>Cache Size: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bytes per block x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 = </a:t>
            </a:r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n+m</a:t>
            </a:r>
            <a:r>
              <a:rPr lang="en-US" sz="2400" dirty="0" smtClean="0">
                <a:solidFill>
                  <a:schemeClr val="accent1"/>
                </a:solidFill>
              </a:rPr>
              <a:t> bytes</a:t>
            </a:r>
            <a:endParaRPr lang="en-US" sz="2400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133600" y="1887538"/>
            <a:ext cx="228600" cy="1770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129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3" name="Left Brace 92"/>
          <p:cNvSpPr/>
          <p:nvPr/>
        </p:nvSpPr>
        <p:spPr>
          <a:xfrm rot="5400000">
            <a:off x="5804295" y="-309166"/>
            <a:ext cx="583407" cy="381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5538379" y="1047690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3" grpId="0" animBg="1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3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7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38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9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3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152400" y="3657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much SRAM is needed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+ overhead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40213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050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3716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3716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3716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050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3622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3622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19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19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276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276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8875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3" name="Line 37" hidden="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sp>
        <p:nvSpPr>
          <p:cNvPr id="3311666" name="Line 50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1"/>
            </p:custDataLst>
          </p:nvPr>
        </p:nvSpPr>
        <p:spPr>
          <a:xfrm>
            <a:off x="4572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2"/>
            </p:custDataLst>
          </p:nvPr>
        </p:nvCxnSpPr>
        <p:spPr>
          <a:xfrm rot="5400000">
            <a:off x="40005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3"/>
            </p:custDataLst>
          </p:nvPr>
        </p:nvCxnSpPr>
        <p:spPr>
          <a:xfrm rot="5400000">
            <a:off x="2628900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7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38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39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14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050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3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152400" y="3657600"/>
            <a:ext cx="8991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n</a:t>
            </a:r>
            <a:r>
              <a:rPr lang="en-US" sz="2800" dirty="0" smtClean="0"/>
              <a:t> bit index, </a:t>
            </a:r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much SRAM is needed (</a:t>
            </a:r>
            <a:r>
              <a:rPr lang="en-US" sz="2800" b="1" i="1" dirty="0" smtClean="0">
                <a:solidFill>
                  <a:schemeClr val="accent1"/>
                </a:solidFill>
              </a:rPr>
              <a:t>data + overhead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r>
              <a:rPr lang="sv-SE" sz="2400" dirty="0"/>
              <a:t>Tag field: 32 – (n + </a:t>
            </a:r>
            <a:r>
              <a:rPr lang="sv-SE" sz="2400" dirty="0" smtClean="0"/>
              <a:t>m),     Valid </a:t>
            </a:r>
            <a:r>
              <a:rPr lang="sv-SE" sz="2400" dirty="0"/>
              <a:t>bit: </a:t>
            </a:r>
            <a:r>
              <a:rPr lang="sv-SE" sz="24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SRAM Size: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x (block size                              + tag size     + valid bit size)</a:t>
            </a:r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= </a:t>
            </a:r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 </a:t>
            </a:r>
            <a:r>
              <a:rPr lang="en-US" sz="2400" dirty="0" smtClean="0">
                <a:solidFill>
                  <a:schemeClr val="accent1"/>
                </a:solidFill>
              </a:rPr>
              <a:t>x (2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x 8 bits-per-byte + (32–n–m) + 1)</a:t>
            </a:r>
          </a:p>
        </p:txBody>
      </p:sp>
      <p:sp>
        <p:nvSpPr>
          <p:cNvPr id="45" name="Left Brace 44"/>
          <p:cNvSpPr/>
          <p:nvPr/>
        </p:nvSpPr>
        <p:spPr>
          <a:xfrm>
            <a:off x="2133600" y="1887538"/>
            <a:ext cx="228600" cy="1770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990600" y="2438400"/>
            <a:ext cx="129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</a:t>
            </a:r>
            <a:r>
              <a:rPr lang="en-US" sz="2400" dirty="0" smtClean="0">
                <a:solidFill>
                  <a:schemeClr val="accent1"/>
                </a:solidFill>
              </a:rPr>
              <a:t> blocks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5400000">
            <a:off x="5804295" y="-309166"/>
            <a:ext cx="583407" cy="3810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538379" y="1047690"/>
            <a:ext cx="247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 bytes per block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57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79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68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Example:A</a:t>
            </a:r>
            <a:r>
              <a:rPr lang="en-US" dirty="0" smtClean="0"/>
              <a:t> </a:t>
            </a:r>
            <a:r>
              <a:rPr lang="en-US" dirty="0"/>
              <a:t>Simple Direct Mapped Cache</a:t>
            </a:r>
          </a:p>
        </p:txBody>
      </p:sp>
      <p:sp>
        <p:nvSpPr>
          <p:cNvPr id="3480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0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0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0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0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0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0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0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0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059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0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0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059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7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059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0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060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060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060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061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061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061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061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061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0615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4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lines</a:t>
            </a: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block</a:t>
            </a:r>
          </a:p>
        </p:txBody>
      </p:sp>
      <p:sp>
        <p:nvSpPr>
          <p:cNvPr id="348061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19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0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1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2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3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4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5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6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7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262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Example:A</a:t>
            </a:r>
            <a:r>
              <a:rPr lang="en-US" dirty="0" smtClean="0"/>
              <a:t> </a:t>
            </a:r>
            <a:r>
              <a:rPr lang="en-US" dirty="0"/>
              <a:t>Simple Direct Mapped Cache</a:t>
            </a:r>
          </a:p>
        </p:txBody>
      </p:sp>
      <p:sp>
        <p:nvSpPr>
          <p:cNvPr id="348263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263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263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263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263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263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263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263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263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2639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264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264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2642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3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4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5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264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7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8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49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265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2652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3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4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265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265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265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265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266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266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266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2663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8367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 block offset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82664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65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66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67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68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69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70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71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72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73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26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7170" name="CP3 Ink 3b0d68d6-bddf-4d11-8da8-0ddaf790b32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90" y="1606260"/>
            <a:ext cx="2474700" cy="1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674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84675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467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7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8467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467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468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468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468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468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468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468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468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4687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468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4689" name="Rectangle 17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0" name="Rectangle 18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1" name="Rectangle 19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2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4693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4" name="Rectangle 22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5" name="Rectangle 23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6" name="Rectangle 24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697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4698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4699" name="Rectangle 27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0" name="Rectangle 28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1" name="Rectangle 29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02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4703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4704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4705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4706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4707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4708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4709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4710" name="AutoShape 38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1" name="Rectangle 39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2" name="Rectangle 40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3" name="Line 41"/>
          <p:cNvSpPr>
            <a:spLocks noChangeShapeType="1"/>
          </p:cNvSpPr>
          <p:nvPr/>
        </p:nvSpPr>
        <p:spPr bwMode="auto">
          <a:xfrm flipH="1">
            <a:off x="5943600" y="19812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4714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5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6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17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8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19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20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4721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4722" name="Text Box 50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853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7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971490"/>
            <a:ext cx="8763000" cy="5810310"/>
            <a:chOff x="152400" y="514290"/>
            <a:chExt cx="8763000" cy="5810310"/>
          </a:xfrm>
        </p:grpSpPr>
        <p:grpSp>
          <p:nvGrpSpPr>
            <p:cNvPr id="2" name="Group 156"/>
            <p:cNvGrpSpPr/>
            <p:nvPr>
              <p:custDataLst>
                <p:tags r:id="rId2"/>
              </p:custDataLst>
            </p:nvPr>
          </p:nvGrpSpPr>
          <p:grpSpPr>
            <a:xfrm>
              <a:off x="2057400" y="514290"/>
              <a:ext cx="6858000" cy="5334000"/>
              <a:chOff x="2057400" y="457200"/>
              <a:chExt cx="6858000" cy="5334000"/>
            </a:xfrm>
          </p:grpSpPr>
          <p:sp>
            <p:nvSpPr>
              <p:cNvPr id="133" name="Right Triangle 132"/>
              <p:cNvSpPr/>
              <p:nvPr>
                <p:custDataLst>
                  <p:tags r:id="rId142"/>
                </p:custDataLst>
              </p:nvPr>
            </p:nvSpPr>
            <p:spPr>
              <a:xfrm rot="10800000">
                <a:off x="7620000" y="9144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ounded Rectangle 115"/>
              <p:cNvSpPr/>
              <p:nvPr>
                <p:custDataLst>
                  <p:tags r:id="rId143"/>
                </p:custDataLst>
              </p:nvPr>
            </p:nvSpPr>
            <p:spPr>
              <a:xfrm>
                <a:off x="7924800" y="457200"/>
                <a:ext cx="990600" cy="5334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057400" y="457200"/>
                <a:ext cx="914400" cy="3048000"/>
              </a:xfrm>
              <a:prstGeom prst="roundRect">
                <a:avLst>
                  <a:gd name="adj" fmla="val 30422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ounded Rectangle 123"/>
              <p:cNvSpPr/>
              <p:nvPr>
                <p:custDataLst>
                  <p:tags r:id="rId145"/>
                </p:custDataLst>
              </p:nvPr>
            </p:nvSpPr>
            <p:spPr>
              <a:xfrm>
                <a:off x="2057400" y="457200"/>
                <a:ext cx="6400800" cy="60960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Triangle 127"/>
              <p:cNvSpPr/>
              <p:nvPr>
                <p:custDataLst>
                  <p:tags r:id="rId146"/>
                </p:custDataLst>
              </p:nvPr>
            </p:nvSpPr>
            <p:spPr>
              <a:xfrm rot="5400000">
                <a:off x="2552700" y="876300"/>
                <a:ext cx="609600" cy="685800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>
                <p:custDataLst>
                  <p:tags r:id="rId147"/>
                </p:custDataLst>
              </p:nvPr>
            </p:nvSpPr>
            <p:spPr>
              <a:xfrm>
                <a:off x="8001000" y="5083314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Write-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Back</a:t>
                </a:r>
              </a:p>
            </p:txBody>
          </p:sp>
        </p:grpSp>
        <p:grpSp>
          <p:nvGrpSpPr>
            <p:cNvPr id="3" name="Group 154"/>
            <p:cNvGrpSpPr/>
            <p:nvPr>
              <p:custDataLst>
                <p:tags r:id="rId3"/>
              </p:custDataLst>
            </p:nvPr>
          </p:nvGrpSpPr>
          <p:grpSpPr>
            <a:xfrm>
              <a:off x="5791200" y="1200090"/>
              <a:ext cx="2286000" cy="4648200"/>
              <a:chOff x="6629400" y="1143000"/>
              <a:chExt cx="1447800" cy="4648200"/>
            </a:xfrm>
          </p:grpSpPr>
          <p:sp>
            <p:nvSpPr>
              <p:cNvPr id="108" name="Rounded Rectangle 107"/>
              <p:cNvSpPr/>
              <p:nvPr>
                <p:custDataLst>
                  <p:tags r:id="rId140"/>
                </p:custDataLst>
              </p:nvPr>
            </p:nvSpPr>
            <p:spPr>
              <a:xfrm>
                <a:off x="6705600" y="1143000"/>
                <a:ext cx="1295400" cy="4648200"/>
              </a:xfrm>
              <a:prstGeom prst="roundRect">
                <a:avLst>
                  <a:gd name="adj" fmla="val 19208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TextBox 141"/>
              <p:cNvSpPr txBox="1"/>
              <p:nvPr>
                <p:custDataLst>
                  <p:tags r:id="rId141"/>
                </p:custDataLst>
              </p:nvPr>
            </p:nvSpPr>
            <p:spPr>
              <a:xfrm>
                <a:off x="6629400" y="5334000"/>
                <a:ext cx="14478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Memory</a:t>
                </a:r>
              </a:p>
            </p:txBody>
          </p:sp>
        </p:grpSp>
        <p:grpSp>
          <p:nvGrpSpPr>
            <p:cNvPr id="4" name="Group 148"/>
            <p:cNvGrpSpPr/>
            <p:nvPr>
              <p:custDataLst>
                <p:tags r:id="rId4"/>
              </p:custDataLst>
            </p:nvPr>
          </p:nvGrpSpPr>
          <p:grpSpPr>
            <a:xfrm>
              <a:off x="152400" y="1200090"/>
              <a:ext cx="1600200" cy="4670286"/>
              <a:chOff x="152400" y="1143000"/>
              <a:chExt cx="1676400" cy="4670286"/>
            </a:xfrm>
          </p:grpSpPr>
          <p:sp>
            <p:nvSpPr>
              <p:cNvPr id="93" name="Rounded Rectangle 92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52400" y="1143000"/>
                <a:ext cx="1676400" cy="4648200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TextBox 136"/>
              <p:cNvSpPr txBox="1"/>
              <p:nvPr>
                <p:custDataLst>
                  <p:tags r:id="rId139"/>
                </p:custDataLst>
              </p:nvPr>
            </p:nvSpPr>
            <p:spPr>
              <a:xfrm>
                <a:off x="228600" y="5105400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Fetch</a:t>
                </a:r>
              </a:p>
            </p:txBody>
          </p:sp>
        </p:grpSp>
        <p:grpSp>
          <p:nvGrpSpPr>
            <p:cNvPr id="5" name="Group 153"/>
            <p:cNvGrpSpPr/>
            <p:nvPr>
              <p:custDataLst>
                <p:tags r:id="rId5"/>
              </p:custDataLst>
            </p:nvPr>
          </p:nvGrpSpPr>
          <p:grpSpPr>
            <a:xfrm>
              <a:off x="3886200" y="1200090"/>
              <a:ext cx="2057400" cy="4648200"/>
              <a:chOff x="3886200" y="1143000"/>
              <a:chExt cx="2819400" cy="4648200"/>
            </a:xfrm>
          </p:grpSpPr>
          <p:sp>
            <p:nvSpPr>
              <p:cNvPr id="106" name="Rounded Rectangle 105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886200" y="1143000"/>
                <a:ext cx="2819400" cy="4648200"/>
              </a:xfrm>
              <a:prstGeom prst="roundRect">
                <a:avLst>
                  <a:gd name="adj" fmla="val 11944"/>
                </a:avLst>
              </a:prstGeom>
              <a:solidFill>
                <a:schemeClr val="accent3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>
                <p:custDataLst>
                  <p:tags r:id="rId137"/>
                </p:custDataLst>
              </p:nvPr>
            </p:nvSpPr>
            <p:spPr>
              <a:xfrm>
                <a:off x="4648200" y="5391090"/>
                <a:ext cx="1447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Execute</a:t>
                </a:r>
              </a:p>
            </p:txBody>
          </p:sp>
        </p:grpSp>
        <p:grpSp>
          <p:nvGrpSpPr>
            <p:cNvPr id="6" name="Group 152"/>
            <p:cNvGrpSpPr/>
            <p:nvPr>
              <p:custDataLst>
                <p:tags r:id="rId6"/>
              </p:custDataLst>
            </p:nvPr>
          </p:nvGrpSpPr>
          <p:grpSpPr>
            <a:xfrm>
              <a:off x="1752600" y="1200090"/>
              <a:ext cx="2133600" cy="4648201"/>
              <a:chOff x="1828800" y="1143000"/>
              <a:chExt cx="2057400" cy="4648201"/>
            </a:xfrm>
          </p:grpSpPr>
          <p:sp>
            <p:nvSpPr>
              <p:cNvPr id="111" name="Rounded Rectangle 110"/>
              <p:cNvSpPr/>
              <p:nvPr>
                <p:custDataLst>
                  <p:tags r:id="rId132"/>
                </p:custDataLst>
              </p:nvPr>
            </p:nvSpPr>
            <p:spPr>
              <a:xfrm>
                <a:off x="2751083" y="1143000"/>
                <a:ext cx="1135117" cy="4648200"/>
              </a:xfrm>
              <a:prstGeom prst="roundRect">
                <a:avLst>
                  <a:gd name="adj" fmla="val 30962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ounded Rectangle 111"/>
              <p:cNvSpPr/>
              <p:nvPr>
                <p:custDataLst>
                  <p:tags r:id="rId133"/>
                </p:custDataLst>
              </p:nvPr>
            </p:nvSpPr>
            <p:spPr>
              <a:xfrm>
                <a:off x="1828800" y="3505200"/>
                <a:ext cx="2057400" cy="2286000"/>
              </a:xfrm>
              <a:prstGeom prst="roundRect">
                <a:avLst>
                  <a:gd name="adj" fmla="val 15859"/>
                </a:avLst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ight Triangle 114"/>
              <p:cNvSpPr/>
              <p:nvPr>
                <p:custDataLst>
                  <p:tags r:id="rId134"/>
                </p:custDataLst>
              </p:nvPr>
            </p:nvSpPr>
            <p:spPr>
              <a:xfrm rot="16200000">
                <a:off x="2458847" y="3132658"/>
                <a:ext cx="550314" cy="53340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>
                <p:custDataLst>
                  <p:tags r:id="rId135"/>
                </p:custDataLst>
              </p:nvPr>
            </p:nvSpPr>
            <p:spPr>
              <a:xfrm>
                <a:off x="2133600" y="5083315"/>
                <a:ext cx="1447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Instruction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Decode</a:t>
                </a:r>
              </a:p>
            </p:txBody>
          </p:sp>
        </p:grpSp>
        <p:sp>
          <p:nvSpPr>
            <p:cNvPr id="136" name="Arc 135"/>
            <p:cNvSpPr/>
            <p:nvPr>
              <p:custDataLst>
                <p:tags r:id="rId7"/>
              </p:custDataLst>
            </p:nvPr>
          </p:nvSpPr>
          <p:spPr>
            <a:xfrm rot="10800000" flipV="1">
              <a:off x="2743200" y="12000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ounded Rectangle 126"/>
            <p:cNvSpPr/>
            <p:nvPr>
              <p:custDataLst>
                <p:tags r:id="rId8"/>
              </p:custDataLst>
            </p:nvPr>
          </p:nvSpPr>
          <p:spPr>
            <a:xfrm>
              <a:off x="5943600" y="1200090"/>
              <a:ext cx="1981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endCxn id="104" idx="2"/>
            </p:cNvCxnSpPr>
            <p:nvPr>
              <p:custDataLst>
                <p:tags r:id="rId9"/>
              </p:custDataLst>
            </p:nvPr>
          </p:nvCxnSpPr>
          <p:spPr>
            <a:xfrm>
              <a:off x="8229600" y="5848290"/>
              <a:ext cx="3810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Arc 103"/>
            <p:cNvSpPr/>
            <p:nvPr>
              <p:custDataLst>
                <p:tags r:id="rId10"/>
              </p:custDataLst>
            </p:nvPr>
          </p:nvSpPr>
          <p:spPr>
            <a:xfrm rot="5400000">
              <a:off x="8305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>
              <p:custDataLst>
                <p:tags r:id="rId11"/>
              </p:custDataLst>
            </p:nvPr>
          </p:nvSpPr>
          <p:spPr>
            <a:xfrm rot="10800000">
              <a:off x="79248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>
              <a:stCxn id="143" idx="2"/>
            </p:cNvCxnSpPr>
            <p:nvPr>
              <p:custDataLst>
                <p:tags r:id="rId12"/>
              </p:custDataLst>
            </p:nvPr>
          </p:nvCxnSpPr>
          <p:spPr>
            <a:xfrm rot="5400000">
              <a:off x="1828800" y="2343090"/>
              <a:ext cx="18288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rc 147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7315200" y="11238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4191000"/>
              <a:ext cx="685800" cy="304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r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</a:rPr>
                <a:t>extend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51" name="Freeform 150"/>
            <p:cNvSpPr/>
            <p:nvPr>
              <p:custDataLst>
                <p:tags r:id="rId15"/>
              </p:custDataLst>
            </p:nvPr>
          </p:nvSpPr>
          <p:spPr>
            <a:xfrm>
              <a:off x="4953000" y="1733490"/>
              <a:ext cx="609600" cy="15240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800" h="1270000">
                  <a:moveTo>
                    <a:pt x="0" y="0"/>
                  </a:moveTo>
                  <a:lnTo>
                    <a:pt x="685800" y="317500"/>
                  </a:lnTo>
                  <a:lnTo>
                    <a:pt x="685800" y="952500"/>
                  </a:lnTo>
                  <a:lnTo>
                    <a:pt x="0" y="1270000"/>
                  </a:lnTo>
                  <a:lnTo>
                    <a:pt x="0" y="762000"/>
                  </a:lnTo>
                  <a:lnTo>
                    <a:pt x="171450" y="635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48200" y="27240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0" name="Rectangle 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400800" y="3257490"/>
              <a:ext cx="11430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6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362199" y="1809690"/>
              <a:ext cx="1143001" cy="1363663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register</a:t>
              </a:r>
              <a:br>
                <a:rPr lang="en-US" dirty="0" smtClean="0">
                  <a:solidFill>
                    <a:schemeClr val="bg1"/>
                  </a:solidFill>
                </a:rPr>
              </a:br>
              <a:r>
                <a:rPr lang="en-US" dirty="0" smtClean="0">
                  <a:solidFill>
                    <a:schemeClr val="bg1"/>
                  </a:solidFill>
                </a:rPr>
                <a:t>file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Oval 2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62200" y="3581400"/>
              <a:ext cx="1219200" cy="457199"/>
            </a:xfrm>
            <a:prstGeom prst="ellipse">
              <a:avLst/>
            </a:prstGeom>
            <a:solidFill>
              <a:schemeClr val="bg2"/>
            </a:solidFill>
            <a:ln w="25400" cap="sq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smtClean="0">
                  <a:solidFill>
                    <a:srgbClr val="FFFFFF"/>
                  </a:solidFill>
                  <a:latin typeface="Calibri"/>
                </a:rPr>
                <a:t>control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19" name="Rounded Rectangle 118"/>
            <p:cNvSpPr/>
            <p:nvPr>
              <p:custDataLst>
                <p:tags r:id="rId20"/>
              </p:custDataLst>
            </p:nvPr>
          </p:nvSpPr>
          <p:spPr>
            <a:xfrm>
              <a:off x="152400" y="1200090"/>
              <a:ext cx="1600200" cy="4648200"/>
            </a:xfrm>
            <a:prstGeom prst="roundRect">
              <a:avLst/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9753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2514600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5" name="Line 4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8686800" y="971490"/>
              <a:ext cx="0" cy="1676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9" name="Line 5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2209800" y="27240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80" name="Text Box 5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05400" y="2266890"/>
              <a:ext cx="4700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non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800" dirty="0" err="1">
                  <a:solidFill>
                    <a:srgbClr val="FFFFFF"/>
                  </a:solidFill>
                  <a:latin typeface="Calibri"/>
                </a:rPr>
                <a:t>alu</a:t>
              </a:r>
              <a:endParaRPr lang="en-US" sz="1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Line 4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2209800" y="971490"/>
              <a:ext cx="0" cy="1752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800600" y="3028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4419600" y="33336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4" name="Line 49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4191000"/>
              <a:ext cx="152400" cy="152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8" name="Text Box 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477000" y="3943290"/>
              <a:ext cx="976100" cy="413639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>
                  <a:solidFill>
                    <a:srgbClr val="FFFFFF"/>
                  </a:solidFill>
                  <a:latin typeface="Calibri"/>
                </a:rPr>
                <a:t>memory</a:t>
              </a:r>
            </a:p>
          </p:txBody>
        </p:sp>
        <p:sp>
          <p:nvSpPr>
            <p:cNvPr id="80" name="Line 4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V="1">
              <a:off x="41910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 type="oval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3246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smtClean="0">
                  <a:solidFill>
                    <a:srgbClr val="FFFFFF"/>
                  </a:solidFill>
                  <a:latin typeface="Calibri"/>
                </a:rPr>
                <a:t>in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3" name="Text Box 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010400" y="3562290"/>
              <a:ext cx="5189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d</a:t>
              </a:r>
              <a:r>
                <a:rPr lang="en-US" baseline="-25000" dirty="0" err="1" smtClean="0">
                  <a:solidFill>
                    <a:srgbClr val="FFFFFF"/>
                  </a:solidFill>
                  <a:latin typeface="Calibri"/>
                </a:rPr>
                <a:t>out</a:t>
              </a:r>
              <a:endParaRPr lang="en-US" baseline="-250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6858000" y="43242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00800" y="3181290"/>
              <a:ext cx="976100" cy="394275"/>
            </a:xfrm>
            <a:prstGeom prst="rect">
              <a:avLst/>
            </a:prstGeom>
            <a:noFill/>
            <a:ln w="25400" cap="sq" algn="ctr">
              <a:noFill/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Calibri"/>
                </a:rPr>
                <a:t>addr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6858000" y="2419290"/>
              <a:ext cx="0" cy="8382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oval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8" name="Line 4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8534400" y="26478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Line 4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8229600" y="2876490"/>
              <a:ext cx="152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0" name="Line 49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8229600" y="2876490"/>
              <a:ext cx="0" cy="9144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9" name="Line 45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84582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0" name="Line 45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5334000" y="30288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1" name="Line 45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4648200" y="348609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32" name="Line 45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2971800" y="4572000"/>
              <a:ext cx="0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9" name="Line 25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V="1">
              <a:off x="28955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0" name="Line 2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V="1">
              <a:off x="31241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1" name="Line 2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3352799" y="3181291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Line 34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2057400" y="3810000"/>
              <a:ext cx="304800" cy="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5" name="Rounded Rectangle 124"/>
            <p:cNvSpPr/>
            <p:nvPr>
              <p:custDataLst>
                <p:tags r:id="rId47"/>
              </p:custDataLst>
            </p:nvPr>
          </p:nvSpPr>
          <p:spPr>
            <a:xfrm>
              <a:off x="3886200" y="1200090"/>
              <a:ext cx="2057400" cy="4648200"/>
            </a:xfrm>
            <a:prstGeom prst="roundRect">
              <a:avLst>
                <a:gd name="adj" fmla="val 11944"/>
              </a:avLst>
            </a:prstGeom>
            <a:no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0" name="Straight Connector 139"/>
            <p:cNvCxnSpPr/>
            <p:nvPr>
              <p:custDataLst>
                <p:tags r:id="rId48"/>
              </p:custDataLst>
            </p:nvPr>
          </p:nvCxnSpPr>
          <p:spPr>
            <a:xfrm flipV="1">
              <a:off x="2057400" y="5848290"/>
              <a:ext cx="1600200" cy="2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>
              <p:custDataLst>
                <p:tags r:id="rId49"/>
              </p:custDataLst>
            </p:nvPr>
          </p:nvCxnSpPr>
          <p:spPr>
            <a:xfrm rot="10800000">
              <a:off x="1905001" y="3562291"/>
              <a:ext cx="533402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50"/>
              </p:custDataLst>
            </p:nvPr>
          </p:nvCxnSpPr>
          <p:spPr>
            <a:xfrm rot="5400000">
              <a:off x="6553200" y="3181290"/>
              <a:ext cx="4724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51"/>
              </p:custDataLst>
            </p:nvPr>
          </p:nvCxnSpPr>
          <p:spPr>
            <a:xfrm rot="16200000" flipH="1">
              <a:off x="800101" y="2000190"/>
              <a:ext cx="25146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>
              <p:custDataLst>
                <p:tags r:id="rId52"/>
              </p:custDataLst>
            </p:nvPr>
          </p:nvSpPr>
          <p:spPr>
            <a:xfrm rot="5400000">
              <a:off x="3276600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>
              <p:custDataLst>
                <p:tags r:id="rId53"/>
              </p:custDataLst>
            </p:nvPr>
          </p:nvSpPr>
          <p:spPr>
            <a:xfrm rot="10800000">
              <a:off x="1752601" y="5238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>
              <p:custDataLst>
                <p:tags r:id="rId54"/>
              </p:custDataLst>
            </p:nvPr>
          </p:nvCxnSpPr>
          <p:spPr>
            <a:xfrm rot="10800000">
              <a:off x="2057400" y="514290"/>
              <a:ext cx="65532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Arc 113"/>
            <p:cNvSpPr/>
            <p:nvPr>
              <p:custDataLst>
                <p:tags r:id="rId55"/>
              </p:custDataLst>
            </p:nvPr>
          </p:nvSpPr>
          <p:spPr>
            <a:xfrm>
              <a:off x="83058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Arc 117"/>
            <p:cNvSpPr/>
            <p:nvPr>
              <p:custDataLst>
                <p:tags r:id="rId56"/>
              </p:custDataLst>
            </p:nvPr>
          </p:nvSpPr>
          <p:spPr>
            <a:xfrm rot="5400000">
              <a:off x="2133601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Arc 119"/>
            <p:cNvSpPr/>
            <p:nvPr>
              <p:custDataLst>
                <p:tags r:id="rId57"/>
              </p:custDataLst>
            </p:nvPr>
          </p:nvSpPr>
          <p:spPr>
            <a:xfrm rot="16200000">
              <a:off x="2057400" y="514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/>
            <p:cNvSpPr/>
            <p:nvPr>
              <p:custDataLst>
                <p:tags r:id="rId58"/>
              </p:custDataLst>
            </p:nvPr>
          </p:nvSpPr>
          <p:spPr>
            <a:xfrm rot="10800000">
              <a:off x="2057400" y="29526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c 122"/>
            <p:cNvSpPr/>
            <p:nvPr>
              <p:custDataLst>
                <p:tags r:id="rId59"/>
              </p:custDataLst>
            </p:nvPr>
          </p:nvSpPr>
          <p:spPr>
            <a:xfrm rot="10800000" flipV="1">
              <a:off x="1752601" y="35622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Arc 134"/>
            <p:cNvSpPr/>
            <p:nvPr>
              <p:custDataLst>
                <p:tags r:id="rId60"/>
              </p:custDataLst>
            </p:nvPr>
          </p:nvSpPr>
          <p:spPr>
            <a:xfrm rot="16200000" flipV="1">
              <a:off x="3276600" y="1200090"/>
              <a:ext cx="609600" cy="609600"/>
            </a:xfrm>
            <a:prstGeom prst="arc">
              <a:avLst/>
            </a:prstGeom>
            <a:ln w="76200" cap="rnd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>
              <p:custDataLst>
                <p:tags r:id="rId61"/>
              </p:custDataLst>
            </p:nvPr>
          </p:nvCxnSpPr>
          <p:spPr>
            <a:xfrm rot="10800000">
              <a:off x="3048000" y="1200090"/>
              <a:ext cx="533400" cy="0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Arc 142"/>
            <p:cNvSpPr/>
            <p:nvPr>
              <p:custDataLst>
                <p:tags r:id="rId62"/>
              </p:custDataLst>
            </p:nvPr>
          </p:nvSpPr>
          <p:spPr>
            <a:xfrm rot="10800000" flipV="1">
              <a:off x="2743200" y="1123890"/>
              <a:ext cx="609600" cy="609600"/>
            </a:xfrm>
            <a:prstGeom prst="arc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63"/>
              </p:custDataLst>
            </p:nvPr>
          </p:nvCxnSpPr>
          <p:spPr>
            <a:xfrm rot="10800000" flipV="1">
              <a:off x="3048000" y="1123888"/>
              <a:ext cx="4648200" cy="1"/>
            </a:xfrm>
            <a:prstGeom prst="line">
              <a:avLst/>
            </a:prstGeom>
            <a:ln w="762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48" idx="0"/>
            </p:cNvCxnSpPr>
            <p:nvPr>
              <p:custDataLst>
                <p:tags r:id="rId64"/>
              </p:custDataLst>
            </p:nvPr>
          </p:nvCxnSpPr>
          <p:spPr>
            <a:xfrm rot="5400000">
              <a:off x="7886700" y="1466790"/>
              <a:ext cx="762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685798" y="2800290"/>
              <a:ext cx="2" cy="762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04800" y="35622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onsolas" pitchFamily="49" charset="0"/>
                </a:rPr>
                <a:t>PC</a:t>
              </a:r>
              <a:endParaRPr lang="en-US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66" name="Line 18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H="1">
              <a:off x="1219200" y="3181290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69" name="Line 21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685798" y="3867088"/>
              <a:ext cx="2" cy="457201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arrow" w="med" len="med"/>
              <a:tailEnd type="none" w="med" len="med"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3" name="Line 4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 flipV="1">
              <a:off x="1295400" y="2266890"/>
              <a:ext cx="1524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75" name="Rectangle 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04800" y="1733490"/>
              <a:ext cx="990600" cy="1066800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memory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Oval 1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7200" y="4324290"/>
              <a:ext cx="990600" cy="6858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new</a:t>
              </a:r>
              <a:br>
                <a:rPr lang="en-US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dirty="0" smtClean="0">
                  <a:solidFill>
                    <a:srgbClr val="FFFFFF"/>
                  </a:solidFill>
                  <a:latin typeface="Calibri"/>
                </a:rPr>
                <a:t>pc</a:t>
              </a:r>
              <a:endParaRPr lang="en-US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6" name="Line 49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flipH="1" flipV="1">
              <a:off x="1447800" y="2266890"/>
              <a:ext cx="0" cy="1524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85800" y="3181290"/>
              <a:ext cx="533400" cy="0"/>
            </a:xfrm>
            <a:prstGeom prst="line">
              <a:avLst/>
            </a:prstGeom>
            <a:noFill/>
            <a:ln w="25400" cap="sq">
              <a:solidFill>
                <a:schemeClr val="accent1"/>
              </a:solidFill>
              <a:round/>
              <a:headEnd type="oval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7" name="Line 4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1447800" y="3790890"/>
              <a:ext cx="609600" cy="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1" name="Line 43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3505200" y="2038290"/>
              <a:ext cx="1447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2" name="Line 44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3505200" y="2876490"/>
              <a:ext cx="114046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9776" name="Line 48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 flipH="1">
              <a:off x="5562600" y="2419290"/>
              <a:ext cx="28194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2249777" name="Line 49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 flipV="1">
              <a:off x="2209800" y="971490"/>
              <a:ext cx="64770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81" name="Line 44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4191000" y="3759427"/>
              <a:ext cx="2209800" cy="31463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91" name="Line 49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V="1">
              <a:off x="7543800" y="3790890"/>
              <a:ext cx="685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26" name="Line 4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52800" y="4343400"/>
              <a:ext cx="10668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7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-609596" y="3409888"/>
              <a:ext cx="4724398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49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1371600" y="36384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>
              <p:custDataLst>
                <p:tags r:id="rId84"/>
              </p:custDataLst>
            </p:nvPr>
          </p:nvSpPr>
          <p:spPr>
            <a:xfrm>
              <a:off x="1371600" y="590538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IF/ID</a:t>
              </a:r>
            </a:p>
          </p:txBody>
        </p:sp>
        <p:sp>
          <p:nvSpPr>
            <p:cNvPr id="154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15240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>
              <p:custDataLst>
                <p:tags r:id="rId86"/>
              </p:custDataLst>
            </p:nvPr>
          </p:nvSpPr>
          <p:spPr>
            <a:xfrm>
              <a:off x="3505200" y="5924490"/>
              <a:ext cx="76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ID/EX</a:t>
              </a:r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562601" y="3409890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58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3581401" y="3409889"/>
              <a:ext cx="4724400" cy="304799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72" name="Rectangle 19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8382000" y="2266890"/>
              <a:ext cx="152400" cy="7620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75" name="TextBox 174"/>
            <p:cNvSpPr txBox="1"/>
            <p:nvPr>
              <p:custDataLst>
                <p:tags r:id="rId90"/>
              </p:custDataLst>
            </p:nvPr>
          </p:nvSpPr>
          <p:spPr>
            <a:xfrm>
              <a:off x="5334000" y="592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EX/MEM</a:t>
              </a:r>
            </a:p>
          </p:txBody>
        </p:sp>
        <p:sp>
          <p:nvSpPr>
            <p:cNvPr id="179" name="TextBox 178"/>
            <p:cNvSpPr txBox="1"/>
            <p:nvPr>
              <p:custDataLst>
                <p:tags r:id="rId91"/>
              </p:custDataLst>
            </p:nvPr>
          </p:nvSpPr>
          <p:spPr>
            <a:xfrm>
              <a:off x="7315200" y="592449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MEM/WB</a:t>
              </a:r>
            </a:p>
          </p:txBody>
        </p:sp>
        <p:sp>
          <p:nvSpPr>
            <p:cNvPr id="180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05200" y="426720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3505200" y="27240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2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3505200" y="1885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3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3619504" y="5352991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4" name="Line 25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 flipV="1">
              <a:off x="3505199" y="55434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Text Box 1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 rot="16200000">
              <a:off x="56769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6" name="Line 25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55625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7" name="Text Box 11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 rot="16200000">
              <a:off x="7658101" y="5352990"/>
              <a:ext cx="533398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ctrl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8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7543796" y="5543488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89" name="Text Box 1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16200000">
              <a:off x="55626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0" name="Text Box 11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5562600" y="22668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1" name="Text Box 11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16200000">
              <a:off x="7543800" y="2266891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2" name="Text Box 11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 rot="16200000">
              <a:off x="7543800" y="3638490"/>
              <a:ext cx="762000" cy="304799"/>
            </a:xfrm>
            <a:prstGeom prst="rect">
              <a:avLst/>
            </a:pr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93" name="Line 25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V="1">
              <a:off x="3505200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4" name="Line 25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3505200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5" name="Line 25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 flipV="1">
              <a:off x="5562599" y="56958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6" name="Line 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 flipV="1">
              <a:off x="5562599" y="5391089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7" name="Line 25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 flipV="1">
              <a:off x="7543799" y="56958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98" name="Line 25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 flipV="1">
              <a:off x="7543799" y="5391090"/>
              <a:ext cx="228601" cy="1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62" name="Oval 17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76500" y="1039467"/>
              <a:ext cx="1066800" cy="762000"/>
            </a:xfrm>
            <a:prstGeom prst="ellipse">
              <a:avLst/>
            </a:prstGeom>
            <a:solidFill>
              <a:schemeClr val="bg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>
                <a:lnSpc>
                  <a:spcPct val="80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compute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jump/branch</a:t>
              </a:r>
              <a:br>
                <a:rPr lang="en-US" sz="14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targets</a:t>
              </a:r>
              <a:endParaRPr lang="en-US" sz="1400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64" name="Group 163"/>
            <p:cNvGrpSpPr/>
            <p:nvPr>
              <p:custDataLst>
                <p:tags r:id="rId112"/>
              </p:custDataLst>
            </p:nvPr>
          </p:nvGrpSpPr>
          <p:grpSpPr>
            <a:xfrm>
              <a:off x="838200" y="3028890"/>
              <a:ext cx="304800" cy="304800"/>
              <a:chOff x="990600" y="2971800"/>
              <a:chExt cx="304800" cy="304800"/>
            </a:xfrm>
            <a:solidFill>
              <a:schemeClr val="tx1"/>
            </a:solidFill>
          </p:grpSpPr>
          <p:sp>
            <p:nvSpPr>
              <p:cNvPr id="165" name="Freeform 164"/>
              <p:cNvSpPr/>
              <p:nvPr>
                <p:custDataLst>
                  <p:tags r:id="rId130"/>
                </p:custDataLst>
              </p:nvPr>
            </p:nvSpPr>
            <p:spPr>
              <a:xfrm>
                <a:off x="990600" y="2971800"/>
                <a:ext cx="304800" cy="304800"/>
              </a:xfrm>
              <a:custGeom>
                <a:avLst/>
                <a:gdLst>
                  <a:gd name="connsiteX0" fmla="*/ 0 w 685800"/>
                  <a:gd name="connsiteY0" fmla="*/ 0 h 762000"/>
                  <a:gd name="connsiteX1" fmla="*/ 685800 w 685800"/>
                  <a:gd name="connsiteY1" fmla="*/ 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7620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190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762000"/>
                  <a:gd name="connsiteX1" fmla="*/ 685800 w 685800"/>
                  <a:gd name="connsiteY1" fmla="*/ 317500 h 762000"/>
                  <a:gd name="connsiteX2" fmla="*/ 685800 w 685800"/>
                  <a:gd name="connsiteY2" fmla="*/ 571500 h 762000"/>
                  <a:gd name="connsiteX3" fmla="*/ 0 w 685800"/>
                  <a:gd name="connsiteY3" fmla="*/ 762000 h 762000"/>
                  <a:gd name="connsiteX4" fmla="*/ 0 w 685800"/>
                  <a:gd name="connsiteY4" fmla="*/ 0 h 762000"/>
                  <a:gd name="connsiteX0" fmla="*/ 0 w 685800"/>
                  <a:gd name="connsiteY0" fmla="*/ 0 h 952500"/>
                  <a:gd name="connsiteX1" fmla="*/ 685800 w 685800"/>
                  <a:gd name="connsiteY1" fmla="*/ 317500 h 952500"/>
                  <a:gd name="connsiteX2" fmla="*/ 685800 w 685800"/>
                  <a:gd name="connsiteY2" fmla="*/ 952500 h 952500"/>
                  <a:gd name="connsiteX3" fmla="*/ 0 w 685800"/>
                  <a:gd name="connsiteY3" fmla="*/ 762000 h 952500"/>
                  <a:gd name="connsiteX4" fmla="*/ 0 w 685800"/>
                  <a:gd name="connsiteY4" fmla="*/ 0 h 9525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171450 w 685800"/>
                  <a:gd name="connsiteY4" fmla="*/ 635000 h 1270000"/>
                  <a:gd name="connsiteX5" fmla="*/ 0 w 685800"/>
                  <a:gd name="connsiteY5" fmla="*/ 508000 h 1270000"/>
                  <a:gd name="connsiteX6" fmla="*/ 0 w 685800"/>
                  <a:gd name="connsiteY6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171450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685800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685800"/>
                  <a:gd name="connsiteY0" fmla="*/ 0 h 1270000"/>
                  <a:gd name="connsiteX1" fmla="*/ 489857 w 685800"/>
                  <a:gd name="connsiteY1" fmla="*/ 317500 h 1270000"/>
                  <a:gd name="connsiteX2" fmla="*/ 685800 w 685800"/>
                  <a:gd name="connsiteY2" fmla="*/ 952500 h 1270000"/>
                  <a:gd name="connsiteX3" fmla="*/ 0 w 685800"/>
                  <a:gd name="connsiteY3" fmla="*/ 1270000 h 1270000"/>
                  <a:gd name="connsiteX4" fmla="*/ 0 w 685800"/>
                  <a:gd name="connsiteY4" fmla="*/ 762000 h 1270000"/>
                  <a:gd name="connsiteX5" fmla="*/ 97971 w 685800"/>
                  <a:gd name="connsiteY5" fmla="*/ 635000 h 1270000"/>
                  <a:gd name="connsiteX6" fmla="*/ 0 w 685800"/>
                  <a:gd name="connsiteY6" fmla="*/ 508000 h 1270000"/>
                  <a:gd name="connsiteX7" fmla="*/ 0 w 685800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9797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08000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62000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  <a:gd name="connsiteX0" fmla="*/ 0 w 489857"/>
                  <a:gd name="connsiteY0" fmla="*/ 0 h 1270000"/>
                  <a:gd name="connsiteX1" fmla="*/ 489857 w 489857"/>
                  <a:gd name="connsiteY1" fmla="*/ 317500 h 1270000"/>
                  <a:gd name="connsiteX2" fmla="*/ 489857 w 489857"/>
                  <a:gd name="connsiteY2" fmla="*/ 952500 h 1270000"/>
                  <a:gd name="connsiteX3" fmla="*/ 0 w 489857"/>
                  <a:gd name="connsiteY3" fmla="*/ 1270000 h 1270000"/>
                  <a:gd name="connsiteX4" fmla="*/ 0 w 489857"/>
                  <a:gd name="connsiteY4" fmla="*/ 714375 h 1270000"/>
                  <a:gd name="connsiteX5" fmla="*/ 40821 w 489857"/>
                  <a:gd name="connsiteY5" fmla="*/ 635000 h 1270000"/>
                  <a:gd name="connsiteX6" fmla="*/ 0 w 489857"/>
                  <a:gd name="connsiteY6" fmla="*/ 555625 h 1270000"/>
                  <a:gd name="connsiteX7" fmla="*/ 0 w 489857"/>
                  <a:gd name="connsiteY7" fmla="*/ 0 h 1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9857" h="1270000">
                    <a:moveTo>
                      <a:pt x="0" y="0"/>
                    </a:moveTo>
                    <a:lnTo>
                      <a:pt x="489857" y="317500"/>
                    </a:lnTo>
                    <a:lnTo>
                      <a:pt x="489857" y="952500"/>
                    </a:lnTo>
                    <a:lnTo>
                      <a:pt x="0" y="1270000"/>
                    </a:lnTo>
                    <a:lnTo>
                      <a:pt x="0" y="714375"/>
                    </a:lnTo>
                    <a:lnTo>
                      <a:pt x="40821" y="635000"/>
                    </a:lnTo>
                    <a:lnTo>
                      <a:pt x="0" y="5556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28575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Text Box 11"/>
              <p:cNvSpPr txBox="1"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081086" y="3002753"/>
                <a:ext cx="152400" cy="22860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 eaLnBrk="1" hangingPunct="1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:r>
                  <a:rPr lang="en-US" sz="1600" dirty="0" smtClean="0">
                    <a:solidFill>
                      <a:srgbClr val="FFFFFF"/>
                    </a:solidFill>
                    <a:latin typeface="Consolas" pitchFamily="49" charset="0"/>
                  </a:rPr>
                  <a:t>+4</a:t>
                </a:r>
                <a:endParaRPr lang="en-US" sz="1600" dirty="0">
                  <a:solidFill>
                    <a:srgbClr val="FFFFFF"/>
                  </a:solidFill>
                  <a:latin typeface="Consolas" pitchFamily="49" charset="0"/>
                </a:endParaRPr>
              </a:p>
            </p:txBody>
          </p:sp>
        </p:grpSp>
        <p:sp>
          <p:nvSpPr>
            <p:cNvPr id="171" name="Line 2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990600" y="5010090"/>
              <a:ext cx="1" cy="228600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anchor="ctr" anchorCtr="1">
              <a:noAutofit/>
            </a:bodyPr>
            <a:lstStyle/>
            <a:p>
              <a:endParaRPr lang="en-US" dirty="0"/>
            </a:p>
          </p:txBody>
        </p:sp>
        <p:sp>
          <p:nvSpPr>
            <p:cNvPr id="173" name="Line 49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2057400" y="3790891"/>
              <a:ext cx="0" cy="1143000"/>
            </a:xfrm>
            <a:prstGeom prst="line">
              <a:avLst/>
            </a:prstGeom>
            <a:noFill/>
            <a:ln w="25400" cap="sq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115"/>
              </p:custDataLst>
            </p:nvPr>
          </p:nvCxnSpPr>
          <p:spPr>
            <a:xfrm rot="5400000">
              <a:off x="4343400" y="3790890"/>
              <a:ext cx="152400" cy="0"/>
            </a:xfrm>
            <a:prstGeom prst="line">
              <a:avLst/>
            </a:prstGeom>
            <a:ln w="889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Line 49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419600" y="3333690"/>
              <a:ext cx="22654" cy="99060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59" name="Line 4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2209800" y="4343400"/>
              <a:ext cx="457200" cy="0"/>
            </a:xfrm>
            <a:prstGeom prst="line">
              <a:avLst/>
            </a:prstGeom>
            <a:noFill/>
            <a:ln w="25400" cap="sq">
              <a:solidFill>
                <a:srgbClr val="66FF33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46" name="Line 4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5486400" y="2952690"/>
              <a:ext cx="0" cy="228600"/>
            </a:xfrm>
            <a:prstGeom prst="line">
              <a:avLst/>
            </a:prstGeom>
            <a:noFill/>
            <a:ln w="25400" cap="sq">
              <a:solidFill>
                <a:srgbClr val="00FF00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160" name="Oval 159"/>
            <p:cNvSpPr/>
            <p:nvPr>
              <p:custDataLst>
                <p:tags r:id="rId119"/>
              </p:custDataLst>
            </p:nvPr>
          </p:nvSpPr>
          <p:spPr>
            <a:xfrm>
              <a:off x="4645660" y="4343400"/>
              <a:ext cx="993140" cy="927103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forward</a:t>
              </a:r>
              <a:br>
                <a:rPr lang="en-US" dirty="0" smtClean="0"/>
              </a:br>
              <a:r>
                <a:rPr lang="en-US" dirty="0" smtClean="0"/>
                <a:t>unit</a:t>
              </a:r>
              <a:endParaRPr lang="en-US" dirty="0"/>
            </a:p>
          </p:txBody>
        </p:sp>
        <p:sp>
          <p:nvSpPr>
            <p:cNvPr id="161" name="Oval 160"/>
            <p:cNvSpPr/>
            <p:nvPr>
              <p:custDataLst>
                <p:tags r:id="rId120"/>
              </p:custDataLst>
            </p:nvPr>
          </p:nvSpPr>
          <p:spPr>
            <a:xfrm>
              <a:off x="2324099" y="4479351"/>
              <a:ext cx="1066802" cy="91440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rtlCol="0" anchor="ctr"/>
            <a:lstStyle/>
            <a:p>
              <a:pPr algn="ctr"/>
              <a:r>
                <a:rPr lang="en-US" dirty="0" smtClean="0"/>
                <a:t>detect</a:t>
              </a:r>
              <a:br>
                <a:rPr lang="en-US" dirty="0" smtClean="0"/>
              </a:br>
              <a:r>
                <a:rPr lang="en-US" dirty="0" smtClean="0"/>
                <a:t>hazard</a:t>
              </a:r>
              <a:endParaRPr lang="en-US" dirty="0"/>
            </a:p>
          </p:txBody>
        </p:sp>
        <p:sp>
          <p:nvSpPr>
            <p:cNvPr id="217" name="Rectangle 1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343400" y="2362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8" name="Line 43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 flipH="1">
              <a:off x="4267200" y="1143000"/>
              <a:ext cx="2133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0" name="Line 43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H="1">
              <a:off x="6400800" y="1143000"/>
              <a:ext cx="0" cy="1276288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1" name="Line 43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 flipV="1">
              <a:off x="4114800" y="990600"/>
              <a:ext cx="0" cy="173349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2" name="Line 43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H="1" flipV="1">
              <a:off x="4267200" y="1142997"/>
              <a:ext cx="0" cy="1352492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4" name="Line 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 flipV="1">
              <a:off x="4114800" y="2743199"/>
              <a:ext cx="2286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5" name="Line 43"/>
            <p:cNvSpPr>
              <a:spLocks noChangeShapeType="1"/>
            </p:cNvSpPr>
            <p:nvPr>
              <p:custDataLst>
                <p:tags r:id="rId127"/>
              </p:custDataLst>
            </p:nvPr>
          </p:nvSpPr>
          <p:spPr bwMode="auto">
            <a:xfrm flipV="1">
              <a:off x="4114800" y="1904999"/>
              <a:ext cx="304800" cy="0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26" name="Line 43"/>
            <p:cNvSpPr>
              <a:spLocks noChangeShapeType="1"/>
            </p:cNvSpPr>
            <p:nvPr>
              <p:custDataLst>
                <p:tags r:id="rId128"/>
              </p:custDataLst>
            </p:nvPr>
          </p:nvSpPr>
          <p:spPr bwMode="auto">
            <a:xfrm flipV="1">
              <a:off x="4267200" y="1676399"/>
              <a:ext cx="175054" cy="1"/>
            </a:xfrm>
            <a:prstGeom prst="line">
              <a:avLst/>
            </a:prstGeom>
            <a:noFill/>
            <a:ln w="57150" cap="sq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oval" w="med" len="med"/>
              <a:tailEnd type="none" w="sm" len="sm"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  <p:sp>
          <p:nvSpPr>
            <p:cNvPr id="216" name="Rectangle 1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419600" y="1600200"/>
              <a:ext cx="152400" cy="609600"/>
            </a:xfrm>
            <a:custGeom>
              <a:avLst/>
              <a:gdLst>
                <a:gd name="connsiteX0" fmla="*/ 0 w 609600"/>
                <a:gd name="connsiteY0" fmla="*/ 0 h 1143000"/>
                <a:gd name="connsiteX1" fmla="*/ 609600 w 609600"/>
                <a:gd name="connsiteY1" fmla="*/ 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11430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0 w 609600"/>
                <a:gd name="connsiteY4" fmla="*/ 0 h 1143000"/>
                <a:gd name="connsiteX0" fmla="*/ 304800 w 609600"/>
                <a:gd name="connsiteY0" fmla="*/ 0 h 1143000"/>
                <a:gd name="connsiteX1" fmla="*/ 609600 w 609600"/>
                <a:gd name="connsiteY1" fmla="*/ 152400 h 1143000"/>
                <a:gd name="connsiteX2" fmla="*/ 609600 w 609600"/>
                <a:gd name="connsiteY2" fmla="*/ 990600 h 1143000"/>
                <a:gd name="connsiteX3" fmla="*/ 0 w 609600"/>
                <a:gd name="connsiteY3" fmla="*/ 1143000 h 1143000"/>
                <a:gd name="connsiteX4" fmla="*/ 304800 w 609600"/>
                <a:gd name="connsiteY4" fmla="*/ 0 h 1143000"/>
                <a:gd name="connsiteX0" fmla="*/ 0 w 304800"/>
                <a:gd name="connsiteY0" fmla="*/ 0 h 1143000"/>
                <a:gd name="connsiteX1" fmla="*/ 304800 w 304800"/>
                <a:gd name="connsiteY1" fmla="*/ 152400 h 1143000"/>
                <a:gd name="connsiteX2" fmla="*/ 304800 w 304800"/>
                <a:gd name="connsiteY2" fmla="*/ 990600 h 1143000"/>
                <a:gd name="connsiteX3" fmla="*/ 0 w 304800"/>
                <a:gd name="connsiteY3" fmla="*/ 1143000 h 1143000"/>
                <a:gd name="connsiteX4" fmla="*/ 0 w 304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1143000">
                  <a:moveTo>
                    <a:pt x="0" y="0"/>
                  </a:moveTo>
                  <a:lnTo>
                    <a:pt x="304800" y="152400"/>
                  </a:lnTo>
                  <a:lnTo>
                    <a:pt x="304800" y="9906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1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2" name="TextBox 201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/>
      <p:bldP spid="200" grpId="0" animBg="1"/>
      <p:bldP spid="2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672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67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2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867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67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67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67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67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67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67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67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67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6735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673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6737" name="Rectangle 17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86738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6739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0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6741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2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3" name="Rectangle 23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4" name="Rectangle 24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5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6746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6747" name="Rectangle 27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8" name="Rectangle 28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49" name="Rectangle 29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50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6751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6752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6753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6754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6755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6756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6757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6758" name="AutoShape 38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6759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6760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1" name="Rectangle 4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6762" name="Text Box 4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grpSp>
        <p:nvGrpSpPr>
          <p:cNvPr id="3486763" name="Group 43"/>
          <p:cNvGrpSpPr>
            <a:grpSpLocks/>
          </p:cNvGrpSpPr>
          <p:nvPr/>
        </p:nvGrpSpPr>
        <p:grpSpPr bwMode="auto">
          <a:xfrm>
            <a:off x="3990975" y="2119313"/>
            <a:ext cx="2430463" cy="1404937"/>
            <a:chOff x="2514" y="1335"/>
            <a:chExt cx="1531" cy="885"/>
          </a:xfrm>
        </p:grpSpPr>
        <p:sp>
          <p:nvSpPr>
            <p:cNvPr id="3486764" name="Text Box 44"/>
            <p:cNvSpPr txBox="1">
              <a:spLocks noChangeArrowheads="1"/>
            </p:cNvSpPr>
            <p:nvPr/>
          </p:nvSpPr>
          <p:spPr bwMode="auto">
            <a:xfrm>
              <a:off x="2514" y="1335"/>
              <a:ext cx="85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 err="1">
                  <a:solidFill>
                    <a:schemeClr val="bg1"/>
                  </a:solidFill>
                </a:rPr>
                <a:t>Addr</a:t>
              </a:r>
              <a:r>
                <a:rPr lang="en-US" b="1" dirty="0">
                  <a:solidFill>
                    <a:schemeClr val="bg1"/>
                  </a:solidFill>
                </a:rPr>
                <a:t>: </a:t>
              </a:r>
              <a:r>
                <a:rPr lang="en-US" b="1" dirty="0" smtClean="0">
                  <a:solidFill>
                    <a:schemeClr val="accent1"/>
                  </a:solidFill>
                </a:rPr>
                <a:t>00</a:t>
              </a:r>
              <a:r>
                <a:rPr lang="en-US" b="1" dirty="0" smtClean="0">
                  <a:solidFill>
                    <a:schemeClr val="bg1"/>
                  </a:solidFill>
                </a:rPr>
                <a:t>00</a:t>
              </a:r>
              <a:r>
                <a:rPr lang="en-US" b="1" u="sng" dirty="0" smtClean="0">
                  <a:solidFill>
                    <a:srgbClr val="3333CC"/>
                  </a:solidFill>
                </a:rPr>
                <a:t>1</a:t>
              </a:r>
              <a:endParaRPr lang="en-US" b="1" u="sng" dirty="0">
                <a:solidFill>
                  <a:srgbClr val="3333CC"/>
                </a:solidFill>
              </a:endParaRPr>
            </a:p>
          </p:txBody>
        </p:sp>
        <p:sp>
          <p:nvSpPr>
            <p:cNvPr id="3486765" name="Line 45"/>
            <p:cNvSpPr>
              <a:spLocks noChangeShapeType="1"/>
            </p:cNvSpPr>
            <p:nvPr/>
          </p:nvSpPr>
          <p:spPr bwMode="auto">
            <a:xfrm flipH="1">
              <a:off x="2889" y="1566"/>
              <a:ext cx="113" cy="14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6766" name="Freeform 46"/>
            <p:cNvSpPr>
              <a:spLocks/>
            </p:cNvSpPr>
            <p:nvPr/>
          </p:nvSpPr>
          <p:spPr bwMode="auto">
            <a:xfrm flipV="1">
              <a:off x="3316" y="1488"/>
              <a:ext cx="729" cy="732"/>
            </a:xfrm>
            <a:custGeom>
              <a:avLst/>
              <a:gdLst>
                <a:gd name="T0" fmla="*/ 0 w 616"/>
                <a:gd name="T1" fmla="*/ 720 h 720"/>
                <a:gd name="T2" fmla="*/ 576 w 616"/>
                <a:gd name="T3" fmla="*/ 240 h 720"/>
                <a:gd name="T4" fmla="*/ 240 w 616"/>
                <a:gd name="T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6" h="720">
                  <a:moveTo>
                    <a:pt x="0" y="720"/>
                  </a:moveTo>
                  <a:cubicBezTo>
                    <a:pt x="268" y="540"/>
                    <a:pt x="536" y="360"/>
                    <a:pt x="576" y="240"/>
                  </a:cubicBezTo>
                  <a:cubicBezTo>
                    <a:pt x="616" y="120"/>
                    <a:pt x="296" y="40"/>
                    <a:pt x="240" y="0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6767" name="Text Box 47"/>
          <p:cNvSpPr txBox="1">
            <a:spLocks noChangeArrowheads="1"/>
          </p:cNvSpPr>
          <p:nvPr/>
        </p:nvSpPr>
        <p:spPr bwMode="auto">
          <a:xfrm rot="-2303366">
            <a:off x="5830888" y="257333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86768" name="Rectangle 48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769" name="Rectangle 49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0" name="Text Box 50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6771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2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3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4" name="Rectangle 54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5" name="Rectangle 55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6" name="Rectangle 56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6777" name="Rectangle 57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6778" name="Rectangle 58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8770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1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877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77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8877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877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877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877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877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877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878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878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878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8783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878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8785" name="Rectangle 17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88786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7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88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8789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0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1" name="Rectangle 23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2" name="Rectangle 24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3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8794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8795" name="Rectangle 27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6" name="Rectangle 28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7" name="Rectangle 29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798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8799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8800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8801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8802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8803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8804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8805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8806" name="AutoShape 38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8807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88808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09" name="Rectangle 4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88810" name="Text Box 4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88811" name="Rectangle 43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8812" name="Rectangle 44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13" name="Text Box 4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8814" name="Rectangle 46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5" name="Rectangle 47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6" name="Rectangle 48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17" name="Rectangle 49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8" name="Rectangle 50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19" name="Rectangle 51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88820" name="Rectangle 52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88821" name="Rectangle 5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818" name="Rectangle 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19" name="Rectangle 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0" name="Rectangle 4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2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2" name="Rectangle 6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0823" name="Rectangle 7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90825" name="Rectangle 9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0826" name="Rectangle 10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0827" name="Rectangle 11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0828" name="Rectangle 12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0829" name="Rectangle 13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0830" name="Rectangle 14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0831" name="Rectangle 15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0832" name="Rectangle 16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0833" name="Text Box 17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0834" name="Text Box 1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0835" name="Text Box 19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0836" name="Rectangle 20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0837" name="Rectangle 21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38" name="Rectangle 22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39" name="Text Box 23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0840" name="Rectangle 24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1" name="Rectangle 25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2" name="Rectangle 2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3" name="Rectangle 27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4" name="Text Box 28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0845" name="Text Box 29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0846" name="Rectangle 30"/>
          <p:cNvSpPr>
            <a:spLocks noChangeArrowheads="1"/>
          </p:cNvSpPr>
          <p:nvPr/>
        </p:nvSpPr>
        <p:spPr bwMode="blackWhite">
          <a:xfrm>
            <a:off x="4267200" y="42370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90847" name="Rectangle 31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8" name="Rectangle 32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49" name="Rectangle 3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0850" name="Rectangle 3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0851" name="Rectangle 3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0852" name="Rectangle 3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0853" name="Rectangle 3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0854" name="Rectangle 3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0855" name="Rectangle 3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0856" name="Rectangle 4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0857" name="AutoShape 41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0858" name="Rectangle 42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0859" name="Rectangle 43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0" name="Rectangle 44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0861" name="Text Box 45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0862" name="Rectangle 46"/>
          <p:cNvSpPr>
            <a:spLocks noChangeArrowheads="1"/>
          </p:cNvSpPr>
          <p:nvPr/>
        </p:nvSpPr>
        <p:spPr bwMode="auto">
          <a:xfrm>
            <a:off x="4814888" y="45418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3" name="Rectangle 47"/>
          <p:cNvSpPr>
            <a:spLocks noChangeArrowheads="1"/>
          </p:cNvSpPr>
          <p:nvPr/>
        </p:nvSpPr>
        <p:spPr bwMode="auto">
          <a:xfrm>
            <a:off x="4800600" y="42529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0864" name="Rectangle 48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0865" name="Text Box 49"/>
          <p:cNvSpPr txBox="1">
            <a:spLocks noChangeArrowheads="1"/>
          </p:cNvSpPr>
          <p:nvPr/>
        </p:nvSpPr>
        <p:spPr bwMode="auto">
          <a:xfrm>
            <a:off x="4092575" y="1905000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90866" name="Freeform 50"/>
          <p:cNvSpPr>
            <a:spLocks/>
          </p:cNvSpPr>
          <p:nvPr/>
        </p:nvSpPr>
        <p:spPr bwMode="auto">
          <a:xfrm flipV="1">
            <a:off x="5348288" y="2274332"/>
            <a:ext cx="1101725" cy="236434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90867" name="Text Box 51"/>
          <p:cNvSpPr txBox="1">
            <a:spLocks noChangeArrowheads="1"/>
          </p:cNvSpPr>
          <p:nvPr/>
        </p:nvSpPr>
        <p:spPr bwMode="auto">
          <a:xfrm rot="-2303366">
            <a:off x="5511800" y="22225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90868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69" name="Rectangle 53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0" name="Rectangle 54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1" name="Rectangle 55"/>
          <p:cNvSpPr>
            <a:spLocks noChangeArrowheads="1"/>
          </p:cNvSpPr>
          <p:nvPr/>
        </p:nvSpPr>
        <p:spPr bwMode="ltGray">
          <a:xfrm>
            <a:off x="4787900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2" name="Rectangle 56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3" name="Rectangle 57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0874" name="Rectangle 58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0875" name="Text Box 59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0876" name="Rectangle 60"/>
          <p:cNvSpPr>
            <a:spLocks noChangeArrowheads="1"/>
          </p:cNvSpPr>
          <p:nvPr/>
        </p:nvSpPr>
        <p:spPr bwMode="ltGray">
          <a:xfrm>
            <a:off x="426085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0877" name="Line 61"/>
          <p:cNvSpPr>
            <a:spLocks noChangeShapeType="1"/>
          </p:cNvSpPr>
          <p:nvPr/>
        </p:nvSpPr>
        <p:spPr bwMode="auto">
          <a:xfrm flipH="1">
            <a:off x="4546599" y="2209800"/>
            <a:ext cx="292100" cy="19875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866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2867" name="Rectangle 3"/>
          <p:cNvSpPr>
            <a:spLocks noChangeArrowheads="1"/>
          </p:cNvSpPr>
          <p:nvPr/>
        </p:nvSpPr>
        <p:spPr bwMode="blackWhite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9286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86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9287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287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287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287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287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287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287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287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287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2879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288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2881" name="Rectangle 17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2" name="Rectangle 18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3" name="Text Box 19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2884" name="Rectangle 20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5" name="Rectangle 2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6" name="Rectangle 22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7" name="Rectangle 23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88" name="Text Box 24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2889" name="Text Box 25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2890" name="Rectangle 26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1" name="Rectangle 27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892" name="Rectangle 2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2893" name="Rectangle 2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2894" name="Rectangle 3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2895" name="Rectangle 3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2896" name="Rectangle 3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2897" name="Rectangle 3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2898" name="Rectangle 3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2899" name="Rectangle 3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2900" name="AutoShape 36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2901" name="Rectangle 3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02" name="Text Box 38"/>
          <p:cNvSpPr txBox="1">
            <a:spLocks noChangeArrowheads="1"/>
          </p:cNvSpPr>
          <p:nvPr/>
        </p:nvSpPr>
        <p:spPr bwMode="auto">
          <a:xfrm>
            <a:off x="4083050" y="5486400"/>
            <a:ext cx="1538288" cy="9445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92903" name="Rectangle 3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05" name="Text Box 41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2906" name="Rectangle 4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7" name="Rectangle 43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8" name="Rectangle 44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09" name="Rectangle 45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0" name="Rectangle 46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1" name="Rectangle 47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2" name="Rectangle 48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3" name="Rectangle 4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4" name="Rectangle 5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5" name="Rectangle 5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6" name="Rectangle 52"/>
          <p:cNvSpPr>
            <a:spLocks noChangeArrowheads="1"/>
          </p:cNvSpPr>
          <p:nvPr/>
        </p:nvSpPr>
        <p:spPr bwMode="blackWhite">
          <a:xfrm>
            <a:off x="4267200" y="42370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2917" name="Rectangle 53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8" name="Rectangle 5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19" name="Rectangle 55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2920" name="Rectangle 56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2921" name="Rectangle 57"/>
          <p:cNvSpPr>
            <a:spLocks noChangeArrowheads="1"/>
          </p:cNvSpPr>
          <p:nvPr/>
        </p:nvSpPr>
        <p:spPr bwMode="auto">
          <a:xfrm>
            <a:off x="4814888" y="45418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2922" name="Rectangle 58"/>
          <p:cNvSpPr>
            <a:spLocks noChangeArrowheads="1"/>
          </p:cNvSpPr>
          <p:nvPr/>
        </p:nvSpPr>
        <p:spPr bwMode="auto">
          <a:xfrm>
            <a:off x="4800600" y="42529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2923" name="Rectangle 59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4" name="Rectangle 60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5" name="Rectangle 61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6" name="Rectangle 62"/>
          <p:cNvSpPr>
            <a:spLocks noChangeArrowheads="1"/>
          </p:cNvSpPr>
          <p:nvPr/>
        </p:nvSpPr>
        <p:spPr bwMode="ltGray">
          <a:xfrm>
            <a:off x="4787900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2927" name="Rectangle 63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28" name="Rectangle 64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2929" name="Rectangle 65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2930" name="Rectangle 66"/>
          <p:cNvSpPr>
            <a:spLocks noChangeArrowheads="1"/>
          </p:cNvSpPr>
          <p:nvPr/>
        </p:nvSpPr>
        <p:spPr bwMode="ltGray">
          <a:xfrm>
            <a:off x="426085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7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8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4914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5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49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949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49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49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49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49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49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49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49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49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4927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492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4929" name="Rectangle 17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30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1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2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4933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4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5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6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37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4938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4939" name="Rectangle 27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0" name="Rectangle 2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41" name="Rectangle 29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4942" name="Rectangle 30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4943" name="Rectangle 31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4944" name="Rectangle 32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4945" name="Rectangle 33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4946" name="Rectangle 34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4947" name="Rectangle 35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4948" name="Rectangle 36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4949" name="AutoShape 37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4950" name="Rectangle 3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4951" name="Rectangle 3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2" name="Rectangle 40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3" name="Text Box 41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4954" name="Rectangle 42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55" name="Rectangle 43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4956" name="Rectangle 44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57" name="Text Box 4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4958" name="Rectangle 46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59" name="Rectangle 47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0" name="Rectangle 48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1" name="Rectangle 49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2" name="Rectangle 50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3" name="Rectangle 51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64" name="Rectangle 52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5" name="Rectangle 53"/>
          <p:cNvSpPr>
            <a:spLocks noChangeArrowheads="1"/>
          </p:cNvSpPr>
          <p:nvPr/>
        </p:nvSpPr>
        <p:spPr bwMode="blackWhite">
          <a:xfrm>
            <a:off x="4267200" y="42370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4966" name="Rectangle 5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7" name="Rectangle 5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4968" name="Rectangle 56"/>
          <p:cNvSpPr>
            <a:spLocks noChangeArrowheads="1"/>
          </p:cNvSpPr>
          <p:nvPr/>
        </p:nvSpPr>
        <p:spPr bwMode="auto">
          <a:xfrm>
            <a:off x="4814888" y="454183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4969" name="Rectangle 57"/>
          <p:cNvSpPr>
            <a:spLocks noChangeArrowheads="1"/>
          </p:cNvSpPr>
          <p:nvPr/>
        </p:nvSpPr>
        <p:spPr bwMode="auto">
          <a:xfrm>
            <a:off x="4800600" y="425291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4970" name="Rectangle 58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4971" name="Rectangle 5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4972" name="Rectangle 60"/>
          <p:cNvSpPr>
            <a:spLocks noChangeArrowheads="1"/>
          </p:cNvSpPr>
          <p:nvPr/>
        </p:nvSpPr>
        <p:spPr bwMode="ltGray">
          <a:xfrm>
            <a:off x="426085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2" name="Text Box 40"/>
          <p:cNvSpPr txBox="1">
            <a:spLocks noChangeArrowheads="1"/>
          </p:cNvSpPr>
          <p:nvPr/>
        </p:nvSpPr>
        <p:spPr bwMode="auto">
          <a:xfrm>
            <a:off x="4114800" y="1905000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96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69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65" name="Rectangle 5"/>
          <p:cNvSpPr>
            <a:spLocks noGrp="1" noChangeArrowheads="1"/>
          </p:cNvSpPr>
          <p:nvPr>
            <p:ph type="title"/>
          </p:nvPr>
        </p:nvSpPr>
        <p:spPr>
          <a:xfrm>
            <a:off x="719138" y="0"/>
            <a:ext cx="7772400" cy="465137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969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69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69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69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69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69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69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69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69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6975" name="Text Box 15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69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6977" name="Rectangle 17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6978" name="Rectangle 1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79" name="Rectangle 1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0" name="Text Box 2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6981" name="Rectangle 21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2" name="Rectangle 2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3" name="Rectangle 2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4" name="Rectangle 2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5" name="Text Box 25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6986" name="Text Box 26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6987" name="Rectangle 27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6988" name="Rectangle 28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89" name="Rectangle 29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6990" name="Rectangle 30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6991" name="Rectangle 31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6992" name="Rectangle 32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6993" name="Rectangle 33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6994" name="Rectangle 34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6995" name="Rectangle 35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6996" name="Rectangle 36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6997" name="Rectangle 37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6998" name="AutoShape 38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6999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7000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1" name="Rectangle 4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2" name="Text Box 4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97003" name="Rectangle 43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4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05" name="Rectangle 4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06" name="Rectangle 4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7007" name="Rectangle 47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08" name="Rectangle 48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13" name="Text Box 53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7014" name="Rectangle 54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5" name="Rectangle 55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6" name="Rectangle 56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17" name="Rectangle 57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8" name="Rectangle 58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19" name="Rectangle 59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0" name="Rectangle 60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1" name="Rectangle 61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2" name="Rectangle 62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3" name="Rectangle 63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4" name="Rectangle 64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5" name="Rectangle 65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26" name="Rectangle 66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7027" name="Rectangle 67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8" name="Rectangle 68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7029" name="Rectangle 69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7030" name="Rectangle 70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7031" name="Rectangle 71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7032" name="Rectangle 72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7033" name="Rectangle 73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01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1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990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990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990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990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990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990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990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990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990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990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99023" name="Text Box 15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99024" name="Rectangle 16"/>
          <p:cNvSpPr>
            <a:spLocks noChangeArrowheads="1"/>
          </p:cNvSpPr>
          <p:nvPr/>
        </p:nvSpPr>
        <p:spPr bwMode="blackWhite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5" name="Rectangle 1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6" name="Rectangle 18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7" name="Rectangle 19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28" name="Text Box 20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99029" name="Text Box 21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99030" name="Rectangle 2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99031" name="Rectangle 23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99032" name="Rectangle 24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99033" name="Rectangle 25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99034" name="Rectangle 26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99035" name="Rectangle 27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99036" name="Rectangle 28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99037" name="Rectangle 29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99038" name="AutoShape 30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9039" name="Rectangle 3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40" name="Text Box 3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99041" name="Rectangle 3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42" name="Rectangle 3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43" name="Text Box 3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99044" name="Text Box 3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99045" name="Rectangle 37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46" name="Rectangle 38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7" name="Rectangle 39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48" name="Text Box 40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99049" name="Rectangle 41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99050" name="Rectangle 42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1" name="Rectangle 43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2" name="Rectangle 44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99053" name="Rectangle 45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99054" name="Rectangle 46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55" name="Rectangle 47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56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7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58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59" name="Rectangle 51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0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1" name="Rectangle 53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2" name="Rectangle 54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3" name="Rectangle 55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4" name="Rectangle 56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65" name="Rectangle 57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6" name="Rectangle 58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7" name="Rectangle 59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8" name="Rectangle 60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69" name="Rectangle 61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0" name="Rectangle 62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99071" name="Rectangle 63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2" name="Rectangle 64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99073" name="Rectangle 65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99074" name="Rectangle 66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99075" name="Rectangle 67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99076" name="Rectangle 68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99077" name="Rectangle 69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0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3962400" y="1828800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72" name="Freeform 51"/>
          <p:cNvSpPr>
            <a:spLocks/>
          </p:cNvSpPr>
          <p:nvPr/>
        </p:nvSpPr>
        <p:spPr bwMode="auto">
          <a:xfrm flipV="1">
            <a:off x="5264151" y="2198132"/>
            <a:ext cx="1200150" cy="2172256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" name="Text Box 52"/>
          <p:cNvSpPr txBox="1">
            <a:spLocks noChangeArrowheads="1"/>
          </p:cNvSpPr>
          <p:nvPr/>
        </p:nvSpPr>
        <p:spPr bwMode="auto">
          <a:xfrm rot="2535404">
            <a:off x="5441950" y="2517716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74" name="Line 50"/>
          <p:cNvSpPr>
            <a:spLocks noChangeShapeType="1"/>
          </p:cNvSpPr>
          <p:nvPr/>
        </p:nvSpPr>
        <p:spPr bwMode="auto">
          <a:xfrm flipH="1">
            <a:off x="4525963" y="2125544"/>
            <a:ext cx="239712" cy="198925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05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59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10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010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10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10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10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10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10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10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10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10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1071" name="Text Box 15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1072" name="Rectangle 16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3" name="Rectangle 1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4" name="Rectangle 18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5" name="Rectangle 19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76" name="Text Box 20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1077" name="Text Box 21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1078" name="Rectangle 22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1079" name="Rectangle 23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1080" name="Rectangle 24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1081" name="Rectangle 25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1082" name="Rectangle 26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1083" name="Rectangle 27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1084" name="Rectangle 28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1085" name="Rectangle 29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1086" name="AutoShape 30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1087" name="Rectangle 31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088" name="Text Box 32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501089" name="Rectangle 33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090" name="Rectangle 34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092" name="Text Box 36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1093" name="Text Box 37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1094" name="Rectangle 3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095" name="Rectangle 3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6" name="Rectangle 4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097" name="Text Box 4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1098" name="Rectangle 42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1099" name="Rectangle 43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0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1" name="Rectangle 45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1102" name="Rectangle 46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1103" name="Rectangle 47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1104" name="Rectangle 48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05" name="Rectangle 49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6" name="Rectangle 50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07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8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09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0" name="Rectangle 54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1" name="Rectangle 55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2" name="Rectangle 56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3" name="Rectangle 57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4" name="Rectangle 58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5" name="Rectangle 59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6" name="Rectangle 60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7" name="Rectangle 61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18" name="Rectangle 62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19" name="Rectangle 63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1120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1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1123" name="Rectangle 67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1124" name="Rectangle 68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1125" name="Rectangle 69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1126" name="Rectangle 70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2" name="Rectangle 65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310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0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310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09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311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0311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311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311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311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311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311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311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311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311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312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312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2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312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312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312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312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313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313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313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313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313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3135" name="AutoShape 31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313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313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313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3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314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4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314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4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314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314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4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315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315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5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5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5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6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68" name="Rectangle 64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3169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0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3173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3174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3175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5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6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800600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20137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15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5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515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5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0515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516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516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516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516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516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516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516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516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516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516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7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517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517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517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517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517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517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518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518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518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5183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518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18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518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8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8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19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5191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19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4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519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519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19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519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520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0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0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0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0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0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16" name="Rectangle 64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5217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8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5219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5220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5221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5222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5223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99" name="Oval 198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20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0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720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720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0720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720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720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721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721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721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721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721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721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721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7217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8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19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0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21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7222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7223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7224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7225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7226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7227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7228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7229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7230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7231" name="AutoShape 31"/>
          <p:cNvSpPr>
            <a:spLocks noChangeArrowheads="1"/>
          </p:cNvSpPr>
          <p:nvPr/>
        </p:nvSpPr>
        <p:spPr bwMode="auto">
          <a:xfrm>
            <a:off x="1323975" y="3810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7232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33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7234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5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36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37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01</a:t>
            </a:r>
            <a:r>
              <a:rPr lang="en-US" b="1" dirty="0" smtClean="0">
                <a:solidFill>
                  <a:srgbClr val="3333CC"/>
                </a:solidFill>
              </a:rPr>
              <a:t>0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507238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7239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40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1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2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7243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7244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5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46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7247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7248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49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50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1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52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3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4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5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6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7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58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59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0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1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2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3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7264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5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7266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7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7268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69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7270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7271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7272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7273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9250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51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09252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3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09254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09255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09256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09257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09258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09259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09260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09261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09262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09263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0926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09265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6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7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8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69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09270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09271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09272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09273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09274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09275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09276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09277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09278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09279" name="AutoShape 31"/>
          <p:cNvSpPr>
            <a:spLocks noChangeArrowheads="1"/>
          </p:cNvSpPr>
          <p:nvPr/>
        </p:nvSpPr>
        <p:spPr bwMode="auto">
          <a:xfrm>
            <a:off x="1352550" y="40179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9280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81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09282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3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284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86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09287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28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8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0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09291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09292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3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294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09295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09296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297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298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299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00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1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2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3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4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5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6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07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8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09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0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1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09312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3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09314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5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09316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7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09318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09319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09320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09321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29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29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130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13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130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130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130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130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130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130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130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131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131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131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131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1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131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131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132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132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132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132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132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132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132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1327" name="AutoShape 31"/>
          <p:cNvSpPr>
            <a:spLocks noChangeArrowheads="1"/>
          </p:cNvSpPr>
          <p:nvPr/>
        </p:nvSpPr>
        <p:spPr bwMode="auto">
          <a:xfrm>
            <a:off x="1352550" y="40179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132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2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133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3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33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11</a:t>
            </a:r>
            <a:r>
              <a:rPr lang="en-US" b="1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51133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133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3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3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133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134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134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134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4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4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4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4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135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5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0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1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1362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3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1364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5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1366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1367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1368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1369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1370" name="Rectangle 74"/>
          <p:cNvSpPr>
            <a:spLocks noChangeArrowheads="1"/>
          </p:cNvSpPr>
          <p:nvPr/>
        </p:nvSpPr>
        <p:spPr bwMode="auto">
          <a:xfrm>
            <a:off x="4826000" y="48148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1371" name="Rectangle 75"/>
          <p:cNvSpPr>
            <a:spLocks noChangeArrowheads="1"/>
          </p:cNvSpPr>
          <p:nvPr/>
        </p:nvSpPr>
        <p:spPr bwMode="auto">
          <a:xfrm>
            <a:off x="4826000" y="51196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1372" name="Rectangle 76"/>
          <p:cNvSpPr>
            <a:spLocks noChangeArrowheads="1"/>
          </p:cNvSpPr>
          <p:nvPr/>
        </p:nvSpPr>
        <p:spPr bwMode="auto">
          <a:xfrm>
            <a:off x="4262438" y="48212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34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4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334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49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335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335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335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335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335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335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335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335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335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335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336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33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336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336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336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336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337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337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337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337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337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3375" name="AutoShape 31"/>
          <p:cNvSpPr>
            <a:spLocks noChangeArrowheads="1"/>
          </p:cNvSpPr>
          <p:nvPr/>
        </p:nvSpPr>
        <p:spPr bwMode="auto">
          <a:xfrm>
            <a:off x="1366838" y="42640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337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7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337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7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38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8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338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38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338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338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8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339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339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39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39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39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39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39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340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08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09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3410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1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3412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3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3414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3415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3416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3417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3418" name="Rectangle 74"/>
          <p:cNvSpPr>
            <a:spLocks noChangeArrowheads="1"/>
          </p:cNvSpPr>
          <p:nvPr/>
        </p:nvSpPr>
        <p:spPr bwMode="auto">
          <a:xfrm>
            <a:off x="4826000" y="48148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3419" name="Rectangle 75"/>
          <p:cNvSpPr>
            <a:spLocks noChangeArrowheads="1"/>
          </p:cNvSpPr>
          <p:nvPr/>
        </p:nvSpPr>
        <p:spPr bwMode="auto">
          <a:xfrm>
            <a:off x="4826000" y="51196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3420" name="Rectangle 76"/>
          <p:cNvSpPr>
            <a:spLocks noChangeArrowheads="1"/>
          </p:cNvSpPr>
          <p:nvPr/>
        </p:nvSpPr>
        <p:spPr bwMode="auto">
          <a:xfrm>
            <a:off x="4262438" y="48212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39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39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539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539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539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540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540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540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540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540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540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540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540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540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540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1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541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541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541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541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541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541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542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542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542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5423" name="AutoShape 31"/>
          <p:cNvSpPr>
            <a:spLocks noChangeArrowheads="1"/>
          </p:cNvSpPr>
          <p:nvPr/>
        </p:nvSpPr>
        <p:spPr bwMode="auto">
          <a:xfrm>
            <a:off x="1366838" y="42640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542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2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5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542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2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29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dirty="0" smtClean="0">
                <a:solidFill>
                  <a:srgbClr val="3333CC"/>
                </a:solidFill>
              </a:rPr>
              <a:t>0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51543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5431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3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4" name="Text Box 42"/>
          <p:cNvSpPr txBox="1">
            <a:spLocks noChangeArrowheads="1"/>
          </p:cNvSpPr>
          <p:nvPr/>
        </p:nvSpPr>
        <p:spPr bwMode="auto">
          <a:xfrm>
            <a:off x="4176713" y="2590800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543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543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3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543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544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4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4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4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4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4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545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6" name="Rectangle 64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7" name="Rectangle 65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5458" name="Rectangle 66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59" name="Rectangle 67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5460" name="Rectangle 68"/>
          <p:cNvSpPr>
            <a:spLocks noChangeArrowheads="1"/>
          </p:cNvSpPr>
          <p:nvPr/>
        </p:nvSpPr>
        <p:spPr bwMode="auto">
          <a:xfrm>
            <a:off x="4270375" y="3638550"/>
            <a:ext cx="533400" cy="304800"/>
          </a:xfrm>
          <a:prstGeom prst="rect">
            <a:avLst/>
          </a:prstGeom>
          <a:solidFill>
            <a:srgbClr val="CC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1" name="Rectangle 69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2" name="Rectangle 70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5463" name="Rectangle 71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5464" name="Rectangle 72"/>
          <p:cNvSpPr>
            <a:spLocks noChangeArrowheads="1"/>
          </p:cNvSpPr>
          <p:nvPr/>
        </p:nvSpPr>
        <p:spPr bwMode="auto">
          <a:xfrm>
            <a:off x="4811713" y="36258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200</a:t>
            </a:r>
          </a:p>
        </p:txBody>
      </p:sp>
      <p:sp>
        <p:nvSpPr>
          <p:cNvPr id="3515465" name="Rectangle 73"/>
          <p:cNvSpPr>
            <a:spLocks noChangeArrowheads="1"/>
          </p:cNvSpPr>
          <p:nvPr/>
        </p:nvSpPr>
        <p:spPr bwMode="auto">
          <a:xfrm>
            <a:off x="4811713" y="393065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210</a:t>
            </a:r>
          </a:p>
        </p:txBody>
      </p:sp>
      <p:sp>
        <p:nvSpPr>
          <p:cNvPr id="3515466" name="Rectangle 74"/>
          <p:cNvSpPr>
            <a:spLocks noChangeArrowheads="1"/>
          </p:cNvSpPr>
          <p:nvPr/>
        </p:nvSpPr>
        <p:spPr bwMode="auto">
          <a:xfrm>
            <a:off x="4826000" y="48148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240</a:t>
            </a:r>
          </a:p>
        </p:txBody>
      </p:sp>
      <p:sp>
        <p:nvSpPr>
          <p:cNvPr id="3515467" name="Rectangle 75"/>
          <p:cNvSpPr>
            <a:spLocks noChangeArrowheads="1"/>
          </p:cNvSpPr>
          <p:nvPr/>
        </p:nvSpPr>
        <p:spPr bwMode="auto">
          <a:xfrm>
            <a:off x="4826000" y="5119688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250</a:t>
            </a:r>
          </a:p>
        </p:txBody>
      </p:sp>
      <p:sp>
        <p:nvSpPr>
          <p:cNvPr id="3515468" name="Rectangle 76"/>
          <p:cNvSpPr>
            <a:spLocks noChangeArrowheads="1"/>
          </p:cNvSpPr>
          <p:nvPr/>
        </p:nvSpPr>
        <p:spPr bwMode="auto">
          <a:xfrm>
            <a:off x="4262438" y="4821238"/>
            <a:ext cx="533400" cy="304800"/>
          </a:xfrm>
          <a:prstGeom prst="rect">
            <a:avLst/>
          </a:prstGeom>
          <a:solidFill>
            <a:srgbClr val="FF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5469" name="Rectangle 77"/>
          <p:cNvSpPr>
            <a:spLocks noChangeArrowheads="1"/>
          </p:cNvSpPr>
          <p:nvPr/>
        </p:nvSpPr>
        <p:spPr bwMode="auto">
          <a:xfrm>
            <a:off x="4797425" y="30305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15470" name="Rectangle 78"/>
          <p:cNvSpPr>
            <a:spLocks noChangeArrowheads="1"/>
          </p:cNvSpPr>
          <p:nvPr/>
        </p:nvSpPr>
        <p:spPr bwMode="auto">
          <a:xfrm>
            <a:off x="4797425" y="3335338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9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0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The line is being referenced for the first time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2"/>
            <a:r>
              <a:rPr lang="en-US" dirty="0"/>
              <a:t>The line was evicted because the cache was not large enough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Conflict</a:t>
            </a:r>
          </a:p>
          <a:p>
            <a:pPr lvl="2"/>
            <a:r>
              <a:rPr lang="en-US" dirty="0"/>
              <a:t>The line was evicted because of another access whose index conflicted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490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491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accent1"/>
              </a:solidFill>
            </a:endParaRPr>
          </a:p>
          <a:p>
            <a:r>
              <a:rPr lang="en-US" sz="1600" b="1" dirty="0" smtClean="0">
                <a:solidFill>
                  <a:schemeClr val="accent1"/>
                </a:solidFill>
              </a:rPr>
              <a:t>LB  $2 </a:t>
            </a:r>
            <a:r>
              <a:rPr lang="en-US" sz="1600" b="1" dirty="0">
                <a:solidFill>
                  <a:schemeClr val="accent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accent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19492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3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19494" name="Rectangle 6"/>
          <p:cNvSpPr>
            <a:spLocks noGrp="1" noChangeArrowheads="1"/>
          </p:cNvSpPr>
          <p:nvPr>
            <p:ph type="title"/>
          </p:nvPr>
        </p:nvSpPr>
        <p:spPr>
          <a:xfrm>
            <a:off x="328612" y="0"/>
            <a:ext cx="8434388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Mapped Example: 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19495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19496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19497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19498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19499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19500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19501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19502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19503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1950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19505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6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7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8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09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19510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19511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19512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19513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19514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19515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19516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19517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19518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19519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9520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21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19522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3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24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26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19527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2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2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0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19531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19532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3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34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19535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19536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37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38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39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40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1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2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3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4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5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6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47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8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49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0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1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2" name="Rectangle 64"/>
          <p:cNvSpPr>
            <a:spLocks noChangeArrowheads="1"/>
          </p:cNvSpPr>
          <p:nvPr/>
        </p:nvSpPr>
        <p:spPr bwMode="blackWhite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19553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4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19555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19556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19557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19558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19559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381000"/>
            <a:ext cx="7074309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Pathological example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53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3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154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154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154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154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154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154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154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154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154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155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155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155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155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5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155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155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156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156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156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156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156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156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156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1567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156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156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157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157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73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52157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157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157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7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157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158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158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158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58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8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59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59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1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2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1605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1606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1607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</p:spTree>
    <p:extLst>
      <p:ext uri="{BB962C8B-B14F-4D97-AF65-F5344CB8AC3E}">
        <p14:creationId xmlns:p14="http://schemas.microsoft.com/office/powerpoint/2010/main" val="7113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58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58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358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89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359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359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359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359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359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359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359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359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359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359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360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360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0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360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360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360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360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361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361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361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361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361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3615" name="AutoShape 31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361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361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361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1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362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2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362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362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362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362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2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363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363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3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3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3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4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49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0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3653" name="Rectangle 69"/>
          <p:cNvSpPr>
            <a:spLocks noChangeArrowheads="1"/>
          </p:cNvSpPr>
          <p:nvPr/>
        </p:nvSpPr>
        <p:spPr bwMode="blackWhite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3654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3655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4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75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76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78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</p:spTree>
    <p:extLst>
      <p:ext uri="{BB962C8B-B14F-4D97-AF65-F5344CB8AC3E}">
        <p14:creationId xmlns:p14="http://schemas.microsoft.com/office/powerpoint/2010/main" val="14485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Picture: Memory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57200"/>
            <a:ext cx="6659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Memory: big </a:t>
            </a:r>
            <a:r>
              <a:rPr lang="en-US" sz="2800" dirty="0">
                <a:solidFill>
                  <a:schemeClr val="bg1"/>
                </a:solidFill>
              </a:rPr>
              <a:t>&amp; slow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vs</a:t>
            </a:r>
            <a:r>
              <a:rPr lang="en-US" sz="2800" dirty="0" smtClean="0">
                <a:solidFill>
                  <a:schemeClr val="bg1"/>
                </a:solidFill>
              </a:rPr>
              <a:t> Caches: small </a:t>
            </a:r>
            <a:r>
              <a:rPr lang="en-US" sz="2800" dirty="0">
                <a:solidFill>
                  <a:schemeClr val="bg1"/>
                </a:solidFill>
              </a:rPr>
              <a:t>&amp; </a:t>
            </a:r>
            <a:r>
              <a:rPr lang="en-US" sz="2800" dirty="0" smtClean="0">
                <a:solidFill>
                  <a:schemeClr val="bg1"/>
                </a:solidFill>
              </a:rPr>
              <a:t>fast</a:t>
            </a:r>
          </a:p>
        </p:txBody>
      </p:sp>
      <p:sp>
        <p:nvSpPr>
          <p:cNvPr id="199" name="Oval 198"/>
          <p:cNvSpPr/>
          <p:nvPr/>
        </p:nvSpPr>
        <p:spPr>
          <a:xfrm>
            <a:off x="2068689" y="1962090"/>
            <a:ext cx="1817511" cy="209550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096001" y="34290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2480748" y="2209800"/>
            <a:ext cx="1058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$0 (zero)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$1 ($at)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$29 ($</a:t>
            </a:r>
            <a:r>
              <a:rPr lang="en-US" dirty="0" err="1" smtClean="0">
                <a:solidFill>
                  <a:schemeClr val="accent1"/>
                </a:solidFill>
              </a:rPr>
              <a:t>sp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$31 ($</a:t>
            </a:r>
            <a:r>
              <a:rPr lang="en-US" dirty="0" err="1" smtClean="0">
                <a:solidFill>
                  <a:schemeClr val="accent1"/>
                </a:solidFill>
              </a:rPr>
              <a:t>ra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-152399" y="1676400"/>
            <a:ext cx="1828800" cy="1733490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66" y="19050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0" y="1066800"/>
            <a:ext cx="2421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Code Stored in Memory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(also, data and stack)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" name="Picture 2"/>
          <p:cNvPicPr>
            <a:picLocks noChangeAspect="1" noChangeArrowheads="1"/>
          </p:cNvPicPr>
          <p:nvPr/>
        </p:nvPicPr>
        <p:blipFill>
          <a:blip r:embed="rId1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4" y="3657600"/>
            <a:ext cx="1493866" cy="1275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6019800" y="5212258"/>
            <a:ext cx="1886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Stack, Data, Code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Stored in Memory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8579" y="3459540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6100" y="1766692"/>
            <a:ext cx="14318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accent1"/>
                </a:solidFill>
              </a:rPr>
              <a:t>$$</a:t>
            </a:r>
            <a:endParaRPr lang="en-US" sz="9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/>
              <a:t>7</a:t>
            </a:r>
            <a:r>
              <a:rPr lang="en-US" baseline="30000"/>
              <a:t>th</a:t>
            </a:r>
            <a:r>
              <a:rPr lang="en-US"/>
              <a:t> Access</a:t>
            </a:r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3" name="AutoShape 31"/>
          <p:cNvSpPr>
            <a:spLocks noChangeArrowheads="1"/>
          </p:cNvSpPr>
          <p:nvPr/>
        </p:nvSpPr>
        <p:spPr bwMode="auto">
          <a:xfrm>
            <a:off x="1295400" y="403225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9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</a:t>
            </a:r>
            <a:r>
              <a:rPr lang="en-US" b="1" dirty="0" smtClean="0">
                <a:solidFill>
                  <a:schemeClr val="bg1"/>
                </a:solidFill>
              </a:rPr>
              <a:t>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4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613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63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563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14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563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563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352563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564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564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564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564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564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564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564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564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564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5649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0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1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2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53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25654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5655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5656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5657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5658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5659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5660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5661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5662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5664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665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5666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67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66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70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5671" name="Rectangle 3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7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4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5675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5676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7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78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5679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5680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5681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5682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3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684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5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6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87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8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89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0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1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2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3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4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5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696" name="Rectangle 6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5697" name="Rectangle 6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8" name="Rectangle 6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699" name="Rectangle 6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5700" name="Rectangle 6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5701" name="Rectangle 6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5702" name="Rectangle 7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5703" name="Rectangle 7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5704" name="Rectangle 7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5705" name="Rectangle 7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7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7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0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1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2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5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9" name="Rectangle 6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027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768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148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768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768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52768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768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768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769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769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769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769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769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769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769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769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769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769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770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770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770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770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770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770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770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8557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4+2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2770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770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1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771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771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1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771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1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1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2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2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2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2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3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2773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3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773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773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774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774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774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774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2774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774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774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774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8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80" name="AutoShape 26"/>
          <p:cNvSpPr>
            <a:spLocks noChangeArrowheads="1"/>
          </p:cNvSpPr>
          <p:nvPr/>
        </p:nvSpPr>
        <p:spPr bwMode="auto">
          <a:xfrm>
            <a:off x="1323975" y="4773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730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31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29732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3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29734" name="Rectangle 6"/>
          <p:cNvSpPr>
            <a:spLocks noGrp="1" noChangeArrowheads="1"/>
          </p:cNvSpPr>
          <p:nvPr>
            <p:ph type="title"/>
          </p:nvPr>
        </p:nvSpPr>
        <p:spPr>
          <a:xfrm>
            <a:off x="692150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11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529735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29736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29737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29738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29739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29740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29741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29742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29743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29744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29745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29746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29747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29748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29749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29750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29751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29752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29753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29754" name="AutoShape 26"/>
          <p:cNvSpPr>
            <a:spLocks noChangeArrowheads="1"/>
          </p:cNvSpPr>
          <p:nvPr/>
        </p:nvSpPr>
        <p:spPr bwMode="auto">
          <a:xfrm>
            <a:off x="1323975" y="4773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29756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29757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58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59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0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29761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29762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3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64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29765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29766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29767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29768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69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70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1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2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3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4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5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6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77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8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79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0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1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2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3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4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85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29786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29787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29788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29789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29790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29791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64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6369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  <a:r>
              <a:rPr lang="en-US" b="1" dirty="0" smtClean="0">
                <a:solidFill>
                  <a:schemeClr val="bg1"/>
                </a:solidFill>
              </a:rPr>
              <a:t>4+2+2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</p:spTree>
    <p:extLst>
      <p:ext uri="{BB962C8B-B14F-4D97-AF65-F5344CB8AC3E}">
        <p14:creationId xmlns:p14="http://schemas.microsoft.com/office/powerpoint/2010/main" val="421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3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Cache Organization</a:t>
            </a:r>
          </a:p>
        </p:txBody>
      </p:sp>
      <p:sp>
        <p:nvSpPr>
          <p:cNvPr id="35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330825"/>
          </a:xfrm>
        </p:spPr>
        <p:txBody>
          <a:bodyPr/>
          <a:lstStyle/>
          <a:p>
            <a:pPr>
              <a:lnSpc>
                <a:spcPct val="94000"/>
              </a:lnSpc>
            </a:pPr>
            <a:r>
              <a:rPr lang="en-US" dirty="0" smtClean="0"/>
              <a:t>How to avoid Conflict Misses</a:t>
            </a:r>
          </a:p>
          <a:p>
            <a:pPr>
              <a:lnSpc>
                <a:spcPct val="94000"/>
              </a:lnSpc>
            </a:pPr>
            <a:endParaRPr lang="en-US" dirty="0"/>
          </a:p>
          <a:p>
            <a:pPr>
              <a:lnSpc>
                <a:spcPct val="94000"/>
              </a:lnSpc>
            </a:pPr>
            <a:r>
              <a:rPr lang="en-US" dirty="0" smtClean="0"/>
              <a:t>Three </a:t>
            </a:r>
            <a:r>
              <a:rPr lang="en-US" dirty="0"/>
              <a:t>common designs</a:t>
            </a:r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Fully associative</a:t>
            </a:r>
            <a:r>
              <a:rPr lang="en-US" dirty="0"/>
              <a:t>: Block can be anywhere in the cache</a:t>
            </a:r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Direct mapped</a:t>
            </a:r>
            <a:r>
              <a:rPr lang="en-US" dirty="0"/>
              <a:t>: Block can only be in one line in the cache</a:t>
            </a:r>
          </a:p>
          <a:p>
            <a:pPr lvl="1">
              <a:lnSpc>
                <a:spcPct val="94000"/>
              </a:lnSpc>
            </a:pPr>
            <a:r>
              <a:rPr lang="en-US" dirty="0">
                <a:solidFill>
                  <a:schemeClr val="accent1"/>
                </a:solidFill>
              </a:rPr>
              <a:t>Set-associative</a:t>
            </a:r>
            <a:r>
              <a:rPr lang="en-US" dirty="0"/>
              <a:t>: Block can be in a few (2 to 8) places in the cache</a:t>
            </a:r>
          </a:p>
        </p:txBody>
      </p:sp>
    </p:spTree>
    <p:extLst>
      <p:ext uri="{BB962C8B-B14F-4D97-AF65-F5344CB8AC3E}">
        <p14:creationId xmlns:p14="http://schemas.microsoft.com/office/powerpoint/2010/main" val="15569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8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sp>
        <p:nvSpPr>
          <p:cNvPr id="118" name="TextBox 117" hidden="1"/>
          <p:cNvSpPr txBox="1"/>
          <p:nvPr>
            <p:custDataLst>
              <p:tags r:id="rId19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228600" y="22098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endParaRPr lang="en-US" sz="2800" dirty="0" smtClean="0"/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>
          <a:xfrm>
            <a:off x="1981200" y="2158425"/>
            <a:ext cx="403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blocks (cache lines)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8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sp>
        <p:nvSpPr>
          <p:cNvPr id="118" name="TextBox 117" hidden="1"/>
          <p:cNvSpPr txBox="1"/>
          <p:nvPr>
            <p:custDataLst>
              <p:tags r:id="rId19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228600" y="22098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Q: How big is cache (</a:t>
            </a:r>
            <a:r>
              <a:rPr lang="en-US" sz="2800" b="1" dirty="0" smtClean="0">
                <a:solidFill>
                  <a:schemeClr val="accent1"/>
                </a:solidFill>
              </a:rPr>
              <a:t>data only</a:t>
            </a:r>
            <a:r>
              <a:rPr lang="en-US" sz="2800" dirty="0" smtClean="0">
                <a:solidFill>
                  <a:schemeClr val="accent1"/>
                </a:solidFill>
              </a:rPr>
              <a:t>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endParaRPr lang="en-US" sz="2400" dirty="0" smtClean="0"/>
          </a:p>
          <a:p>
            <a:r>
              <a:rPr lang="en-US" sz="2400" dirty="0" smtClean="0"/>
              <a:t>Cache Size: number-of-blocks x block </a:t>
            </a:r>
            <a:r>
              <a:rPr lang="en-US" sz="2400" dirty="0"/>
              <a:t>s</a:t>
            </a:r>
            <a:r>
              <a:rPr lang="en-US" sz="2400" dirty="0" smtClean="0"/>
              <a:t>ize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=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x 2</a:t>
            </a:r>
            <a:r>
              <a:rPr lang="en-US" sz="2400" baseline="30000" dirty="0" smtClean="0"/>
              <a:t>m </a:t>
            </a:r>
            <a:r>
              <a:rPr lang="en-US" sz="2400" dirty="0" smtClean="0"/>
              <a:t>bytes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= 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n+m</a:t>
            </a:r>
            <a:r>
              <a:rPr lang="en-US" sz="2400" dirty="0" smtClean="0"/>
              <a:t> bytes</a:t>
            </a:r>
          </a:p>
          <a:p>
            <a:endParaRPr lang="en-US" sz="2800" dirty="0" smtClean="0"/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>
          <a:xfrm>
            <a:off x="1981200" y="2158425"/>
            <a:ext cx="403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blocks (cache lines)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8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sp>
        <p:nvSpPr>
          <p:cNvPr id="118" name="TextBox 117" hidden="1"/>
          <p:cNvSpPr txBox="1"/>
          <p:nvPr>
            <p:custDataLst>
              <p:tags r:id="rId19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228600" y="22098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Q: How much SRAM needed (</a:t>
            </a:r>
            <a:r>
              <a:rPr lang="en-US" sz="2800" b="1" i="1" dirty="0">
                <a:solidFill>
                  <a:schemeClr val="accent1"/>
                </a:solidFill>
              </a:rPr>
              <a:t>data + </a:t>
            </a:r>
            <a:r>
              <a:rPr lang="en-US" sz="2800" b="1" i="1">
                <a:solidFill>
                  <a:schemeClr val="accent1"/>
                </a:solidFill>
              </a:rPr>
              <a:t>overhead</a:t>
            </a:r>
            <a:r>
              <a:rPr lang="en-US" sz="2800" smtClean="0">
                <a:solidFill>
                  <a:schemeClr val="accent1"/>
                </a:solidFill>
              </a:rPr>
              <a:t>)?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>
          <a:xfrm>
            <a:off x="1981200" y="2158425"/>
            <a:ext cx="403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blocks (cache lines)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Today: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Caches </a:t>
            </a:r>
            <a:r>
              <a:rPr lang="en-US" dirty="0" err="1"/>
              <a:t>vs</a:t>
            </a:r>
            <a:r>
              <a:rPr lang="en-US" dirty="0"/>
              <a:t> memory </a:t>
            </a:r>
            <a:r>
              <a:rPr lang="en-US" dirty="0" err="1"/>
              <a:t>vs</a:t>
            </a:r>
            <a:r>
              <a:rPr lang="en-US" dirty="0"/>
              <a:t> tertiary storage</a:t>
            </a:r>
          </a:p>
          <a:p>
            <a:pPr lvl="1"/>
            <a:r>
              <a:rPr lang="en-US" dirty="0"/>
              <a:t>Tradeoffs: big &amp; slow </a:t>
            </a:r>
            <a:r>
              <a:rPr lang="en-US" dirty="0" err="1"/>
              <a:t>vs</a:t>
            </a:r>
            <a:r>
              <a:rPr lang="en-US" dirty="0"/>
              <a:t> small &amp; </a:t>
            </a:r>
            <a:r>
              <a:rPr lang="en-US" dirty="0" smtClean="0"/>
              <a:t>fast</a:t>
            </a:r>
            <a:endParaRPr lang="en-US" dirty="0"/>
          </a:p>
          <a:p>
            <a:pPr lvl="1"/>
            <a:r>
              <a:rPr lang="en-US" dirty="0"/>
              <a:t>working set: 90/10 rule</a:t>
            </a:r>
          </a:p>
          <a:p>
            <a:pPr lvl="1"/>
            <a:r>
              <a:rPr lang="en-US" dirty="0"/>
              <a:t>How to predict future: temporal &amp; </a:t>
            </a:r>
            <a:r>
              <a:rPr lang="en-US" dirty="0" err="1"/>
              <a:t>spacial</a:t>
            </a:r>
            <a:r>
              <a:rPr lang="en-US" dirty="0"/>
              <a:t> </a:t>
            </a:r>
            <a:r>
              <a:rPr lang="en-US" dirty="0" smtClean="0"/>
              <a:t>locality</a:t>
            </a:r>
          </a:p>
          <a:p>
            <a:r>
              <a:rPr lang="en-US" dirty="0" smtClean="0"/>
              <a:t>Examples of caches:</a:t>
            </a:r>
          </a:p>
          <a:p>
            <a:pPr lvl="1"/>
            <a:r>
              <a:rPr lang="en-US" dirty="0" smtClean="0"/>
              <a:t>Direct Mapped</a:t>
            </a:r>
          </a:p>
          <a:p>
            <a:pPr lvl="1"/>
            <a:r>
              <a:rPr lang="en-US" dirty="0" smtClean="0"/>
              <a:t>Fully Associative</a:t>
            </a:r>
          </a:p>
          <a:p>
            <a:pPr lvl="1"/>
            <a:r>
              <a:rPr lang="en-US" dirty="0" smtClean="0"/>
              <a:t>N-way set associative</a:t>
            </a:r>
          </a:p>
          <a:p>
            <a:r>
              <a:rPr lang="en-US" dirty="0" smtClean="0">
                <a:sym typeface="Wingdings" pitchFamily="2" charset="2"/>
              </a:rPr>
              <a:t>Caching Questions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does a cache work?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effective is the cache (hit rate/miss rate)?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large  is the cache?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How fast is the cache (AMAT=average memory access time)</a:t>
            </a:r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8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0" name="Rectangle 209"/>
          <p:cNvSpPr/>
          <p:nvPr>
            <p:custDataLst>
              <p:tags r:id="rId18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sp>
        <p:nvSpPr>
          <p:cNvPr id="118" name="TextBox 117" hidden="1"/>
          <p:cNvSpPr txBox="1"/>
          <p:nvPr>
            <p:custDataLst>
              <p:tags r:id="rId19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119" name="Rectangle 3"/>
          <p:cNvSpPr txBox="1">
            <a:spLocks noChangeArrowheads="1"/>
          </p:cNvSpPr>
          <p:nvPr>
            <p:custDataLst>
              <p:tags r:id="rId20"/>
            </p:custDataLst>
          </p:nvPr>
        </p:nvSpPr>
        <p:spPr>
          <a:xfrm>
            <a:off x="228600" y="22098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m</a:t>
            </a:r>
            <a:r>
              <a:rPr lang="en-US" sz="2800" dirty="0" smtClean="0"/>
              <a:t> bit offset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Q: How much SRAM needed (data + overhead)?</a:t>
            </a:r>
          </a:p>
          <a:p>
            <a:r>
              <a:rPr lang="en-US" sz="2400" dirty="0" smtClean="0"/>
              <a:t>Cache of size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blocks</a:t>
            </a:r>
          </a:p>
          <a:p>
            <a:r>
              <a:rPr lang="en-US" sz="2400" dirty="0" smtClean="0"/>
              <a:t>Block size of 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bytes</a:t>
            </a:r>
          </a:p>
          <a:p>
            <a:r>
              <a:rPr lang="sv-SE" sz="2400" dirty="0"/>
              <a:t>Tag field: 32 – m</a:t>
            </a:r>
          </a:p>
          <a:p>
            <a:r>
              <a:rPr lang="sv-SE" sz="2400" dirty="0"/>
              <a:t>Valid bit: 1</a:t>
            </a:r>
          </a:p>
          <a:p>
            <a:endParaRPr lang="en-US" sz="2400" dirty="0" smtClean="0"/>
          </a:p>
          <a:p>
            <a:r>
              <a:rPr lang="en-US" sz="2400" dirty="0" smtClean="0"/>
              <a:t>SRAM size: </a:t>
            </a:r>
            <a:r>
              <a:rPr lang="en-US" sz="2400" dirty="0"/>
              <a:t>2</a:t>
            </a:r>
            <a:r>
              <a:rPr lang="en-US" sz="2400" baseline="30000" dirty="0"/>
              <a:t>n</a:t>
            </a:r>
            <a:r>
              <a:rPr lang="en-US" sz="2400" dirty="0"/>
              <a:t> x (block size </a:t>
            </a:r>
            <a:r>
              <a:rPr lang="en-US" sz="2400" dirty="0" smtClean="0"/>
              <a:t>                           + </a:t>
            </a:r>
            <a:r>
              <a:rPr lang="en-US" sz="2400" dirty="0"/>
              <a:t>tag size + valid bit size) </a:t>
            </a:r>
          </a:p>
          <a:p>
            <a:r>
              <a:rPr lang="en-US" sz="2400" dirty="0" smtClean="0"/>
              <a:t>                 =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x (2</a:t>
            </a:r>
            <a:r>
              <a:rPr lang="en-US" sz="2400" baseline="30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/>
              <a:t>bytes x 8 bits-per-byte + (32-m) + 1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0" name="Rectangle 159"/>
          <p:cNvSpPr/>
          <p:nvPr>
            <p:custDataLst>
              <p:tags r:id="rId21"/>
            </p:custDataLst>
          </p:nvPr>
        </p:nvSpPr>
        <p:spPr>
          <a:xfrm>
            <a:off x="1981200" y="2158425"/>
            <a:ext cx="4031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blocks (cache lines)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1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52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3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552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25" name="Rectangle 5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4651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Example:Simple</a:t>
            </a:r>
            <a:r>
              <a:rPr lang="en-US" dirty="0" smtClean="0"/>
              <a:t> </a:t>
            </a:r>
            <a:r>
              <a:rPr lang="en-US" dirty="0"/>
              <a:t>Fully Associative Cache</a:t>
            </a:r>
          </a:p>
        </p:txBody>
      </p:sp>
      <p:sp>
        <p:nvSpPr>
          <p:cNvPr id="343552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552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552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552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553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553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553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553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553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5535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553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553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5538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39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0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1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554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3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4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554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554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5548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49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0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5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555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555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555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555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555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555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555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5559" name="Text Box 39"/>
          <p:cNvSpPr txBox="1">
            <a:spLocks noChangeArrowheads="1"/>
          </p:cNvSpPr>
          <p:nvPr/>
        </p:nvSpPr>
        <p:spPr bwMode="auto">
          <a:xfrm>
            <a:off x="3886200" y="1295400"/>
            <a:ext cx="17838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35560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1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2" name="Rectangle 42"/>
          <p:cNvSpPr>
            <a:spLocks noChangeArrowheads="1"/>
          </p:cNvSpPr>
          <p:nvPr/>
        </p:nvSpPr>
        <p:spPr bwMode="ltGray">
          <a:xfrm>
            <a:off x="4259263" y="42608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3" name="Rectangle 43"/>
          <p:cNvSpPr>
            <a:spLocks noChangeArrowheads="1"/>
          </p:cNvSpPr>
          <p:nvPr/>
        </p:nvSpPr>
        <p:spPr bwMode="ltGray">
          <a:xfrm>
            <a:off x="4792663" y="42608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4" name="Rectangle 44"/>
          <p:cNvSpPr>
            <a:spLocks noChangeArrowheads="1"/>
          </p:cNvSpPr>
          <p:nvPr/>
        </p:nvSpPr>
        <p:spPr bwMode="ltGray">
          <a:xfrm>
            <a:off x="4792663" y="45656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5" name="Rectangle 45"/>
          <p:cNvSpPr>
            <a:spLocks noChangeArrowheads="1"/>
          </p:cNvSpPr>
          <p:nvPr/>
        </p:nvSpPr>
        <p:spPr bwMode="ltGray">
          <a:xfrm>
            <a:off x="4259263" y="48704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6" name="Rectangle 46"/>
          <p:cNvSpPr>
            <a:spLocks noChangeArrowheads="1"/>
          </p:cNvSpPr>
          <p:nvPr/>
        </p:nvSpPr>
        <p:spPr bwMode="ltGray">
          <a:xfrm>
            <a:off x="4792663" y="48704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7" name="Rectangle 47"/>
          <p:cNvSpPr>
            <a:spLocks noChangeArrowheads="1"/>
          </p:cNvSpPr>
          <p:nvPr/>
        </p:nvSpPr>
        <p:spPr bwMode="ltGray">
          <a:xfrm>
            <a:off x="4792663" y="51752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5568" name="Rectangle 48"/>
          <p:cNvSpPr>
            <a:spLocks noChangeArrowheads="1"/>
          </p:cNvSpPr>
          <p:nvPr/>
        </p:nvSpPr>
        <p:spPr bwMode="ltGray">
          <a:xfrm>
            <a:off x="4030663" y="42608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3435569" name="Rectangle 49"/>
          <p:cNvSpPr>
            <a:spLocks noChangeArrowheads="1"/>
          </p:cNvSpPr>
          <p:nvPr/>
        </p:nvSpPr>
        <p:spPr bwMode="ltGray">
          <a:xfrm>
            <a:off x="4030663" y="48704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1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7091" y="6051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667" name="Rectangle 51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3961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3962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2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3962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3962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3962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3962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3962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3962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3962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3962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3963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3963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3963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3963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3963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37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3963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3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4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3964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3964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4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3964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3964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3965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3965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3965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3965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3965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39655" name="AutoShape 39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965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58" name="Line 42"/>
          <p:cNvSpPr>
            <a:spLocks noChangeShapeType="1"/>
          </p:cNvSpPr>
          <p:nvPr/>
        </p:nvSpPr>
        <p:spPr bwMode="auto">
          <a:xfrm flipH="1">
            <a:off x="5943600" y="1981200"/>
            <a:ext cx="76200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39659" name="Rectangle 43"/>
          <p:cNvSpPr>
            <a:spLocks noChangeArrowheads="1"/>
          </p:cNvSpPr>
          <p:nvPr/>
        </p:nvSpPr>
        <p:spPr bwMode="ltGray">
          <a:xfrm>
            <a:off x="4262438" y="42481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0" name="Rectangle 44"/>
          <p:cNvSpPr>
            <a:spLocks noChangeArrowheads="1"/>
          </p:cNvSpPr>
          <p:nvPr/>
        </p:nvSpPr>
        <p:spPr bwMode="ltGray">
          <a:xfrm>
            <a:off x="4795838" y="42481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1" name="Rectangle 45"/>
          <p:cNvSpPr>
            <a:spLocks noChangeArrowheads="1"/>
          </p:cNvSpPr>
          <p:nvPr/>
        </p:nvSpPr>
        <p:spPr bwMode="ltGray">
          <a:xfrm>
            <a:off x="4795838" y="45529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2" name="Rectangle 46"/>
          <p:cNvSpPr>
            <a:spLocks noChangeArrowheads="1"/>
          </p:cNvSpPr>
          <p:nvPr/>
        </p:nvSpPr>
        <p:spPr bwMode="ltGray">
          <a:xfrm>
            <a:off x="4262438" y="48577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3" name="Rectangle 47"/>
          <p:cNvSpPr>
            <a:spLocks noChangeArrowheads="1"/>
          </p:cNvSpPr>
          <p:nvPr/>
        </p:nvSpPr>
        <p:spPr bwMode="ltGray">
          <a:xfrm>
            <a:off x="4795838" y="5162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39664" name="Rectangle 48"/>
          <p:cNvSpPr>
            <a:spLocks noChangeArrowheads="1"/>
          </p:cNvSpPr>
          <p:nvPr/>
        </p:nvSpPr>
        <p:spPr bwMode="ltGray">
          <a:xfrm>
            <a:off x="4033838" y="42481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5" name="Rectangle 49"/>
          <p:cNvSpPr>
            <a:spLocks noChangeArrowheads="1"/>
          </p:cNvSpPr>
          <p:nvPr/>
        </p:nvSpPr>
        <p:spPr bwMode="ltGray">
          <a:xfrm>
            <a:off x="4033838" y="48577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39666" name="Rectangle 50"/>
          <p:cNvSpPr>
            <a:spLocks noChangeArrowheads="1"/>
          </p:cNvSpPr>
          <p:nvPr/>
        </p:nvSpPr>
        <p:spPr bwMode="ltGray">
          <a:xfrm>
            <a:off x="4794250" y="48688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276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965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666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67" name="Rectangle 3"/>
          <p:cNvSpPr>
            <a:spLocks noChangeArrowheads="1"/>
          </p:cNvSpPr>
          <p:nvPr/>
        </p:nvSpPr>
        <p:spPr bwMode="ltGray">
          <a:xfrm>
            <a:off x="4287838" y="42751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8" name="Rectangle 4"/>
          <p:cNvSpPr>
            <a:spLocks noChangeArrowheads="1"/>
          </p:cNvSpPr>
          <p:nvPr/>
        </p:nvSpPr>
        <p:spPr bwMode="ltGray">
          <a:xfrm>
            <a:off x="4821238" y="42751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69" name="Rectangle 5"/>
          <p:cNvSpPr>
            <a:spLocks noChangeArrowheads="1"/>
          </p:cNvSpPr>
          <p:nvPr/>
        </p:nvSpPr>
        <p:spPr bwMode="ltGray">
          <a:xfrm>
            <a:off x="4821238" y="45799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70" name="Rectangle 6"/>
          <p:cNvSpPr>
            <a:spLocks noChangeArrowheads="1"/>
          </p:cNvSpPr>
          <p:nvPr/>
        </p:nvSpPr>
        <p:spPr bwMode="ltGray">
          <a:xfrm>
            <a:off x="4059238" y="42751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671" name="Rectangle 7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1672" name="Rectangle 8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673" name="Rectangle 9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Access</a:t>
            </a:r>
          </a:p>
        </p:txBody>
      </p:sp>
      <p:sp>
        <p:nvSpPr>
          <p:cNvPr id="3441674" name="Rectangle 10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1675" name="Rectangle 11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1676" name="Rectangle 12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1677" name="Rectangle 13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1678" name="Rectangle 14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1679" name="Rectangle 15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1680" name="Rectangle 16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1681" name="Rectangle 17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1682" name="Text Box 18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1683" name="Text Box 19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1684" name="Text Box 20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1685" name="Text Box 21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1686" name="Rectangle 22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0000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1687" name="Rectangle 23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8" name="Rectangle 24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89" name="Text Box 25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1690" name="Rectangle 26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1" name="Rectangle 27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2" name="Rectangle 28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3" name="Rectangle 29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4" name="Text Box 30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1695" name="Text Box 31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1696" name="Rectangle 32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7" name="Rectangle 33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8" name="Rectangle 34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699" name="Rectangle 35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1700" name="Rectangle 36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1701" name="Rectangle 37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1702" name="Rectangle 38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1703" name="Rectangle 39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1704" name="Rectangle 40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1705" name="Rectangle 41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1706" name="Rectangle 42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1707" name="AutoShape 43"/>
          <p:cNvSpPr>
            <a:spLocks noChangeArrowheads="1"/>
          </p:cNvSpPr>
          <p:nvPr/>
        </p:nvSpPr>
        <p:spPr bwMode="auto">
          <a:xfrm>
            <a:off x="1295400" y="2590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1708" name="Rectangle 44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1709" name="Rectangle 45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0" name="Rectangle 46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1711" name="Text Box 47"/>
          <p:cNvSpPr txBox="1">
            <a:spLocks noChangeArrowheads="1"/>
          </p:cNvSpPr>
          <p:nvPr/>
        </p:nvSpPr>
        <p:spPr bwMode="auto">
          <a:xfrm>
            <a:off x="4038600" y="5505450"/>
            <a:ext cx="1538288" cy="94456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1712" name="Text Box 48"/>
          <p:cNvSpPr txBox="1">
            <a:spLocks noChangeArrowheads="1"/>
          </p:cNvSpPr>
          <p:nvPr/>
        </p:nvSpPr>
        <p:spPr bwMode="auto">
          <a:xfrm>
            <a:off x="3505200" y="3581400"/>
            <a:ext cx="562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LRU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1713" name="Text Box 49"/>
          <p:cNvSpPr txBox="1">
            <a:spLocks noChangeArrowheads="1"/>
          </p:cNvSpPr>
          <p:nvPr/>
        </p:nvSpPr>
        <p:spPr bwMode="auto">
          <a:xfrm>
            <a:off x="4078288" y="18716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CC"/>
                </a:solidFill>
              </a:rPr>
              <a:t>1</a:t>
            </a:r>
            <a:endParaRPr lang="en-US" b="1" u="sng" dirty="0">
              <a:solidFill>
                <a:srgbClr val="3333CC"/>
              </a:solidFill>
            </a:endParaRPr>
          </a:p>
        </p:txBody>
      </p:sp>
      <p:sp>
        <p:nvSpPr>
          <p:cNvPr id="3441714" name="Line 50"/>
          <p:cNvSpPr>
            <a:spLocks noChangeShapeType="1"/>
          </p:cNvSpPr>
          <p:nvPr/>
        </p:nvSpPr>
        <p:spPr bwMode="auto">
          <a:xfrm flipH="1">
            <a:off x="4600574" y="2209800"/>
            <a:ext cx="220664" cy="7397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5" name="Freeform 51"/>
          <p:cNvSpPr>
            <a:spLocks/>
          </p:cNvSpPr>
          <p:nvPr/>
        </p:nvSpPr>
        <p:spPr bwMode="auto">
          <a:xfrm flipV="1">
            <a:off x="5316127" y="2057399"/>
            <a:ext cx="914811" cy="15240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1716" name="Text Box 52"/>
          <p:cNvSpPr txBox="1">
            <a:spLocks noChangeArrowheads="1"/>
          </p:cNvSpPr>
          <p:nvPr/>
        </p:nvSpPr>
        <p:spPr bwMode="auto">
          <a:xfrm rot="2853156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41717" name="Rectangle 53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1718" name="Rectangle 54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1719" name="Rectangle 55"/>
          <p:cNvSpPr>
            <a:spLocks noChangeArrowheads="1"/>
          </p:cNvSpPr>
          <p:nvPr/>
        </p:nvSpPr>
        <p:spPr bwMode="ltGray">
          <a:xfrm>
            <a:off x="4294188" y="48926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0" name="Rectangle 56"/>
          <p:cNvSpPr>
            <a:spLocks noChangeArrowheads="1"/>
          </p:cNvSpPr>
          <p:nvPr/>
        </p:nvSpPr>
        <p:spPr bwMode="ltGray">
          <a:xfrm>
            <a:off x="4827588" y="48926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1" name="Rectangle 57"/>
          <p:cNvSpPr>
            <a:spLocks noChangeArrowheads="1"/>
          </p:cNvSpPr>
          <p:nvPr/>
        </p:nvSpPr>
        <p:spPr bwMode="ltGray">
          <a:xfrm>
            <a:off x="4827588" y="51974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1722" name="Rectangle 58"/>
          <p:cNvSpPr>
            <a:spLocks noChangeArrowheads="1"/>
          </p:cNvSpPr>
          <p:nvPr/>
        </p:nvSpPr>
        <p:spPr bwMode="ltGray">
          <a:xfrm>
            <a:off x="4065588" y="48926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3714" name="Rectangle 2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5" name="Rectangle 3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371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1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4371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371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372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372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372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372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372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372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372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3727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372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372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3730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3731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2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3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3734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6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7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3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373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3740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1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2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4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374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374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374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374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374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374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375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3751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375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375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4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3755" name="Text Box 43"/>
          <p:cNvSpPr txBox="1">
            <a:spLocks noChangeArrowheads="1"/>
          </p:cNvSpPr>
          <p:nvPr/>
        </p:nvSpPr>
        <p:spPr bwMode="auto">
          <a:xfrm>
            <a:off x="4038600" y="5519738"/>
            <a:ext cx="153828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1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3756" name="Text Box 44"/>
          <p:cNvSpPr txBox="1">
            <a:spLocks noChangeArrowheads="1"/>
          </p:cNvSpPr>
          <p:nvPr/>
        </p:nvSpPr>
        <p:spPr bwMode="auto">
          <a:xfrm>
            <a:off x="3505200" y="3581400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lru</a:t>
            </a:r>
          </a:p>
        </p:txBody>
      </p:sp>
      <p:sp>
        <p:nvSpPr>
          <p:cNvPr id="3443757" name="Rectangle 45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3758" name="Rectangle 46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59" name="Rectangle 47"/>
          <p:cNvSpPr>
            <a:spLocks noChangeArrowheads="1"/>
          </p:cNvSpPr>
          <p:nvPr/>
        </p:nvSpPr>
        <p:spPr bwMode="ltGray">
          <a:xfrm>
            <a:off x="4287838" y="42751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0" name="Rectangle 48"/>
          <p:cNvSpPr>
            <a:spLocks noChangeArrowheads="1"/>
          </p:cNvSpPr>
          <p:nvPr/>
        </p:nvSpPr>
        <p:spPr bwMode="ltGray">
          <a:xfrm>
            <a:off x="4821238" y="42751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1" name="Rectangle 49"/>
          <p:cNvSpPr>
            <a:spLocks noChangeArrowheads="1"/>
          </p:cNvSpPr>
          <p:nvPr/>
        </p:nvSpPr>
        <p:spPr bwMode="ltGray">
          <a:xfrm>
            <a:off x="4821238" y="45799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2" name="Rectangle 50"/>
          <p:cNvSpPr>
            <a:spLocks noChangeArrowheads="1"/>
          </p:cNvSpPr>
          <p:nvPr/>
        </p:nvSpPr>
        <p:spPr bwMode="ltGray">
          <a:xfrm>
            <a:off x="4059238" y="42751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3763" name="Rectangle 51"/>
          <p:cNvSpPr>
            <a:spLocks noChangeArrowheads="1"/>
          </p:cNvSpPr>
          <p:nvPr/>
        </p:nvSpPr>
        <p:spPr bwMode="ltGray">
          <a:xfrm>
            <a:off x="4294188" y="48926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4" name="Rectangle 52"/>
          <p:cNvSpPr>
            <a:spLocks noChangeArrowheads="1"/>
          </p:cNvSpPr>
          <p:nvPr/>
        </p:nvSpPr>
        <p:spPr bwMode="ltGray">
          <a:xfrm>
            <a:off x="4827588" y="48926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5" name="Rectangle 53"/>
          <p:cNvSpPr>
            <a:spLocks noChangeArrowheads="1"/>
          </p:cNvSpPr>
          <p:nvPr/>
        </p:nvSpPr>
        <p:spPr bwMode="ltGray">
          <a:xfrm>
            <a:off x="4827588" y="51974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3766" name="Rectangle 54"/>
          <p:cNvSpPr>
            <a:spLocks noChangeArrowheads="1"/>
          </p:cNvSpPr>
          <p:nvPr/>
        </p:nvSpPr>
        <p:spPr bwMode="ltGray">
          <a:xfrm>
            <a:off x="4065588" y="48926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76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576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76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Access</a:t>
            </a:r>
          </a:p>
        </p:txBody>
      </p:sp>
      <p:sp>
        <p:nvSpPr>
          <p:cNvPr id="344576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576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576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576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577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577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577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577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577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5775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577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577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5778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5779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0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1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578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5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8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578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5788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accent1"/>
                </a:solidFill>
              </a:rPr>
              <a:t>0010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445789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0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79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579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579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579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579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579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579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579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5799" name="AutoShape 39"/>
          <p:cNvSpPr>
            <a:spLocks noChangeArrowheads="1"/>
          </p:cNvSpPr>
          <p:nvPr/>
        </p:nvSpPr>
        <p:spPr bwMode="auto">
          <a:xfrm>
            <a:off x="1295400" y="2819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5800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5801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2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5803" name="Text Box 43"/>
          <p:cNvSpPr txBox="1">
            <a:spLocks noChangeArrowheads="1"/>
          </p:cNvSpPr>
          <p:nvPr/>
        </p:nvSpPr>
        <p:spPr bwMode="auto">
          <a:xfrm>
            <a:off x="4038600" y="5448300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5804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5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5806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5807" name="Text Box 47"/>
          <p:cNvSpPr txBox="1">
            <a:spLocks noChangeArrowheads="1"/>
          </p:cNvSpPr>
          <p:nvPr/>
        </p:nvSpPr>
        <p:spPr bwMode="auto">
          <a:xfrm>
            <a:off x="4125913" y="17192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45809" name="Freeform 49"/>
          <p:cNvSpPr>
            <a:spLocks/>
          </p:cNvSpPr>
          <p:nvPr/>
        </p:nvSpPr>
        <p:spPr bwMode="auto">
          <a:xfrm rot="303593" flipV="1">
            <a:off x="5244967" y="2191658"/>
            <a:ext cx="1578489" cy="194921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45810" name="Text Box 50"/>
          <p:cNvSpPr txBox="1">
            <a:spLocks noChangeArrowheads="1"/>
          </p:cNvSpPr>
          <p:nvPr/>
        </p:nvSpPr>
        <p:spPr bwMode="auto">
          <a:xfrm rot="2575234">
            <a:off x="5512373" y="2301313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3445811" name="Rectangle 51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2" name="Rectangle 52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5813" name="Rectangle 53"/>
          <p:cNvSpPr>
            <a:spLocks noChangeArrowheads="1"/>
          </p:cNvSpPr>
          <p:nvPr/>
        </p:nvSpPr>
        <p:spPr bwMode="ltGray">
          <a:xfrm>
            <a:off x="4287838" y="42751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4" name="Rectangle 54"/>
          <p:cNvSpPr>
            <a:spLocks noChangeArrowheads="1"/>
          </p:cNvSpPr>
          <p:nvPr/>
        </p:nvSpPr>
        <p:spPr bwMode="ltGray">
          <a:xfrm>
            <a:off x="4821238" y="42751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5" name="Rectangle 55"/>
          <p:cNvSpPr>
            <a:spLocks noChangeArrowheads="1"/>
          </p:cNvSpPr>
          <p:nvPr/>
        </p:nvSpPr>
        <p:spPr bwMode="ltGray">
          <a:xfrm>
            <a:off x="4821238" y="45799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6" name="Rectangle 56"/>
          <p:cNvSpPr>
            <a:spLocks noChangeArrowheads="1"/>
          </p:cNvSpPr>
          <p:nvPr/>
        </p:nvSpPr>
        <p:spPr bwMode="ltGray">
          <a:xfrm>
            <a:off x="4059238" y="42751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5817" name="Rectangle 57"/>
          <p:cNvSpPr>
            <a:spLocks noChangeArrowheads="1"/>
          </p:cNvSpPr>
          <p:nvPr/>
        </p:nvSpPr>
        <p:spPr bwMode="ltGray">
          <a:xfrm>
            <a:off x="4294188" y="48926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8" name="Rectangle 58"/>
          <p:cNvSpPr>
            <a:spLocks noChangeArrowheads="1"/>
          </p:cNvSpPr>
          <p:nvPr/>
        </p:nvSpPr>
        <p:spPr bwMode="ltGray">
          <a:xfrm>
            <a:off x="4827588" y="48926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19" name="Rectangle 59"/>
          <p:cNvSpPr>
            <a:spLocks noChangeArrowheads="1"/>
          </p:cNvSpPr>
          <p:nvPr/>
        </p:nvSpPr>
        <p:spPr bwMode="ltGray">
          <a:xfrm>
            <a:off x="4827588" y="51974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5820" name="Rectangle 60"/>
          <p:cNvSpPr>
            <a:spLocks noChangeArrowheads="1"/>
          </p:cNvSpPr>
          <p:nvPr/>
        </p:nvSpPr>
        <p:spPr bwMode="ltGray">
          <a:xfrm>
            <a:off x="4065588" y="48926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Line 48"/>
          <p:cNvSpPr>
            <a:spLocks noChangeShapeType="1"/>
          </p:cNvSpPr>
          <p:nvPr/>
        </p:nvSpPr>
        <p:spPr bwMode="auto">
          <a:xfrm flipH="1">
            <a:off x="4533900" y="2088595"/>
            <a:ext cx="392906" cy="149280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81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7811" name="Rectangle 3"/>
          <p:cNvSpPr>
            <a:spLocks noChangeArrowheads="1"/>
          </p:cNvSpPr>
          <p:nvPr/>
        </p:nvSpPr>
        <p:spPr bwMode="blackWhite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44781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1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4781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781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781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781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781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781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782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782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782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7823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782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782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7826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27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8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29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783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3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783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7836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7837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8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3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784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784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784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784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784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784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784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7847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784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784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0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7851" name="Text Box 43"/>
          <p:cNvSpPr txBox="1">
            <a:spLocks noChangeArrowheads="1"/>
          </p:cNvSpPr>
          <p:nvPr/>
        </p:nvSpPr>
        <p:spPr bwMode="auto">
          <a:xfrm>
            <a:off x="4038600" y="5476875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Hits: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      0</a:t>
            </a:r>
          </a:p>
        </p:txBody>
      </p:sp>
      <p:sp>
        <p:nvSpPr>
          <p:cNvPr id="3447852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3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7854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7855" name="Rectangle 47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56" name="Rectangle 48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7861" name="Rectangle 53"/>
          <p:cNvSpPr>
            <a:spLocks noChangeArrowheads="1"/>
          </p:cNvSpPr>
          <p:nvPr/>
        </p:nvSpPr>
        <p:spPr bwMode="ltGray">
          <a:xfrm>
            <a:off x="4273550" y="42751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2" name="Rectangle 54"/>
          <p:cNvSpPr>
            <a:spLocks noChangeArrowheads="1"/>
          </p:cNvSpPr>
          <p:nvPr/>
        </p:nvSpPr>
        <p:spPr bwMode="ltGray">
          <a:xfrm>
            <a:off x="4806950" y="42751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3" name="Rectangle 55"/>
          <p:cNvSpPr>
            <a:spLocks noChangeArrowheads="1"/>
          </p:cNvSpPr>
          <p:nvPr/>
        </p:nvSpPr>
        <p:spPr bwMode="ltGray">
          <a:xfrm>
            <a:off x="4806950" y="45799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4" name="Rectangle 56"/>
          <p:cNvSpPr>
            <a:spLocks noChangeArrowheads="1"/>
          </p:cNvSpPr>
          <p:nvPr/>
        </p:nvSpPr>
        <p:spPr bwMode="ltGray">
          <a:xfrm>
            <a:off x="4044950" y="42751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7865" name="Rectangle 57"/>
          <p:cNvSpPr>
            <a:spLocks noChangeArrowheads="1"/>
          </p:cNvSpPr>
          <p:nvPr/>
        </p:nvSpPr>
        <p:spPr bwMode="ltGray">
          <a:xfrm>
            <a:off x="4279900" y="48926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6" name="Rectangle 58"/>
          <p:cNvSpPr>
            <a:spLocks noChangeArrowheads="1"/>
          </p:cNvSpPr>
          <p:nvPr/>
        </p:nvSpPr>
        <p:spPr bwMode="ltGray">
          <a:xfrm>
            <a:off x="4813300" y="48926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7" name="Rectangle 59"/>
          <p:cNvSpPr>
            <a:spLocks noChangeArrowheads="1"/>
          </p:cNvSpPr>
          <p:nvPr/>
        </p:nvSpPr>
        <p:spPr bwMode="ltGray">
          <a:xfrm>
            <a:off x="4813300" y="51974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7868" name="Rectangle 60"/>
          <p:cNvSpPr>
            <a:spLocks noChangeArrowheads="1"/>
          </p:cNvSpPr>
          <p:nvPr/>
        </p:nvSpPr>
        <p:spPr bwMode="ltGray">
          <a:xfrm>
            <a:off x="4051300" y="48926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85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59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4986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61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Access</a:t>
            </a:r>
          </a:p>
        </p:txBody>
      </p:sp>
      <p:sp>
        <p:nvSpPr>
          <p:cNvPr id="344986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4986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4986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4986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4986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4986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4986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4986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4987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4987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4987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4987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49874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75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6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7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4987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79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0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1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4988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49884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49885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6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88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4988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4988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4989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4989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4989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4989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4989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49895" name="AutoShape 39"/>
          <p:cNvSpPr>
            <a:spLocks noChangeArrowheads="1"/>
          </p:cNvSpPr>
          <p:nvPr/>
        </p:nvSpPr>
        <p:spPr bwMode="auto">
          <a:xfrm>
            <a:off x="1295400" y="30480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989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4989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8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899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49900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1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49902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49903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49904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5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49906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7" name="Rectangle 51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08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49909" name="Rectangle 5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0" name="Rectangle 54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1" name="Rectangle 55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2" name="Rectangle 56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49913" name="Rectangle 57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138613" y="1764268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FF"/>
                </a:solidFill>
              </a:rPr>
              <a:t>1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4611688" y="2133599"/>
            <a:ext cx="315118" cy="93980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 flipV="1">
            <a:off x="5346700" y="2133599"/>
            <a:ext cx="884238" cy="1447800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 rot="2804921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1906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7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1908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09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1910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1911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1912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1913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1914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1915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1916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1917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1918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1919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1920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1921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1922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23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4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5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1926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7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8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29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0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1931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1932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1933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4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35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1936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1937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1938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1939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1940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1941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1942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1943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194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194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6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47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1</a:t>
            </a:r>
          </a:p>
        </p:txBody>
      </p:sp>
      <p:sp>
        <p:nvSpPr>
          <p:cNvPr id="3451948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49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1950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1951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1952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53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1960" name="Rectangle 56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1" name="Rectangle 57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2" name="Rectangle 58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3" name="Rectangle 59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4" name="Rectangle 60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1965" name="Rectangle 61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0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954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5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3956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57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3958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3959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3960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3961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3962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3963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3964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3965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3966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3967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3968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3969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3970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71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2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3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3974" name="Rectangle 22"/>
          <p:cNvSpPr>
            <a:spLocks noChangeArrowheads="1"/>
          </p:cNvSpPr>
          <p:nvPr/>
        </p:nvSpPr>
        <p:spPr bwMode="blackWhite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5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6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7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78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3979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3980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3981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2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3983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3984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3985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3986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3987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3988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3989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3990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3991" name="AutoShape 39"/>
          <p:cNvSpPr>
            <a:spLocks noChangeArrowheads="1"/>
          </p:cNvSpPr>
          <p:nvPr/>
        </p:nvSpPr>
        <p:spPr bwMode="auto">
          <a:xfrm>
            <a:off x="1295400" y="33147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3992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3993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4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3995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3996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7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3998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3999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4000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1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4002" name="Rectangle 50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3" name="Rectangle 51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4" name="Rectangle 52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4005" name="Rectangle 53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6" name="Rectangle 54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7" name="Rectangle 55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8" name="Rectangle 56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4009" name="Rectangle 57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4016375" y="1816100"/>
            <a:ext cx="1354858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59" name="Line 51"/>
          <p:cNvSpPr>
            <a:spLocks noChangeShapeType="1"/>
          </p:cNvSpPr>
          <p:nvPr/>
        </p:nvSpPr>
        <p:spPr bwMode="auto">
          <a:xfrm flipH="1">
            <a:off x="4518025" y="2273300"/>
            <a:ext cx="408781" cy="13335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0" name="Freeform 54"/>
          <p:cNvSpPr>
            <a:spLocks/>
          </p:cNvSpPr>
          <p:nvPr/>
        </p:nvSpPr>
        <p:spPr bwMode="auto">
          <a:xfrm rot="303593" flipV="1">
            <a:off x="5294533" y="2183436"/>
            <a:ext cx="1380066" cy="1678322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Text Box 55"/>
          <p:cNvSpPr txBox="1">
            <a:spLocks noChangeArrowheads="1"/>
          </p:cNvSpPr>
          <p:nvPr/>
        </p:nvSpPr>
        <p:spPr bwMode="auto">
          <a:xfrm rot="2687807">
            <a:off x="5578063" y="2388796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How do we make the processor fast,</a:t>
            </a:r>
          </a:p>
          <a:p>
            <a:r>
              <a:rPr lang="en-US" dirty="0" smtClean="0"/>
              <a:t>Given that memory is VEEERRRYYYY SLLOOOWWW!!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4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002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3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6004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05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6006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6007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6008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6009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6010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6011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6012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6013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6014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6015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6016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6017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6018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19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0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1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6022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3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4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5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26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6027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6028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56029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0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6031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6032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6033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6034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6035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6036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6037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6038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6039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6040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6041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2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6043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2</a:t>
            </a:r>
          </a:p>
        </p:txBody>
      </p:sp>
      <p:sp>
        <p:nvSpPr>
          <p:cNvPr id="3456044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5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6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6047" name="Rectangle 47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6048" name="Rectangle 48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6049" name="Rectangle 49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ltGray">
          <a:xfrm>
            <a:off x="4797425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ltGray">
          <a:xfrm>
            <a:off x="4797425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3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7" name="AutoShape 39"/>
          <p:cNvSpPr>
            <a:spLocks noChangeArrowheads="1"/>
          </p:cNvSpPr>
          <p:nvPr/>
        </p:nvSpPr>
        <p:spPr bwMode="auto">
          <a:xfrm>
            <a:off x="12954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797425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797425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4030663" y="1774825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0000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 flipH="1">
            <a:off x="4572000" y="2178050"/>
            <a:ext cx="354806" cy="8699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" name="Freeform 54"/>
          <p:cNvSpPr>
            <a:spLocks/>
          </p:cNvSpPr>
          <p:nvPr/>
        </p:nvSpPr>
        <p:spPr bwMode="auto">
          <a:xfrm flipV="1">
            <a:off x="5385521" y="2024062"/>
            <a:ext cx="845417" cy="1216025"/>
          </a:xfrm>
          <a:custGeom>
            <a:avLst/>
            <a:gdLst>
              <a:gd name="T0" fmla="*/ 0 w 616"/>
              <a:gd name="T1" fmla="*/ 720 h 720"/>
              <a:gd name="T2" fmla="*/ 576 w 616"/>
              <a:gd name="T3" fmla="*/ 240 h 720"/>
              <a:gd name="T4" fmla="*/ 240 w 616"/>
              <a:gd name="T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720">
                <a:moveTo>
                  <a:pt x="0" y="720"/>
                </a:moveTo>
                <a:cubicBezTo>
                  <a:pt x="268" y="540"/>
                  <a:pt x="536" y="360"/>
                  <a:pt x="576" y="240"/>
                </a:cubicBezTo>
                <a:cubicBezTo>
                  <a:pt x="616" y="120"/>
                  <a:pt x="296" y="40"/>
                  <a:pt x="240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 rot="2897269">
            <a:off x="5467350" y="2236788"/>
            <a:ext cx="1308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</a:rPr>
              <a:t>block offset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050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1" name="Rectangle 3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58052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458054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58055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58056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58057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58058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58059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58060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58061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58062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58063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914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58064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58065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58066" name="Rectangle 18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067" name="Rectangle 19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8" name="Rectangle 20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69" name="Text Box 21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58070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1" name="Rectangle 23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2" name="Rectangle 2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3" name="Rectangle 25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4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58075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58076" name="Rectangle 28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58077" name="Rectangle 2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8" name="Rectangle 30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079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58080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58081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58082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58083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58084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58085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58086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58088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89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0" name="Rectangle 4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58091" name="Text Box 4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2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58092" name="Rectangle 44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58093" name="Rectangle 45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4" name="Rectangle 46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5" name="Rectangle 47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58096" name="Rectangle 48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58097" name="Rectangle 49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8" name="Rectangle 50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58099" name="Rectangle 51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0" name="Rectangle 52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1" name="Rectangle 53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58102" name="Rectangle 54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3" name="Rectangle 55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4" name="Rectangle 56"/>
          <p:cNvSpPr>
            <a:spLocks noChangeArrowheads="1"/>
          </p:cNvSpPr>
          <p:nvPr/>
        </p:nvSpPr>
        <p:spPr bwMode="ltGray">
          <a:xfrm>
            <a:off x="4797425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5" name="Rectangle 57"/>
          <p:cNvSpPr>
            <a:spLocks noChangeArrowheads="1"/>
          </p:cNvSpPr>
          <p:nvPr/>
        </p:nvSpPr>
        <p:spPr bwMode="ltGray">
          <a:xfrm>
            <a:off x="4797425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58106" name="Rectangle 58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63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4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09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7" name="AutoShape 31"/>
          <p:cNvSpPr>
            <a:spLocks noChangeArrowheads="1"/>
          </p:cNvSpPr>
          <p:nvPr/>
        </p:nvSpPr>
        <p:spPr bwMode="auto">
          <a:xfrm>
            <a:off x="1309688" y="38433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3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0110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4273550" y="42306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810125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810125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pic>
        <p:nvPicPr>
          <p:cNvPr id="21506" name="CP3 Ink 64464046-ea70-4ac3-a2bd-c40044de26eb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04" y="3918720"/>
            <a:ext cx="491551" cy="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3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09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009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010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01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Access</a:t>
            </a:r>
          </a:p>
        </p:txBody>
      </p:sp>
      <p:sp>
        <p:nvSpPr>
          <p:cNvPr id="346010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010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010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010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010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010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010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011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011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011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0113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4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5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6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17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0118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0119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0120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0121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0122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0123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0124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0125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0126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0128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29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0130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1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32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34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0135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36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7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38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0139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40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1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2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0143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0144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0145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0146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7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48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49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0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0151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2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3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4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55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6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7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8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0159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0160" name="Rectangle 64"/>
          <p:cNvSpPr>
            <a:spLocks noChangeArrowheads="1"/>
          </p:cNvSpPr>
          <p:nvPr/>
        </p:nvSpPr>
        <p:spPr bwMode="auto">
          <a:xfrm>
            <a:off x="4273550" y="4230688"/>
            <a:ext cx="533400" cy="304800"/>
          </a:xfrm>
          <a:prstGeom prst="rect">
            <a:avLst/>
          </a:prstGeom>
          <a:solidFill>
            <a:srgbClr val="FF33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0161" name="Rectangle 65"/>
          <p:cNvSpPr>
            <a:spLocks noChangeArrowheads="1"/>
          </p:cNvSpPr>
          <p:nvPr/>
        </p:nvSpPr>
        <p:spPr bwMode="auto">
          <a:xfrm>
            <a:off x="4810125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0162" name="Rectangle 66"/>
          <p:cNvSpPr>
            <a:spLocks noChangeArrowheads="1"/>
          </p:cNvSpPr>
          <p:nvPr/>
        </p:nvSpPr>
        <p:spPr bwMode="auto">
          <a:xfrm>
            <a:off x="4810125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8" name="AutoShape 31"/>
          <p:cNvSpPr>
            <a:spLocks noChangeArrowheads="1"/>
          </p:cNvSpPr>
          <p:nvPr/>
        </p:nvSpPr>
        <p:spPr bwMode="auto">
          <a:xfrm>
            <a:off x="1338263" y="40465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579813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5" name="AutoShape 31"/>
          <p:cNvSpPr>
            <a:spLocks noChangeArrowheads="1"/>
          </p:cNvSpPr>
          <p:nvPr/>
        </p:nvSpPr>
        <p:spPr bwMode="auto">
          <a:xfrm>
            <a:off x="1338263" y="404653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1" name="Text Box 37"/>
          <p:cNvSpPr txBox="1">
            <a:spLocks noChangeArrowheads="1"/>
          </p:cNvSpPr>
          <p:nvPr/>
        </p:nvSpPr>
        <p:spPr bwMode="auto">
          <a:xfrm>
            <a:off x="4005263" y="1858963"/>
            <a:ext cx="1354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Addr</a:t>
            </a:r>
            <a:r>
              <a:rPr lang="en-US" b="1" dirty="0">
                <a:solidFill>
                  <a:schemeClr val="bg1"/>
                </a:solidFill>
              </a:rPr>
              <a:t>:</a:t>
            </a:r>
            <a:r>
              <a:rPr lang="en-US" b="1" dirty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0100</a:t>
            </a:r>
            <a:r>
              <a:rPr lang="en-US" b="1" u="sng" dirty="0" smtClean="0">
                <a:solidFill>
                  <a:srgbClr val="3333FF"/>
                </a:solidFill>
              </a:rPr>
              <a:t>0</a:t>
            </a:r>
            <a:endParaRPr lang="en-US" b="1" u="sng" dirty="0">
              <a:solidFill>
                <a:srgbClr val="3333FF"/>
              </a:solidFill>
            </a:endParaRP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357438" y="55403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146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2147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148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2148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49" name="Rectangle 5"/>
          <p:cNvSpPr>
            <a:spLocks noChangeArrowheads="1"/>
          </p:cNvSpPr>
          <p:nvPr/>
        </p:nvSpPr>
        <p:spPr bwMode="auto">
          <a:xfrm>
            <a:off x="3579813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2150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3462151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2152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2153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2154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2155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2156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2157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2158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2159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2160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21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62166" name="Text Box 22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2167" name="Rectangle 23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2168" name="Rectangle 24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2169" name="Rectangle 25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2170" name="Rectangle 26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2171" name="Rectangle 27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2172" name="Rectangle 28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2173" name="Rectangle 29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2174" name="Rectangle 30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217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77" name="Text Box 33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462178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79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80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82" name="Text Box 3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2183" name="Rectangle 3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4" name="Rectangle 4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5" name="Rectangle 4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6" name="Text Box 4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2187" name="Rectangle 4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188" name="Rectangle 4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89" name="Rectangle 4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0" name="Rectangle 4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2191" name="Rectangle 4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2192" name="Rectangle 4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2193" name="Rectangle 4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2194" name="Rectangle 5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5" name="Rectangle 5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6" name="Rectangle 5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7" name="Rectangle 5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198" name="Rectangle 5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199" name="Rectangle 5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0" name="Rectangle 5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1" name="Rectangle 5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2" name="Rectangle 5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2203" name="Rectangle 5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4" name="Rectangle 6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5" name="Rectangle 6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6" name="Rectangle 6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2207" name="Rectangle 6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2208" name="Rectangle 6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09" name="Rectangle 6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2210" name="Rectangle 6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2211" name="Rectangle 6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2212" name="Rectangle 6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2213" name="Rectangle 6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2214" name="Rectangle 70"/>
          <p:cNvSpPr>
            <a:spLocks noChangeArrowheads="1"/>
          </p:cNvSpPr>
          <p:nvPr/>
        </p:nvSpPr>
        <p:spPr bwMode="auto">
          <a:xfrm>
            <a:off x="2357438" y="55403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7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4194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4195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4196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7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4198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and 9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4199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4200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4201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4202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4203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4204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4205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4206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4207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4208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4209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4210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4211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4212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4213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4214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4215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4216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4217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4218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4219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86372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3+2</a:t>
            </a:r>
          </a:p>
        </p:txBody>
      </p:sp>
      <p:sp>
        <p:nvSpPr>
          <p:cNvPr id="3464220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4221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2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3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4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4225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26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7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28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4229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4230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4231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4232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3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4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5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6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37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8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39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0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4241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2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3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4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4245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4246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4247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4248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4249" name="Rectangle 5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4250" name="Rectangle 5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4251" name="Rectangle 5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</p:txBody>
      </p:sp>
      <p:sp>
        <p:nvSpPr>
          <p:cNvPr id="61" name="Rectangle 17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2" name="Rectangle 18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4" name="Rectangle 20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6" name="Rectangle 32"/>
          <p:cNvSpPr>
            <a:spLocks noChangeArrowheads="1"/>
          </p:cNvSpPr>
          <p:nvPr/>
        </p:nvSpPr>
        <p:spPr bwMode="auto">
          <a:xfrm>
            <a:off x="2362200" y="5257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2362200" y="55626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69" name="Rectangle 36"/>
          <p:cNvSpPr>
            <a:spLocks noChangeArrowheads="1"/>
          </p:cNvSpPr>
          <p:nvPr/>
        </p:nvSpPr>
        <p:spPr bwMode="auto">
          <a:xfrm>
            <a:off x="2362200" y="5867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2357438" y="55403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10863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11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6" name="AutoShape 26"/>
          <p:cNvSpPr>
            <a:spLocks noChangeArrowheads="1"/>
          </p:cNvSpPr>
          <p:nvPr/>
        </p:nvSpPr>
        <p:spPr bwMode="auto">
          <a:xfrm>
            <a:off x="1352550" y="4787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38211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98" y="2498725"/>
            <a:ext cx="36420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24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4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8 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6624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11</a:t>
            </a:r>
            <a:r>
              <a:rPr lang="en-US" baseline="30000" dirty="0"/>
              <a:t>th</a:t>
            </a:r>
            <a:r>
              <a:rPr lang="en-US" dirty="0"/>
              <a:t> Access</a:t>
            </a:r>
          </a:p>
        </p:txBody>
      </p:sp>
      <p:sp>
        <p:nvSpPr>
          <p:cNvPr id="346624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6624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6624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6625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6625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6625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6625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6625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6625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6625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6625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6625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6625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6626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6626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6626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6626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6626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6626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66266" name="AutoShape 26"/>
          <p:cNvSpPr>
            <a:spLocks noChangeArrowheads="1"/>
          </p:cNvSpPr>
          <p:nvPr/>
        </p:nvSpPr>
        <p:spPr bwMode="auto">
          <a:xfrm>
            <a:off x="1352550" y="47879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626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61454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3+2+2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6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66269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6627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7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7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46627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46627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46627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46628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8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8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46628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1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2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6629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66294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66295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466296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466297" name="Rectangle 57"/>
          <p:cNvSpPr>
            <a:spLocks noChangeArrowheads="1"/>
          </p:cNvSpPr>
          <p:nvPr/>
        </p:nvSpPr>
        <p:spPr bwMode="auto">
          <a:xfrm>
            <a:off x="4797425" y="48291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466298" name="Rectangle 58"/>
          <p:cNvSpPr>
            <a:spLocks noChangeArrowheads="1"/>
          </p:cNvSpPr>
          <p:nvPr/>
        </p:nvSpPr>
        <p:spPr bwMode="auto">
          <a:xfrm>
            <a:off x="4797425" y="5133975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466299" name="Rectangle 59"/>
          <p:cNvSpPr>
            <a:spLocks noChangeArrowheads="1"/>
          </p:cNvSpPr>
          <p:nvPr/>
        </p:nvSpPr>
        <p:spPr bwMode="auto">
          <a:xfrm>
            <a:off x="4251325" y="4818063"/>
            <a:ext cx="533400" cy="304800"/>
          </a:xfrm>
          <a:prstGeom prst="rect">
            <a:avLst/>
          </a:prstGeom>
          <a:solidFill>
            <a:srgbClr val="009900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Text Box 15"/>
          <p:cNvSpPr txBox="1">
            <a:spLocks noChangeArrowheads="1"/>
          </p:cNvSpPr>
          <p:nvPr/>
        </p:nvSpPr>
        <p:spPr bwMode="auto">
          <a:xfrm>
            <a:off x="3217133" y="2498725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9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Performance</a:t>
            </a:r>
            <a:endParaRPr lang="en-US"/>
          </a:p>
        </p:txBody>
      </p:sp>
      <p:sp>
        <p:nvSpPr>
          <p:cNvPr id="3186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33400"/>
            <a:ext cx="8686800" cy="6172200"/>
          </a:xfrm>
        </p:spPr>
        <p:txBody>
          <a:bodyPr>
            <a:noAutofit/>
          </a:bodyPr>
          <a:lstStyle/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CPU clock rates ~0.2ns – 2ns (5GHz-500MHz)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Technology 	Capacity	$/GB	Latency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Tape	1 TB	$.17	100s of seconds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Disk	4 TB	$.03	Millions of cycles (ms)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SSD (Flash)	512 GB	$2	Thousands of cycles (us)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DRAM 	</a:t>
            </a:r>
            <a:r>
              <a:rPr lang="en-US" sz="2800" dirty="0"/>
              <a:t>8</a:t>
            </a:r>
            <a:r>
              <a:rPr lang="en-US" sz="2800" dirty="0" smtClean="0"/>
              <a:t> GB	$10	                          (10s of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off-chip	32 MB	$4000 	5-15 cycles (few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on-chip	256 KB	???	1-3 cycles (ns)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800" dirty="0" smtClean="0"/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Others: </a:t>
            </a:r>
            <a:r>
              <a:rPr lang="en-US" sz="2800" dirty="0" err="1" smtClean="0">
                <a:solidFill>
                  <a:schemeClr val="accent1"/>
                </a:solidFill>
              </a:rPr>
              <a:t>eDRAM</a:t>
            </a:r>
            <a:r>
              <a:rPr lang="en-US" sz="2800" dirty="0" smtClean="0"/>
              <a:t> aka</a:t>
            </a:r>
            <a:r>
              <a:rPr lang="en-US" sz="2800" dirty="0" smtClean="0">
                <a:solidFill>
                  <a:schemeClr val="accent1"/>
                </a:solidFill>
              </a:rPr>
              <a:t> 1T SRAM </a:t>
            </a:r>
            <a:r>
              <a:rPr lang="en-US" sz="2800" dirty="0" smtClean="0"/>
              <a:t>, </a:t>
            </a:r>
            <a:r>
              <a:rPr lang="en-US" sz="2800" dirty="0" err="1" smtClean="0"/>
              <a:t>FeRAM</a:t>
            </a:r>
            <a:r>
              <a:rPr lang="en-US" sz="2800" dirty="0" smtClean="0"/>
              <a:t>, CD, DVD, …</a:t>
            </a:r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Q: Can we create illusion of cheap + large + fast?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3090836"/>
            <a:ext cx="2153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SzPct val="80000"/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50-300 cycles</a:t>
            </a:r>
          </a:p>
        </p:txBody>
      </p:sp>
      <p:sp>
        <p:nvSpPr>
          <p:cNvPr id="2" name="Oval 1"/>
          <p:cNvSpPr/>
          <p:nvPr/>
        </p:nvSpPr>
        <p:spPr>
          <a:xfrm>
            <a:off x="304800" y="5562600"/>
            <a:ext cx="7543800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Eviction</a:t>
            </a:r>
          </a:p>
        </p:txBody>
      </p:sp>
      <p:sp>
        <p:nvSpPr>
          <p:cNvPr id="32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38527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Cache Tradeoffs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533400"/>
            <a:ext cx="3048000" cy="6172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Direct Mapped</a:t>
            </a:r>
          </a:p>
          <a:p>
            <a:r>
              <a:rPr lang="en-US" dirty="0" smtClean="0"/>
              <a:t>+ Smaller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Faster</a:t>
            </a:r>
          </a:p>
          <a:p>
            <a:r>
              <a:rPr lang="en-US" dirty="0" smtClean="0"/>
              <a:t>+ Less</a:t>
            </a:r>
          </a:p>
          <a:p>
            <a:r>
              <a:rPr lang="en-US" dirty="0" smtClean="0"/>
              <a:t>+ Very</a:t>
            </a:r>
          </a:p>
          <a:p>
            <a:r>
              <a:rPr lang="en-US" dirty="0" smtClean="0"/>
              <a:t>– Lots</a:t>
            </a:r>
          </a:p>
          <a:p>
            <a:r>
              <a:rPr lang="en-US" dirty="0" smtClean="0"/>
              <a:t>– Low</a:t>
            </a:r>
          </a:p>
          <a:p>
            <a:r>
              <a:rPr lang="en-US" dirty="0" smtClean="0"/>
              <a:t>– Common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791200" y="533400"/>
            <a:ext cx="3124200" cy="6172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algn="r"/>
            <a:r>
              <a:rPr lang="en-US" dirty="0" smtClean="0"/>
              <a:t>Larger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Slower –</a:t>
            </a:r>
          </a:p>
          <a:p>
            <a:pPr algn="r"/>
            <a:r>
              <a:rPr lang="en-US" dirty="0" smtClean="0"/>
              <a:t>More –</a:t>
            </a:r>
          </a:p>
          <a:p>
            <a:pPr algn="r"/>
            <a:r>
              <a:rPr lang="en-US" dirty="0" smtClean="0"/>
              <a:t>Not Very –</a:t>
            </a:r>
          </a:p>
          <a:p>
            <a:pPr algn="r"/>
            <a:r>
              <a:rPr lang="en-US" dirty="0" smtClean="0"/>
              <a:t>Zero +</a:t>
            </a:r>
          </a:p>
          <a:p>
            <a:pPr algn="r"/>
            <a:r>
              <a:rPr lang="en-US" dirty="0" smtClean="0"/>
              <a:t>High +</a:t>
            </a:r>
          </a:p>
          <a:p>
            <a:pPr algn="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438400" y="1066800"/>
            <a:ext cx="4267200" cy="5791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Tag Size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SRAM Overhead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Controller Logic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Speed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Price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Scalability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# of conflict misses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Hit rate</a:t>
            </a:r>
          </a:p>
          <a:p>
            <a:pPr algn="ctr">
              <a:spcBef>
                <a:spcPts val="672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Pathological Cases?</a:t>
            </a:r>
          </a:p>
          <a:p>
            <a:pPr algn="ctr">
              <a:spcBef>
                <a:spcPts val="672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Compromise</a:t>
            </a:r>
          </a:p>
        </p:txBody>
      </p:sp>
      <p:sp>
        <p:nvSpPr>
          <p:cNvPr id="35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Set-associative cache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Like a direct-mapped cache</a:t>
            </a:r>
          </a:p>
          <a:p>
            <a:pPr lvl="1">
              <a:lnSpc>
                <a:spcPct val="90000"/>
              </a:lnSpc>
            </a:pPr>
            <a:r>
              <a:rPr lang="en-US"/>
              <a:t>Index into a location</a:t>
            </a:r>
          </a:p>
          <a:p>
            <a:pPr lvl="1">
              <a:lnSpc>
                <a:spcPct val="90000"/>
              </a:lnSpc>
            </a:pPr>
            <a:r>
              <a:rPr lang="en-US"/>
              <a:t>Fast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Like a fully-associative cache</a:t>
            </a:r>
          </a:p>
          <a:p>
            <a:pPr lvl="1">
              <a:lnSpc>
                <a:spcPct val="90000"/>
              </a:lnSpc>
            </a:pPr>
            <a:r>
              <a:rPr lang="en-US"/>
              <a:t>Can store multiple entries </a:t>
            </a:r>
          </a:p>
          <a:p>
            <a:pPr lvl="2">
              <a:lnSpc>
                <a:spcPct val="90000"/>
              </a:lnSpc>
            </a:pPr>
            <a:r>
              <a:rPr lang="en-US"/>
              <a:t>decreases thrashing in cache</a:t>
            </a:r>
          </a:p>
          <a:p>
            <a:pPr lvl="1">
              <a:lnSpc>
                <a:spcPct val="90000"/>
              </a:lnSpc>
            </a:pPr>
            <a:r>
              <a:rPr lang="en-US"/>
              <a:t>Search in each element</a:t>
            </a:r>
          </a:p>
        </p:txBody>
      </p:sp>
    </p:spTree>
    <p:extLst>
      <p:ext uri="{BB962C8B-B14F-4D97-AF65-F5344CB8AC3E}">
        <p14:creationId xmlns:p14="http://schemas.microsoft.com/office/powerpoint/2010/main" val="2413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89" grpId="0" animBg="1"/>
      <p:bldP spid="190" grpId="0" animBg="1"/>
      <p:bldP spid="192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32" grpId="0" animBg="1"/>
      <p:bldP spid="233" grpId="0" animBg="1"/>
      <p:bldP spid="234" grpId="0" animBg="1"/>
      <p:bldP spid="23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162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63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48164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5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8166" name="Rectangle 6"/>
          <p:cNvSpPr>
            <a:spLocks noGrp="1" noChangeArrowheads="1"/>
          </p:cNvSpPr>
          <p:nvPr>
            <p:ph type="title"/>
          </p:nvPr>
        </p:nvSpPr>
        <p:spPr>
          <a:xfrm>
            <a:off x="708025" y="0"/>
            <a:ext cx="7772400" cy="465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Direct </a:t>
            </a:r>
            <a:r>
              <a:rPr lang="en-US" dirty="0"/>
              <a:t>Mapped</a:t>
            </a:r>
          </a:p>
        </p:txBody>
      </p:sp>
      <p:sp>
        <p:nvSpPr>
          <p:cNvPr id="3548167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8168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8169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8170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8171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8172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8173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8174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8175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8176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8177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8178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8179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8180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8181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8182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8183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8184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8185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8186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8187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1721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8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3</a:t>
            </a:r>
          </a:p>
        </p:txBody>
      </p:sp>
      <p:sp>
        <p:nvSpPr>
          <p:cNvPr id="3548188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8189" name="Rectangle 29"/>
          <p:cNvSpPr>
            <a:spLocks noChangeArrowheads="1"/>
          </p:cNvSpPr>
          <p:nvPr/>
        </p:nvSpPr>
        <p:spPr bwMode="auto">
          <a:xfrm>
            <a:off x="4267200" y="3048000"/>
            <a:ext cx="533400" cy="304800"/>
          </a:xfrm>
          <a:prstGeom prst="rect">
            <a:avLst/>
          </a:prstGeom>
          <a:solidFill>
            <a:srgbClr val="0066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190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1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2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8193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48194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5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196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197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198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199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00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1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02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3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4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5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6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7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08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09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0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1" name="Rectangle 51"/>
          <p:cNvSpPr>
            <a:spLocks noChangeArrowheads="1"/>
          </p:cNvSpPr>
          <p:nvPr/>
        </p:nvSpPr>
        <p:spPr bwMode="ltGray">
          <a:xfrm>
            <a:off x="4826000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2" name="Rectangle 52"/>
          <p:cNvSpPr>
            <a:spLocks noChangeArrowheads="1"/>
          </p:cNvSpPr>
          <p:nvPr/>
        </p:nvSpPr>
        <p:spPr bwMode="ltGray">
          <a:xfrm>
            <a:off x="4826000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3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14" name="Rectangle 54"/>
          <p:cNvSpPr>
            <a:spLocks noChangeArrowheads="1"/>
          </p:cNvSpPr>
          <p:nvPr/>
        </p:nvSpPr>
        <p:spPr bwMode="auto">
          <a:xfrm>
            <a:off x="4276725" y="4217988"/>
            <a:ext cx="533400" cy="304800"/>
          </a:xfrm>
          <a:prstGeom prst="rect">
            <a:avLst/>
          </a:prstGeom>
          <a:solidFill>
            <a:srgbClr val="66FF99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48215" name="Rectangle 55"/>
          <p:cNvSpPr>
            <a:spLocks noChangeArrowheads="1"/>
          </p:cNvSpPr>
          <p:nvPr/>
        </p:nvSpPr>
        <p:spPr bwMode="auto">
          <a:xfrm>
            <a:off x="4810125" y="36385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6" name="Rectangle 56"/>
          <p:cNvSpPr>
            <a:spLocks noChangeArrowheads="1"/>
          </p:cNvSpPr>
          <p:nvPr/>
        </p:nvSpPr>
        <p:spPr bwMode="auto">
          <a:xfrm>
            <a:off x="4810125" y="394335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17" name="Rectangle 57"/>
          <p:cNvSpPr>
            <a:spLocks noChangeArrowheads="1"/>
          </p:cNvSpPr>
          <p:nvPr/>
        </p:nvSpPr>
        <p:spPr bwMode="auto">
          <a:xfrm>
            <a:off x="4824413" y="4522788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48218" name="Rectangle 58"/>
          <p:cNvSpPr>
            <a:spLocks noChangeArrowheads="1"/>
          </p:cNvSpPr>
          <p:nvPr/>
        </p:nvSpPr>
        <p:spPr bwMode="auto">
          <a:xfrm>
            <a:off x="4810125" y="4233863"/>
            <a:ext cx="1066800" cy="304800"/>
          </a:xfrm>
          <a:prstGeom prst="rect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48219" name="Rectangle 59"/>
          <p:cNvSpPr>
            <a:spLocks noChangeArrowheads="1"/>
          </p:cNvSpPr>
          <p:nvPr/>
        </p:nvSpPr>
        <p:spPr bwMode="ltGray">
          <a:xfrm>
            <a:off x="4040188" y="42259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48220" name="Rectangle 60"/>
          <p:cNvSpPr>
            <a:spLocks noChangeArrowheads="1"/>
          </p:cNvSpPr>
          <p:nvPr/>
        </p:nvSpPr>
        <p:spPr bwMode="blackWhite">
          <a:xfrm>
            <a:off x="4048125" y="363855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8221" name="Rectangle 61"/>
          <p:cNvSpPr>
            <a:spLocks noChangeArrowheads="1"/>
          </p:cNvSpPr>
          <p:nvPr/>
        </p:nvSpPr>
        <p:spPr bwMode="ltGray">
          <a:xfrm>
            <a:off x="4270375" y="363855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8222" name="Rectangle 62"/>
          <p:cNvSpPr>
            <a:spLocks noChangeArrowheads="1"/>
          </p:cNvSpPr>
          <p:nvPr/>
        </p:nvSpPr>
        <p:spPr bwMode="auto">
          <a:xfrm>
            <a:off x="4797425" y="30448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180</a:t>
            </a:r>
          </a:p>
        </p:txBody>
      </p:sp>
      <p:sp>
        <p:nvSpPr>
          <p:cNvPr id="3548223" name="Rectangle 63"/>
          <p:cNvSpPr>
            <a:spLocks noChangeArrowheads="1"/>
          </p:cNvSpPr>
          <p:nvPr/>
        </p:nvSpPr>
        <p:spPr bwMode="auto">
          <a:xfrm>
            <a:off x="4797425" y="334962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190</a:t>
            </a:r>
          </a:p>
        </p:txBody>
      </p:sp>
      <p:sp>
        <p:nvSpPr>
          <p:cNvPr id="3548224" name="Rectangle 64"/>
          <p:cNvSpPr>
            <a:spLocks noChangeArrowheads="1"/>
          </p:cNvSpPr>
          <p:nvPr/>
        </p:nvSpPr>
        <p:spPr bwMode="auto">
          <a:xfrm>
            <a:off x="4826000" y="45243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48225" name="Rectangle 65"/>
          <p:cNvSpPr>
            <a:spLocks noChangeArrowheads="1"/>
          </p:cNvSpPr>
          <p:nvPr/>
        </p:nvSpPr>
        <p:spPr bwMode="auto">
          <a:xfrm>
            <a:off x="4826000" y="4219575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48226" name="Rectangle 66"/>
          <p:cNvSpPr>
            <a:spLocks noChangeArrowheads="1"/>
          </p:cNvSpPr>
          <p:nvPr/>
        </p:nvSpPr>
        <p:spPr bwMode="auto">
          <a:xfrm>
            <a:off x="4810125" y="33639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48227" name="Rectangle 67"/>
          <p:cNvSpPr>
            <a:spLocks noChangeArrowheads="1"/>
          </p:cNvSpPr>
          <p:nvPr/>
        </p:nvSpPr>
        <p:spPr bwMode="auto">
          <a:xfrm>
            <a:off x="4810125" y="3059113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48228" name="Text Box 68"/>
          <p:cNvSpPr txBox="1">
            <a:spLocks noChangeArrowheads="1"/>
          </p:cNvSpPr>
          <p:nvPr/>
        </p:nvSpPr>
        <p:spPr bwMode="auto">
          <a:xfrm>
            <a:off x="3886200" y="1219200"/>
            <a:ext cx="226151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2 bit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9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818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258" name="Rectangle 2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59" name="Text Box 3"/>
          <p:cNvSpPr txBox="1">
            <a:spLocks noChangeArrowheads="1"/>
          </p:cNvSpPr>
          <p:nvPr/>
        </p:nvSpPr>
        <p:spPr bwMode="auto">
          <a:xfrm>
            <a:off x="1676400" y="2514600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12 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</a:t>
            </a:r>
            <a:r>
              <a:rPr lang="en-US" sz="1600" b="1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552260" name="Rectangle 4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1" name="Rectangle 5"/>
          <p:cNvSpPr>
            <a:spLocks noChangeArrowheads="1"/>
          </p:cNvSpPr>
          <p:nvPr/>
        </p:nvSpPr>
        <p:spPr bwMode="auto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5226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Comparison: Fully Associative</a:t>
            </a:r>
            <a:endParaRPr lang="en-US" dirty="0"/>
          </a:p>
        </p:txBody>
      </p:sp>
      <p:sp>
        <p:nvSpPr>
          <p:cNvPr id="355226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5226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5226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5226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5226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5226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5226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5227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5227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52272" name="Text Box 16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5227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5227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5227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5227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5227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5227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5227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5228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5228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52282" name="AutoShape 26"/>
          <p:cNvSpPr>
            <a:spLocks noChangeArrowheads="1"/>
          </p:cNvSpPr>
          <p:nvPr/>
        </p:nvSpPr>
        <p:spPr bwMode="auto">
          <a:xfrm>
            <a:off x="1323975" y="4265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2283" name="Text Box 27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3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8</a:t>
            </a:r>
          </a:p>
        </p:txBody>
      </p:sp>
      <p:sp>
        <p:nvSpPr>
          <p:cNvPr id="3552284" name="Text Box 28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52285" name="Rectangle 29"/>
          <p:cNvSpPr>
            <a:spLocks noChangeArrowheads="1"/>
          </p:cNvSpPr>
          <p:nvPr/>
        </p:nvSpPr>
        <p:spPr bwMode="blackWhite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86" name="Rectangle 30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7" name="Rectangle 31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88" name="Text Box 32"/>
          <p:cNvSpPr txBox="1">
            <a:spLocks noChangeArrowheads="1"/>
          </p:cNvSpPr>
          <p:nvPr/>
        </p:nvSpPr>
        <p:spPr bwMode="auto">
          <a:xfrm>
            <a:off x="4191000" y="25908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52289" name="Rectangle 33"/>
          <p:cNvSpPr>
            <a:spLocks noChangeArrowheads="1"/>
          </p:cNvSpPr>
          <p:nvPr/>
        </p:nvSpPr>
        <p:spPr bwMode="blackWhite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290" name="Rectangle 34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1" name="Rectangle 35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2" name="Rectangle 36"/>
          <p:cNvSpPr>
            <a:spLocks noChangeArrowheads="1"/>
          </p:cNvSpPr>
          <p:nvPr/>
        </p:nvSpPr>
        <p:spPr bwMode="auto">
          <a:xfrm>
            <a:off x="4800600" y="3048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100</a:t>
            </a:r>
          </a:p>
        </p:txBody>
      </p:sp>
      <p:sp>
        <p:nvSpPr>
          <p:cNvPr id="3552293" name="Rectangle 37"/>
          <p:cNvSpPr>
            <a:spLocks noChangeArrowheads="1"/>
          </p:cNvSpPr>
          <p:nvPr/>
        </p:nvSpPr>
        <p:spPr bwMode="auto">
          <a:xfrm>
            <a:off x="4800600" y="33528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3552294" name="Rectangle 38"/>
          <p:cNvSpPr>
            <a:spLocks noChangeArrowheads="1"/>
          </p:cNvSpPr>
          <p:nvPr/>
        </p:nvSpPr>
        <p:spPr bwMode="auto">
          <a:xfrm>
            <a:off x="4800600" y="3962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150</a:t>
            </a:r>
          </a:p>
        </p:txBody>
      </p:sp>
      <p:sp>
        <p:nvSpPr>
          <p:cNvPr id="3552295" name="Rectangle 39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140</a:t>
            </a:r>
          </a:p>
        </p:txBody>
      </p:sp>
      <p:sp>
        <p:nvSpPr>
          <p:cNvPr id="3552296" name="Rectangle 40"/>
          <p:cNvSpPr>
            <a:spLocks noChangeArrowheads="1"/>
          </p:cNvSpPr>
          <p:nvPr/>
        </p:nvSpPr>
        <p:spPr bwMode="blackWhite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7" name="Rectangle 41"/>
          <p:cNvSpPr>
            <a:spLocks noChangeArrowheads="1"/>
          </p:cNvSpPr>
          <p:nvPr/>
        </p:nvSpPr>
        <p:spPr bwMode="blackWhite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29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299" name="Rectangle 43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0" name="Rectangle 44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52301" name="Rectangle 45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2" name="Rectangle 46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3" name="Rectangle 47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4" name="Rectangle 48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52305" name="Rectangle 49"/>
          <p:cNvSpPr>
            <a:spLocks noChangeArrowheads="1"/>
          </p:cNvSpPr>
          <p:nvPr/>
        </p:nvSpPr>
        <p:spPr bwMode="ltGray">
          <a:xfrm>
            <a:off x="4794250" y="4246563"/>
            <a:ext cx="1066800" cy="304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6" name="Rectangle 50"/>
          <p:cNvSpPr>
            <a:spLocks noChangeArrowheads="1"/>
          </p:cNvSpPr>
          <p:nvPr/>
        </p:nvSpPr>
        <p:spPr bwMode="ltGray">
          <a:xfrm>
            <a:off x="4278313" y="482123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7" name="Rectangle 51"/>
          <p:cNvSpPr>
            <a:spLocks noChangeArrowheads="1"/>
          </p:cNvSpPr>
          <p:nvPr/>
        </p:nvSpPr>
        <p:spPr bwMode="ltGray">
          <a:xfrm>
            <a:off x="4811713" y="48212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8" name="Rectangle 52"/>
          <p:cNvSpPr>
            <a:spLocks noChangeArrowheads="1"/>
          </p:cNvSpPr>
          <p:nvPr/>
        </p:nvSpPr>
        <p:spPr bwMode="ltGray">
          <a:xfrm>
            <a:off x="4811713" y="512603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52309" name="Rectangle 53"/>
          <p:cNvSpPr>
            <a:spLocks noChangeArrowheads="1"/>
          </p:cNvSpPr>
          <p:nvPr/>
        </p:nvSpPr>
        <p:spPr bwMode="ltGray">
          <a:xfrm>
            <a:off x="4049713" y="48212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52310" name="Rectangle 54"/>
          <p:cNvSpPr>
            <a:spLocks noChangeArrowheads="1"/>
          </p:cNvSpPr>
          <p:nvPr/>
        </p:nvSpPr>
        <p:spPr bwMode="blackWhite">
          <a:xfrm>
            <a:off x="4273550" y="42306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0110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52311" name="Rectangle 55"/>
          <p:cNvSpPr>
            <a:spLocks noChangeArrowheads="1"/>
          </p:cNvSpPr>
          <p:nvPr/>
        </p:nvSpPr>
        <p:spPr bwMode="auto">
          <a:xfrm>
            <a:off x="4795838" y="42354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220</a:t>
            </a:r>
          </a:p>
        </p:txBody>
      </p:sp>
      <p:sp>
        <p:nvSpPr>
          <p:cNvPr id="3552312" name="Rectangle 56"/>
          <p:cNvSpPr>
            <a:spLocks noChangeArrowheads="1"/>
          </p:cNvSpPr>
          <p:nvPr/>
        </p:nvSpPr>
        <p:spPr bwMode="auto">
          <a:xfrm>
            <a:off x="4795838" y="454025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230</a:t>
            </a:r>
          </a:p>
        </p:txBody>
      </p:sp>
      <p:sp>
        <p:nvSpPr>
          <p:cNvPr id="3552316" name="Text Box 60"/>
          <p:cNvSpPr txBox="1">
            <a:spLocks noChangeArrowheads="1"/>
          </p:cNvSpPr>
          <p:nvPr/>
        </p:nvSpPr>
        <p:spPr bwMode="auto">
          <a:xfrm>
            <a:off x="3886200" y="1219200"/>
            <a:ext cx="22615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</a:t>
            </a:r>
            <a:r>
              <a:rPr lang="en-US" b="1" dirty="0" smtClean="0">
                <a:solidFill>
                  <a:schemeClr val="accent1"/>
                </a:solidFill>
              </a:rPr>
              <a:t>lines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pPr eaLnBrk="1" hangingPunct="1"/>
            <a:endParaRPr lang="en-US" sz="800" b="1" dirty="0" smtClean="0">
              <a:solidFill>
                <a:schemeClr val="accent1"/>
              </a:solidFill>
            </a:endParaRPr>
          </a:p>
          <a:p>
            <a:r>
              <a:rPr lang="en-US" b="1" u="sng" dirty="0">
                <a:solidFill>
                  <a:schemeClr val="accent1"/>
                </a:solidFill>
              </a:rPr>
              <a:t>4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</a:p>
        </p:txBody>
      </p:sp>
      <p:sp>
        <p:nvSpPr>
          <p:cNvPr id="58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3293333" y="2515612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3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228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0550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018" name="Rectangle 2"/>
          <p:cNvSpPr>
            <a:spLocks noChangeArrowheads="1"/>
          </p:cNvSpPr>
          <p:nvPr/>
        </p:nvSpPr>
        <p:spPr bwMode="auto">
          <a:xfrm>
            <a:off x="209550" y="1143000"/>
            <a:ext cx="2514600" cy="5410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20" name="Rectangle 4"/>
          <p:cNvSpPr>
            <a:spLocks noChangeArrowheads="1"/>
          </p:cNvSpPr>
          <p:nvPr/>
        </p:nvSpPr>
        <p:spPr bwMode="auto">
          <a:xfrm>
            <a:off x="6524625" y="1143000"/>
            <a:ext cx="2049463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1" name="Rectangle 5"/>
          <p:cNvSpPr>
            <a:spLocks noChangeArrowheads="1"/>
          </p:cNvSpPr>
          <p:nvPr/>
        </p:nvSpPr>
        <p:spPr bwMode="auto">
          <a:xfrm>
            <a:off x="2754313" y="1143000"/>
            <a:ext cx="3748087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5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61988" y="0"/>
            <a:ext cx="7772400" cy="4651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Comparison: 2 </a:t>
            </a:r>
            <a:r>
              <a:rPr lang="en-US" sz="3600" dirty="0"/>
              <a:t>Way Set </a:t>
            </a:r>
            <a:r>
              <a:rPr lang="en-US" sz="3600" dirty="0" err="1"/>
              <a:t>Assoc</a:t>
            </a:r>
            <a:endParaRPr lang="en-US" sz="3600" dirty="0"/>
          </a:p>
        </p:txBody>
      </p:sp>
      <p:sp>
        <p:nvSpPr>
          <p:cNvPr id="3542023" name="Rectangle 7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542024" name="Rectangle 8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542025" name="Rectangle 9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542026" name="Rectangle 10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542027" name="Rectangle 11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542028" name="Rectangle 12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542029" name="Rectangle 13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542030" name="Rectangle 14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542031" name="Text Box 15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542032" name="Text Box 16"/>
          <p:cNvSpPr txBox="1">
            <a:spLocks noChangeArrowheads="1"/>
          </p:cNvSpPr>
          <p:nvPr/>
        </p:nvSpPr>
        <p:spPr bwMode="auto">
          <a:xfrm>
            <a:off x="830263" y="1182688"/>
            <a:ext cx="1452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542033" name="Text Box 1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542034" name="Rectangle 18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542035" name="Rectangle 19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542036" name="Rectangle 20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542037" name="Rectangle 21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542038" name="Rectangle 22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542039" name="Rectangle 23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542040" name="Rectangle 24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542041" name="Rectangle 25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542042" name="Text Box 26"/>
          <p:cNvSpPr txBox="1">
            <a:spLocks noChangeArrowheads="1"/>
          </p:cNvSpPr>
          <p:nvPr/>
        </p:nvSpPr>
        <p:spPr bwMode="auto">
          <a:xfrm>
            <a:off x="4038600" y="5456237"/>
            <a:ext cx="1538288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Misses:   4</a:t>
            </a:r>
          </a:p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Hits: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      7</a:t>
            </a:r>
          </a:p>
        </p:txBody>
      </p:sp>
      <p:sp>
        <p:nvSpPr>
          <p:cNvPr id="3542043" name="Text Box 27"/>
          <p:cNvSpPr txBox="1">
            <a:spLocks noChangeArrowheads="1"/>
          </p:cNvSpPr>
          <p:nvPr/>
        </p:nvSpPr>
        <p:spPr bwMode="auto">
          <a:xfrm>
            <a:off x="306705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542044" name="Rectangle 28"/>
          <p:cNvSpPr>
            <a:spLocks noChangeArrowheads="1"/>
          </p:cNvSpPr>
          <p:nvPr/>
        </p:nvSpPr>
        <p:spPr bwMode="blackWhite">
          <a:xfrm>
            <a:off x="3067050" y="25622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5" name="Rectangle 29"/>
          <p:cNvSpPr>
            <a:spLocks noChangeArrowheads="1"/>
          </p:cNvSpPr>
          <p:nvPr/>
        </p:nvSpPr>
        <p:spPr bwMode="auto">
          <a:xfrm>
            <a:off x="3600450" y="25622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6" name="Rectangle 30"/>
          <p:cNvSpPr>
            <a:spLocks noChangeArrowheads="1"/>
          </p:cNvSpPr>
          <p:nvPr/>
        </p:nvSpPr>
        <p:spPr bwMode="auto">
          <a:xfrm>
            <a:off x="3600450" y="28670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47" name="Text Box 31"/>
          <p:cNvSpPr txBox="1">
            <a:spLocks noChangeArrowheads="1"/>
          </p:cNvSpPr>
          <p:nvPr/>
        </p:nvSpPr>
        <p:spPr bwMode="auto">
          <a:xfrm>
            <a:off x="2990850" y="2105025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542048" name="Rectangle 32"/>
          <p:cNvSpPr>
            <a:spLocks noChangeArrowheads="1"/>
          </p:cNvSpPr>
          <p:nvPr/>
        </p:nvSpPr>
        <p:spPr bwMode="blackWhite">
          <a:xfrm>
            <a:off x="3067050" y="317182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49" name="Rectangle 33"/>
          <p:cNvSpPr>
            <a:spLocks noChangeArrowheads="1"/>
          </p:cNvSpPr>
          <p:nvPr/>
        </p:nvSpPr>
        <p:spPr bwMode="auto">
          <a:xfrm>
            <a:off x="3600450" y="31718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0" name="Rectangle 34"/>
          <p:cNvSpPr>
            <a:spLocks noChangeArrowheads="1"/>
          </p:cNvSpPr>
          <p:nvPr/>
        </p:nvSpPr>
        <p:spPr bwMode="auto">
          <a:xfrm>
            <a:off x="3600450" y="34766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1" name="Rectangle 35"/>
          <p:cNvSpPr>
            <a:spLocks noChangeArrowheads="1"/>
          </p:cNvSpPr>
          <p:nvPr/>
        </p:nvSpPr>
        <p:spPr bwMode="blackWhite">
          <a:xfrm>
            <a:off x="2838450" y="25622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2" name="Rectangle 36"/>
          <p:cNvSpPr>
            <a:spLocks noChangeArrowheads="1"/>
          </p:cNvSpPr>
          <p:nvPr/>
        </p:nvSpPr>
        <p:spPr bwMode="blackWhite">
          <a:xfrm>
            <a:off x="2838450" y="317182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3" name="Rectangle 37"/>
          <p:cNvSpPr>
            <a:spLocks noChangeArrowheads="1"/>
          </p:cNvSpPr>
          <p:nvPr/>
        </p:nvSpPr>
        <p:spPr bwMode="ltGray">
          <a:xfrm>
            <a:off x="4659313" y="25685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4" name="Rectangle 38"/>
          <p:cNvSpPr>
            <a:spLocks noChangeArrowheads="1"/>
          </p:cNvSpPr>
          <p:nvPr/>
        </p:nvSpPr>
        <p:spPr bwMode="ltGray">
          <a:xfrm>
            <a:off x="5440363" y="2859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5" name="Rectangle 39"/>
          <p:cNvSpPr>
            <a:spLocks noChangeArrowheads="1"/>
          </p:cNvSpPr>
          <p:nvPr/>
        </p:nvSpPr>
        <p:spPr bwMode="ltGray">
          <a:xfrm>
            <a:off x="4906963" y="3160713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542056" name="Rectangle 40"/>
          <p:cNvSpPr>
            <a:spLocks noChangeArrowheads="1"/>
          </p:cNvSpPr>
          <p:nvPr/>
        </p:nvSpPr>
        <p:spPr bwMode="ltGray">
          <a:xfrm>
            <a:off x="5440363" y="255111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7" name="Rectangle 41"/>
          <p:cNvSpPr>
            <a:spLocks noChangeArrowheads="1"/>
          </p:cNvSpPr>
          <p:nvPr/>
        </p:nvSpPr>
        <p:spPr bwMode="ltGray">
          <a:xfrm>
            <a:off x="5440363" y="346392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58" name="Rectangle 42"/>
          <p:cNvSpPr>
            <a:spLocks noChangeArrowheads="1"/>
          </p:cNvSpPr>
          <p:nvPr/>
        </p:nvSpPr>
        <p:spPr bwMode="ltGray">
          <a:xfrm>
            <a:off x="4678363" y="314483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542059" name="Rectangle 43"/>
          <p:cNvSpPr>
            <a:spLocks noChangeArrowheads="1"/>
          </p:cNvSpPr>
          <p:nvPr/>
        </p:nvSpPr>
        <p:spPr bwMode="blackWhite">
          <a:xfrm>
            <a:off x="4892675" y="25685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542060" name="Rectangle 44"/>
          <p:cNvSpPr>
            <a:spLocks noChangeArrowheads="1"/>
          </p:cNvSpPr>
          <p:nvPr/>
        </p:nvSpPr>
        <p:spPr bwMode="ltGray">
          <a:xfrm>
            <a:off x="5440363" y="3154363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42061" name="Text Box 45"/>
          <p:cNvSpPr txBox="1">
            <a:spLocks noChangeArrowheads="1"/>
          </p:cNvSpPr>
          <p:nvPr/>
        </p:nvSpPr>
        <p:spPr bwMode="auto">
          <a:xfrm>
            <a:off x="4241800" y="1066800"/>
            <a:ext cx="2261517" cy="147732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2 </a:t>
            </a:r>
            <a:r>
              <a:rPr lang="en-US" b="1" dirty="0" smtClean="0">
                <a:solidFill>
                  <a:schemeClr val="accent1"/>
                </a:solidFill>
              </a:rPr>
              <a:t>sets</a:t>
            </a:r>
            <a:endParaRPr lang="en-US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</a:t>
            </a:r>
            <a:r>
              <a:rPr lang="en-US" b="1" dirty="0" smtClean="0">
                <a:solidFill>
                  <a:schemeClr val="accent1"/>
                </a:solidFill>
              </a:rPr>
              <a:t>block</a:t>
            </a:r>
          </a:p>
          <a:p>
            <a:r>
              <a:rPr lang="en-US" b="1" u="sng" dirty="0">
                <a:solidFill>
                  <a:schemeClr val="accent1"/>
                </a:solidFill>
              </a:rPr>
              <a:t>3</a:t>
            </a:r>
            <a:r>
              <a:rPr lang="en-US" b="1" dirty="0">
                <a:solidFill>
                  <a:schemeClr val="accent1"/>
                </a:solidFill>
              </a:rPr>
              <a:t> bit tag </a:t>
            </a:r>
            <a:r>
              <a:rPr lang="en-US" b="1" dirty="0" smtClean="0">
                <a:solidFill>
                  <a:schemeClr val="accent1"/>
                </a:solidFill>
              </a:rPr>
              <a:t>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set index field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1 bit block offset field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542062" name="Text Box 46"/>
          <p:cNvSpPr txBox="1">
            <a:spLocks noChangeArrowheads="1"/>
          </p:cNvSpPr>
          <p:nvPr/>
        </p:nvSpPr>
        <p:spPr bwMode="auto">
          <a:xfrm>
            <a:off x="579438" y="2262188"/>
            <a:ext cx="169790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12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]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M[ 12   ]</a:t>
            </a:r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528935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133600" y="2286000"/>
            <a:ext cx="36426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  <a:endParaRPr lang="en-US" sz="1600" b="1" dirty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M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M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 smtClean="0">
                <a:solidFill>
                  <a:schemeClr val="accent1"/>
                </a:solidFill>
              </a:rPr>
              <a:t>H</a:t>
            </a:r>
          </a:p>
          <a:p>
            <a:pPr algn="r" eaLnBrk="1" hangingPunct="1"/>
            <a:r>
              <a:rPr lang="en-US" sz="1600" b="1" dirty="0">
                <a:solidFill>
                  <a:schemeClr val="accent1"/>
                </a:solidFill>
              </a:rPr>
              <a:t>H</a:t>
            </a:r>
            <a:endParaRPr lang="en-US" sz="1600" b="1" dirty="0" smtClean="0">
              <a:solidFill>
                <a:schemeClr val="accent1"/>
              </a:solidFill>
            </a:endParaRPr>
          </a:p>
          <a:p>
            <a:pPr algn="r" eaLnBrk="1" hangingPunct="1"/>
            <a:endParaRPr lang="en-US" sz="16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20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</p:spTree>
    <p:extLst>
      <p:ext uri="{BB962C8B-B14F-4D97-AF65-F5344CB8AC3E}">
        <p14:creationId xmlns:p14="http://schemas.microsoft.com/office/powerpoint/2010/main" val="156055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6" grpId="0"/>
      <p:bldP spid="3190807" grpId="0"/>
      <p:bldP spid="3190808" grpId="0"/>
      <p:bldP spid="3190809" grpId="0"/>
      <p:bldP spid="3190811" grpId="0"/>
      <p:bldP spid="5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To Do:</a:t>
            </a:r>
          </a:p>
          <a:p>
            <a:pPr lvl="1"/>
            <a:r>
              <a:rPr lang="en-US" dirty="0" smtClean="0"/>
              <a:t>Evicting cache lines</a:t>
            </a:r>
          </a:p>
          <a:p>
            <a:pPr lvl="1"/>
            <a:r>
              <a:rPr lang="en-US" dirty="0" smtClean="0"/>
              <a:t>Picking cache parameters</a:t>
            </a:r>
          </a:p>
          <a:p>
            <a:pPr lvl="1"/>
            <a:r>
              <a:rPr lang="en-US" dirty="0" smtClean="0"/>
              <a:t>Writing using the cache</a:t>
            </a:r>
          </a:p>
        </p:txBody>
      </p:sp>
    </p:spTree>
    <p:extLst>
      <p:ext uri="{BB962C8B-B14F-4D97-AF65-F5344CB8AC3E}">
        <p14:creationId xmlns:p14="http://schemas.microsoft.com/office/powerpoint/2010/main" val="327584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609600"/>
            <a:ext cx="85344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</p:spTree>
    <p:extLst>
      <p:ext uri="{BB962C8B-B14F-4D97-AF65-F5344CB8AC3E}">
        <p14:creationId xmlns:p14="http://schemas.microsoft.com/office/powerpoint/2010/main" val="16153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09600"/>
            <a:ext cx="9144000" cy="6324600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Upcoming agenda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HW3 was due </a:t>
            </a:r>
            <a:r>
              <a:rPr lang="en-US" b="1" i="1" dirty="0" smtClean="0">
                <a:solidFill>
                  <a:schemeClr val="accent1"/>
                </a:solidFill>
              </a:rPr>
              <a:t>yesterday</a:t>
            </a:r>
            <a:r>
              <a:rPr lang="en-US" dirty="0" smtClean="0"/>
              <a:t> Wednesday, March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Work-in-Progress circuit due </a:t>
            </a:r>
            <a:r>
              <a:rPr lang="en-US" b="1" i="1" dirty="0" smtClean="0">
                <a:solidFill>
                  <a:schemeClr val="accent1"/>
                </a:solidFill>
              </a:rPr>
              <a:t>before</a:t>
            </a:r>
            <a:r>
              <a:rPr lang="en-US" dirty="0" smtClean="0"/>
              <a:t> spring break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Spring break: </a:t>
            </a:r>
            <a:r>
              <a:rPr lang="en-US" dirty="0" smtClean="0">
                <a:solidFill>
                  <a:schemeClr val="bg1"/>
                </a:solidFill>
              </a:rPr>
              <a:t>Saturday, March 16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to Sunday, March 24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115888" lvl="1" indent="0">
              <a:buNone/>
            </a:pPr>
            <a:endParaRPr lang="en-US" dirty="0"/>
          </a:p>
          <a:p>
            <a:pPr marL="573088" lvl="1" indent="-457200">
              <a:buFont typeface="Arial"/>
              <a:buChar char="•"/>
            </a:pPr>
            <a:r>
              <a:rPr lang="en-US" dirty="0">
                <a:solidFill>
                  <a:schemeClr val="accent1"/>
                </a:solidFill>
              </a:rPr>
              <a:t>Prelim2 </a:t>
            </a:r>
            <a:r>
              <a:rPr lang="en-US" dirty="0" smtClean="0">
                <a:solidFill>
                  <a:schemeClr val="accent1"/>
                </a:solidFill>
              </a:rPr>
              <a:t>Thursday, March 28</a:t>
            </a:r>
            <a:r>
              <a:rPr lang="en-US" baseline="30000" dirty="0" smtClean="0">
                <a:solidFill>
                  <a:schemeClr val="accent1"/>
                </a:solidFill>
              </a:rPr>
              <a:t>th</a:t>
            </a:r>
            <a:r>
              <a:rPr lang="en-US" dirty="0" smtClean="0">
                <a:solidFill>
                  <a:schemeClr val="accent1"/>
                </a:solidFill>
              </a:rPr>
              <a:t>, right </a:t>
            </a:r>
            <a:r>
              <a:rPr lang="en-US" dirty="0">
                <a:solidFill>
                  <a:schemeClr val="accent1"/>
                </a:solidFill>
              </a:rPr>
              <a:t>after spring </a:t>
            </a:r>
            <a:r>
              <a:rPr lang="en-US" dirty="0" smtClean="0">
                <a:solidFill>
                  <a:schemeClr val="accent1"/>
                </a:solidFill>
              </a:rPr>
              <a:t>break</a:t>
            </a:r>
          </a:p>
          <a:p>
            <a:pPr marL="573088" lvl="1" indent="-457200">
              <a:buFont typeface="Arial"/>
              <a:buChar char="•"/>
            </a:pPr>
            <a:endParaRPr lang="en-US" dirty="0" smtClean="0"/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PA2 due Thursday, April 4</a:t>
            </a:r>
            <a:r>
              <a:rPr lang="en-US" baseline="30000" dirty="0" smtClean="0"/>
              <a:t>th</a:t>
            </a:r>
            <a:endParaRPr lang="en-US" dirty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7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dirty="0" smtClean="0">
              <a:solidFill>
                <a:schemeClr val="accent1"/>
              </a:solidFill>
            </a:endParaRP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n-US" sz="5400" dirty="0" smtClean="0">
                <a:solidFill>
                  <a:schemeClr val="accent1"/>
                </a:solidFill>
              </a:rPr>
              <a:t>Have a great Spring Break!!!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NHAOAgAQdBPoCtgEBEIPU1j5aSa1BnDcq0z7tlVMDCEgQRP//A0U1BQM4C2QZIDIJAJCbAwE3wB5FMwkAkIICAdvFHkU4CAD+AwB7hdI0Ek7ApD/TAKQ/CoMCdIX4goPiC3giuxOIRxXX4LBqKQMXisTNGlgjghklgQwwI4Io5oIIZiSOCKGCCCCBEihklkFuIxOGw+CwdluCwd1+AwOEwuGw+UvggkihgnKWBx2PwmFw2HrqxICF+CDT4IOUc1NDE4jA4DB4Jg8EBVXjJ5IJIkEMUEERFBBChgRQoYIEcMcsKWCWBPEnhRsDjsfisXhMLhsPiMTisXjsfjsfisXirY4oII5Zo4Y0t1809VeHw2VAg/U82amISm6jExcSzKUgEXUgImJiYkiQJq4ARIAAQmCYkCZnr7PWPIAhNhDVq5xs8eHMtb5MjFa0yM2S3CzYuVrhg2ZNsubM1b4cIAp3JoT8OuX4dc2LHa5lycnFnnhnhndOU5xIo4p6seSNgIX4NRvg1HZXKYnEYXCY3GY/AUxTzSxQxwEcJETMBTFAhMnGrjrCcYxjOKJEjCICKunp3pygITYQ1bt2+NizbLWuVnjWtMuNktct8ORazx5mORrlcM8uFkAKlgE5g/4EGv4EMWrm5mbxGMaw8jF9p1dTmJudt5431nc8bzGcxfDfleD2iIP+BCr+BB2OThjERbN88+Kdes5lGsa6OkcKxXBwmpXO85vj3jx+vHiAhOhg59YTlGE4JyihGEYRTjCMAhGk4QCKJGE4zy9WMOgAITYQwYNmThiwyLcWNkyWtGTXKtwuMLNbjcM8mNpjaNMrhkAKWxWE/Agh+BBEcLLmlgUvKN6ZaQgAhPwJQfgShGHDi05MuCK08mWEqoXIYhka0aFHDDDHHTkaY8wAITYRhaMGzhxibLcmZo5WtGTXGtcMMuFaycuMuFi4yM27lmAKiAEzhPwWNfgsbE5cGNLxmjKVo4qUtLNO0o0nDDLHOt8McMZzwT3cPhSmhPwIUfgQpGjTxJ4mKEpQjNWc73wyztK7DOMYJUhS0sCO7fyOSIP2PBylKdxcXBJMCBEokTCSbnn4Pl16gCE2EYWDfLjyNcS3Jla41rRi4crcTTGwWuGjnG0atmeNswbACl0ThPwXqfgvJxxnOU4wjK17HEwghfgZU+Bj/C5KeCKSGGeHE5DIkcaGkqqBgLuDgYAgYOBg4eLm4GyAITYRlcZW7fNhxLXDVq2WtM2Fgtw4nDBa2YOMTVq2ZucTPGAKcyCE/CC1+EFtvnhw1umhkpgxYsmDNa1dGfFwcnHthIT8B434Dx9UKWwYI4IWnbGjjvfTee+mvBv0aYYghcBno4NbDAgCOKNDAhRxxwzwq78gITYRjy4Wrdy3yLWDNjiWtMrTCtxNcrJbizMWrTM3ws2+PGAKXxSF+Djz4OPcLhGEwUWIjwkEMeBgy8eJtIT8C134Fr4RYcWOmO1VL6r0jqCFyFl88ccKCGWOWOmXI1wagCE2EZmLBoyysci3I3bOVrRq2YLXDljhWtHDPHkwuXOTLkZgCpkBOoT8Dg34G/cGuU9Ojp4scMs5yjKlrZsUpcKFoYEEcMbzw5wxyjKFIUtp6WudgIT8FP34Kl27g8DbsriYJYoYI0hdWs+Du4M8Nca8lJUpmHCqtGEZxhv5GnDAg697zczE3YTF1MxYmJgCJhExMSkJiefh+bPhACE2EOWDhi0y5sq1gxzMFrTIwYrcWVg0W5c2ZjjatMOXFiZgCqkBP4T8EOH4IVceTXhwYdcMqqNGK2DJmwZJYIUwoxuywrhvecXBle961hG2ClNUNWXdCgCF+Cxj4LMZ7L8hkchXhEkk0U0aWOm2+uuemmOMhihsgmqkowTFTXUSXRTwT0w0031ZXFYOcIPxOE3d2mZuYlMSRMEkXVxExNXBMSQTEpzfXwfFn1AhNhDhnkbMcOZstbYmrBa0xYmS1w4buFrLExbNsTfFiaZmgAqeATiE/BfR+C+nd09XHwVjhpOFpSxZK86OC1pQhFOs74Z42HGw1veN1K2hovxo4oX4KuPgq5xsWIxOGimmsikhgjnjxNmFvjwM9MsqOGBNNRVRjmKwFUlk0EMa+TCw13iD+AuHk757m4uJi4ImESTExIiYlEolEkzvO/N40CE2EOceNriy4mS3DiYuVrRu5YLcTJy2W48WbK0YNmmFvixgCm0ahPwdcfg7JtOeCmXJGOi+aGSlpStrxXjMhfgsk+Cw2hXFicRicTTBhYbZoYrIsFLdNACGqo5XwcFAiAgUDBwEGgYGLo5WBgMAACE2EOGrBo0btG61q0ZOVrRg2cLcOFq2Ws8OZgxcM2zJg1ag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CHAOAgAQdAkAyARCD1NY+WkmtQZw3KtM+7ZVTAwhIEET//wNFNQUDOAtkGSAyCQCQmwMBN8AeRTMJAJCCAgHbxR5FOAgA/gMAe4XSNBJOwKQ/0wCkPwqxAVGE/DDp+GHUAMWPYngWhCUpxVrfbu3zqjJTBfkTopBFOc4Y2vdprSsIyjScIzpWk8WXpTCE/Eh1+JDsAOHwujmxsMY1jGFJYqYtWHiWwUgRz8PVwbxreVbTtKFpQ4CmCeRKcoEazrWfFpnygIPxuKkzcymJmpXCYTEgiYSJhMIkIkiYRMSiSYurTfH4BcghNhGVwyZsWTdutxZHDVa0Y4XC1yzYMFubIxZ5m+HI1yZcoA==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9126</Words>
  <Application>Microsoft Office PowerPoint</Application>
  <PresentationFormat>On-screen Show (4:3)</PresentationFormat>
  <Paragraphs>4411</Paragraphs>
  <Slides>93</Slides>
  <Notes>83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Office Theme</vt:lpstr>
      <vt:lpstr>Caches</vt:lpstr>
      <vt:lpstr>What will you do over Spring Break?</vt:lpstr>
      <vt:lpstr>Big Picture: Memory</vt:lpstr>
      <vt:lpstr>Big Picture: Memory</vt:lpstr>
      <vt:lpstr>Big Picture: Memory</vt:lpstr>
      <vt:lpstr>Goals for Today: caches</vt:lpstr>
      <vt:lpstr>Big Picture</vt:lpstr>
      <vt:lpstr>Performance</vt:lpstr>
      <vt:lpstr>Memory Pyramid</vt:lpstr>
      <vt:lpstr>Memory Hierarchy</vt:lpstr>
      <vt:lpstr>Memory Hierarchy</vt:lpstr>
      <vt:lpstr>Memory Hierarchy</vt:lpstr>
      <vt:lpstr>Memory Hierarchy</vt:lpstr>
      <vt:lpstr>Memory Hierarchy</vt:lpstr>
      <vt:lpstr>Cache Lookups (Read)</vt:lpstr>
      <vt:lpstr>Three common designs</vt:lpstr>
      <vt:lpstr>Direct Mapped Cache</vt:lpstr>
      <vt:lpstr>Direct Mapped Cache</vt:lpstr>
      <vt:lpstr>Direct Mapped Cache</vt:lpstr>
      <vt:lpstr>Direct Mapped Cache</vt:lpstr>
      <vt:lpstr>Direct Mapped Cache</vt:lpstr>
      <vt:lpstr>Direct Mapped Cache (Reading)</vt:lpstr>
      <vt:lpstr>Direct Mapped Cache (Reading)</vt:lpstr>
      <vt:lpstr>Direct Mapped Cache (Reading)</vt:lpstr>
      <vt:lpstr>Direct Mapped Cache (Reading)</vt:lpstr>
      <vt:lpstr>Direct Mapped Cache (Reading)</vt:lpstr>
      <vt:lpstr>Example:A Simple Direct Mapped Cache</vt:lpstr>
      <vt:lpstr>Example:A Simple Direct Mapped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Access</vt:lpstr>
      <vt:lpstr>8th Access</vt:lpstr>
      <vt:lpstr>Misses</vt:lpstr>
      <vt:lpstr>Misses</vt:lpstr>
      <vt:lpstr>Direct Mapped Example: 6th Access</vt:lpstr>
      <vt:lpstr>6th Access</vt:lpstr>
      <vt:lpstr>7th Access</vt:lpstr>
      <vt:lpstr>7th Access</vt:lpstr>
      <vt:lpstr>8th and 9th Access</vt:lpstr>
      <vt:lpstr>8th and 9th Access</vt:lpstr>
      <vt:lpstr>10th and 11th Access</vt:lpstr>
      <vt:lpstr>10th and 11th Access</vt:lpstr>
      <vt:lpstr>Cache Organization</vt:lpstr>
      <vt:lpstr>Fully Associative Cache (Reading)</vt:lpstr>
      <vt:lpstr>Fully Associative Cache (Reading)</vt:lpstr>
      <vt:lpstr>Fully Associative Cache (Reading)</vt:lpstr>
      <vt:lpstr>Fully Associative Cache (Reading)</vt:lpstr>
      <vt:lpstr>Fully Associative Cache (Reading)</vt:lpstr>
      <vt:lpstr>Example:Simple Fully Associative Cache</vt:lpstr>
      <vt:lpstr>1st Access</vt:lpstr>
      <vt:lpstr>1st Access</vt:lpstr>
      <vt:lpstr>2nd Access</vt:lpstr>
      <vt:lpstr>2nd Access</vt:lpstr>
      <vt:lpstr>3rd Access</vt:lpstr>
      <vt:lpstr>3rd Access</vt:lpstr>
      <vt:lpstr>4th Access</vt:lpstr>
      <vt:lpstr>4th Access</vt:lpstr>
      <vt:lpstr>5th Access</vt:lpstr>
      <vt:lpstr>5th Access</vt:lpstr>
      <vt:lpstr>6th Access</vt:lpstr>
      <vt:lpstr>6th Access</vt:lpstr>
      <vt:lpstr>7th Access</vt:lpstr>
      <vt:lpstr>7th Access</vt:lpstr>
      <vt:lpstr>8th and 9th Access</vt:lpstr>
      <vt:lpstr>8th and 9th Access</vt:lpstr>
      <vt:lpstr>10th and 11th Access</vt:lpstr>
      <vt:lpstr>10th and 11th Access</vt:lpstr>
      <vt:lpstr>Eviction</vt:lpstr>
      <vt:lpstr>Cache Tradeoffs</vt:lpstr>
      <vt:lpstr>Compromise</vt:lpstr>
      <vt:lpstr>3-Way Set Associative Cache (Reading)</vt:lpstr>
      <vt:lpstr>Comparison: Direct Mapped</vt:lpstr>
      <vt:lpstr>Comparison: Direct Mapped</vt:lpstr>
      <vt:lpstr>Comparison: Fully Associative</vt:lpstr>
      <vt:lpstr>Comparison: Fully Associative</vt:lpstr>
      <vt:lpstr>Comparison: 2 Way Set Assoc</vt:lpstr>
      <vt:lpstr>Comparison: 2 Way Set Assoc</vt:lpstr>
      <vt:lpstr>Remaining Issues</vt:lpstr>
      <vt:lpstr>Summary</vt:lpstr>
      <vt:lpstr>Administrivia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56</cp:revision>
  <dcterms:created xsi:type="dcterms:W3CDTF">2012-11-28T14:27:55Z</dcterms:created>
  <dcterms:modified xsi:type="dcterms:W3CDTF">2013-03-16T20:11:57Z</dcterms:modified>
</cp:coreProperties>
</file>