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4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16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7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18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19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notesSlides/notesSlide20.xml" ContentType="application/vnd.openxmlformats-officedocument.presentationml.notesSlide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98" r:id="rId3"/>
    <p:sldId id="299" r:id="rId4"/>
    <p:sldId id="257" r:id="rId5"/>
    <p:sldId id="302" r:id="rId6"/>
    <p:sldId id="303" r:id="rId7"/>
    <p:sldId id="296" r:id="rId8"/>
    <p:sldId id="304" r:id="rId9"/>
    <p:sldId id="258" r:id="rId10"/>
    <p:sldId id="259" r:id="rId11"/>
    <p:sldId id="260" r:id="rId12"/>
    <p:sldId id="305" r:id="rId13"/>
    <p:sldId id="300" r:id="rId14"/>
    <p:sldId id="301" r:id="rId15"/>
    <p:sldId id="261" r:id="rId16"/>
    <p:sldId id="306" r:id="rId17"/>
    <p:sldId id="307" r:id="rId18"/>
    <p:sldId id="263" r:id="rId19"/>
    <p:sldId id="264" r:id="rId20"/>
    <p:sldId id="308" r:id="rId21"/>
    <p:sldId id="309" r:id="rId22"/>
    <p:sldId id="265" r:id="rId23"/>
    <p:sldId id="266" r:id="rId24"/>
    <p:sldId id="310" r:id="rId25"/>
    <p:sldId id="267" r:id="rId26"/>
    <p:sldId id="268" r:id="rId27"/>
    <p:sldId id="269" r:id="rId28"/>
    <p:sldId id="311" r:id="rId29"/>
    <p:sldId id="270" r:id="rId30"/>
    <p:sldId id="271" r:id="rId31"/>
    <p:sldId id="272" r:id="rId32"/>
    <p:sldId id="273" r:id="rId33"/>
    <p:sldId id="274" r:id="rId34"/>
    <p:sldId id="275" r:id="rId35"/>
    <p:sldId id="312" r:id="rId36"/>
    <p:sldId id="276" r:id="rId37"/>
    <p:sldId id="313" r:id="rId38"/>
    <p:sldId id="278" r:id="rId39"/>
    <p:sldId id="279" r:id="rId40"/>
    <p:sldId id="280" r:id="rId41"/>
    <p:sldId id="281" r:id="rId42"/>
    <p:sldId id="282" r:id="rId43"/>
    <p:sldId id="314" r:id="rId44"/>
    <p:sldId id="315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2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44961-A435-465C-9EA1-02BB62F04B92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F914-8AE3-47A5-AA68-3AF2C871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205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12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15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21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22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23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8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9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10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11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372.xml"/><Relationship Id="rId117" Type="http://schemas.openxmlformats.org/officeDocument/2006/relationships/tags" Target="../tags/tag463.xml"/><Relationship Id="rId21" Type="http://schemas.openxmlformats.org/officeDocument/2006/relationships/tags" Target="../tags/tag367.xml"/><Relationship Id="rId42" Type="http://schemas.openxmlformats.org/officeDocument/2006/relationships/tags" Target="../tags/tag388.xml"/><Relationship Id="rId47" Type="http://schemas.openxmlformats.org/officeDocument/2006/relationships/tags" Target="../tags/tag393.xml"/><Relationship Id="rId63" Type="http://schemas.openxmlformats.org/officeDocument/2006/relationships/tags" Target="../tags/tag409.xml"/><Relationship Id="rId68" Type="http://schemas.openxmlformats.org/officeDocument/2006/relationships/tags" Target="../tags/tag414.xml"/><Relationship Id="rId84" Type="http://schemas.openxmlformats.org/officeDocument/2006/relationships/tags" Target="../tags/tag430.xml"/><Relationship Id="rId89" Type="http://schemas.openxmlformats.org/officeDocument/2006/relationships/tags" Target="../tags/tag435.xml"/><Relationship Id="rId112" Type="http://schemas.openxmlformats.org/officeDocument/2006/relationships/tags" Target="../tags/tag458.xml"/><Relationship Id="rId133" Type="http://schemas.openxmlformats.org/officeDocument/2006/relationships/tags" Target="../tags/tag479.xml"/><Relationship Id="rId138" Type="http://schemas.openxmlformats.org/officeDocument/2006/relationships/tags" Target="../tags/tag484.xml"/><Relationship Id="rId16" Type="http://schemas.openxmlformats.org/officeDocument/2006/relationships/tags" Target="../tags/tag362.xml"/><Relationship Id="rId107" Type="http://schemas.openxmlformats.org/officeDocument/2006/relationships/tags" Target="../tags/tag453.xml"/><Relationship Id="rId11" Type="http://schemas.openxmlformats.org/officeDocument/2006/relationships/tags" Target="../tags/tag357.xml"/><Relationship Id="rId32" Type="http://schemas.openxmlformats.org/officeDocument/2006/relationships/tags" Target="../tags/tag378.xml"/><Relationship Id="rId37" Type="http://schemas.openxmlformats.org/officeDocument/2006/relationships/tags" Target="../tags/tag383.xml"/><Relationship Id="rId53" Type="http://schemas.openxmlformats.org/officeDocument/2006/relationships/tags" Target="../tags/tag399.xml"/><Relationship Id="rId58" Type="http://schemas.openxmlformats.org/officeDocument/2006/relationships/tags" Target="../tags/tag404.xml"/><Relationship Id="rId74" Type="http://schemas.openxmlformats.org/officeDocument/2006/relationships/tags" Target="../tags/tag420.xml"/><Relationship Id="rId79" Type="http://schemas.openxmlformats.org/officeDocument/2006/relationships/tags" Target="../tags/tag425.xml"/><Relationship Id="rId102" Type="http://schemas.openxmlformats.org/officeDocument/2006/relationships/tags" Target="../tags/tag448.xml"/><Relationship Id="rId123" Type="http://schemas.openxmlformats.org/officeDocument/2006/relationships/tags" Target="../tags/tag469.xml"/><Relationship Id="rId128" Type="http://schemas.openxmlformats.org/officeDocument/2006/relationships/tags" Target="../tags/tag474.xml"/><Relationship Id="rId144" Type="http://schemas.openxmlformats.org/officeDocument/2006/relationships/tags" Target="../tags/tag490.xml"/><Relationship Id="rId149" Type="http://schemas.openxmlformats.org/officeDocument/2006/relationships/notesSlide" Target="../notesSlides/notesSlide12.xml"/><Relationship Id="rId5" Type="http://schemas.openxmlformats.org/officeDocument/2006/relationships/tags" Target="../tags/tag351.xml"/><Relationship Id="rId90" Type="http://schemas.openxmlformats.org/officeDocument/2006/relationships/tags" Target="../tags/tag436.xml"/><Relationship Id="rId95" Type="http://schemas.openxmlformats.org/officeDocument/2006/relationships/tags" Target="../tags/tag441.xml"/><Relationship Id="rId22" Type="http://schemas.openxmlformats.org/officeDocument/2006/relationships/tags" Target="../tags/tag368.xml"/><Relationship Id="rId27" Type="http://schemas.openxmlformats.org/officeDocument/2006/relationships/tags" Target="../tags/tag373.xml"/><Relationship Id="rId43" Type="http://schemas.openxmlformats.org/officeDocument/2006/relationships/tags" Target="../tags/tag389.xml"/><Relationship Id="rId48" Type="http://schemas.openxmlformats.org/officeDocument/2006/relationships/tags" Target="../tags/tag394.xml"/><Relationship Id="rId64" Type="http://schemas.openxmlformats.org/officeDocument/2006/relationships/tags" Target="../tags/tag410.xml"/><Relationship Id="rId69" Type="http://schemas.openxmlformats.org/officeDocument/2006/relationships/tags" Target="../tags/tag415.xml"/><Relationship Id="rId113" Type="http://schemas.openxmlformats.org/officeDocument/2006/relationships/tags" Target="../tags/tag459.xml"/><Relationship Id="rId118" Type="http://schemas.openxmlformats.org/officeDocument/2006/relationships/tags" Target="../tags/tag464.xml"/><Relationship Id="rId134" Type="http://schemas.openxmlformats.org/officeDocument/2006/relationships/tags" Target="../tags/tag480.xml"/><Relationship Id="rId139" Type="http://schemas.openxmlformats.org/officeDocument/2006/relationships/tags" Target="../tags/tag485.xml"/><Relationship Id="rId80" Type="http://schemas.openxmlformats.org/officeDocument/2006/relationships/tags" Target="../tags/tag426.xml"/><Relationship Id="rId85" Type="http://schemas.openxmlformats.org/officeDocument/2006/relationships/tags" Target="../tags/tag431.xml"/><Relationship Id="rId150" Type="http://schemas.openxmlformats.org/officeDocument/2006/relationships/image" Target="../media/image2.png"/><Relationship Id="rId3" Type="http://schemas.openxmlformats.org/officeDocument/2006/relationships/tags" Target="../tags/tag349.xml"/><Relationship Id="rId12" Type="http://schemas.openxmlformats.org/officeDocument/2006/relationships/tags" Target="../tags/tag358.xml"/><Relationship Id="rId17" Type="http://schemas.openxmlformats.org/officeDocument/2006/relationships/tags" Target="../tags/tag363.xml"/><Relationship Id="rId25" Type="http://schemas.openxmlformats.org/officeDocument/2006/relationships/tags" Target="../tags/tag371.xml"/><Relationship Id="rId33" Type="http://schemas.openxmlformats.org/officeDocument/2006/relationships/tags" Target="../tags/tag379.xml"/><Relationship Id="rId38" Type="http://schemas.openxmlformats.org/officeDocument/2006/relationships/tags" Target="../tags/tag384.xml"/><Relationship Id="rId46" Type="http://schemas.openxmlformats.org/officeDocument/2006/relationships/tags" Target="../tags/tag392.xml"/><Relationship Id="rId59" Type="http://schemas.openxmlformats.org/officeDocument/2006/relationships/tags" Target="../tags/tag405.xml"/><Relationship Id="rId67" Type="http://schemas.openxmlformats.org/officeDocument/2006/relationships/tags" Target="../tags/tag413.xml"/><Relationship Id="rId103" Type="http://schemas.openxmlformats.org/officeDocument/2006/relationships/tags" Target="../tags/tag449.xml"/><Relationship Id="rId108" Type="http://schemas.openxmlformats.org/officeDocument/2006/relationships/tags" Target="../tags/tag454.xml"/><Relationship Id="rId116" Type="http://schemas.openxmlformats.org/officeDocument/2006/relationships/tags" Target="../tags/tag462.xml"/><Relationship Id="rId124" Type="http://schemas.openxmlformats.org/officeDocument/2006/relationships/tags" Target="../tags/tag470.xml"/><Relationship Id="rId129" Type="http://schemas.openxmlformats.org/officeDocument/2006/relationships/tags" Target="../tags/tag475.xml"/><Relationship Id="rId137" Type="http://schemas.openxmlformats.org/officeDocument/2006/relationships/tags" Target="../tags/tag483.xml"/><Relationship Id="rId20" Type="http://schemas.openxmlformats.org/officeDocument/2006/relationships/tags" Target="../tags/tag366.xml"/><Relationship Id="rId41" Type="http://schemas.openxmlformats.org/officeDocument/2006/relationships/tags" Target="../tags/tag387.xml"/><Relationship Id="rId54" Type="http://schemas.openxmlformats.org/officeDocument/2006/relationships/tags" Target="../tags/tag400.xml"/><Relationship Id="rId62" Type="http://schemas.openxmlformats.org/officeDocument/2006/relationships/tags" Target="../tags/tag408.xml"/><Relationship Id="rId70" Type="http://schemas.openxmlformats.org/officeDocument/2006/relationships/tags" Target="../tags/tag416.xml"/><Relationship Id="rId75" Type="http://schemas.openxmlformats.org/officeDocument/2006/relationships/tags" Target="../tags/tag421.xml"/><Relationship Id="rId83" Type="http://schemas.openxmlformats.org/officeDocument/2006/relationships/tags" Target="../tags/tag429.xml"/><Relationship Id="rId88" Type="http://schemas.openxmlformats.org/officeDocument/2006/relationships/tags" Target="../tags/tag434.xml"/><Relationship Id="rId91" Type="http://schemas.openxmlformats.org/officeDocument/2006/relationships/tags" Target="../tags/tag437.xml"/><Relationship Id="rId96" Type="http://schemas.openxmlformats.org/officeDocument/2006/relationships/tags" Target="../tags/tag442.xml"/><Relationship Id="rId111" Type="http://schemas.openxmlformats.org/officeDocument/2006/relationships/tags" Target="../tags/tag457.xml"/><Relationship Id="rId132" Type="http://schemas.openxmlformats.org/officeDocument/2006/relationships/tags" Target="../tags/tag478.xml"/><Relationship Id="rId140" Type="http://schemas.openxmlformats.org/officeDocument/2006/relationships/tags" Target="../tags/tag486.xml"/><Relationship Id="rId145" Type="http://schemas.openxmlformats.org/officeDocument/2006/relationships/tags" Target="../tags/tag491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5" Type="http://schemas.openxmlformats.org/officeDocument/2006/relationships/tags" Target="../tags/tag361.xml"/><Relationship Id="rId23" Type="http://schemas.openxmlformats.org/officeDocument/2006/relationships/tags" Target="../tags/tag369.xml"/><Relationship Id="rId28" Type="http://schemas.openxmlformats.org/officeDocument/2006/relationships/tags" Target="../tags/tag374.xml"/><Relationship Id="rId36" Type="http://schemas.openxmlformats.org/officeDocument/2006/relationships/tags" Target="../tags/tag382.xml"/><Relationship Id="rId49" Type="http://schemas.openxmlformats.org/officeDocument/2006/relationships/tags" Target="../tags/tag395.xml"/><Relationship Id="rId57" Type="http://schemas.openxmlformats.org/officeDocument/2006/relationships/tags" Target="../tags/tag403.xml"/><Relationship Id="rId106" Type="http://schemas.openxmlformats.org/officeDocument/2006/relationships/tags" Target="../tags/tag452.xml"/><Relationship Id="rId114" Type="http://schemas.openxmlformats.org/officeDocument/2006/relationships/tags" Target="../tags/tag460.xml"/><Relationship Id="rId119" Type="http://schemas.openxmlformats.org/officeDocument/2006/relationships/tags" Target="../tags/tag465.xml"/><Relationship Id="rId127" Type="http://schemas.openxmlformats.org/officeDocument/2006/relationships/tags" Target="../tags/tag473.xml"/><Relationship Id="rId10" Type="http://schemas.openxmlformats.org/officeDocument/2006/relationships/tags" Target="../tags/tag356.xml"/><Relationship Id="rId31" Type="http://schemas.openxmlformats.org/officeDocument/2006/relationships/tags" Target="../tags/tag377.xml"/><Relationship Id="rId44" Type="http://schemas.openxmlformats.org/officeDocument/2006/relationships/tags" Target="../tags/tag390.xml"/><Relationship Id="rId52" Type="http://schemas.openxmlformats.org/officeDocument/2006/relationships/tags" Target="../tags/tag398.xml"/><Relationship Id="rId60" Type="http://schemas.openxmlformats.org/officeDocument/2006/relationships/tags" Target="../tags/tag406.xml"/><Relationship Id="rId65" Type="http://schemas.openxmlformats.org/officeDocument/2006/relationships/tags" Target="../tags/tag411.xml"/><Relationship Id="rId73" Type="http://schemas.openxmlformats.org/officeDocument/2006/relationships/tags" Target="../tags/tag419.xml"/><Relationship Id="rId78" Type="http://schemas.openxmlformats.org/officeDocument/2006/relationships/tags" Target="../tags/tag424.xml"/><Relationship Id="rId81" Type="http://schemas.openxmlformats.org/officeDocument/2006/relationships/tags" Target="../tags/tag427.xml"/><Relationship Id="rId86" Type="http://schemas.openxmlformats.org/officeDocument/2006/relationships/tags" Target="../tags/tag432.xml"/><Relationship Id="rId94" Type="http://schemas.openxmlformats.org/officeDocument/2006/relationships/tags" Target="../tags/tag440.xml"/><Relationship Id="rId99" Type="http://schemas.openxmlformats.org/officeDocument/2006/relationships/tags" Target="../tags/tag445.xml"/><Relationship Id="rId101" Type="http://schemas.openxmlformats.org/officeDocument/2006/relationships/tags" Target="../tags/tag447.xml"/><Relationship Id="rId122" Type="http://schemas.openxmlformats.org/officeDocument/2006/relationships/tags" Target="../tags/tag468.xml"/><Relationship Id="rId130" Type="http://schemas.openxmlformats.org/officeDocument/2006/relationships/tags" Target="../tags/tag476.xml"/><Relationship Id="rId135" Type="http://schemas.openxmlformats.org/officeDocument/2006/relationships/tags" Target="../tags/tag481.xml"/><Relationship Id="rId143" Type="http://schemas.openxmlformats.org/officeDocument/2006/relationships/tags" Target="../tags/tag489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3" Type="http://schemas.openxmlformats.org/officeDocument/2006/relationships/tags" Target="../tags/tag359.xml"/><Relationship Id="rId18" Type="http://schemas.openxmlformats.org/officeDocument/2006/relationships/tags" Target="../tags/tag364.xml"/><Relationship Id="rId39" Type="http://schemas.openxmlformats.org/officeDocument/2006/relationships/tags" Target="../tags/tag385.xml"/><Relationship Id="rId109" Type="http://schemas.openxmlformats.org/officeDocument/2006/relationships/tags" Target="../tags/tag455.xml"/><Relationship Id="rId34" Type="http://schemas.openxmlformats.org/officeDocument/2006/relationships/tags" Target="../tags/tag380.xml"/><Relationship Id="rId50" Type="http://schemas.openxmlformats.org/officeDocument/2006/relationships/tags" Target="../tags/tag396.xml"/><Relationship Id="rId55" Type="http://schemas.openxmlformats.org/officeDocument/2006/relationships/tags" Target="../tags/tag401.xml"/><Relationship Id="rId76" Type="http://schemas.openxmlformats.org/officeDocument/2006/relationships/tags" Target="../tags/tag422.xml"/><Relationship Id="rId97" Type="http://schemas.openxmlformats.org/officeDocument/2006/relationships/tags" Target="../tags/tag443.xml"/><Relationship Id="rId104" Type="http://schemas.openxmlformats.org/officeDocument/2006/relationships/tags" Target="../tags/tag450.xml"/><Relationship Id="rId120" Type="http://schemas.openxmlformats.org/officeDocument/2006/relationships/tags" Target="../tags/tag466.xml"/><Relationship Id="rId125" Type="http://schemas.openxmlformats.org/officeDocument/2006/relationships/tags" Target="../tags/tag471.xml"/><Relationship Id="rId141" Type="http://schemas.openxmlformats.org/officeDocument/2006/relationships/tags" Target="../tags/tag487.xml"/><Relationship Id="rId146" Type="http://schemas.openxmlformats.org/officeDocument/2006/relationships/tags" Target="../tags/tag492.xml"/><Relationship Id="rId7" Type="http://schemas.openxmlformats.org/officeDocument/2006/relationships/tags" Target="../tags/tag353.xml"/><Relationship Id="rId71" Type="http://schemas.openxmlformats.org/officeDocument/2006/relationships/tags" Target="../tags/tag417.xml"/><Relationship Id="rId92" Type="http://schemas.openxmlformats.org/officeDocument/2006/relationships/tags" Target="../tags/tag438.xml"/><Relationship Id="rId2" Type="http://schemas.openxmlformats.org/officeDocument/2006/relationships/tags" Target="../tags/tag348.xml"/><Relationship Id="rId29" Type="http://schemas.openxmlformats.org/officeDocument/2006/relationships/tags" Target="../tags/tag375.xml"/><Relationship Id="rId24" Type="http://schemas.openxmlformats.org/officeDocument/2006/relationships/tags" Target="../tags/tag370.xml"/><Relationship Id="rId40" Type="http://schemas.openxmlformats.org/officeDocument/2006/relationships/tags" Target="../tags/tag386.xml"/><Relationship Id="rId45" Type="http://schemas.openxmlformats.org/officeDocument/2006/relationships/tags" Target="../tags/tag391.xml"/><Relationship Id="rId66" Type="http://schemas.openxmlformats.org/officeDocument/2006/relationships/tags" Target="../tags/tag412.xml"/><Relationship Id="rId87" Type="http://schemas.openxmlformats.org/officeDocument/2006/relationships/tags" Target="../tags/tag433.xml"/><Relationship Id="rId110" Type="http://schemas.openxmlformats.org/officeDocument/2006/relationships/tags" Target="../tags/tag456.xml"/><Relationship Id="rId115" Type="http://schemas.openxmlformats.org/officeDocument/2006/relationships/tags" Target="../tags/tag461.xml"/><Relationship Id="rId131" Type="http://schemas.openxmlformats.org/officeDocument/2006/relationships/tags" Target="../tags/tag477.xml"/><Relationship Id="rId136" Type="http://schemas.openxmlformats.org/officeDocument/2006/relationships/tags" Target="../tags/tag482.xml"/><Relationship Id="rId61" Type="http://schemas.openxmlformats.org/officeDocument/2006/relationships/tags" Target="../tags/tag407.xml"/><Relationship Id="rId82" Type="http://schemas.openxmlformats.org/officeDocument/2006/relationships/tags" Target="../tags/tag428.xml"/><Relationship Id="rId19" Type="http://schemas.openxmlformats.org/officeDocument/2006/relationships/tags" Target="../tags/tag365.xml"/><Relationship Id="rId14" Type="http://schemas.openxmlformats.org/officeDocument/2006/relationships/tags" Target="../tags/tag360.xml"/><Relationship Id="rId30" Type="http://schemas.openxmlformats.org/officeDocument/2006/relationships/tags" Target="../tags/tag376.xml"/><Relationship Id="rId35" Type="http://schemas.openxmlformats.org/officeDocument/2006/relationships/tags" Target="../tags/tag381.xml"/><Relationship Id="rId56" Type="http://schemas.openxmlformats.org/officeDocument/2006/relationships/tags" Target="../tags/tag402.xml"/><Relationship Id="rId77" Type="http://schemas.openxmlformats.org/officeDocument/2006/relationships/tags" Target="../tags/tag423.xml"/><Relationship Id="rId100" Type="http://schemas.openxmlformats.org/officeDocument/2006/relationships/tags" Target="../tags/tag446.xml"/><Relationship Id="rId105" Type="http://schemas.openxmlformats.org/officeDocument/2006/relationships/tags" Target="../tags/tag451.xml"/><Relationship Id="rId126" Type="http://schemas.openxmlformats.org/officeDocument/2006/relationships/tags" Target="../tags/tag472.xml"/><Relationship Id="rId147" Type="http://schemas.openxmlformats.org/officeDocument/2006/relationships/tags" Target="../tags/tag493.xml"/><Relationship Id="rId8" Type="http://schemas.openxmlformats.org/officeDocument/2006/relationships/tags" Target="../tags/tag354.xml"/><Relationship Id="rId51" Type="http://schemas.openxmlformats.org/officeDocument/2006/relationships/tags" Target="../tags/tag397.xml"/><Relationship Id="rId72" Type="http://schemas.openxmlformats.org/officeDocument/2006/relationships/tags" Target="../tags/tag418.xml"/><Relationship Id="rId93" Type="http://schemas.openxmlformats.org/officeDocument/2006/relationships/tags" Target="../tags/tag439.xml"/><Relationship Id="rId98" Type="http://schemas.openxmlformats.org/officeDocument/2006/relationships/tags" Target="../tags/tag444.xml"/><Relationship Id="rId121" Type="http://schemas.openxmlformats.org/officeDocument/2006/relationships/tags" Target="../tags/tag467.xml"/><Relationship Id="rId142" Type="http://schemas.openxmlformats.org/officeDocument/2006/relationships/tags" Target="../tags/tag48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5.xml"/><Relationship Id="rId1" Type="http://schemas.openxmlformats.org/officeDocument/2006/relationships/tags" Target="../tags/tag49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1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4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00.xml"/><Relationship Id="rId2" Type="http://schemas.openxmlformats.org/officeDocument/2006/relationships/tags" Target="../tags/tag499.xml"/><Relationship Id="rId1" Type="http://schemas.openxmlformats.org/officeDocument/2006/relationships/tags" Target="../tags/tag498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0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4" Type="http://schemas.openxmlformats.org/officeDocument/2006/relationships/notesSlide" Target="../notesSlides/notesSlide1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11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0.xml"/><Relationship Id="rId1" Type="http://schemas.openxmlformats.org/officeDocument/2006/relationships/tags" Target="../tags/tag529.xml"/><Relationship Id="rId4" Type="http://schemas.openxmlformats.org/officeDocument/2006/relationships/notesSlide" Target="../notesSlides/notesSlide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538.xml"/><Relationship Id="rId3" Type="http://schemas.openxmlformats.org/officeDocument/2006/relationships/tags" Target="../tags/tag533.xml"/><Relationship Id="rId7" Type="http://schemas.openxmlformats.org/officeDocument/2006/relationships/tags" Target="../tags/tag537.xml"/><Relationship Id="rId2" Type="http://schemas.openxmlformats.org/officeDocument/2006/relationships/tags" Target="../tags/tag532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5" Type="http://schemas.openxmlformats.org/officeDocument/2006/relationships/tags" Target="../tags/tag535.xml"/><Relationship Id="rId4" Type="http://schemas.openxmlformats.org/officeDocument/2006/relationships/tags" Target="../tags/tag534.xml"/><Relationship Id="rId9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541.xml"/><Relationship Id="rId2" Type="http://schemas.openxmlformats.org/officeDocument/2006/relationships/tags" Target="../tags/tag540.xml"/><Relationship Id="rId1" Type="http://schemas.openxmlformats.org/officeDocument/2006/relationships/tags" Target="../tags/tag539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549.xml"/><Relationship Id="rId13" Type="http://schemas.openxmlformats.org/officeDocument/2006/relationships/notesSlide" Target="../notesSlides/notesSlide21.xml"/><Relationship Id="rId3" Type="http://schemas.openxmlformats.org/officeDocument/2006/relationships/tags" Target="../tags/tag544.xml"/><Relationship Id="rId7" Type="http://schemas.openxmlformats.org/officeDocument/2006/relationships/tags" Target="../tags/tag54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6" Type="http://schemas.openxmlformats.org/officeDocument/2006/relationships/tags" Target="../tags/tag547.xml"/><Relationship Id="rId11" Type="http://schemas.openxmlformats.org/officeDocument/2006/relationships/tags" Target="../tags/tag552.xml"/><Relationship Id="rId5" Type="http://schemas.openxmlformats.org/officeDocument/2006/relationships/tags" Target="../tags/tag546.xml"/><Relationship Id="rId10" Type="http://schemas.openxmlformats.org/officeDocument/2006/relationships/tags" Target="../tags/tag551.xml"/><Relationship Id="rId4" Type="http://schemas.openxmlformats.org/officeDocument/2006/relationships/tags" Target="../tags/tag545.xml"/><Relationship Id="rId9" Type="http://schemas.openxmlformats.org/officeDocument/2006/relationships/tags" Target="../tags/tag55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00.xml"/><Relationship Id="rId117" Type="http://schemas.openxmlformats.org/officeDocument/2006/relationships/tags" Target="../tags/tag291.xml"/><Relationship Id="rId21" Type="http://schemas.openxmlformats.org/officeDocument/2006/relationships/tags" Target="../tags/tag195.xml"/><Relationship Id="rId42" Type="http://schemas.openxmlformats.org/officeDocument/2006/relationships/tags" Target="../tags/tag216.xml"/><Relationship Id="rId47" Type="http://schemas.openxmlformats.org/officeDocument/2006/relationships/tags" Target="../tags/tag221.xml"/><Relationship Id="rId63" Type="http://schemas.openxmlformats.org/officeDocument/2006/relationships/tags" Target="../tags/tag237.xml"/><Relationship Id="rId68" Type="http://schemas.openxmlformats.org/officeDocument/2006/relationships/tags" Target="../tags/tag242.xml"/><Relationship Id="rId84" Type="http://schemas.openxmlformats.org/officeDocument/2006/relationships/tags" Target="../tags/tag258.xml"/><Relationship Id="rId89" Type="http://schemas.openxmlformats.org/officeDocument/2006/relationships/tags" Target="../tags/tag263.xml"/><Relationship Id="rId112" Type="http://schemas.openxmlformats.org/officeDocument/2006/relationships/tags" Target="../tags/tag286.xml"/><Relationship Id="rId133" Type="http://schemas.openxmlformats.org/officeDocument/2006/relationships/tags" Target="../tags/tag307.xml"/><Relationship Id="rId138" Type="http://schemas.openxmlformats.org/officeDocument/2006/relationships/tags" Target="../tags/tag312.xml"/><Relationship Id="rId16" Type="http://schemas.openxmlformats.org/officeDocument/2006/relationships/tags" Target="../tags/tag190.xml"/><Relationship Id="rId107" Type="http://schemas.openxmlformats.org/officeDocument/2006/relationships/tags" Target="../tags/tag281.xml"/><Relationship Id="rId11" Type="http://schemas.openxmlformats.org/officeDocument/2006/relationships/tags" Target="../tags/tag185.xml"/><Relationship Id="rId32" Type="http://schemas.openxmlformats.org/officeDocument/2006/relationships/tags" Target="../tags/tag206.xml"/><Relationship Id="rId37" Type="http://schemas.openxmlformats.org/officeDocument/2006/relationships/tags" Target="../tags/tag211.xml"/><Relationship Id="rId53" Type="http://schemas.openxmlformats.org/officeDocument/2006/relationships/tags" Target="../tags/tag227.xml"/><Relationship Id="rId58" Type="http://schemas.openxmlformats.org/officeDocument/2006/relationships/tags" Target="../tags/tag232.xml"/><Relationship Id="rId74" Type="http://schemas.openxmlformats.org/officeDocument/2006/relationships/tags" Target="../tags/tag248.xml"/><Relationship Id="rId79" Type="http://schemas.openxmlformats.org/officeDocument/2006/relationships/tags" Target="../tags/tag253.xml"/><Relationship Id="rId102" Type="http://schemas.openxmlformats.org/officeDocument/2006/relationships/tags" Target="../tags/tag276.xml"/><Relationship Id="rId123" Type="http://schemas.openxmlformats.org/officeDocument/2006/relationships/tags" Target="../tags/tag297.xml"/><Relationship Id="rId128" Type="http://schemas.openxmlformats.org/officeDocument/2006/relationships/tags" Target="../tags/tag302.xml"/><Relationship Id="rId144" Type="http://schemas.openxmlformats.org/officeDocument/2006/relationships/tags" Target="../tags/tag318.xml"/><Relationship Id="rId149" Type="http://schemas.openxmlformats.org/officeDocument/2006/relationships/notesSlide" Target="../notesSlides/notesSlide5.xml"/><Relationship Id="rId5" Type="http://schemas.openxmlformats.org/officeDocument/2006/relationships/tags" Target="../tags/tag179.xml"/><Relationship Id="rId90" Type="http://schemas.openxmlformats.org/officeDocument/2006/relationships/tags" Target="../tags/tag264.xml"/><Relationship Id="rId95" Type="http://schemas.openxmlformats.org/officeDocument/2006/relationships/tags" Target="../tags/tag269.xml"/><Relationship Id="rId22" Type="http://schemas.openxmlformats.org/officeDocument/2006/relationships/tags" Target="../tags/tag196.xml"/><Relationship Id="rId27" Type="http://schemas.openxmlformats.org/officeDocument/2006/relationships/tags" Target="../tags/tag201.xml"/><Relationship Id="rId43" Type="http://schemas.openxmlformats.org/officeDocument/2006/relationships/tags" Target="../tags/tag217.xml"/><Relationship Id="rId48" Type="http://schemas.openxmlformats.org/officeDocument/2006/relationships/tags" Target="../tags/tag222.xml"/><Relationship Id="rId64" Type="http://schemas.openxmlformats.org/officeDocument/2006/relationships/tags" Target="../tags/tag238.xml"/><Relationship Id="rId69" Type="http://schemas.openxmlformats.org/officeDocument/2006/relationships/tags" Target="../tags/tag243.xml"/><Relationship Id="rId113" Type="http://schemas.openxmlformats.org/officeDocument/2006/relationships/tags" Target="../tags/tag287.xml"/><Relationship Id="rId118" Type="http://schemas.openxmlformats.org/officeDocument/2006/relationships/tags" Target="../tags/tag292.xml"/><Relationship Id="rId134" Type="http://schemas.openxmlformats.org/officeDocument/2006/relationships/tags" Target="../tags/tag308.xml"/><Relationship Id="rId139" Type="http://schemas.openxmlformats.org/officeDocument/2006/relationships/tags" Target="../tags/tag313.xml"/><Relationship Id="rId80" Type="http://schemas.openxmlformats.org/officeDocument/2006/relationships/tags" Target="../tags/tag254.xml"/><Relationship Id="rId85" Type="http://schemas.openxmlformats.org/officeDocument/2006/relationships/tags" Target="../tags/tag259.xml"/><Relationship Id="rId3" Type="http://schemas.openxmlformats.org/officeDocument/2006/relationships/tags" Target="../tags/tag177.xml"/><Relationship Id="rId12" Type="http://schemas.openxmlformats.org/officeDocument/2006/relationships/tags" Target="../tags/tag186.xml"/><Relationship Id="rId17" Type="http://schemas.openxmlformats.org/officeDocument/2006/relationships/tags" Target="../tags/tag191.xml"/><Relationship Id="rId25" Type="http://schemas.openxmlformats.org/officeDocument/2006/relationships/tags" Target="../tags/tag199.xml"/><Relationship Id="rId33" Type="http://schemas.openxmlformats.org/officeDocument/2006/relationships/tags" Target="../tags/tag207.xml"/><Relationship Id="rId38" Type="http://schemas.openxmlformats.org/officeDocument/2006/relationships/tags" Target="../tags/tag212.xml"/><Relationship Id="rId46" Type="http://schemas.openxmlformats.org/officeDocument/2006/relationships/tags" Target="../tags/tag220.xml"/><Relationship Id="rId59" Type="http://schemas.openxmlformats.org/officeDocument/2006/relationships/tags" Target="../tags/tag233.xml"/><Relationship Id="rId67" Type="http://schemas.openxmlformats.org/officeDocument/2006/relationships/tags" Target="../tags/tag241.xml"/><Relationship Id="rId103" Type="http://schemas.openxmlformats.org/officeDocument/2006/relationships/tags" Target="../tags/tag277.xml"/><Relationship Id="rId108" Type="http://schemas.openxmlformats.org/officeDocument/2006/relationships/tags" Target="../tags/tag282.xml"/><Relationship Id="rId116" Type="http://schemas.openxmlformats.org/officeDocument/2006/relationships/tags" Target="../tags/tag290.xml"/><Relationship Id="rId124" Type="http://schemas.openxmlformats.org/officeDocument/2006/relationships/tags" Target="../tags/tag298.xml"/><Relationship Id="rId129" Type="http://schemas.openxmlformats.org/officeDocument/2006/relationships/tags" Target="../tags/tag303.xml"/><Relationship Id="rId137" Type="http://schemas.openxmlformats.org/officeDocument/2006/relationships/tags" Target="../tags/tag311.xml"/><Relationship Id="rId20" Type="http://schemas.openxmlformats.org/officeDocument/2006/relationships/tags" Target="../tags/tag194.xml"/><Relationship Id="rId41" Type="http://schemas.openxmlformats.org/officeDocument/2006/relationships/tags" Target="../tags/tag215.xml"/><Relationship Id="rId54" Type="http://schemas.openxmlformats.org/officeDocument/2006/relationships/tags" Target="../tags/tag228.xml"/><Relationship Id="rId62" Type="http://schemas.openxmlformats.org/officeDocument/2006/relationships/tags" Target="../tags/tag236.xml"/><Relationship Id="rId70" Type="http://schemas.openxmlformats.org/officeDocument/2006/relationships/tags" Target="../tags/tag244.xml"/><Relationship Id="rId75" Type="http://schemas.openxmlformats.org/officeDocument/2006/relationships/tags" Target="../tags/tag249.xml"/><Relationship Id="rId83" Type="http://schemas.openxmlformats.org/officeDocument/2006/relationships/tags" Target="../tags/tag257.xml"/><Relationship Id="rId88" Type="http://schemas.openxmlformats.org/officeDocument/2006/relationships/tags" Target="../tags/tag262.xml"/><Relationship Id="rId91" Type="http://schemas.openxmlformats.org/officeDocument/2006/relationships/tags" Target="../tags/tag265.xml"/><Relationship Id="rId96" Type="http://schemas.openxmlformats.org/officeDocument/2006/relationships/tags" Target="../tags/tag270.xml"/><Relationship Id="rId111" Type="http://schemas.openxmlformats.org/officeDocument/2006/relationships/tags" Target="../tags/tag285.xml"/><Relationship Id="rId132" Type="http://schemas.openxmlformats.org/officeDocument/2006/relationships/tags" Target="../tags/tag306.xml"/><Relationship Id="rId140" Type="http://schemas.openxmlformats.org/officeDocument/2006/relationships/tags" Target="../tags/tag314.xml"/><Relationship Id="rId145" Type="http://schemas.openxmlformats.org/officeDocument/2006/relationships/tags" Target="../tags/tag319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5" Type="http://schemas.openxmlformats.org/officeDocument/2006/relationships/tags" Target="../tags/tag189.xml"/><Relationship Id="rId23" Type="http://schemas.openxmlformats.org/officeDocument/2006/relationships/tags" Target="../tags/tag197.xml"/><Relationship Id="rId28" Type="http://schemas.openxmlformats.org/officeDocument/2006/relationships/tags" Target="../tags/tag202.xml"/><Relationship Id="rId36" Type="http://schemas.openxmlformats.org/officeDocument/2006/relationships/tags" Target="../tags/tag210.xml"/><Relationship Id="rId49" Type="http://schemas.openxmlformats.org/officeDocument/2006/relationships/tags" Target="../tags/tag223.xml"/><Relationship Id="rId57" Type="http://schemas.openxmlformats.org/officeDocument/2006/relationships/tags" Target="../tags/tag231.xml"/><Relationship Id="rId106" Type="http://schemas.openxmlformats.org/officeDocument/2006/relationships/tags" Target="../tags/tag280.xml"/><Relationship Id="rId114" Type="http://schemas.openxmlformats.org/officeDocument/2006/relationships/tags" Target="../tags/tag288.xml"/><Relationship Id="rId119" Type="http://schemas.openxmlformats.org/officeDocument/2006/relationships/tags" Target="../tags/tag293.xml"/><Relationship Id="rId127" Type="http://schemas.openxmlformats.org/officeDocument/2006/relationships/tags" Target="../tags/tag301.xml"/><Relationship Id="rId10" Type="http://schemas.openxmlformats.org/officeDocument/2006/relationships/tags" Target="../tags/tag184.xml"/><Relationship Id="rId31" Type="http://schemas.openxmlformats.org/officeDocument/2006/relationships/tags" Target="../tags/tag205.xml"/><Relationship Id="rId44" Type="http://schemas.openxmlformats.org/officeDocument/2006/relationships/tags" Target="../tags/tag218.xml"/><Relationship Id="rId52" Type="http://schemas.openxmlformats.org/officeDocument/2006/relationships/tags" Target="../tags/tag226.xml"/><Relationship Id="rId60" Type="http://schemas.openxmlformats.org/officeDocument/2006/relationships/tags" Target="../tags/tag234.xml"/><Relationship Id="rId65" Type="http://schemas.openxmlformats.org/officeDocument/2006/relationships/tags" Target="../tags/tag239.xml"/><Relationship Id="rId73" Type="http://schemas.openxmlformats.org/officeDocument/2006/relationships/tags" Target="../tags/tag247.xml"/><Relationship Id="rId78" Type="http://schemas.openxmlformats.org/officeDocument/2006/relationships/tags" Target="../tags/tag252.xml"/><Relationship Id="rId81" Type="http://schemas.openxmlformats.org/officeDocument/2006/relationships/tags" Target="../tags/tag255.xml"/><Relationship Id="rId86" Type="http://schemas.openxmlformats.org/officeDocument/2006/relationships/tags" Target="../tags/tag260.xml"/><Relationship Id="rId94" Type="http://schemas.openxmlformats.org/officeDocument/2006/relationships/tags" Target="../tags/tag268.xml"/><Relationship Id="rId99" Type="http://schemas.openxmlformats.org/officeDocument/2006/relationships/tags" Target="../tags/tag273.xml"/><Relationship Id="rId101" Type="http://schemas.openxmlformats.org/officeDocument/2006/relationships/tags" Target="../tags/tag275.xml"/><Relationship Id="rId122" Type="http://schemas.openxmlformats.org/officeDocument/2006/relationships/tags" Target="../tags/tag296.xml"/><Relationship Id="rId130" Type="http://schemas.openxmlformats.org/officeDocument/2006/relationships/tags" Target="../tags/tag304.xml"/><Relationship Id="rId135" Type="http://schemas.openxmlformats.org/officeDocument/2006/relationships/tags" Target="../tags/tag309.xml"/><Relationship Id="rId143" Type="http://schemas.openxmlformats.org/officeDocument/2006/relationships/tags" Target="../tags/tag317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3" Type="http://schemas.openxmlformats.org/officeDocument/2006/relationships/tags" Target="../tags/tag187.xml"/><Relationship Id="rId18" Type="http://schemas.openxmlformats.org/officeDocument/2006/relationships/tags" Target="../tags/tag192.xml"/><Relationship Id="rId39" Type="http://schemas.openxmlformats.org/officeDocument/2006/relationships/tags" Target="../tags/tag213.xml"/><Relationship Id="rId109" Type="http://schemas.openxmlformats.org/officeDocument/2006/relationships/tags" Target="../tags/tag283.xml"/><Relationship Id="rId34" Type="http://schemas.openxmlformats.org/officeDocument/2006/relationships/tags" Target="../tags/tag208.xml"/><Relationship Id="rId50" Type="http://schemas.openxmlformats.org/officeDocument/2006/relationships/tags" Target="../tags/tag224.xml"/><Relationship Id="rId55" Type="http://schemas.openxmlformats.org/officeDocument/2006/relationships/tags" Target="../tags/tag229.xml"/><Relationship Id="rId76" Type="http://schemas.openxmlformats.org/officeDocument/2006/relationships/tags" Target="../tags/tag250.xml"/><Relationship Id="rId97" Type="http://schemas.openxmlformats.org/officeDocument/2006/relationships/tags" Target="../tags/tag271.xml"/><Relationship Id="rId104" Type="http://schemas.openxmlformats.org/officeDocument/2006/relationships/tags" Target="../tags/tag278.xml"/><Relationship Id="rId120" Type="http://schemas.openxmlformats.org/officeDocument/2006/relationships/tags" Target="../tags/tag294.xml"/><Relationship Id="rId125" Type="http://schemas.openxmlformats.org/officeDocument/2006/relationships/tags" Target="../tags/tag299.xml"/><Relationship Id="rId141" Type="http://schemas.openxmlformats.org/officeDocument/2006/relationships/tags" Target="../tags/tag315.xml"/><Relationship Id="rId146" Type="http://schemas.openxmlformats.org/officeDocument/2006/relationships/tags" Target="../tags/tag320.xml"/><Relationship Id="rId7" Type="http://schemas.openxmlformats.org/officeDocument/2006/relationships/tags" Target="../tags/tag181.xml"/><Relationship Id="rId71" Type="http://schemas.openxmlformats.org/officeDocument/2006/relationships/tags" Target="../tags/tag245.xml"/><Relationship Id="rId92" Type="http://schemas.openxmlformats.org/officeDocument/2006/relationships/tags" Target="../tags/tag266.xml"/><Relationship Id="rId2" Type="http://schemas.openxmlformats.org/officeDocument/2006/relationships/tags" Target="../tags/tag176.xml"/><Relationship Id="rId29" Type="http://schemas.openxmlformats.org/officeDocument/2006/relationships/tags" Target="../tags/tag203.xml"/><Relationship Id="rId24" Type="http://schemas.openxmlformats.org/officeDocument/2006/relationships/tags" Target="../tags/tag198.xml"/><Relationship Id="rId40" Type="http://schemas.openxmlformats.org/officeDocument/2006/relationships/tags" Target="../tags/tag214.xml"/><Relationship Id="rId45" Type="http://schemas.openxmlformats.org/officeDocument/2006/relationships/tags" Target="../tags/tag219.xml"/><Relationship Id="rId66" Type="http://schemas.openxmlformats.org/officeDocument/2006/relationships/tags" Target="../tags/tag240.xml"/><Relationship Id="rId87" Type="http://schemas.openxmlformats.org/officeDocument/2006/relationships/tags" Target="../tags/tag261.xml"/><Relationship Id="rId110" Type="http://schemas.openxmlformats.org/officeDocument/2006/relationships/tags" Target="../tags/tag284.xml"/><Relationship Id="rId115" Type="http://schemas.openxmlformats.org/officeDocument/2006/relationships/tags" Target="../tags/tag289.xml"/><Relationship Id="rId131" Type="http://schemas.openxmlformats.org/officeDocument/2006/relationships/tags" Target="../tags/tag305.xml"/><Relationship Id="rId136" Type="http://schemas.openxmlformats.org/officeDocument/2006/relationships/tags" Target="../tags/tag310.xml"/><Relationship Id="rId61" Type="http://schemas.openxmlformats.org/officeDocument/2006/relationships/tags" Target="../tags/tag235.xml"/><Relationship Id="rId82" Type="http://schemas.openxmlformats.org/officeDocument/2006/relationships/tags" Target="../tags/tag256.xml"/><Relationship Id="rId19" Type="http://schemas.openxmlformats.org/officeDocument/2006/relationships/tags" Target="../tags/tag193.xml"/><Relationship Id="rId14" Type="http://schemas.openxmlformats.org/officeDocument/2006/relationships/tags" Target="../tags/tag188.xml"/><Relationship Id="rId30" Type="http://schemas.openxmlformats.org/officeDocument/2006/relationships/tags" Target="../tags/tag204.xml"/><Relationship Id="rId35" Type="http://schemas.openxmlformats.org/officeDocument/2006/relationships/tags" Target="../tags/tag209.xml"/><Relationship Id="rId56" Type="http://schemas.openxmlformats.org/officeDocument/2006/relationships/tags" Target="../tags/tag230.xml"/><Relationship Id="rId77" Type="http://schemas.openxmlformats.org/officeDocument/2006/relationships/tags" Target="../tags/tag251.xml"/><Relationship Id="rId100" Type="http://schemas.openxmlformats.org/officeDocument/2006/relationships/tags" Target="../tags/tag274.xml"/><Relationship Id="rId105" Type="http://schemas.openxmlformats.org/officeDocument/2006/relationships/tags" Target="../tags/tag279.xml"/><Relationship Id="rId126" Type="http://schemas.openxmlformats.org/officeDocument/2006/relationships/tags" Target="../tags/tag300.xml"/><Relationship Id="rId147" Type="http://schemas.openxmlformats.org/officeDocument/2006/relationships/tags" Target="../tags/tag321.xml"/><Relationship Id="rId8" Type="http://schemas.openxmlformats.org/officeDocument/2006/relationships/tags" Target="../tags/tag182.xml"/><Relationship Id="rId51" Type="http://schemas.openxmlformats.org/officeDocument/2006/relationships/tags" Target="../tags/tag225.xml"/><Relationship Id="rId72" Type="http://schemas.openxmlformats.org/officeDocument/2006/relationships/tags" Target="../tags/tag246.xml"/><Relationship Id="rId93" Type="http://schemas.openxmlformats.org/officeDocument/2006/relationships/tags" Target="../tags/tag267.xml"/><Relationship Id="rId98" Type="http://schemas.openxmlformats.org/officeDocument/2006/relationships/tags" Target="../tags/tag272.xml"/><Relationship Id="rId121" Type="http://schemas.openxmlformats.org/officeDocument/2006/relationships/tags" Target="../tags/tag295.xml"/><Relationship Id="rId142" Type="http://schemas.openxmlformats.org/officeDocument/2006/relationships/tags" Target="../tags/tag3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Takeaway1: Need Jump </a:t>
            </a:r>
            <a:r>
              <a:rPr lang="en-GB" dirty="0"/>
              <a:t>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JAL (Jump And Link) instruction </a:t>
            </a:r>
            <a:r>
              <a:rPr lang="en-GB" dirty="0"/>
              <a:t>moves a new value into the PC, and simultaneously saves the old value in register </a:t>
            </a:r>
            <a:r>
              <a:rPr lang="en-GB" dirty="0">
                <a:solidFill>
                  <a:schemeClr val="accent1"/>
                </a:solidFill>
              </a:rPr>
              <a:t>$</a:t>
            </a:r>
            <a:r>
              <a:rPr lang="en-GB" dirty="0" smtClean="0">
                <a:solidFill>
                  <a:schemeClr val="accent1"/>
                </a:solidFill>
              </a:rPr>
              <a:t>31 </a:t>
            </a:r>
            <a:r>
              <a:rPr lang="en-GB" dirty="0" smtClean="0">
                <a:solidFill>
                  <a:schemeClr val="bg1"/>
                </a:solidFill>
              </a:rPr>
              <a:t>(aka </a:t>
            </a:r>
            <a:r>
              <a:rPr lang="en-GB" dirty="0" smtClean="0">
                <a:solidFill>
                  <a:schemeClr val="accent1"/>
                </a:solidFill>
              </a:rPr>
              <a:t>$</a:t>
            </a:r>
            <a:r>
              <a:rPr lang="en-GB" dirty="0" err="1" smtClean="0">
                <a:solidFill>
                  <a:schemeClr val="accent1"/>
                </a:solidFill>
              </a:rPr>
              <a:t>ra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 smtClean="0">
                <a:solidFill>
                  <a:schemeClr val="accent1"/>
                </a:solidFill>
              </a:rPr>
              <a:t>return address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324996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– Attempt #2: </a:t>
            </a:r>
            <a:r>
              <a:rPr lang="en-GB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664794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– Attempt #2: </a:t>
            </a:r>
            <a:r>
              <a:rPr lang="en-GB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059367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What happens for recursive invocations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if(n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== 0)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n *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 - 1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5562600"/>
            <a:ext cx="2057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71548" y="3363686"/>
            <a:ext cx="3579954" cy="2204357"/>
          </a:xfrm>
          <a:custGeom>
            <a:avLst/>
            <a:gdLst>
              <a:gd name="connsiteX0" fmla="*/ 3314752 w 3579954"/>
              <a:gd name="connsiteY0" fmla="*/ 2204357 h 2204357"/>
              <a:gd name="connsiteX1" fmla="*/ 3576009 w 3579954"/>
              <a:gd name="connsiteY1" fmla="*/ 1698171 h 2204357"/>
              <a:gd name="connsiteX2" fmla="*/ 3135138 w 3579954"/>
              <a:gd name="connsiteY2" fmla="*/ 473528 h 2204357"/>
              <a:gd name="connsiteX3" fmla="*/ 1126723 w 3579954"/>
              <a:gd name="connsiteY3" fmla="*/ 16328 h 2204357"/>
              <a:gd name="connsiteX4" fmla="*/ 179666 w 3579954"/>
              <a:gd name="connsiteY4" fmla="*/ 130628 h 2204357"/>
              <a:gd name="connsiteX5" fmla="*/ 52 w 3579954"/>
              <a:gd name="connsiteY5" fmla="*/ 408214 h 22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954" h="2204357">
                <a:moveTo>
                  <a:pt x="3314752" y="2204357"/>
                </a:moveTo>
                <a:cubicBezTo>
                  <a:pt x="3460348" y="2095499"/>
                  <a:pt x="3605945" y="1986642"/>
                  <a:pt x="3576009" y="1698171"/>
                </a:cubicBezTo>
                <a:cubicBezTo>
                  <a:pt x="3546073" y="1409700"/>
                  <a:pt x="3543352" y="753835"/>
                  <a:pt x="3135138" y="473528"/>
                </a:cubicBezTo>
                <a:cubicBezTo>
                  <a:pt x="2726924" y="193221"/>
                  <a:pt x="1619302" y="73478"/>
                  <a:pt x="1126723" y="16328"/>
                </a:cubicBezTo>
                <a:cubicBezTo>
                  <a:pt x="634144" y="-40822"/>
                  <a:pt x="367444" y="65314"/>
                  <a:pt x="179666" y="130628"/>
                </a:cubicBezTo>
                <a:cubicBezTo>
                  <a:pt x="-8112" y="195942"/>
                  <a:pt x="52" y="408214"/>
                  <a:pt x="52" y="408214"/>
                </a:cubicBezTo>
              </a:path>
            </a:pathLst>
          </a:custGeom>
          <a:noFill/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</a:t>
            </a:r>
            <a:r>
              <a:rPr lang="en-GB" dirty="0"/>
              <a:t>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1"/>
                </a:solidFill>
              </a:rPr>
              <a:t>What happens for recursive invocations?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Recursion </a:t>
            </a:r>
            <a:r>
              <a:rPr lang="en-GB" sz="2800" dirty="0">
                <a:solidFill>
                  <a:schemeClr val="bg1"/>
                </a:solidFill>
              </a:rPr>
              <a:t>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1086720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1"/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1"/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1"/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72200" y="30480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019800" y="32004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8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1"/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1"/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1"/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616714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Pop: LW </a:t>
            </a:r>
            <a:r>
              <a:rPr lang="en-US" sz="2000" dirty="0">
                <a:solidFill>
                  <a:schemeClr val="accent1"/>
                </a:solidFill>
              </a:rPr>
              <a:t>$31, 0 ($</a:t>
            </a:r>
            <a:r>
              <a:rPr lang="en-US" sz="2000" dirty="0" err="1">
                <a:solidFill>
                  <a:schemeClr val="accent1"/>
                </a:solidFill>
              </a:rPr>
              <a:t>sp</a:t>
            </a:r>
            <a:r>
              <a:rPr lang="en-US" sz="2000" dirty="0">
                <a:solidFill>
                  <a:schemeClr val="accent1"/>
                </a:solidFill>
              </a:rPr>
              <a:t>) 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JR $31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30288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019800" y="31812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4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7" grpId="0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(Call) Stacks </a:t>
            </a:r>
            <a:r>
              <a:rPr lang="en-US" dirty="0"/>
              <a:t>start at a high address in memory</a:t>
            </a:r>
          </a:p>
          <a:p>
            <a:endParaRPr lang="en-US" dirty="0"/>
          </a:p>
          <a:p>
            <a:r>
              <a:rPr lang="en-US" dirty="0"/>
              <a:t>Stacks grow down as frames are pushed on</a:t>
            </a:r>
          </a:p>
          <a:p>
            <a:pPr lvl="1"/>
            <a:r>
              <a:rPr lang="en-US" dirty="0" smtClean="0"/>
              <a:t>Note: data </a:t>
            </a:r>
            <a:r>
              <a:rPr lang="en-US" dirty="0"/>
              <a:t>region starts at a low address and grows up</a:t>
            </a:r>
          </a:p>
          <a:p>
            <a:pPr lvl="1"/>
            <a:r>
              <a:rPr lang="en-US" dirty="0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11943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80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Where are we now?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77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5908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Takeaway2: Need a Call Stack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631711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bg1"/>
                </a:solidFill>
              </a:rPr>
              <a:t>JAL (Jump And Link) instruction moves a new value into the PC, and simultaneously saves the old value in register $</a:t>
            </a:r>
            <a:r>
              <a:rPr lang="en-GB" dirty="0" smtClean="0">
                <a:solidFill>
                  <a:schemeClr val="bg1"/>
                </a:solidFill>
              </a:rPr>
              <a:t>31 (aka $</a:t>
            </a:r>
            <a:r>
              <a:rPr lang="en-GB" dirty="0" err="1" smtClean="0">
                <a:solidFill>
                  <a:schemeClr val="bg1"/>
                </a:solidFill>
              </a:rPr>
              <a:t>ra</a:t>
            </a:r>
            <a:r>
              <a:rPr lang="en-GB" dirty="0" smtClean="0">
                <a:solidFill>
                  <a:schemeClr val="bg1"/>
                </a:solidFill>
              </a:rPr>
              <a:t> or return address)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Thus</a:t>
            </a:r>
            <a:r>
              <a:rPr lang="en-GB" dirty="0">
                <a:solidFill>
                  <a:schemeClr val="bg1"/>
                </a:solidFill>
              </a:rPr>
              <a:t>, can get back from the subroutine to the instruction immediately following the jump by transferring control back to PC in register $</a:t>
            </a:r>
            <a:r>
              <a:rPr lang="en-GB" dirty="0" smtClean="0">
                <a:solidFill>
                  <a:schemeClr val="bg1"/>
                </a:solidFill>
              </a:rPr>
              <a:t>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Need a Call Stack to return to correct calling procedure.  To maintain a stack, need to store an </a:t>
            </a:r>
            <a:r>
              <a:rPr lang="en-GB" b="1" i="1" dirty="0" smtClean="0">
                <a:solidFill>
                  <a:schemeClr val="accent1"/>
                </a:solidFill>
              </a:rPr>
              <a:t>activation record </a:t>
            </a:r>
            <a:r>
              <a:rPr lang="en-GB" dirty="0" smtClean="0">
                <a:solidFill>
                  <a:schemeClr val="accent1"/>
                </a:solidFill>
              </a:rPr>
              <a:t>(aka a “stack frame”) in memory.  Stacks keep track of the correct return address by storing the contents of $31 in memory (the stack). 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49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872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1"/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9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2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#4: Arguments </a:t>
            </a:r>
            <a:r>
              <a:rPr lang="en-US" dirty="0"/>
              <a:t>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3100" y="2329190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$a0, $a1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277121" y="2383971"/>
            <a:ext cx="2731793" cy="293915"/>
          </a:xfrm>
          <a:custGeom>
            <a:avLst/>
            <a:gdLst>
              <a:gd name="connsiteX0" fmla="*/ 2731793 w 2731793"/>
              <a:gd name="connsiteY0" fmla="*/ 0 h 293915"/>
              <a:gd name="connsiteX1" fmla="*/ 396808 w 2731793"/>
              <a:gd name="connsiteY1" fmla="*/ 146958 h 293915"/>
              <a:gd name="connsiteX2" fmla="*/ 21250 w 2731793"/>
              <a:gd name="connsiteY2" fmla="*/ 293915 h 2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1793" h="293915">
                <a:moveTo>
                  <a:pt x="2731793" y="0"/>
                </a:moveTo>
                <a:cubicBezTo>
                  <a:pt x="1790179" y="48986"/>
                  <a:pt x="848565" y="97972"/>
                  <a:pt x="396808" y="146958"/>
                </a:cubicBezTo>
                <a:cubicBezTo>
                  <a:pt x="-54949" y="195944"/>
                  <a:pt x="-16850" y="244929"/>
                  <a:pt x="21250" y="293915"/>
                </a:cubicBez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39343" y="2694214"/>
            <a:ext cx="2318657" cy="299396"/>
          </a:xfrm>
          <a:custGeom>
            <a:avLst/>
            <a:gdLst>
              <a:gd name="connsiteX0" fmla="*/ 2318657 w 2318657"/>
              <a:gd name="connsiteY0" fmla="*/ 0 h 299396"/>
              <a:gd name="connsiteX1" fmla="*/ 489857 w 2318657"/>
              <a:gd name="connsiteY1" fmla="*/ 293915 h 299396"/>
              <a:gd name="connsiteX2" fmla="*/ 0 w 2318657"/>
              <a:gd name="connsiteY2" fmla="*/ 163286 h 2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8657" h="299396">
                <a:moveTo>
                  <a:pt x="2318657" y="0"/>
                </a:moveTo>
                <a:cubicBezTo>
                  <a:pt x="1597478" y="133350"/>
                  <a:pt x="876300" y="266701"/>
                  <a:pt x="489857" y="293915"/>
                </a:cubicBezTo>
                <a:cubicBezTo>
                  <a:pt x="103414" y="321129"/>
                  <a:pt x="51707" y="242207"/>
                  <a:pt x="0" y="1632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696200" y="3352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61931" y="3352800"/>
            <a:ext cx="924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stack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1148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$a0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>
            <a:stCxn id="14" idx="1"/>
          </p:cNvCxnSpPr>
          <p:nvPr/>
        </p:nvCxnSpPr>
        <p:spPr>
          <a:xfrm flipH="1" flipV="1">
            <a:off x="6172200" y="4114800"/>
            <a:ext cx="457200" cy="26161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4800600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$v0, $v1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86482" y="4855029"/>
            <a:ext cx="1772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14400" y="4114800"/>
            <a:ext cx="2514600" cy="381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41046" y="4593419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$v0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80014" y="4447037"/>
            <a:ext cx="1730829" cy="304577"/>
          </a:xfrm>
          <a:custGeom>
            <a:avLst/>
            <a:gdLst>
              <a:gd name="connsiteX0" fmla="*/ 1730829 w 1730829"/>
              <a:gd name="connsiteY0" fmla="*/ 304577 h 304577"/>
              <a:gd name="connsiteX1" fmla="*/ 1338943 w 1730829"/>
              <a:gd name="connsiteY1" fmla="*/ 26992 h 304577"/>
              <a:gd name="connsiteX2" fmla="*/ 0 w 1730829"/>
              <a:gd name="connsiteY2" fmla="*/ 10663 h 3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829" h="304577">
                <a:moveTo>
                  <a:pt x="1730829" y="304577"/>
                </a:moveTo>
                <a:cubicBezTo>
                  <a:pt x="1679121" y="190277"/>
                  <a:pt x="1627414" y="75978"/>
                  <a:pt x="1338943" y="26992"/>
                </a:cubicBezTo>
                <a:cubicBezTo>
                  <a:pt x="1050471" y="-21994"/>
                  <a:pt x="0" y="10663"/>
                  <a:pt x="0" y="1066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13" grpId="0"/>
      <p:bldP spid="14" grpId="0"/>
      <p:bldP spid="17" grpId="0"/>
      <p:bldP spid="19" grpId="0" animBg="1"/>
      <p:bldP spid="24" grpId="0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1"/>
                </a:solidFill>
              </a:rPr>
              <a:t>$4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$5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$6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$7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1"/>
                </a:solidFill>
              </a:rPr>
              <a:t>$a0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$a1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$a3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1"/>
                </a:solidFill>
              </a:rPr>
              <a:t>$2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1"/>
                </a:solidFill>
              </a:rPr>
              <a:t>$v0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min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</a:t>
            </a:r>
            <a:r>
              <a:rPr lang="en-US" dirty="0" smtClean="0">
                <a:solidFill>
                  <a:schemeClr val="accent1"/>
                </a:solidFill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$a3</a:t>
            </a:r>
          </a:p>
          <a:p>
            <a:pPr lvl="1"/>
            <a:r>
              <a:rPr lang="en-US" dirty="0" smtClean="0"/>
              <a:t>return value (if any) in </a:t>
            </a:r>
            <a:r>
              <a:rPr lang="en-US" dirty="0" smtClean="0">
                <a:solidFill>
                  <a:schemeClr val="accent1"/>
                </a:solidFill>
              </a:rPr>
              <a:t>$v0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$v1</a:t>
            </a:r>
          </a:p>
          <a:p>
            <a:pPr lvl="1"/>
            <a:r>
              <a:rPr lang="en-US" dirty="0" smtClean="0"/>
              <a:t>stack frame at </a:t>
            </a:r>
            <a:r>
              <a:rPr lang="en-US" dirty="0" smtClean="0">
                <a:solidFill>
                  <a:schemeClr val="accent1"/>
                </a:solidFill>
              </a:rPr>
              <a:t>$sp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3425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// result in $v0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801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400" grpId="0" animBg="1"/>
      <p:bldP spid="59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Where are we going?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op = </a:t>
            </a:r>
            <a:r>
              <a:rPr lang="en-US" sz="2400" dirty="0" err="1" smtClean="0">
                <a:solidFill>
                  <a:schemeClr val="accent1"/>
                </a:solidFill>
              </a:rPr>
              <a:t>addi</a:t>
            </a:r>
            <a:r>
              <a:rPr lang="en-US" sz="2400" dirty="0" smtClean="0">
                <a:solidFill>
                  <a:schemeClr val="accent1"/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op = </a:t>
            </a:r>
            <a:r>
              <a:rPr lang="en-US" sz="2400" dirty="0" err="1" smtClean="0">
                <a:solidFill>
                  <a:schemeClr val="accent1"/>
                </a:solidFill>
              </a:rPr>
              <a:t>addi</a:t>
            </a:r>
            <a:r>
              <a:rPr lang="en-US" sz="2400" dirty="0" smtClean="0">
                <a:solidFill>
                  <a:schemeClr val="accent1"/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1"/>
                </a:solidFill>
              </a:rPr>
              <a:t>r5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              15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r5</a:t>
              </a:r>
              <a:r>
                <a:rPr lang="en-US" sz="2400" dirty="0" smtClean="0">
                  <a:solidFill>
                    <a:schemeClr val="accent1"/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1"/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func</a:t>
              </a:r>
              <a:r>
                <a:rPr lang="en-US" sz="2400" dirty="0" smtClean="0">
                  <a:solidFill>
                    <a:schemeClr val="accent1"/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sll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1"/>
              </a:solidFill>
            </a:endParaRPr>
          </a:p>
          <a:p>
            <a:r>
              <a:rPr lang="en-US" sz="2500" dirty="0">
                <a:solidFill>
                  <a:schemeClr val="accent1"/>
                </a:solidFill>
              </a:rPr>
              <a:t>r</a:t>
            </a:r>
            <a:r>
              <a:rPr lang="en-US" sz="2500" dirty="0" smtClean="0">
                <a:solidFill>
                  <a:schemeClr val="accent1"/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r15 + 15</a:t>
            </a:r>
            <a:endParaRPr lang="en-US" sz="2500" dirty="0">
              <a:solidFill>
                <a:schemeClr val="accent1"/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422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7091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0575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1242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0480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5814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81400" y="1752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81400" y="2133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81400" y="2514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581400" y="2895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581400" y="3276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581400" y="1371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9835" y="3276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9835" y="2895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 smtClean="0">
                <a:solidFill>
                  <a:schemeClr val="accent1"/>
                </a:solidFill>
              </a:rPr>
              <a:t>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514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  <a:r>
              <a:rPr lang="en-US" dirty="0" smtClean="0">
                <a:solidFill>
                  <a:schemeClr val="accent1"/>
                </a:solidFill>
              </a:rPr>
              <a:t>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133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12($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17642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16($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371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20($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3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381000" y="1371600"/>
            <a:ext cx="457200" cy="26670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2373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flipH="1">
            <a:off x="2895600" y="4038600"/>
            <a:ext cx="457200" cy="26670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0027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remaining </a:t>
            </a:r>
            <a:r>
              <a:rPr lang="en-US" dirty="0" err="1" smtClean="0">
                <a:solidFill>
                  <a:schemeClr val="accent1"/>
                </a:solidFill>
              </a:rPr>
              <a:t>arg</a:t>
            </a:r>
            <a:r>
              <a:rPr lang="en-US" dirty="0" smtClean="0">
                <a:solidFill>
                  <a:schemeClr val="accent1"/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</a:t>
            </a:r>
            <a:r>
              <a:rPr lang="en-US" b="1" dirty="0" smtClean="0">
                <a:solidFill>
                  <a:schemeClr val="accent1"/>
                </a:solidFill>
              </a:rPr>
              <a:t>space</a:t>
            </a:r>
            <a:r>
              <a:rPr lang="en-US" dirty="0" smtClean="0">
                <a:solidFill>
                  <a:schemeClr val="accent1"/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10987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98733473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3812156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992698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7938" y="533400"/>
            <a:ext cx="2667462" cy="200054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Pseudo-Instructions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e.g.  BLZ</a:t>
            </a:r>
          </a:p>
          <a:p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SLT $at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BNE $at, 0, 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3733800" y="1219200"/>
            <a:ext cx="2514138" cy="31447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6012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</a:t>
            </a:r>
            <a:r>
              <a:rPr lang="en-US" dirty="0" smtClean="0"/>
              <a:t>    use </a:t>
            </a:r>
            <a:r>
              <a:rPr lang="en-US" dirty="0"/>
              <a:t>registers for first 4 words, stack for </a:t>
            </a:r>
            <a:r>
              <a:rPr lang="en-US" dirty="0" smtClean="0"/>
              <a:t>rest</a:t>
            </a:r>
          </a:p>
          <a:p>
            <a:pPr lvl="1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Of course, Inefficient </a:t>
            </a:r>
            <a:r>
              <a:rPr lang="en-US" dirty="0"/>
              <a:t>and to be avoided, better to use</a:t>
            </a:r>
            <a:br>
              <a:rPr lang="en-US" dirty="0"/>
            </a:br>
            <a:r>
              <a:rPr lang="en-US" sz="2300" dirty="0" err="1">
                <a:latin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</a:rPr>
              <a:t> distance(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*p1, 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86299" y="1841836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$a0, $a1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1838980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$a2, $a3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7627" y="458218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$a0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3728" y="457932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$a1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Globals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Global variables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Local variables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5410200"/>
            <a:ext cx="561833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 the address of </a:t>
            </a:r>
            <a:r>
              <a:rPr lang="en-US" sz="2400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But </a:t>
            </a:r>
            <a:r>
              <a:rPr lang="en-US" sz="2400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/>
              <a:t> is stored on stack, so will  be removed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hen call returns and point will be invalid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886200" y="4572000"/>
            <a:ext cx="533400" cy="4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3" idx="5"/>
          </p:cNvCxnSpPr>
          <p:nvPr/>
        </p:nvCxnSpPr>
        <p:spPr>
          <a:xfrm flipH="1" flipV="1">
            <a:off x="4341485" y="4962245"/>
            <a:ext cx="916315" cy="447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8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50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1"/>
                </a:solidFill>
              </a:rPr>
              <a:t>global pointer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28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gp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(pointer into </a:t>
            </a:r>
            <a:r>
              <a:rPr lang="en-US" i="1" dirty="0" smtClean="0">
                <a:solidFill>
                  <a:schemeClr val="accent1"/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63040" y="5039380"/>
            <a:ext cx="2179120" cy="5232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58218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</a:t>
            </a:r>
            <a:r>
              <a:rPr lang="en-US" sz="2800" dirty="0" err="1" smtClean="0">
                <a:solidFill>
                  <a:schemeClr val="accent1"/>
                </a:solidFill>
              </a:rPr>
              <a:t>gp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>
            <a:stCxn id="22" idx="3"/>
            <a:endCxn id="3" idx="1"/>
          </p:cNvCxnSpPr>
          <p:nvPr/>
        </p:nvCxnSpPr>
        <p:spPr>
          <a:xfrm>
            <a:off x="724878" y="4843790"/>
            <a:ext cx="257287" cy="27221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04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the top of the stack 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</a:t>
            </a:r>
            <a:r>
              <a:rPr lang="en-US" sz="2800" dirty="0">
                <a:solidFill>
                  <a:schemeClr val="accent1"/>
                </a:solidFill>
              </a:rPr>
              <a:t>$30</a:t>
            </a:r>
            <a:r>
              <a:rPr lang="en-US" sz="2800" dirty="0"/>
              <a:t>, aka </a:t>
            </a:r>
            <a:r>
              <a:rPr lang="en-US" sz="2800" dirty="0" smtClean="0">
                <a:solidFill>
                  <a:schemeClr val="accent1"/>
                </a:solidFill>
              </a:rPr>
              <a:t>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18926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0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convention should we use to share use of registers across procedure calls?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1"/>
                </a:solidFill>
              </a:rPr>
              <a:t>Callee</a:t>
            </a:r>
            <a:r>
              <a:rPr lang="en-US" sz="2800" dirty="0">
                <a:solidFill>
                  <a:schemeClr val="accent1"/>
                </a:solidFill>
              </a:rPr>
              <a:t>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1"/>
                </a:solidFill>
              </a:rPr>
              <a:t>Caller-save: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1"/>
                </a:solidFill>
              </a:rPr>
              <a:t>Save</a:t>
            </a:r>
            <a:r>
              <a:rPr lang="en-US" sz="2400" dirty="0"/>
              <a:t> the previous contents of the register </a:t>
            </a:r>
            <a:r>
              <a:rPr lang="en-US" sz="2400" dirty="0">
                <a:solidFill>
                  <a:schemeClr val="accent1"/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1"/>
                </a:solidFill>
              </a:rPr>
              <a:t>Restore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after</a:t>
            </a:r>
            <a:r>
              <a:rPr lang="en-US" sz="2400" dirty="0"/>
              <a:t>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882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17, 20($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16,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[use $</a:t>
            </a:r>
            <a:r>
              <a:rPr lang="en-US" sz="1800" dirty="0" smtClean="0">
                <a:solidFill>
                  <a:schemeClr val="accent1"/>
                </a:solidFill>
              </a:rPr>
              <a:t>16 </a:t>
            </a:r>
            <a:r>
              <a:rPr lang="en-US" sz="1800" dirty="0">
                <a:solidFill>
                  <a:schemeClr val="accent1"/>
                </a:solidFill>
              </a:rPr>
              <a:t>and $</a:t>
            </a:r>
            <a:r>
              <a:rPr lang="en-US" sz="1800" dirty="0" smtClean="0">
                <a:solidFill>
                  <a:schemeClr val="accent1"/>
                </a:solidFill>
              </a:rPr>
              <a:t>17]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17, </a:t>
            </a:r>
            <a:r>
              <a:rPr lang="en-US" dirty="0" smtClean="0">
                <a:solidFill>
                  <a:schemeClr val="accent1"/>
                </a:solidFill>
              </a:rPr>
              <a:t>20</a:t>
            </a:r>
            <a:r>
              <a:rPr lang="en-US" sz="1800" dirty="0" smtClean="0">
                <a:solidFill>
                  <a:schemeClr val="accent1"/>
                </a:solidFill>
              </a:rPr>
              <a:t>$sp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16,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, 20($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[use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>
                <a:solidFill>
                  <a:schemeClr val="accent1"/>
                </a:solidFill>
              </a:rPr>
              <a:t>and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]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, </a:t>
            </a:r>
            <a:r>
              <a:rPr lang="en-US" dirty="0" smtClean="0">
                <a:solidFill>
                  <a:schemeClr val="accent1"/>
                </a:solidFill>
              </a:rPr>
              <a:t>20</a:t>
            </a:r>
            <a:r>
              <a:rPr lang="en-US" sz="1800" dirty="0" smtClean="0">
                <a:solidFill>
                  <a:schemeClr val="accent1"/>
                </a:solidFill>
              </a:rPr>
              <a:t>$sp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</a:t>
            </a:r>
            <a:r>
              <a:rPr lang="en-US" sz="1800" dirty="0">
                <a:solidFill>
                  <a:schemeClr val="accent1"/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$9,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$8,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$9,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$8,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$sp,$sp,8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</a:t>
            </a:r>
            <a:r>
              <a:rPr lang="en-US" sz="1800" dirty="0">
                <a:solidFill>
                  <a:schemeClr val="accent1"/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$t1,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$t0,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$t1,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$t0,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$sp,$sp,8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Global data accessed via $</a:t>
            </a:r>
            <a:r>
              <a:rPr lang="en-US" dirty="0" err="1">
                <a:solidFill>
                  <a:schemeClr val="accent1"/>
                </a:solidFill>
              </a:rPr>
              <a:t>gp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SW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r>
              <a:rPr lang="en-US" sz="2800" dirty="0" smtClean="0">
                <a:solidFill>
                  <a:schemeClr val="accent1"/>
                </a:solidFill>
              </a:rPr>
              <a:t>, 28($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SW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24($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SW $s1, 20($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SW $s0, 16($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$s0, 16($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$s1, 20($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24($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LW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r>
              <a:rPr lang="en-US" sz="2800" dirty="0" smtClean="0">
                <a:solidFill>
                  <a:schemeClr val="accent1"/>
                </a:solidFill>
              </a:rPr>
              <a:t>, 28($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JR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3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orange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/>
                </a:solidFill>
              </a:rPr>
              <a:t>b</a:t>
            </a:r>
            <a:r>
              <a:rPr lang="en-US" sz="2800" dirty="0" err="1" smtClean="0">
                <a:solidFill>
                  <a:schemeClr val="accent1"/>
                </a:solidFill>
              </a:rPr>
              <a:t>uf</a:t>
            </a:r>
            <a:r>
              <a:rPr lang="en-US" sz="2800" dirty="0" smtClean="0">
                <a:solidFill>
                  <a:schemeClr val="accent1"/>
                </a:solidFill>
              </a:rPr>
              <a:t>[100]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8000" y="5751493"/>
            <a:ext cx="5852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What happens if  more than 100 bytes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is written to </a:t>
            </a:r>
            <a:r>
              <a:rPr lang="en-US" sz="2800" dirty="0" err="1" smtClean="0">
                <a:solidFill>
                  <a:schemeClr val="accent1"/>
                </a:solidFill>
              </a:rPr>
              <a:t>buf</a:t>
            </a:r>
            <a:r>
              <a:rPr lang="en-US" sz="2800" dirty="0" smtClean="0">
                <a:solidFill>
                  <a:schemeClr val="accent1"/>
                </a:solidFill>
              </a:rPr>
              <a:t>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/>
                </a:solidFill>
              </a:rPr>
              <a:t>b</a:t>
            </a:r>
            <a:r>
              <a:rPr lang="en-US" sz="2800" dirty="0" err="1" smtClean="0">
                <a:solidFill>
                  <a:schemeClr val="accent1"/>
                </a:solidFill>
              </a:rPr>
              <a:t>uf</a:t>
            </a:r>
            <a:r>
              <a:rPr lang="en-US" sz="2800" dirty="0" smtClean="0">
                <a:solidFill>
                  <a:schemeClr val="accent1"/>
                </a:solidFill>
              </a:rPr>
              <a:t>[100]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4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2895600"/>
            <a:ext cx="678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505865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03503801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6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Global data accessed via $</a:t>
            </a:r>
            <a:r>
              <a:rPr lang="en-US" dirty="0" err="1">
                <a:solidFill>
                  <a:schemeClr val="accent1"/>
                </a:solidFill>
              </a:rPr>
              <a:t>gp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6248400"/>
            <a:ext cx="94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How do we share registers and use memory when making procedure calls?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endCxn id="8" idx="4"/>
          </p:cNvCxnSpPr>
          <p:nvPr/>
        </p:nvCxnSpPr>
        <p:spPr>
          <a:xfrm flipV="1">
            <a:off x="2667000" y="3600390"/>
            <a:ext cx="310445" cy="272421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00600" y="4572000"/>
            <a:ext cx="1752600" cy="175260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3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convention to call a subroutine?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0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1811"/>
            <a:ext cx="84582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– Attempt #1: </a:t>
            </a:r>
            <a:r>
              <a:rPr lang="en-GB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919611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</p:txBody>
      </p:sp>
    </p:spTree>
    <p:extLst>
      <p:ext uri="{BB962C8B-B14F-4D97-AF65-F5344CB8AC3E}">
        <p14:creationId xmlns:p14="http://schemas.microsoft.com/office/powerpoint/2010/main" val="87441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1811"/>
            <a:ext cx="84582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– Attempt #1: </a:t>
            </a:r>
            <a:r>
              <a:rPr lang="en-GB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bIns="0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Laftercall1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j Laftercall2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1"/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8781" y="3009039"/>
            <a:ext cx="3119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Not correct</a:t>
            </a:r>
            <a:r>
              <a:rPr lang="en-US" sz="2400" dirty="0" smtClean="0"/>
              <a:t>.  How do </a:t>
            </a:r>
          </a:p>
          <a:p>
            <a:r>
              <a:rPr lang="en-US" sz="2400" dirty="0" smtClean="0"/>
              <a:t>We know what location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return to?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3162300"/>
            <a:ext cx="592381" cy="1047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05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4249</Words>
  <Application>Microsoft Office PowerPoint</Application>
  <PresentationFormat>On-screen Show (4:3)</PresentationFormat>
  <Paragraphs>1157</Paragraphs>
  <Slides>57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Calling Conventions</vt:lpstr>
      <vt:lpstr>Big Picture: Where are we now?</vt:lpstr>
      <vt:lpstr>Big Picture: Where are we going?</vt:lpstr>
      <vt:lpstr>Goals for Today</vt:lpstr>
      <vt:lpstr>Cheat Sheet and Mental Model for Today</vt:lpstr>
      <vt:lpstr>Cheat Sheet and Mental Model for Today</vt:lpstr>
      <vt:lpstr>What is the convention to call a subroutine?</vt:lpstr>
      <vt:lpstr>Procedure Call – Attempt #1: Use Jumps</vt:lpstr>
      <vt:lpstr>Procedure Call – Attempt #1: Use Jumps</vt:lpstr>
      <vt:lpstr>Takeaway1: Need Jump And Link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Need a “Call Stack”</vt:lpstr>
      <vt:lpstr>Need a “Call Stack”</vt:lpstr>
      <vt:lpstr>Stack Growth</vt:lpstr>
      <vt:lpstr>Anatomy of an executing program</vt:lpstr>
      <vt:lpstr>Anatomy of an executing program</vt:lpstr>
      <vt:lpstr>Takeaway2: Need a Call Stack</vt:lpstr>
      <vt:lpstr>Attempt #3: JAL/JR with Activation Records</vt:lpstr>
      <vt:lpstr>Attempt #3: JAL/JR with Activation Records</vt:lpstr>
      <vt:lpstr>Next Goal</vt:lpstr>
      <vt:lpstr>Attempt #4: Arguments &amp; Return Values</vt:lpstr>
      <vt:lpstr>Simple Argument Passing</vt:lpstr>
      <vt:lpstr>Conventions so far:</vt:lpstr>
      <vt:lpstr>Many Arguments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Conventions so far</vt:lpstr>
      <vt:lpstr>Next Goal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33</cp:revision>
  <dcterms:created xsi:type="dcterms:W3CDTF">2012-11-28T14:27:55Z</dcterms:created>
  <dcterms:modified xsi:type="dcterms:W3CDTF">2013-03-28T02:40:24Z</dcterms:modified>
</cp:coreProperties>
</file>