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6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8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9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10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1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2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13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14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15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16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17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18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19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20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notesSlides/notesSlide21.xml" ContentType="application/vnd.openxmlformats-officedocument.presentationml.notesSlide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22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notesSlides/notesSlide23.xml" ContentType="application/vnd.openxmlformats-officedocument.presentationml.notesSlide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notesSlides/notesSlide24.xml" ContentType="application/vnd.openxmlformats-officedocument.presentationml.notesSlide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25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26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notesSlides/notesSlide27.xml" ContentType="application/vnd.openxmlformats-officedocument.presentationml.notesSlide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notesSlides/notesSlide28.xml" ContentType="application/vnd.openxmlformats-officedocument.presentationml.notesSlide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29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notesSlides/notesSlide30.xml" ContentType="application/vnd.openxmlformats-officedocument.presentationml.notesSlide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notesSlides/notesSlide31.xml" ContentType="application/vnd.openxmlformats-officedocument.presentationml.notesSlide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notesSlides/notesSlide32.xml" ContentType="application/vnd.openxmlformats-officedocument.presentationml.notesSlide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notesSlides/notesSlide33.xml" ContentType="application/vnd.openxmlformats-officedocument.presentationml.notesSlide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34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notesSlides/notesSlide35.xml" ContentType="application/vnd.openxmlformats-officedocument.presentationml.notesSlide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notesSlides/notesSlide36.xml" ContentType="application/vnd.openxmlformats-officedocument.presentationml.notesSlide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notesSlides/notesSlide37.xml" ContentType="application/vnd.openxmlformats-officedocument.presentationml.notesSlide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notesSlides/notesSlide38.xml" ContentType="application/vnd.openxmlformats-officedocument.presentationml.notesSlide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notesSlides/notesSlide39.xml" ContentType="application/vnd.openxmlformats-officedocument.presentationml.notesSlide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1" r:id="rId4"/>
    <p:sldMasterId id="2147483723" r:id="rId5"/>
  </p:sldMasterIdLst>
  <p:notesMasterIdLst>
    <p:notesMasterId r:id="rId67"/>
  </p:notesMasterIdLst>
  <p:sldIdLst>
    <p:sldId id="293" r:id="rId6"/>
    <p:sldId id="296" r:id="rId7"/>
    <p:sldId id="334" r:id="rId8"/>
    <p:sldId id="331" r:id="rId9"/>
    <p:sldId id="332" r:id="rId10"/>
    <p:sldId id="335" r:id="rId11"/>
    <p:sldId id="338" r:id="rId12"/>
    <p:sldId id="339" r:id="rId13"/>
    <p:sldId id="341" r:id="rId14"/>
    <p:sldId id="336" r:id="rId15"/>
    <p:sldId id="337" r:id="rId16"/>
    <p:sldId id="344" r:id="rId17"/>
    <p:sldId id="345" r:id="rId18"/>
    <p:sldId id="343" r:id="rId19"/>
    <p:sldId id="352" r:id="rId20"/>
    <p:sldId id="346" r:id="rId21"/>
    <p:sldId id="347" r:id="rId22"/>
    <p:sldId id="348" r:id="rId23"/>
    <p:sldId id="349" r:id="rId24"/>
    <p:sldId id="350" r:id="rId25"/>
    <p:sldId id="351" r:id="rId26"/>
    <p:sldId id="353" r:id="rId27"/>
    <p:sldId id="354" r:id="rId28"/>
    <p:sldId id="327" r:id="rId29"/>
    <p:sldId id="328" r:id="rId30"/>
    <p:sldId id="330" r:id="rId31"/>
    <p:sldId id="358" r:id="rId32"/>
    <p:sldId id="357" r:id="rId33"/>
    <p:sldId id="360" r:id="rId34"/>
    <p:sldId id="361" r:id="rId35"/>
    <p:sldId id="359" r:id="rId36"/>
    <p:sldId id="311" r:id="rId37"/>
    <p:sldId id="297" r:id="rId38"/>
    <p:sldId id="324" r:id="rId39"/>
    <p:sldId id="325" r:id="rId40"/>
    <p:sldId id="365" r:id="rId41"/>
    <p:sldId id="366" r:id="rId42"/>
    <p:sldId id="367" r:id="rId43"/>
    <p:sldId id="368" r:id="rId44"/>
    <p:sldId id="376" r:id="rId45"/>
    <p:sldId id="298" r:id="rId46"/>
    <p:sldId id="377" r:id="rId47"/>
    <p:sldId id="378" r:id="rId48"/>
    <p:sldId id="379" r:id="rId49"/>
    <p:sldId id="382" r:id="rId50"/>
    <p:sldId id="380" r:id="rId51"/>
    <p:sldId id="323" r:id="rId52"/>
    <p:sldId id="388" r:id="rId53"/>
    <p:sldId id="393" r:id="rId54"/>
    <p:sldId id="389" r:id="rId55"/>
    <p:sldId id="390" r:id="rId56"/>
    <p:sldId id="391" r:id="rId57"/>
    <p:sldId id="392" r:id="rId58"/>
    <p:sldId id="394" r:id="rId59"/>
    <p:sldId id="395" r:id="rId60"/>
    <p:sldId id="396" r:id="rId61"/>
    <p:sldId id="397" r:id="rId62"/>
    <p:sldId id="403" r:id="rId63"/>
    <p:sldId id="400" r:id="rId64"/>
    <p:sldId id="406" r:id="rId65"/>
    <p:sldId id="305" r:id="rId66"/>
  </p:sldIdLst>
  <p:sldSz cx="9144000" cy="6858000" type="screen4x3"/>
  <p:notesSz cx="7315200" cy="96012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5746" autoAdjust="0"/>
  </p:normalViewPr>
  <p:slideViewPr>
    <p:cSldViewPr>
      <p:cViewPr varScale="1">
        <p:scale>
          <a:sx n="51" d="100"/>
          <a:sy n="51" d="100"/>
        </p:scale>
        <p:origin x="-2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gs" Target="tags/tag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0EB97F-346C-4986-9AF1-E2467A6E7C35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22313"/>
            <a:ext cx="4802187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3" y="4560889"/>
            <a:ext cx="5359400" cy="43164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65" tIns="47783" rIns="95565" bIns="477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our project 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our project 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48" tIns="47775" rIns="95548" bIns="4777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0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92" tIns="47497" rIns="94992" bIns="4749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happens with branch/jump in branch delay slot?</a:t>
            </a:r>
          </a:p>
          <a:p>
            <a:r>
              <a:rPr lang="en-US" dirty="0" smtClean="0"/>
              <a:t>A: bad stuff, so forbidden</a:t>
            </a:r>
          </a:p>
          <a:p>
            <a:r>
              <a:rPr lang="en-US" dirty="0" smtClean="0"/>
              <a:t>Q: why one, not two?</a:t>
            </a:r>
          </a:p>
          <a:p>
            <a:r>
              <a:rPr lang="en-US" dirty="0" smtClean="0"/>
              <a:t>A: can move branch calc from EX</a:t>
            </a:r>
            <a:r>
              <a:rPr lang="en-US" baseline="0" dirty="0" smtClean="0"/>
              <a:t> to ID; will require new bypasses into ID stage; or can just zap the second instruction</a:t>
            </a:r>
          </a:p>
          <a:p>
            <a:r>
              <a:rPr lang="en-US" baseline="0" dirty="0" smtClean="0"/>
              <a:t>Q: performance?</a:t>
            </a:r>
          </a:p>
          <a:p>
            <a:r>
              <a:rPr lang="en-US" baseline="0" dirty="0" smtClean="0"/>
              <a:t>A: stall is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guess?</a:t>
            </a:r>
          </a:p>
          <a:p>
            <a:r>
              <a:rPr lang="en-US" dirty="0" smtClean="0"/>
              <a:t>A: constant; hint; branch prediction; random;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2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0" tIns="45710" rIns="91420" bIns="45710"/>
          <a:lstStyle/>
          <a:p>
            <a:r>
              <a:rPr lang="en-US" dirty="0" smtClean="0"/>
              <a:t>Q:</a:t>
            </a:r>
            <a:r>
              <a:rPr lang="en-US" baseline="0" dirty="0" smtClean="0"/>
              <a:t> what if we had a “copy 0(r3), 4(r3)” instruction, as the </a:t>
            </a:r>
            <a:r>
              <a:rPr lang="en-US" baseline="0" smtClean="0"/>
              <a:t>x86 does, or “add r4, r4, 0(r3)”?</a:t>
            </a:r>
            <a:endParaRPr lang="en-US" baseline="0" dirty="0" smtClean="0"/>
          </a:p>
          <a:p>
            <a:r>
              <a:rPr lang="en-US" baseline="0" dirty="0" smtClean="0"/>
              <a:t>A: structural hazard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0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7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4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40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08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5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2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7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4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0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5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4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4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46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7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9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40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31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26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4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1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4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47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16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03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73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47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6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75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47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82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0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78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21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07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2/21/2013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4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45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2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9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9" Type="http://schemas.openxmlformats.org/officeDocument/2006/relationships/tags" Target="../tags/tag319.xml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34" Type="http://schemas.openxmlformats.org/officeDocument/2006/relationships/tags" Target="../tags/tag314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50" Type="http://schemas.openxmlformats.org/officeDocument/2006/relationships/tags" Target="../tags/tag330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tags" Target="../tags/tag309.xml"/><Relationship Id="rId41" Type="http://schemas.openxmlformats.org/officeDocument/2006/relationships/tags" Target="../tags/tag321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53" Type="http://schemas.openxmlformats.org/officeDocument/2006/relationships/notesSlide" Target="../notesSlides/notesSlide9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slideLayout" Target="../slideLayouts/slideLayout3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8" Type="http://schemas.openxmlformats.org/officeDocument/2006/relationships/tags" Target="../tags/tag288.xml"/><Relationship Id="rId51" Type="http://schemas.openxmlformats.org/officeDocument/2006/relationships/tags" Target="../tags/tag33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tags" Target="../tags/tag370.xml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tags" Target="../tags/tag373.xml"/><Relationship Id="rId47" Type="http://schemas.openxmlformats.org/officeDocument/2006/relationships/tags" Target="../tags/tag378.xml"/><Relationship Id="rId50" Type="http://schemas.openxmlformats.org/officeDocument/2006/relationships/tags" Target="../tags/tag381.xml"/><Relationship Id="rId55" Type="http://schemas.openxmlformats.org/officeDocument/2006/relationships/tags" Target="../tags/tag386.xml"/><Relationship Id="rId63" Type="http://schemas.openxmlformats.org/officeDocument/2006/relationships/tags" Target="../tags/tag39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tags" Target="../tags/tag372.xml"/><Relationship Id="rId54" Type="http://schemas.openxmlformats.org/officeDocument/2006/relationships/tags" Target="../tags/tag385.xml"/><Relationship Id="rId62" Type="http://schemas.openxmlformats.org/officeDocument/2006/relationships/tags" Target="../tags/tag39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40" Type="http://schemas.openxmlformats.org/officeDocument/2006/relationships/tags" Target="../tags/tag371.xml"/><Relationship Id="rId45" Type="http://schemas.openxmlformats.org/officeDocument/2006/relationships/tags" Target="../tags/tag376.xml"/><Relationship Id="rId53" Type="http://schemas.openxmlformats.org/officeDocument/2006/relationships/tags" Target="../tags/tag384.xml"/><Relationship Id="rId58" Type="http://schemas.openxmlformats.org/officeDocument/2006/relationships/tags" Target="../tags/tag389.xml"/><Relationship Id="rId66" Type="http://schemas.openxmlformats.org/officeDocument/2006/relationships/notesSlide" Target="../notesSlides/notesSlide10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tags" Target="../tags/tag367.xml"/><Relationship Id="rId49" Type="http://schemas.openxmlformats.org/officeDocument/2006/relationships/tags" Target="../tags/tag380.xml"/><Relationship Id="rId57" Type="http://schemas.openxmlformats.org/officeDocument/2006/relationships/tags" Target="../tags/tag388.xml"/><Relationship Id="rId61" Type="http://schemas.openxmlformats.org/officeDocument/2006/relationships/tags" Target="../tags/tag392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tags" Target="../tags/tag375.xml"/><Relationship Id="rId52" Type="http://schemas.openxmlformats.org/officeDocument/2006/relationships/tags" Target="../tags/tag383.xml"/><Relationship Id="rId60" Type="http://schemas.openxmlformats.org/officeDocument/2006/relationships/tags" Target="../tags/tag391.xml"/><Relationship Id="rId65" Type="http://schemas.openxmlformats.org/officeDocument/2006/relationships/slideLayout" Target="../slideLayouts/slideLayout3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43" Type="http://schemas.openxmlformats.org/officeDocument/2006/relationships/tags" Target="../tags/tag374.xml"/><Relationship Id="rId48" Type="http://schemas.openxmlformats.org/officeDocument/2006/relationships/tags" Target="../tags/tag379.xml"/><Relationship Id="rId56" Type="http://schemas.openxmlformats.org/officeDocument/2006/relationships/tags" Target="../tags/tag387.xml"/><Relationship Id="rId64" Type="http://schemas.openxmlformats.org/officeDocument/2006/relationships/tags" Target="../tags/tag395.xml"/><Relationship Id="rId8" Type="http://schemas.openxmlformats.org/officeDocument/2006/relationships/tags" Target="../tags/tag339.xml"/><Relationship Id="rId51" Type="http://schemas.openxmlformats.org/officeDocument/2006/relationships/tags" Target="../tags/tag382.xml"/><Relationship Id="rId3" Type="http://schemas.openxmlformats.org/officeDocument/2006/relationships/tags" Target="../tags/tag334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46" Type="http://schemas.openxmlformats.org/officeDocument/2006/relationships/tags" Target="../tags/tag377.xml"/><Relationship Id="rId59" Type="http://schemas.openxmlformats.org/officeDocument/2006/relationships/tags" Target="../tags/tag3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9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9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tags" Target="../tags/tag448.xml"/><Relationship Id="rId21" Type="http://schemas.openxmlformats.org/officeDocument/2006/relationships/tags" Target="../tags/tag430.xml"/><Relationship Id="rId34" Type="http://schemas.openxmlformats.org/officeDocument/2006/relationships/tags" Target="../tags/tag443.xml"/><Relationship Id="rId42" Type="http://schemas.openxmlformats.org/officeDocument/2006/relationships/tags" Target="../tags/tag451.xml"/><Relationship Id="rId47" Type="http://schemas.openxmlformats.org/officeDocument/2006/relationships/tags" Target="../tags/tag456.xml"/><Relationship Id="rId50" Type="http://schemas.openxmlformats.org/officeDocument/2006/relationships/tags" Target="../tags/tag459.xml"/><Relationship Id="rId55" Type="http://schemas.openxmlformats.org/officeDocument/2006/relationships/tags" Target="../tags/tag464.xml"/><Relationship Id="rId63" Type="http://schemas.openxmlformats.org/officeDocument/2006/relationships/tags" Target="../tags/tag472.xml"/><Relationship Id="rId68" Type="http://schemas.openxmlformats.org/officeDocument/2006/relationships/tags" Target="../tags/tag477.xml"/><Relationship Id="rId76" Type="http://schemas.openxmlformats.org/officeDocument/2006/relationships/tags" Target="../tags/tag485.xml"/><Relationship Id="rId84" Type="http://schemas.openxmlformats.org/officeDocument/2006/relationships/tags" Target="../tags/tag493.xml"/><Relationship Id="rId89" Type="http://schemas.openxmlformats.org/officeDocument/2006/relationships/notesSlide" Target="../notesSlides/notesSlide13.xml"/><Relationship Id="rId7" Type="http://schemas.openxmlformats.org/officeDocument/2006/relationships/tags" Target="../tags/tag416.xml"/><Relationship Id="rId71" Type="http://schemas.openxmlformats.org/officeDocument/2006/relationships/tags" Target="../tags/tag480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9" Type="http://schemas.openxmlformats.org/officeDocument/2006/relationships/tags" Target="../tags/tag438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53" Type="http://schemas.openxmlformats.org/officeDocument/2006/relationships/tags" Target="../tags/tag462.xml"/><Relationship Id="rId58" Type="http://schemas.openxmlformats.org/officeDocument/2006/relationships/tags" Target="../tags/tag467.xml"/><Relationship Id="rId66" Type="http://schemas.openxmlformats.org/officeDocument/2006/relationships/tags" Target="../tags/tag475.xml"/><Relationship Id="rId74" Type="http://schemas.openxmlformats.org/officeDocument/2006/relationships/tags" Target="../tags/tag483.xml"/><Relationship Id="rId79" Type="http://schemas.openxmlformats.org/officeDocument/2006/relationships/tags" Target="../tags/tag488.xml"/><Relationship Id="rId87" Type="http://schemas.openxmlformats.org/officeDocument/2006/relationships/tags" Target="../tags/tag496.xml"/><Relationship Id="rId5" Type="http://schemas.openxmlformats.org/officeDocument/2006/relationships/tags" Target="../tags/tag414.xml"/><Relationship Id="rId61" Type="http://schemas.openxmlformats.org/officeDocument/2006/relationships/tags" Target="../tags/tag470.xml"/><Relationship Id="rId82" Type="http://schemas.openxmlformats.org/officeDocument/2006/relationships/tags" Target="../tags/tag491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56" Type="http://schemas.openxmlformats.org/officeDocument/2006/relationships/tags" Target="../tags/tag465.xml"/><Relationship Id="rId64" Type="http://schemas.openxmlformats.org/officeDocument/2006/relationships/tags" Target="../tags/tag473.xml"/><Relationship Id="rId69" Type="http://schemas.openxmlformats.org/officeDocument/2006/relationships/tags" Target="../tags/tag478.xml"/><Relationship Id="rId77" Type="http://schemas.openxmlformats.org/officeDocument/2006/relationships/tags" Target="../tags/tag486.xml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72" Type="http://schemas.openxmlformats.org/officeDocument/2006/relationships/tags" Target="../tags/tag481.xml"/><Relationship Id="rId80" Type="http://schemas.openxmlformats.org/officeDocument/2006/relationships/tags" Target="../tags/tag489.xml"/><Relationship Id="rId85" Type="http://schemas.openxmlformats.org/officeDocument/2006/relationships/tags" Target="../tags/tag494.xml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46" Type="http://schemas.openxmlformats.org/officeDocument/2006/relationships/tags" Target="../tags/tag455.xml"/><Relationship Id="rId59" Type="http://schemas.openxmlformats.org/officeDocument/2006/relationships/tags" Target="../tags/tag468.xml"/><Relationship Id="rId67" Type="http://schemas.openxmlformats.org/officeDocument/2006/relationships/tags" Target="../tags/tag476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54" Type="http://schemas.openxmlformats.org/officeDocument/2006/relationships/tags" Target="../tags/tag463.xml"/><Relationship Id="rId62" Type="http://schemas.openxmlformats.org/officeDocument/2006/relationships/tags" Target="../tags/tag471.xml"/><Relationship Id="rId70" Type="http://schemas.openxmlformats.org/officeDocument/2006/relationships/tags" Target="../tags/tag479.xml"/><Relationship Id="rId75" Type="http://schemas.openxmlformats.org/officeDocument/2006/relationships/tags" Target="../tags/tag484.xml"/><Relationship Id="rId83" Type="http://schemas.openxmlformats.org/officeDocument/2006/relationships/tags" Target="../tags/tag492.xml"/><Relationship Id="rId88" Type="http://schemas.openxmlformats.org/officeDocument/2006/relationships/slideLayout" Target="../slideLayouts/slideLayout30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49" Type="http://schemas.openxmlformats.org/officeDocument/2006/relationships/tags" Target="../tags/tag458.xml"/><Relationship Id="rId57" Type="http://schemas.openxmlformats.org/officeDocument/2006/relationships/tags" Target="../tags/tag466.xml"/><Relationship Id="rId10" Type="http://schemas.openxmlformats.org/officeDocument/2006/relationships/tags" Target="../tags/tag419.xml"/><Relationship Id="rId31" Type="http://schemas.openxmlformats.org/officeDocument/2006/relationships/tags" Target="../tags/tag440.xml"/><Relationship Id="rId44" Type="http://schemas.openxmlformats.org/officeDocument/2006/relationships/tags" Target="../tags/tag453.xml"/><Relationship Id="rId52" Type="http://schemas.openxmlformats.org/officeDocument/2006/relationships/tags" Target="../tags/tag461.xml"/><Relationship Id="rId60" Type="http://schemas.openxmlformats.org/officeDocument/2006/relationships/tags" Target="../tags/tag469.xml"/><Relationship Id="rId65" Type="http://schemas.openxmlformats.org/officeDocument/2006/relationships/tags" Target="../tags/tag474.xml"/><Relationship Id="rId73" Type="http://schemas.openxmlformats.org/officeDocument/2006/relationships/tags" Target="../tags/tag482.xml"/><Relationship Id="rId78" Type="http://schemas.openxmlformats.org/officeDocument/2006/relationships/tags" Target="../tags/tag487.xml"/><Relationship Id="rId81" Type="http://schemas.openxmlformats.org/officeDocument/2006/relationships/tags" Target="../tags/tag490.xml"/><Relationship Id="rId86" Type="http://schemas.openxmlformats.org/officeDocument/2006/relationships/tags" Target="../tags/tag49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tags" Target="../tags/tag522.xml"/><Relationship Id="rId39" Type="http://schemas.openxmlformats.org/officeDocument/2006/relationships/tags" Target="../tags/tag535.xml"/><Relationship Id="rId21" Type="http://schemas.openxmlformats.org/officeDocument/2006/relationships/tags" Target="../tags/tag517.xml"/><Relationship Id="rId34" Type="http://schemas.openxmlformats.org/officeDocument/2006/relationships/tags" Target="../tags/tag530.xml"/><Relationship Id="rId42" Type="http://schemas.openxmlformats.org/officeDocument/2006/relationships/tags" Target="../tags/tag538.xml"/><Relationship Id="rId47" Type="http://schemas.openxmlformats.org/officeDocument/2006/relationships/tags" Target="../tags/tag543.xml"/><Relationship Id="rId50" Type="http://schemas.openxmlformats.org/officeDocument/2006/relationships/tags" Target="../tags/tag546.xml"/><Relationship Id="rId55" Type="http://schemas.openxmlformats.org/officeDocument/2006/relationships/tags" Target="../tags/tag551.xml"/><Relationship Id="rId63" Type="http://schemas.openxmlformats.org/officeDocument/2006/relationships/tags" Target="../tags/tag559.xml"/><Relationship Id="rId68" Type="http://schemas.openxmlformats.org/officeDocument/2006/relationships/tags" Target="../tags/tag564.xml"/><Relationship Id="rId76" Type="http://schemas.openxmlformats.org/officeDocument/2006/relationships/tags" Target="../tags/tag572.xml"/><Relationship Id="rId84" Type="http://schemas.openxmlformats.org/officeDocument/2006/relationships/tags" Target="../tags/tag580.xml"/><Relationship Id="rId89" Type="http://schemas.openxmlformats.org/officeDocument/2006/relationships/notesSlide" Target="../notesSlides/notesSlide14.xml"/><Relationship Id="rId7" Type="http://schemas.openxmlformats.org/officeDocument/2006/relationships/tags" Target="../tags/tag503.xml"/><Relationship Id="rId71" Type="http://schemas.openxmlformats.org/officeDocument/2006/relationships/tags" Target="../tags/tag567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9" Type="http://schemas.openxmlformats.org/officeDocument/2006/relationships/tags" Target="../tags/tag525.xml"/><Relationship Id="rId11" Type="http://schemas.openxmlformats.org/officeDocument/2006/relationships/tags" Target="../tags/tag507.xml"/><Relationship Id="rId24" Type="http://schemas.openxmlformats.org/officeDocument/2006/relationships/tags" Target="../tags/tag520.xml"/><Relationship Id="rId32" Type="http://schemas.openxmlformats.org/officeDocument/2006/relationships/tags" Target="../tags/tag528.xml"/><Relationship Id="rId37" Type="http://schemas.openxmlformats.org/officeDocument/2006/relationships/tags" Target="../tags/tag533.xml"/><Relationship Id="rId40" Type="http://schemas.openxmlformats.org/officeDocument/2006/relationships/tags" Target="../tags/tag536.xml"/><Relationship Id="rId45" Type="http://schemas.openxmlformats.org/officeDocument/2006/relationships/tags" Target="../tags/tag541.xml"/><Relationship Id="rId53" Type="http://schemas.openxmlformats.org/officeDocument/2006/relationships/tags" Target="../tags/tag549.xml"/><Relationship Id="rId58" Type="http://schemas.openxmlformats.org/officeDocument/2006/relationships/tags" Target="../tags/tag554.xml"/><Relationship Id="rId66" Type="http://schemas.openxmlformats.org/officeDocument/2006/relationships/tags" Target="../tags/tag562.xml"/><Relationship Id="rId74" Type="http://schemas.openxmlformats.org/officeDocument/2006/relationships/tags" Target="../tags/tag570.xml"/><Relationship Id="rId79" Type="http://schemas.openxmlformats.org/officeDocument/2006/relationships/tags" Target="../tags/tag575.xml"/><Relationship Id="rId87" Type="http://schemas.openxmlformats.org/officeDocument/2006/relationships/tags" Target="../tags/tag583.xml"/><Relationship Id="rId5" Type="http://schemas.openxmlformats.org/officeDocument/2006/relationships/tags" Target="../tags/tag501.xml"/><Relationship Id="rId61" Type="http://schemas.openxmlformats.org/officeDocument/2006/relationships/tags" Target="../tags/tag557.xml"/><Relationship Id="rId82" Type="http://schemas.openxmlformats.org/officeDocument/2006/relationships/tags" Target="../tags/tag578.xml"/><Relationship Id="rId19" Type="http://schemas.openxmlformats.org/officeDocument/2006/relationships/tags" Target="../tags/tag515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tags" Target="../tags/tag518.xml"/><Relationship Id="rId27" Type="http://schemas.openxmlformats.org/officeDocument/2006/relationships/tags" Target="../tags/tag523.xml"/><Relationship Id="rId30" Type="http://schemas.openxmlformats.org/officeDocument/2006/relationships/tags" Target="../tags/tag526.xml"/><Relationship Id="rId35" Type="http://schemas.openxmlformats.org/officeDocument/2006/relationships/tags" Target="../tags/tag531.xml"/><Relationship Id="rId43" Type="http://schemas.openxmlformats.org/officeDocument/2006/relationships/tags" Target="../tags/tag539.xml"/><Relationship Id="rId48" Type="http://schemas.openxmlformats.org/officeDocument/2006/relationships/tags" Target="../tags/tag544.xml"/><Relationship Id="rId56" Type="http://schemas.openxmlformats.org/officeDocument/2006/relationships/tags" Target="../tags/tag552.xml"/><Relationship Id="rId64" Type="http://schemas.openxmlformats.org/officeDocument/2006/relationships/tags" Target="../tags/tag560.xml"/><Relationship Id="rId69" Type="http://schemas.openxmlformats.org/officeDocument/2006/relationships/tags" Target="../tags/tag565.xml"/><Relationship Id="rId77" Type="http://schemas.openxmlformats.org/officeDocument/2006/relationships/tags" Target="../tags/tag573.xml"/><Relationship Id="rId8" Type="http://schemas.openxmlformats.org/officeDocument/2006/relationships/tags" Target="../tags/tag504.xml"/><Relationship Id="rId51" Type="http://schemas.openxmlformats.org/officeDocument/2006/relationships/tags" Target="../tags/tag547.xml"/><Relationship Id="rId72" Type="http://schemas.openxmlformats.org/officeDocument/2006/relationships/tags" Target="../tags/tag568.xml"/><Relationship Id="rId80" Type="http://schemas.openxmlformats.org/officeDocument/2006/relationships/tags" Target="../tags/tag576.xml"/><Relationship Id="rId85" Type="http://schemas.openxmlformats.org/officeDocument/2006/relationships/tags" Target="../tags/tag581.xml"/><Relationship Id="rId3" Type="http://schemas.openxmlformats.org/officeDocument/2006/relationships/tags" Target="../tags/tag499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tags" Target="../tags/tag521.xml"/><Relationship Id="rId33" Type="http://schemas.openxmlformats.org/officeDocument/2006/relationships/tags" Target="../tags/tag529.xml"/><Relationship Id="rId38" Type="http://schemas.openxmlformats.org/officeDocument/2006/relationships/tags" Target="../tags/tag534.xml"/><Relationship Id="rId46" Type="http://schemas.openxmlformats.org/officeDocument/2006/relationships/tags" Target="../tags/tag542.xml"/><Relationship Id="rId59" Type="http://schemas.openxmlformats.org/officeDocument/2006/relationships/tags" Target="../tags/tag555.xml"/><Relationship Id="rId67" Type="http://schemas.openxmlformats.org/officeDocument/2006/relationships/tags" Target="../tags/tag563.xml"/><Relationship Id="rId20" Type="http://schemas.openxmlformats.org/officeDocument/2006/relationships/tags" Target="../tags/tag516.xml"/><Relationship Id="rId41" Type="http://schemas.openxmlformats.org/officeDocument/2006/relationships/tags" Target="../tags/tag537.xml"/><Relationship Id="rId54" Type="http://schemas.openxmlformats.org/officeDocument/2006/relationships/tags" Target="../tags/tag550.xml"/><Relationship Id="rId62" Type="http://schemas.openxmlformats.org/officeDocument/2006/relationships/tags" Target="../tags/tag558.xml"/><Relationship Id="rId70" Type="http://schemas.openxmlformats.org/officeDocument/2006/relationships/tags" Target="../tags/tag566.xml"/><Relationship Id="rId75" Type="http://schemas.openxmlformats.org/officeDocument/2006/relationships/tags" Target="../tags/tag571.xml"/><Relationship Id="rId83" Type="http://schemas.openxmlformats.org/officeDocument/2006/relationships/tags" Target="../tags/tag579.xml"/><Relationship Id="rId88" Type="http://schemas.openxmlformats.org/officeDocument/2006/relationships/slideLayout" Target="../slideLayouts/slideLayout30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5" Type="http://schemas.openxmlformats.org/officeDocument/2006/relationships/tags" Target="../tags/tag511.xml"/><Relationship Id="rId23" Type="http://schemas.openxmlformats.org/officeDocument/2006/relationships/tags" Target="../tags/tag519.xml"/><Relationship Id="rId28" Type="http://schemas.openxmlformats.org/officeDocument/2006/relationships/tags" Target="../tags/tag524.xml"/><Relationship Id="rId36" Type="http://schemas.openxmlformats.org/officeDocument/2006/relationships/tags" Target="../tags/tag532.xml"/><Relationship Id="rId49" Type="http://schemas.openxmlformats.org/officeDocument/2006/relationships/tags" Target="../tags/tag545.xml"/><Relationship Id="rId57" Type="http://schemas.openxmlformats.org/officeDocument/2006/relationships/tags" Target="../tags/tag553.xml"/><Relationship Id="rId10" Type="http://schemas.openxmlformats.org/officeDocument/2006/relationships/tags" Target="../tags/tag506.xml"/><Relationship Id="rId31" Type="http://schemas.openxmlformats.org/officeDocument/2006/relationships/tags" Target="../tags/tag527.xml"/><Relationship Id="rId44" Type="http://schemas.openxmlformats.org/officeDocument/2006/relationships/tags" Target="../tags/tag540.xml"/><Relationship Id="rId52" Type="http://schemas.openxmlformats.org/officeDocument/2006/relationships/tags" Target="../tags/tag548.xml"/><Relationship Id="rId60" Type="http://schemas.openxmlformats.org/officeDocument/2006/relationships/tags" Target="../tags/tag556.xml"/><Relationship Id="rId65" Type="http://schemas.openxmlformats.org/officeDocument/2006/relationships/tags" Target="../tags/tag561.xml"/><Relationship Id="rId73" Type="http://schemas.openxmlformats.org/officeDocument/2006/relationships/tags" Target="../tags/tag569.xml"/><Relationship Id="rId78" Type="http://schemas.openxmlformats.org/officeDocument/2006/relationships/tags" Target="../tags/tag574.xml"/><Relationship Id="rId81" Type="http://schemas.openxmlformats.org/officeDocument/2006/relationships/tags" Target="../tags/tag577.xml"/><Relationship Id="rId86" Type="http://schemas.openxmlformats.org/officeDocument/2006/relationships/tags" Target="../tags/tag5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26" Type="http://schemas.openxmlformats.org/officeDocument/2006/relationships/tags" Target="../tags/tag609.xml"/><Relationship Id="rId39" Type="http://schemas.openxmlformats.org/officeDocument/2006/relationships/tags" Target="../tags/tag622.xml"/><Relationship Id="rId21" Type="http://schemas.openxmlformats.org/officeDocument/2006/relationships/tags" Target="../tags/tag604.xml"/><Relationship Id="rId34" Type="http://schemas.openxmlformats.org/officeDocument/2006/relationships/tags" Target="../tags/tag617.xml"/><Relationship Id="rId42" Type="http://schemas.openxmlformats.org/officeDocument/2006/relationships/tags" Target="../tags/tag625.xml"/><Relationship Id="rId47" Type="http://schemas.openxmlformats.org/officeDocument/2006/relationships/tags" Target="../tags/tag630.xml"/><Relationship Id="rId50" Type="http://schemas.openxmlformats.org/officeDocument/2006/relationships/tags" Target="../tags/tag633.xml"/><Relationship Id="rId55" Type="http://schemas.openxmlformats.org/officeDocument/2006/relationships/tags" Target="../tags/tag638.xml"/><Relationship Id="rId63" Type="http://schemas.openxmlformats.org/officeDocument/2006/relationships/tags" Target="../tags/tag646.xml"/><Relationship Id="rId68" Type="http://schemas.openxmlformats.org/officeDocument/2006/relationships/tags" Target="../tags/tag651.xml"/><Relationship Id="rId76" Type="http://schemas.openxmlformats.org/officeDocument/2006/relationships/tags" Target="../tags/tag659.xml"/><Relationship Id="rId84" Type="http://schemas.openxmlformats.org/officeDocument/2006/relationships/tags" Target="../tags/tag667.xml"/><Relationship Id="rId89" Type="http://schemas.openxmlformats.org/officeDocument/2006/relationships/notesSlide" Target="../notesSlides/notesSlide15.xml"/><Relationship Id="rId7" Type="http://schemas.openxmlformats.org/officeDocument/2006/relationships/tags" Target="../tags/tag590.xml"/><Relationship Id="rId71" Type="http://schemas.openxmlformats.org/officeDocument/2006/relationships/tags" Target="../tags/tag654.xml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9" Type="http://schemas.openxmlformats.org/officeDocument/2006/relationships/tags" Target="../tags/tag612.xml"/><Relationship Id="rId11" Type="http://schemas.openxmlformats.org/officeDocument/2006/relationships/tags" Target="../tags/tag594.xml"/><Relationship Id="rId24" Type="http://schemas.openxmlformats.org/officeDocument/2006/relationships/tags" Target="../tags/tag607.xml"/><Relationship Id="rId32" Type="http://schemas.openxmlformats.org/officeDocument/2006/relationships/tags" Target="../tags/tag615.xml"/><Relationship Id="rId37" Type="http://schemas.openxmlformats.org/officeDocument/2006/relationships/tags" Target="../tags/tag620.xml"/><Relationship Id="rId40" Type="http://schemas.openxmlformats.org/officeDocument/2006/relationships/tags" Target="../tags/tag623.xml"/><Relationship Id="rId45" Type="http://schemas.openxmlformats.org/officeDocument/2006/relationships/tags" Target="../tags/tag628.xml"/><Relationship Id="rId53" Type="http://schemas.openxmlformats.org/officeDocument/2006/relationships/tags" Target="../tags/tag636.xml"/><Relationship Id="rId58" Type="http://schemas.openxmlformats.org/officeDocument/2006/relationships/tags" Target="../tags/tag641.xml"/><Relationship Id="rId66" Type="http://schemas.openxmlformats.org/officeDocument/2006/relationships/tags" Target="../tags/tag649.xml"/><Relationship Id="rId74" Type="http://schemas.openxmlformats.org/officeDocument/2006/relationships/tags" Target="../tags/tag657.xml"/><Relationship Id="rId79" Type="http://schemas.openxmlformats.org/officeDocument/2006/relationships/tags" Target="../tags/tag662.xml"/><Relationship Id="rId87" Type="http://schemas.openxmlformats.org/officeDocument/2006/relationships/tags" Target="../tags/tag670.xml"/><Relationship Id="rId5" Type="http://schemas.openxmlformats.org/officeDocument/2006/relationships/tags" Target="../tags/tag588.xml"/><Relationship Id="rId61" Type="http://schemas.openxmlformats.org/officeDocument/2006/relationships/tags" Target="../tags/tag644.xml"/><Relationship Id="rId82" Type="http://schemas.openxmlformats.org/officeDocument/2006/relationships/tags" Target="../tags/tag665.xml"/><Relationship Id="rId19" Type="http://schemas.openxmlformats.org/officeDocument/2006/relationships/tags" Target="../tags/tag602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Relationship Id="rId22" Type="http://schemas.openxmlformats.org/officeDocument/2006/relationships/tags" Target="../tags/tag605.xml"/><Relationship Id="rId27" Type="http://schemas.openxmlformats.org/officeDocument/2006/relationships/tags" Target="../tags/tag610.xml"/><Relationship Id="rId30" Type="http://schemas.openxmlformats.org/officeDocument/2006/relationships/tags" Target="../tags/tag613.xml"/><Relationship Id="rId35" Type="http://schemas.openxmlformats.org/officeDocument/2006/relationships/tags" Target="../tags/tag618.xml"/><Relationship Id="rId43" Type="http://schemas.openxmlformats.org/officeDocument/2006/relationships/tags" Target="../tags/tag626.xml"/><Relationship Id="rId48" Type="http://schemas.openxmlformats.org/officeDocument/2006/relationships/tags" Target="../tags/tag631.xml"/><Relationship Id="rId56" Type="http://schemas.openxmlformats.org/officeDocument/2006/relationships/tags" Target="../tags/tag639.xml"/><Relationship Id="rId64" Type="http://schemas.openxmlformats.org/officeDocument/2006/relationships/tags" Target="../tags/tag647.xml"/><Relationship Id="rId69" Type="http://schemas.openxmlformats.org/officeDocument/2006/relationships/tags" Target="../tags/tag652.xml"/><Relationship Id="rId77" Type="http://schemas.openxmlformats.org/officeDocument/2006/relationships/tags" Target="../tags/tag660.xml"/><Relationship Id="rId8" Type="http://schemas.openxmlformats.org/officeDocument/2006/relationships/tags" Target="../tags/tag591.xml"/><Relationship Id="rId51" Type="http://schemas.openxmlformats.org/officeDocument/2006/relationships/tags" Target="../tags/tag634.xml"/><Relationship Id="rId72" Type="http://schemas.openxmlformats.org/officeDocument/2006/relationships/tags" Target="../tags/tag655.xml"/><Relationship Id="rId80" Type="http://schemas.openxmlformats.org/officeDocument/2006/relationships/tags" Target="../tags/tag663.xml"/><Relationship Id="rId85" Type="http://schemas.openxmlformats.org/officeDocument/2006/relationships/tags" Target="../tags/tag668.xml"/><Relationship Id="rId3" Type="http://schemas.openxmlformats.org/officeDocument/2006/relationships/tags" Target="../tags/tag586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tags" Target="../tags/tag608.xml"/><Relationship Id="rId33" Type="http://schemas.openxmlformats.org/officeDocument/2006/relationships/tags" Target="../tags/tag616.xml"/><Relationship Id="rId38" Type="http://schemas.openxmlformats.org/officeDocument/2006/relationships/tags" Target="../tags/tag621.xml"/><Relationship Id="rId46" Type="http://schemas.openxmlformats.org/officeDocument/2006/relationships/tags" Target="../tags/tag629.xml"/><Relationship Id="rId59" Type="http://schemas.openxmlformats.org/officeDocument/2006/relationships/tags" Target="../tags/tag642.xml"/><Relationship Id="rId67" Type="http://schemas.openxmlformats.org/officeDocument/2006/relationships/tags" Target="../tags/tag650.xml"/><Relationship Id="rId20" Type="http://schemas.openxmlformats.org/officeDocument/2006/relationships/tags" Target="../tags/tag603.xml"/><Relationship Id="rId41" Type="http://schemas.openxmlformats.org/officeDocument/2006/relationships/tags" Target="../tags/tag624.xml"/><Relationship Id="rId54" Type="http://schemas.openxmlformats.org/officeDocument/2006/relationships/tags" Target="../tags/tag637.xml"/><Relationship Id="rId62" Type="http://schemas.openxmlformats.org/officeDocument/2006/relationships/tags" Target="../tags/tag645.xml"/><Relationship Id="rId70" Type="http://schemas.openxmlformats.org/officeDocument/2006/relationships/tags" Target="../tags/tag653.xml"/><Relationship Id="rId75" Type="http://schemas.openxmlformats.org/officeDocument/2006/relationships/tags" Target="../tags/tag658.xml"/><Relationship Id="rId83" Type="http://schemas.openxmlformats.org/officeDocument/2006/relationships/tags" Target="../tags/tag666.xml"/><Relationship Id="rId88" Type="http://schemas.openxmlformats.org/officeDocument/2006/relationships/slideLayout" Target="../slideLayouts/slideLayout30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tags" Target="../tags/tag611.xml"/><Relationship Id="rId36" Type="http://schemas.openxmlformats.org/officeDocument/2006/relationships/tags" Target="../tags/tag619.xml"/><Relationship Id="rId49" Type="http://schemas.openxmlformats.org/officeDocument/2006/relationships/tags" Target="../tags/tag632.xml"/><Relationship Id="rId57" Type="http://schemas.openxmlformats.org/officeDocument/2006/relationships/tags" Target="../tags/tag640.xml"/><Relationship Id="rId10" Type="http://schemas.openxmlformats.org/officeDocument/2006/relationships/tags" Target="../tags/tag593.xml"/><Relationship Id="rId31" Type="http://schemas.openxmlformats.org/officeDocument/2006/relationships/tags" Target="../tags/tag614.xml"/><Relationship Id="rId44" Type="http://schemas.openxmlformats.org/officeDocument/2006/relationships/tags" Target="../tags/tag627.xml"/><Relationship Id="rId52" Type="http://schemas.openxmlformats.org/officeDocument/2006/relationships/tags" Target="../tags/tag635.xml"/><Relationship Id="rId60" Type="http://schemas.openxmlformats.org/officeDocument/2006/relationships/tags" Target="../tags/tag643.xml"/><Relationship Id="rId65" Type="http://schemas.openxmlformats.org/officeDocument/2006/relationships/tags" Target="../tags/tag648.xml"/><Relationship Id="rId73" Type="http://schemas.openxmlformats.org/officeDocument/2006/relationships/tags" Target="../tags/tag656.xml"/><Relationship Id="rId78" Type="http://schemas.openxmlformats.org/officeDocument/2006/relationships/tags" Target="../tags/tag661.xml"/><Relationship Id="rId81" Type="http://schemas.openxmlformats.org/officeDocument/2006/relationships/tags" Target="../tags/tag664.xml"/><Relationship Id="rId86" Type="http://schemas.openxmlformats.org/officeDocument/2006/relationships/tags" Target="../tags/tag6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tags" Target="../tags/tag711.xml"/><Relationship Id="rId21" Type="http://schemas.openxmlformats.org/officeDocument/2006/relationships/tags" Target="../tags/tag693.xml"/><Relationship Id="rId34" Type="http://schemas.openxmlformats.org/officeDocument/2006/relationships/tags" Target="../tags/tag706.xml"/><Relationship Id="rId42" Type="http://schemas.openxmlformats.org/officeDocument/2006/relationships/tags" Target="../tags/tag714.xml"/><Relationship Id="rId47" Type="http://schemas.openxmlformats.org/officeDocument/2006/relationships/tags" Target="../tags/tag719.xml"/><Relationship Id="rId50" Type="http://schemas.openxmlformats.org/officeDocument/2006/relationships/tags" Target="../tags/tag722.xml"/><Relationship Id="rId55" Type="http://schemas.openxmlformats.org/officeDocument/2006/relationships/tags" Target="../tags/tag727.xml"/><Relationship Id="rId63" Type="http://schemas.openxmlformats.org/officeDocument/2006/relationships/tags" Target="../tags/tag735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29" Type="http://schemas.openxmlformats.org/officeDocument/2006/relationships/tags" Target="../tags/tag701.xml"/><Relationship Id="rId41" Type="http://schemas.openxmlformats.org/officeDocument/2006/relationships/tags" Target="../tags/tag713.xml"/><Relationship Id="rId54" Type="http://schemas.openxmlformats.org/officeDocument/2006/relationships/tags" Target="../tags/tag726.xml"/><Relationship Id="rId62" Type="http://schemas.openxmlformats.org/officeDocument/2006/relationships/tags" Target="../tags/tag73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40" Type="http://schemas.openxmlformats.org/officeDocument/2006/relationships/tags" Target="../tags/tag712.xml"/><Relationship Id="rId45" Type="http://schemas.openxmlformats.org/officeDocument/2006/relationships/tags" Target="../tags/tag717.xml"/><Relationship Id="rId53" Type="http://schemas.openxmlformats.org/officeDocument/2006/relationships/tags" Target="../tags/tag725.xml"/><Relationship Id="rId58" Type="http://schemas.openxmlformats.org/officeDocument/2006/relationships/tags" Target="../tags/tag730.xml"/><Relationship Id="rId66" Type="http://schemas.openxmlformats.org/officeDocument/2006/relationships/notesSlide" Target="../notesSlides/notesSlide17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tags" Target="../tags/tag708.xml"/><Relationship Id="rId49" Type="http://schemas.openxmlformats.org/officeDocument/2006/relationships/tags" Target="../tags/tag721.xml"/><Relationship Id="rId57" Type="http://schemas.openxmlformats.org/officeDocument/2006/relationships/tags" Target="../tags/tag729.xml"/><Relationship Id="rId61" Type="http://schemas.openxmlformats.org/officeDocument/2006/relationships/tags" Target="../tags/tag733.xml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tags" Target="../tags/tag703.xml"/><Relationship Id="rId44" Type="http://schemas.openxmlformats.org/officeDocument/2006/relationships/tags" Target="../tags/tag716.xml"/><Relationship Id="rId52" Type="http://schemas.openxmlformats.org/officeDocument/2006/relationships/tags" Target="../tags/tag724.xml"/><Relationship Id="rId60" Type="http://schemas.openxmlformats.org/officeDocument/2006/relationships/tags" Target="../tags/tag732.xml"/><Relationship Id="rId65" Type="http://schemas.openxmlformats.org/officeDocument/2006/relationships/slideLayout" Target="../slideLayouts/slideLayout41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43" Type="http://schemas.openxmlformats.org/officeDocument/2006/relationships/tags" Target="../tags/tag715.xml"/><Relationship Id="rId48" Type="http://schemas.openxmlformats.org/officeDocument/2006/relationships/tags" Target="../tags/tag720.xml"/><Relationship Id="rId56" Type="http://schemas.openxmlformats.org/officeDocument/2006/relationships/tags" Target="../tags/tag728.xml"/><Relationship Id="rId64" Type="http://schemas.openxmlformats.org/officeDocument/2006/relationships/tags" Target="../tags/tag736.xml"/><Relationship Id="rId8" Type="http://schemas.openxmlformats.org/officeDocument/2006/relationships/tags" Target="../tags/tag680.xml"/><Relationship Id="rId51" Type="http://schemas.openxmlformats.org/officeDocument/2006/relationships/tags" Target="../tags/tag723.xml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46" Type="http://schemas.openxmlformats.org/officeDocument/2006/relationships/tags" Target="../tags/tag718.xml"/><Relationship Id="rId59" Type="http://schemas.openxmlformats.org/officeDocument/2006/relationships/tags" Target="../tags/tag7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738.xml"/><Relationship Id="rId1" Type="http://schemas.openxmlformats.org/officeDocument/2006/relationships/tags" Target="../tags/tag73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1.xml"/><Relationship Id="rId4" Type="http://schemas.openxmlformats.org/officeDocument/2006/relationships/tags" Target="../tags/tag7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44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6.xml"/><Relationship Id="rId4" Type="http://schemas.openxmlformats.org/officeDocument/2006/relationships/tags" Target="../tags/tag7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1.xml"/><Relationship Id="rId4" Type="http://schemas.openxmlformats.org/officeDocument/2006/relationships/tags" Target="../tags/tag75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64.xml"/><Relationship Id="rId18" Type="http://schemas.openxmlformats.org/officeDocument/2006/relationships/tags" Target="../tags/tag769.xml"/><Relationship Id="rId26" Type="http://schemas.openxmlformats.org/officeDocument/2006/relationships/tags" Target="../tags/tag777.xml"/><Relationship Id="rId39" Type="http://schemas.openxmlformats.org/officeDocument/2006/relationships/tags" Target="../tags/tag790.xml"/><Relationship Id="rId21" Type="http://schemas.openxmlformats.org/officeDocument/2006/relationships/tags" Target="../tags/tag772.xml"/><Relationship Id="rId34" Type="http://schemas.openxmlformats.org/officeDocument/2006/relationships/tags" Target="../tags/tag785.xml"/><Relationship Id="rId42" Type="http://schemas.openxmlformats.org/officeDocument/2006/relationships/tags" Target="../tags/tag793.xml"/><Relationship Id="rId47" Type="http://schemas.openxmlformats.org/officeDocument/2006/relationships/tags" Target="../tags/tag798.xml"/><Relationship Id="rId50" Type="http://schemas.openxmlformats.org/officeDocument/2006/relationships/tags" Target="../tags/tag801.xml"/><Relationship Id="rId55" Type="http://schemas.openxmlformats.org/officeDocument/2006/relationships/tags" Target="../tags/tag806.xml"/><Relationship Id="rId63" Type="http://schemas.openxmlformats.org/officeDocument/2006/relationships/tags" Target="../tags/tag814.xml"/><Relationship Id="rId7" Type="http://schemas.openxmlformats.org/officeDocument/2006/relationships/tags" Target="../tags/tag758.xml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20" Type="http://schemas.openxmlformats.org/officeDocument/2006/relationships/tags" Target="../tags/tag771.xml"/><Relationship Id="rId29" Type="http://schemas.openxmlformats.org/officeDocument/2006/relationships/tags" Target="../tags/tag780.xml"/><Relationship Id="rId41" Type="http://schemas.openxmlformats.org/officeDocument/2006/relationships/tags" Target="../tags/tag792.xml"/><Relationship Id="rId54" Type="http://schemas.openxmlformats.org/officeDocument/2006/relationships/tags" Target="../tags/tag805.xml"/><Relationship Id="rId62" Type="http://schemas.openxmlformats.org/officeDocument/2006/relationships/tags" Target="../tags/tag813.xml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24" Type="http://schemas.openxmlformats.org/officeDocument/2006/relationships/tags" Target="../tags/tag775.xml"/><Relationship Id="rId32" Type="http://schemas.openxmlformats.org/officeDocument/2006/relationships/tags" Target="../tags/tag783.xml"/><Relationship Id="rId37" Type="http://schemas.openxmlformats.org/officeDocument/2006/relationships/tags" Target="../tags/tag788.xml"/><Relationship Id="rId40" Type="http://schemas.openxmlformats.org/officeDocument/2006/relationships/tags" Target="../tags/tag791.xml"/><Relationship Id="rId45" Type="http://schemas.openxmlformats.org/officeDocument/2006/relationships/tags" Target="../tags/tag796.xml"/><Relationship Id="rId53" Type="http://schemas.openxmlformats.org/officeDocument/2006/relationships/tags" Target="../tags/tag804.xml"/><Relationship Id="rId58" Type="http://schemas.openxmlformats.org/officeDocument/2006/relationships/tags" Target="../tags/tag809.xml"/><Relationship Id="rId66" Type="http://schemas.openxmlformats.org/officeDocument/2006/relationships/notesSlide" Target="../notesSlides/notesSlide21.xml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23" Type="http://schemas.openxmlformats.org/officeDocument/2006/relationships/tags" Target="../tags/tag774.xml"/><Relationship Id="rId28" Type="http://schemas.openxmlformats.org/officeDocument/2006/relationships/tags" Target="../tags/tag779.xml"/><Relationship Id="rId36" Type="http://schemas.openxmlformats.org/officeDocument/2006/relationships/tags" Target="../tags/tag787.xml"/><Relationship Id="rId49" Type="http://schemas.openxmlformats.org/officeDocument/2006/relationships/tags" Target="../tags/tag800.xml"/><Relationship Id="rId57" Type="http://schemas.openxmlformats.org/officeDocument/2006/relationships/tags" Target="../tags/tag808.xml"/><Relationship Id="rId61" Type="http://schemas.openxmlformats.org/officeDocument/2006/relationships/tags" Target="../tags/tag812.xml"/><Relationship Id="rId10" Type="http://schemas.openxmlformats.org/officeDocument/2006/relationships/tags" Target="../tags/tag761.xml"/><Relationship Id="rId19" Type="http://schemas.openxmlformats.org/officeDocument/2006/relationships/tags" Target="../tags/tag770.xml"/><Relationship Id="rId31" Type="http://schemas.openxmlformats.org/officeDocument/2006/relationships/tags" Target="../tags/tag782.xml"/><Relationship Id="rId44" Type="http://schemas.openxmlformats.org/officeDocument/2006/relationships/tags" Target="../tags/tag795.xml"/><Relationship Id="rId52" Type="http://schemas.openxmlformats.org/officeDocument/2006/relationships/tags" Target="../tags/tag803.xml"/><Relationship Id="rId60" Type="http://schemas.openxmlformats.org/officeDocument/2006/relationships/tags" Target="../tags/tag811.xml"/><Relationship Id="rId65" Type="http://schemas.openxmlformats.org/officeDocument/2006/relationships/slideLayout" Target="../slideLayouts/slideLayout52.xml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Relationship Id="rId22" Type="http://schemas.openxmlformats.org/officeDocument/2006/relationships/tags" Target="../tags/tag773.xml"/><Relationship Id="rId27" Type="http://schemas.openxmlformats.org/officeDocument/2006/relationships/tags" Target="../tags/tag778.xml"/><Relationship Id="rId30" Type="http://schemas.openxmlformats.org/officeDocument/2006/relationships/tags" Target="../tags/tag781.xml"/><Relationship Id="rId35" Type="http://schemas.openxmlformats.org/officeDocument/2006/relationships/tags" Target="../tags/tag786.xml"/><Relationship Id="rId43" Type="http://schemas.openxmlformats.org/officeDocument/2006/relationships/tags" Target="../tags/tag794.xml"/><Relationship Id="rId48" Type="http://schemas.openxmlformats.org/officeDocument/2006/relationships/tags" Target="../tags/tag799.xml"/><Relationship Id="rId56" Type="http://schemas.openxmlformats.org/officeDocument/2006/relationships/tags" Target="../tags/tag807.xml"/><Relationship Id="rId64" Type="http://schemas.openxmlformats.org/officeDocument/2006/relationships/tags" Target="../tags/tag815.xml"/><Relationship Id="rId8" Type="http://schemas.openxmlformats.org/officeDocument/2006/relationships/tags" Target="../tags/tag759.xml"/><Relationship Id="rId51" Type="http://schemas.openxmlformats.org/officeDocument/2006/relationships/tags" Target="../tags/tag802.xml"/><Relationship Id="rId3" Type="http://schemas.openxmlformats.org/officeDocument/2006/relationships/tags" Target="../tags/tag754.xml"/><Relationship Id="rId12" Type="http://schemas.openxmlformats.org/officeDocument/2006/relationships/tags" Target="../tags/tag763.xml"/><Relationship Id="rId17" Type="http://schemas.openxmlformats.org/officeDocument/2006/relationships/tags" Target="../tags/tag768.xml"/><Relationship Id="rId25" Type="http://schemas.openxmlformats.org/officeDocument/2006/relationships/tags" Target="../tags/tag776.xml"/><Relationship Id="rId33" Type="http://schemas.openxmlformats.org/officeDocument/2006/relationships/tags" Target="../tags/tag784.xml"/><Relationship Id="rId38" Type="http://schemas.openxmlformats.org/officeDocument/2006/relationships/tags" Target="../tags/tag789.xml"/><Relationship Id="rId46" Type="http://schemas.openxmlformats.org/officeDocument/2006/relationships/tags" Target="../tags/tag797.xml"/><Relationship Id="rId59" Type="http://schemas.openxmlformats.org/officeDocument/2006/relationships/tags" Target="../tags/tag81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tags" Target="../tags/tag841.xml"/><Relationship Id="rId39" Type="http://schemas.openxmlformats.org/officeDocument/2006/relationships/tags" Target="../tags/tag854.xml"/><Relationship Id="rId21" Type="http://schemas.openxmlformats.org/officeDocument/2006/relationships/tags" Target="../tags/tag836.xml"/><Relationship Id="rId34" Type="http://schemas.openxmlformats.org/officeDocument/2006/relationships/tags" Target="../tags/tag849.xml"/><Relationship Id="rId42" Type="http://schemas.openxmlformats.org/officeDocument/2006/relationships/tags" Target="../tags/tag857.xml"/><Relationship Id="rId47" Type="http://schemas.openxmlformats.org/officeDocument/2006/relationships/tags" Target="../tags/tag862.xml"/><Relationship Id="rId50" Type="http://schemas.openxmlformats.org/officeDocument/2006/relationships/tags" Target="../tags/tag865.xml"/><Relationship Id="rId55" Type="http://schemas.openxmlformats.org/officeDocument/2006/relationships/tags" Target="../tags/tag870.xml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tags" Target="../tags/tag840.xml"/><Relationship Id="rId33" Type="http://schemas.openxmlformats.org/officeDocument/2006/relationships/tags" Target="../tags/tag848.xml"/><Relationship Id="rId38" Type="http://schemas.openxmlformats.org/officeDocument/2006/relationships/tags" Target="../tags/tag853.xml"/><Relationship Id="rId46" Type="http://schemas.openxmlformats.org/officeDocument/2006/relationships/tags" Target="../tags/tag861.xml"/><Relationship Id="rId59" Type="http://schemas.openxmlformats.org/officeDocument/2006/relationships/notesSlide" Target="../notesSlides/notesSlide22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29" Type="http://schemas.openxmlformats.org/officeDocument/2006/relationships/tags" Target="../tags/tag844.xml"/><Relationship Id="rId41" Type="http://schemas.openxmlformats.org/officeDocument/2006/relationships/tags" Target="../tags/tag856.xml"/><Relationship Id="rId54" Type="http://schemas.openxmlformats.org/officeDocument/2006/relationships/tags" Target="../tags/tag869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32" Type="http://schemas.openxmlformats.org/officeDocument/2006/relationships/tags" Target="../tags/tag847.xml"/><Relationship Id="rId37" Type="http://schemas.openxmlformats.org/officeDocument/2006/relationships/tags" Target="../tags/tag852.xml"/><Relationship Id="rId40" Type="http://schemas.openxmlformats.org/officeDocument/2006/relationships/tags" Target="../tags/tag855.xml"/><Relationship Id="rId45" Type="http://schemas.openxmlformats.org/officeDocument/2006/relationships/tags" Target="../tags/tag860.xml"/><Relationship Id="rId53" Type="http://schemas.openxmlformats.org/officeDocument/2006/relationships/tags" Target="../tags/tag868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28" Type="http://schemas.openxmlformats.org/officeDocument/2006/relationships/tags" Target="../tags/tag843.xml"/><Relationship Id="rId36" Type="http://schemas.openxmlformats.org/officeDocument/2006/relationships/tags" Target="../tags/tag851.xml"/><Relationship Id="rId49" Type="http://schemas.openxmlformats.org/officeDocument/2006/relationships/tags" Target="../tags/tag864.xml"/><Relationship Id="rId57" Type="http://schemas.openxmlformats.org/officeDocument/2006/relationships/tags" Target="../tags/tag872.xml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tags" Target="../tags/tag846.xml"/><Relationship Id="rId44" Type="http://schemas.openxmlformats.org/officeDocument/2006/relationships/tags" Target="../tags/tag859.xml"/><Relationship Id="rId52" Type="http://schemas.openxmlformats.org/officeDocument/2006/relationships/tags" Target="../tags/tag867.xml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Relationship Id="rId27" Type="http://schemas.openxmlformats.org/officeDocument/2006/relationships/tags" Target="../tags/tag842.xml"/><Relationship Id="rId30" Type="http://schemas.openxmlformats.org/officeDocument/2006/relationships/tags" Target="../tags/tag845.xml"/><Relationship Id="rId35" Type="http://schemas.openxmlformats.org/officeDocument/2006/relationships/tags" Target="../tags/tag850.xml"/><Relationship Id="rId43" Type="http://schemas.openxmlformats.org/officeDocument/2006/relationships/tags" Target="../tags/tag858.xml"/><Relationship Id="rId48" Type="http://schemas.openxmlformats.org/officeDocument/2006/relationships/tags" Target="../tags/tag863.xml"/><Relationship Id="rId56" Type="http://schemas.openxmlformats.org/officeDocument/2006/relationships/tags" Target="../tags/tag871.xml"/><Relationship Id="rId8" Type="http://schemas.openxmlformats.org/officeDocument/2006/relationships/tags" Target="../tags/tag823.xml"/><Relationship Id="rId51" Type="http://schemas.openxmlformats.org/officeDocument/2006/relationships/tags" Target="../tags/tag866.xml"/><Relationship Id="rId3" Type="http://schemas.openxmlformats.org/officeDocument/2006/relationships/tags" Target="../tags/tag8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87.xml"/><Relationship Id="rId18" Type="http://schemas.openxmlformats.org/officeDocument/2006/relationships/tags" Target="../tags/tag892.xml"/><Relationship Id="rId26" Type="http://schemas.openxmlformats.org/officeDocument/2006/relationships/tags" Target="../tags/tag900.xml"/><Relationship Id="rId39" Type="http://schemas.openxmlformats.org/officeDocument/2006/relationships/tags" Target="../tags/tag913.xml"/><Relationship Id="rId21" Type="http://schemas.openxmlformats.org/officeDocument/2006/relationships/tags" Target="../tags/tag895.xml"/><Relationship Id="rId34" Type="http://schemas.openxmlformats.org/officeDocument/2006/relationships/tags" Target="../tags/tag908.xml"/><Relationship Id="rId42" Type="http://schemas.openxmlformats.org/officeDocument/2006/relationships/tags" Target="../tags/tag916.xml"/><Relationship Id="rId47" Type="http://schemas.openxmlformats.org/officeDocument/2006/relationships/tags" Target="../tags/tag921.xml"/><Relationship Id="rId50" Type="http://schemas.openxmlformats.org/officeDocument/2006/relationships/tags" Target="../tags/tag924.xml"/><Relationship Id="rId55" Type="http://schemas.openxmlformats.org/officeDocument/2006/relationships/tags" Target="../tags/tag929.xml"/><Relationship Id="rId63" Type="http://schemas.openxmlformats.org/officeDocument/2006/relationships/tags" Target="../tags/tag937.xml"/><Relationship Id="rId68" Type="http://schemas.openxmlformats.org/officeDocument/2006/relationships/notesSlide" Target="../notesSlides/notesSlide24.xml"/><Relationship Id="rId7" Type="http://schemas.openxmlformats.org/officeDocument/2006/relationships/tags" Target="../tags/tag881.xml"/><Relationship Id="rId2" Type="http://schemas.openxmlformats.org/officeDocument/2006/relationships/tags" Target="../tags/tag876.xml"/><Relationship Id="rId16" Type="http://schemas.openxmlformats.org/officeDocument/2006/relationships/tags" Target="../tags/tag890.xml"/><Relationship Id="rId29" Type="http://schemas.openxmlformats.org/officeDocument/2006/relationships/tags" Target="../tags/tag903.xml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1" Type="http://schemas.openxmlformats.org/officeDocument/2006/relationships/tags" Target="../tags/tag885.xml"/><Relationship Id="rId24" Type="http://schemas.openxmlformats.org/officeDocument/2006/relationships/tags" Target="../tags/tag898.xml"/><Relationship Id="rId32" Type="http://schemas.openxmlformats.org/officeDocument/2006/relationships/tags" Target="../tags/tag906.xml"/><Relationship Id="rId37" Type="http://schemas.openxmlformats.org/officeDocument/2006/relationships/tags" Target="../tags/tag911.xml"/><Relationship Id="rId40" Type="http://schemas.openxmlformats.org/officeDocument/2006/relationships/tags" Target="../tags/tag914.xml"/><Relationship Id="rId45" Type="http://schemas.openxmlformats.org/officeDocument/2006/relationships/tags" Target="../tags/tag919.xml"/><Relationship Id="rId53" Type="http://schemas.openxmlformats.org/officeDocument/2006/relationships/tags" Target="../tags/tag927.xml"/><Relationship Id="rId58" Type="http://schemas.openxmlformats.org/officeDocument/2006/relationships/tags" Target="../tags/tag932.xml"/><Relationship Id="rId66" Type="http://schemas.openxmlformats.org/officeDocument/2006/relationships/tags" Target="../tags/tag940.xml"/><Relationship Id="rId5" Type="http://schemas.openxmlformats.org/officeDocument/2006/relationships/tags" Target="../tags/tag879.xml"/><Relationship Id="rId15" Type="http://schemas.openxmlformats.org/officeDocument/2006/relationships/tags" Target="../tags/tag889.xml"/><Relationship Id="rId23" Type="http://schemas.openxmlformats.org/officeDocument/2006/relationships/tags" Target="../tags/tag897.xml"/><Relationship Id="rId28" Type="http://schemas.openxmlformats.org/officeDocument/2006/relationships/tags" Target="../tags/tag902.xml"/><Relationship Id="rId36" Type="http://schemas.openxmlformats.org/officeDocument/2006/relationships/tags" Target="../tags/tag910.xml"/><Relationship Id="rId49" Type="http://schemas.openxmlformats.org/officeDocument/2006/relationships/tags" Target="../tags/tag923.xml"/><Relationship Id="rId57" Type="http://schemas.openxmlformats.org/officeDocument/2006/relationships/tags" Target="../tags/tag931.xml"/><Relationship Id="rId61" Type="http://schemas.openxmlformats.org/officeDocument/2006/relationships/tags" Target="../tags/tag935.xml"/><Relationship Id="rId10" Type="http://schemas.openxmlformats.org/officeDocument/2006/relationships/tags" Target="../tags/tag884.xml"/><Relationship Id="rId19" Type="http://schemas.openxmlformats.org/officeDocument/2006/relationships/tags" Target="../tags/tag893.xml"/><Relationship Id="rId31" Type="http://schemas.openxmlformats.org/officeDocument/2006/relationships/tags" Target="../tags/tag905.xml"/><Relationship Id="rId44" Type="http://schemas.openxmlformats.org/officeDocument/2006/relationships/tags" Target="../tags/tag918.xml"/><Relationship Id="rId52" Type="http://schemas.openxmlformats.org/officeDocument/2006/relationships/tags" Target="../tags/tag926.xml"/><Relationship Id="rId60" Type="http://schemas.openxmlformats.org/officeDocument/2006/relationships/tags" Target="../tags/tag934.xml"/><Relationship Id="rId65" Type="http://schemas.openxmlformats.org/officeDocument/2006/relationships/tags" Target="../tags/tag939.xml"/><Relationship Id="rId4" Type="http://schemas.openxmlformats.org/officeDocument/2006/relationships/tags" Target="../tags/tag878.xml"/><Relationship Id="rId9" Type="http://schemas.openxmlformats.org/officeDocument/2006/relationships/tags" Target="../tags/tag883.xml"/><Relationship Id="rId14" Type="http://schemas.openxmlformats.org/officeDocument/2006/relationships/tags" Target="../tags/tag888.xml"/><Relationship Id="rId22" Type="http://schemas.openxmlformats.org/officeDocument/2006/relationships/tags" Target="../tags/tag896.xml"/><Relationship Id="rId27" Type="http://schemas.openxmlformats.org/officeDocument/2006/relationships/tags" Target="../tags/tag901.xml"/><Relationship Id="rId30" Type="http://schemas.openxmlformats.org/officeDocument/2006/relationships/tags" Target="../tags/tag904.xml"/><Relationship Id="rId35" Type="http://schemas.openxmlformats.org/officeDocument/2006/relationships/tags" Target="../tags/tag909.xml"/><Relationship Id="rId43" Type="http://schemas.openxmlformats.org/officeDocument/2006/relationships/tags" Target="../tags/tag917.xml"/><Relationship Id="rId48" Type="http://schemas.openxmlformats.org/officeDocument/2006/relationships/tags" Target="../tags/tag922.xml"/><Relationship Id="rId56" Type="http://schemas.openxmlformats.org/officeDocument/2006/relationships/tags" Target="../tags/tag930.xml"/><Relationship Id="rId64" Type="http://schemas.openxmlformats.org/officeDocument/2006/relationships/tags" Target="../tags/tag938.xml"/><Relationship Id="rId8" Type="http://schemas.openxmlformats.org/officeDocument/2006/relationships/tags" Target="../tags/tag882.xml"/><Relationship Id="rId51" Type="http://schemas.openxmlformats.org/officeDocument/2006/relationships/tags" Target="../tags/tag925.xml"/><Relationship Id="rId3" Type="http://schemas.openxmlformats.org/officeDocument/2006/relationships/tags" Target="../tags/tag877.xml"/><Relationship Id="rId12" Type="http://schemas.openxmlformats.org/officeDocument/2006/relationships/tags" Target="../tags/tag886.xml"/><Relationship Id="rId17" Type="http://schemas.openxmlformats.org/officeDocument/2006/relationships/tags" Target="../tags/tag891.xml"/><Relationship Id="rId25" Type="http://schemas.openxmlformats.org/officeDocument/2006/relationships/tags" Target="../tags/tag899.xml"/><Relationship Id="rId33" Type="http://schemas.openxmlformats.org/officeDocument/2006/relationships/tags" Target="../tags/tag907.xml"/><Relationship Id="rId38" Type="http://schemas.openxmlformats.org/officeDocument/2006/relationships/tags" Target="../tags/tag912.xml"/><Relationship Id="rId46" Type="http://schemas.openxmlformats.org/officeDocument/2006/relationships/tags" Target="../tags/tag920.xml"/><Relationship Id="rId59" Type="http://schemas.openxmlformats.org/officeDocument/2006/relationships/tags" Target="../tags/tag933.xml"/><Relationship Id="rId67" Type="http://schemas.openxmlformats.org/officeDocument/2006/relationships/slideLayout" Target="../slideLayouts/slideLayout52.xml"/><Relationship Id="rId20" Type="http://schemas.openxmlformats.org/officeDocument/2006/relationships/tags" Target="../tags/tag894.xml"/><Relationship Id="rId41" Type="http://schemas.openxmlformats.org/officeDocument/2006/relationships/tags" Target="../tags/tag915.xml"/><Relationship Id="rId54" Type="http://schemas.openxmlformats.org/officeDocument/2006/relationships/tags" Target="../tags/tag928.xml"/><Relationship Id="rId62" Type="http://schemas.openxmlformats.org/officeDocument/2006/relationships/tags" Target="../tags/tag936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953.xml"/><Relationship Id="rId18" Type="http://schemas.openxmlformats.org/officeDocument/2006/relationships/tags" Target="../tags/tag958.xml"/><Relationship Id="rId26" Type="http://schemas.openxmlformats.org/officeDocument/2006/relationships/tags" Target="../tags/tag966.xml"/><Relationship Id="rId39" Type="http://schemas.openxmlformats.org/officeDocument/2006/relationships/tags" Target="../tags/tag979.xml"/><Relationship Id="rId21" Type="http://schemas.openxmlformats.org/officeDocument/2006/relationships/tags" Target="../tags/tag961.xml"/><Relationship Id="rId34" Type="http://schemas.openxmlformats.org/officeDocument/2006/relationships/tags" Target="../tags/tag974.xml"/><Relationship Id="rId42" Type="http://schemas.openxmlformats.org/officeDocument/2006/relationships/tags" Target="../tags/tag982.xml"/><Relationship Id="rId47" Type="http://schemas.openxmlformats.org/officeDocument/2006/relationships/tags" Target="../tags/tag987.xml"/><Relationship Id="rId50" Type="http://schemas.openxmlformats.org/officeDocument/2006/relationships/tags" Target="../tags/tag990.xml"/><Relationship Id="rId55" Type="http://schemas.openxmlformats.org/officeDocument/2006/relationships/tags" Target="../tags/tag995.xml"/><Relationship Id="rId7" Type="http://schemas.openxmlformats.org/officeDocument/2006/relationships/tags" Target="../tags/tag947.xml"/><Relationship Id="rId12" Type="http://schemas.openxmlformats.org/officeDocument/2006/relationships/tags" Target="../tags/tag952.xml"/><Relationship Id="rId17" Type="http://schemas.openxmlformats.org/officeDocument/2006/relationships/tags" Target="../tags/tag957.xml"/><Relationship Id="rId25" Type="http://schemas.openxmlformats.org/officeDocument/2006/relationships/tags" Target="../tags/tag965.xml"/><Relationship Id="rId33" Type="http://schemas.openxmlformats.org/officeDocument/2006/relationships/tags" Target="../tags/tag973.xml"/><Relationship Id="rId38" Type="http://schemas.openxmlformats.org/officeDocument/2006/relationships/tags" Target="../tags/tag978.xml"/><Relationship Id="rId46" Type="http://schemas.openxmlformats.org/officeDocument/2006/relationships/tags" Target="../tags/tag986.xml"/><Relationship Id="rId59" Type="http://schemas.openxmlformats.org/officeDocument/2006/relationships/notesSlide" Target="../notesSlides/notesSlide25.xml"/><Relationship Id="rId2" Type="http://schemas.openxmlformats.org/officeDocument/2006/relationships/tags" Target="../tags/tag942.xml"/><Relationship Id="rId16" Type="http://schemas.openxmlformats.org/officeDocument/2006/relationships/tags" Target="../tags/tag956.xml"/><Relationship Id="rId20" Type="http://schemas.openxmlformats.org/officeDocument/2006/relationships/tags" Target="../tags/tag960.xml"/><Relationship Id="rId29" Type="http://schemas.openxmlformats.org/officeDocument/2006/relationships/tags" Target="../tags/tag969.xml"/><Relationship Id="rId41" Type="http://schemas.openxmlformats.org/officeDocument/2006/relationships/tags" Target="../tags/tag981.xml"/><Relationship Id="rId54" Type="http://schemas.openxmlformats.org/officeDocument/2006/relationships/tags" Target="../tags/tag994.xml"/><Relationship Id="rId1" Type="http://schemas.openxmlformats.org/officeDocument/2006/relationships/tags" Target="../tags/tag941.xml"/><Relationship Id="rId6" Type="http://schemas.openxmlformats.org/officeDocument/2006/relationships/tags" Target="../tags/tag946.xml"/><Relationship Id="rId11" Type="http://schemas.openxmlformats.org/officeDocument/2006/relationships/tags" Target="../tags/tag951.xml"/><Relationship Id="rId24" Type="http://schemas.openxmlformats.org/officeDocument/2006/relationships/tags" Target="../tags/tag964.xml"/><Relationship Id="rId32" Type="http://schemas.openxmlformats.org/officeDocument/2006/relationships/tags" Target="../tags/tag972.xml"/><Relationship Id="rId37" Type="http://schemas.openxmlformats.org/officeDocument/2006/relationships/tags" Target="../tags/tag977.xml"/><Relationship Id="rId40" Type="http://schemas.openxmlformats.org/officeDocument/2006/relationships/tags" Target="../tags/tag980.xml"/><Relationship Id="rId45" Type="http://schemas.openxmlformats.org/officeDocument/2006/relationships/tags" Target="../tags/tag985.xml"/><Relationship Id="rId53" Type="http://schemas.openxmlformats.org/officeDocument/2006/relationships/tags" Target="../tags/tag993.xml"/><Relationship Id="rId58" Type="http://schemas.openxmlformats.org/officeDocument/2006/relationships/slideLayout" Target="../slideLayouts/slideLayout52.xml"/><Relationship Id="rId5" Type="http://schemas.openxmlformats.org/officeDocument/2006/relationships/tags" Target="../tags/tag945.xml"/><Relationship Id="rId15" Type="http://schemas.openxmlformats.org/officeDocument/2006/relationships/tags" Target="../tags/tag955.xml"/><Relationship Id="rId23" Type="http://schemas.openxmlformats.org/officeDocument/2006/relationships/tags" Target="../tags/tag963.xml"/><Relationship Id="rId28" Type="http://schemas.openxmlformats.org/officeDocument/2006/relationships/tags" Target="../tags/tag968.xml"/><Relationship Id="rId36" Type="http://schemas.openxmlformats.org/officeDocument/2006/relationships/tags" Target="../tags/tag976.xml"/><Relationship Id="rId49" Type="http://schemas.openxmlformats.org/officeDocument/2006/relationships/tags" Target="../tags/tag989.xml"/><Relationship Id="rId57" Type="http://schemas.openxmlformats.org/officeDocument/2006/relationships/tags" Target="../tags/tag997.xml"/><Relationship Id="rId10" Type="http://schemas.openxmlformats.org/officeDocument/2006/relationships/tags" Target="../tags/tag950.xml"/><Relationship Id="rId19" Type="http://schemas.openxmlformats.org/officeDocument/2006/relationships/tags" Target="../tags/tag959.xml"/><Relationship Id="rId31" Type="http://schemas.openxmlformats.org/officeDocument/2006/relationships/tags" Target="../tags/tag971.xml"/><Relationship Id="rId44" Type="http://schemas.openxmlformats.org/officeDocument/2006/relationships/tags" Target="../tags/tag984.xml"/><Relationship Id="rId52" Type="http://schemas.openxmlformats.org/officeDocument/2006/relationships/tags" Target="../tags/tag992.xml"/><Relationship Id="rId4" Type="http://schemas.openxmlformats.org/officeDocument/2006/relationships/tags" Target="../tags/tag944.xml"/><Relationship Id="rId9" Type="http://schemas.openxmlformats.org/officeDocument/2006/relationships/tags" Target="../tags/tag949.xml"/><Relationship Id="rId14" Type="http://schemas.openxmlformats.org/officeDocument/2006/relationships/tags" Target="../tags/tag954.xml"/><Relationship Id="rId22" Type="http://schemas.openxmlformats.org/officeDocument/2006/relationships/tags" Target="../tags/tag962.xml"/><Relationship Id="rId27" Type="http://schemas.openxmlformats.org/officeDocument/2006/relationships/tags" Target="../tags/tag967.xml"/><Relationship Id="rId30" Type="http://schemas.openxmlformats.org/officeDocument/2006/relationships/tags" Target="../tags/tag970.xml"/><Relationship Id="rId35" Type="http://schemas.openxmlformats.org/officeDocument/2006/relationships/tags" Target="../tags/tag975.xml"/><Relationship Id="rId43" Type="http://schemas.openxmlformats.org/officeDocument/2006/relationships/tags" Target="../tags/tag983.xml"/><Relationship Id="rId48" Type="http://schemas.openxmlformats.org/officeDocument/2006/relationships/tags" Target="../tags/tag988.xml"/><Relationship Id="rId56" Type="http://schemas.openxmlformats.org/officeDocument/2006/relationships/tags" Target="../tags/tag996.xml"/><Relationship Id="rId8" Type="http://schemas.openxmlformats.org/officeDocument/2006/relationships/tags" Target="../tags/tag948.xml"/><Relationship Id="rId51" Type="http://schemas.openxmlformats.org/officeDocument/2006/relationships/tags" Target="../tags/tag991.xml"/><Relationship Id="rId3" Type="http://schemas.openxmlformats.org/officeDocument/2006/relationships/tags" Target="../tags/tag9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9.xml"/><Relationship Id="rId1" Type="http://schemas.openxmlformats.org/officeDocument/2006/relationships/tags" Target="../tags/tag998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3.xml"/><Relationship Id="rId1" Type="http://schemas.openxmlformats.org/officeDocument/2006/relationships/tags" Target="../tags/tag1002.xml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5.xml"/><Relationship Id="rId1" Type="http://schemas.openxmlformats.org/officeDocument/2006/relationships/tags" Target="../tags/tag1004.xml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26" Type="http://schemas.openxmlformats.org/officeDocument/2006/relationships/tags" Target="../tags/tag1031.xml"/><Relationship Id="rId39" Type="http://schemas.openxmlformats.org/officeDocument/2006/relationships/tags" Target="../tags/tag1044.xml"/><Relationship Id="rId21" Type="http://schemas.openxmlformats.org/officeDocument/2006/relationships/tags" Target="../tags/tag1026.xml"/><Relationship Id="rId34" Type="http://schemas.openxmlformats.org/officeDocument/2006/relationships/tags" Target="../tags/tag1039.xml"/><Relationship Id="rId42" Type="http://schemas.openxmlformats.org/officeDocument/2006/relationships/tags" Target="../tags/tag1047.xml"/><Relationship Id="rId47" Type="http://schemas.openxmlformats.org/officeDocument/2006/relationships/tags" Target="../tags/tag1052.xml"/><Relationship Id="rId50" Type="http://schemas.openxmlformats.org/officeDocument/2006/relationships/tags" Target="../tags/tag1055.xml"/><Relationship Id="rId55" Type="http://schemas.openxmlformats.org/officeDocument/2006/relationships/tags" Target="../tags/tag1060.xml"/><Relationship Id="rId63" Type="http://schemas.openxmlformats.org/officeDocument/2006/relationships/tags" Target="../tags/tag1068.xml"/><Relationship Id="rId68" Type="http://schemas.openxmlformats.org/officeDocument/2006/relationships/tags" Target="../tags/tag1073.xml"/><Relationship Id="rId7" Type="http://schemas.openxmlformats.org/officeDocument/2006/relationships/tags" Target="../tags/tag1012.xml"/><Relationship Id="rId71" Type="http://schemas.openxmlformats.org/officeDocument/2006/relationships/tags" Target="../tags/tag1076.xml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9" Type="http://schemas.openxmlformats.org/officeDocument/2006/relationships/tags" Target="../tags/tag1034.xml"/><Relationship Id="rId11" Type="http://schemas.openxmlformats.org/officeDocument/2006/relationships/tags" Target="../tags/tag1016.xml"/><Relationship Id="rId24" Type="http://schemas.openxmlformats.org/officeDocument/2006/relationships/tags" Target="../tags/tag1029.xml"/><Relationship Id="rId32" Type="http://schemas.openxmlformats.org/officeDocument/2006/relationships/tags" Target="../tags/tag1037.xml"/><Relationship Id="rId37" Type="http://schemas.openxmlformats.org/officeDocument/2006/relationships/tags" Target="../tags/tag1042.xml"/><Relationship Id="rId40" Type="http://schemas.openxmlformats.org/officeDocument/2006/relationships/tags" Target="../tags/tag1045.xml"/><Relationship Id="rId45" Type="http://schemas.openxmlformats.org/officeDocument/2006/relationships/tags" Target="../tags/tag1050.xml"/><Relationship Id="rId53" Type="http://schemas.openxmlformats.org/officeDocument/2006/relationships/tags" Target="../tags/tag1058.xml"/><Relationship Id="rId58" Type="http://schemas.openxmlformats.org/officeDocument/2006/relationships/tags" Target="../tags/tag1063.xml"/><Relationship Id="rId66" Type="http://schemas.openxmlformats.org/officeDocument/2006/relationships/tags" Target="../tags/tag1071.xml"/><Relationship Id="rId74" Type="http://schemas.openxmlformats.org/officeDocument/2006/relationships/notesSlide" Target="../notesSlides/notesSlide30.xml"/><Relationship Id="rId5" Type="http://schemas.openxmlformats.org/officeDocument/2006/relationships/tags" Target="../tags/tag1010.xml"/><Relationship Id="rId15" Type="http://schemas.openxmlformats.org/officeDocument/2006/relationships/tags" Target="../tags/tag1020.xml"/><Relationship Id="rId23" Type="http://schemas.openxmlformats.org/officeDocument/2006/relationships/tags" Target="../tags/tag1028.xml"/><Relationship Id="rId28" Type="http://schemas.openxmlformats.org/officeDocument/2006/relationships/tags" Target="../tags/tag1033.xml"/><Relationship Id="rId36" Type="http://schemas.openxmlformats.org/officeDocument/2006/relationships/tags" Target="../tags/tag1041.xml"/><Relationship Id="rId49" Type="http://schemas.openxmlformats.org/officeDocument/2006/relationships/tags" Target="../tags/tag1054.xml"/><Relationship Id="rId57" Type="http://schemas.openxmlformats.org/officeDocument/2006/relationships/tags" Target="../tags/tag1062.xml"/><Relationship Id="rId61" Type="http://schemas.openxmlformats.org/officeDocument/2006/relationships/tags" Target="../tags/tag1066.xml"/><Relationship Id="rId10" Type="http://schemas.openxmlformats.org/officeDocument/2006/relationships/tags" Target="../tags/tag1015.xml"/><Relationship Id="rId19" Type="http://schemas.openxmlformats.org/officeDocument/2006/relationships/tags" Target="../tags/tag1024.xml"/><Relationship Id="rId31" Type="http://schemas.openxmlformats.org/officeDocument/2006/relationships/tags" Target="../tags/tag1036.xml"/><Relationship Id="rId44" Type="http://schemas.openxmlformats.org/officeDocument/2006/relationships/tags" Target="../tags/tag1049.xml"/><Relationship Id="rId52" Type="http://schemas.openxmlformats.org/officeDocument/2006/relationships/tags" Target="../tags/tag1057.xml"/><Relationship Id="rId60" Type="http://schemas.openxmlformats.org/officeDocument/2006/relationships/tags" Target="../tags/tag1065.xml"/><Relationship Id="rId65" Type="http://schemas.openxmlformats.org/officeDocument/2006/relationships/tags" Target="../tags/tag1070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tags" Target="../tags/tag1027.xml"/><Relationship Id="rId27" Type="http://schemas.openxmlformats.org/officeDocument/2006/relationships/tags" Target="../tags/tag1032.xml"/><Relationship Id="rId30" Type="http://schemas.openxmlformats.org/officeDocument/2006/relationships/tags" Target="../tags/tag1035.xml"/><Relationship Id="rId35" Type="http://schemas.openxmlformats.org/officeDocument/2006/relationships/tags" Target="../tags/tag1040.xml"/><Relationship Id="rId43" Type="http://schemas.openxmlformats.org/officeDocument/2006/relationships/tags" Target="../tags/tag1048.xml"/><Relationship Id="rId48" Type="http://schemas.openxmlformats.org/officeDocument/2006/relationships/tags" Target="../tags/tag1053.xml"/><Relationship Id="rId56" Type="http://schemas.openxmlformats.org/officeDocument/2006/relationships/tags" Target="../tags/tag1061.xml"/><Relationship Id="rId64" Type="http://schemas.openxmlformats.org/officeDocument/2006/relationships/tags" Target="../tags/tag1069.xml"/><Relationship Id="rId69" Type="http://schemas.openxmlformats.org/officeDocument/2006/relationships/tags" Target="../tags/tag1074.xml"/><Relationship Id="rId8" Type="http://schemas.openxmlformats.org/officeDocument/2006/relationships/tags" Target="../tags/tag1013.xml"/><Relationship Id="rId51" Type="http://schemas.openxmlformats.org/officeDocument/2006/relationships/tags" Target="../tags/tag1056.xml"/><Relationship Id="rId72" Type="http://schemas.openxmlformats.org/officeDocument/2006/relationships/tags" Target="../tags/tag1077.xml"/><Relationship Id="rId3" Type="http://schemas.openxmlformats.org/officeDocument/2006/relationships/tags" Target="../tags/tag1008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5" Type="http://schemas.openxmlformats.org/officeDocument/2006/relationships/tags" Target="../tags/tag1030.xml"/><Relationship Id="rId33" Type="http://schemas.openxmlformats.org/officeDocument/2006/relationships/tags" Target="../tags/tag1038.xml"/><Relationship Id="rId38" Type="http://schemas.openxmlformats.org/officeDocument/2006/relationships/tags" Target="../tags/tag1043.xml"/><Relationship Id="rId46" Type="http://schemas.openxmlformats.org/officeDocument/2006/relationships/tags" Target="../tags/tag1051.xml"/><Relationship Id="rId59" Type="http://schemas.openxmlformats.org/officeDocument/2006/relationships/tags" Target="../tags/tag1064.xml"/><Relationship Id="rId67" Type="http://schemas.openxmlformats.org/officeDocument/2006/relationships/tags" Target="../tags/tag1072.xml"/><Relationship Id="rId20" Type="http://schemas.openxmlformats.org/officeDocument/2006/relationships/tags" Target="../tags/tag1025.xml"/><Relationship Id="rId41" Type="http://schemas.openxmlformats.org/officeDocument/2006/relationships/tags" Target="../tags/tag1046.xml"/><Relationship Id="rId54" Type="http://schemas.openxmlformats.org/officeDocument/2006/relationships/tags" Target="../tags/tag1059.xml"/><Relationship Id="rId62" Type="http://schemas.openxmlformats.org/officeDocument/2006/relationships/tags" Target="../tags/tag1067.xml"/><Relationship Id="rId70" Type="http://schemas.openxmlformats.org/officeDocument/2006/relationships/tags" Target="../tags/tag1075.xml"/><Relationship Id="rId1" Type="http://schemas.openxmlformats.org/officeDocument/2006/relationships/tags" Target="../tags/tag1006.xml"/><Relationship Id="rId6" Type="http://schemas.openxmlformats.org/officeDocument/2006/relationships/tags" Target="../tags/tag1011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090.xml"/><Relationship Id="rId18" Type="http://schemas.openxmlformats.org/officeDocument/2006/relationships/tags" Target="../tags/tag1095.xml"/><Relationship Id="rId26" Type="http://schemas.openxmlformats.org/officeDocument/2006/relationships/tags" Target="../tags/tag1103.xml"/><Relationship Id="rId39" Type="http://schemas.openxmlformats.org/officeDocument/2006/relationships/tags" Target="../tags/tag1116.xml"/><Relationship Id="rId21" Type="http://schemas.openxmlformats.org/officeDocument/2006/relationships/tags" Target="../tags/tag1098.xml"/><Relationship Id="rId34" Type="http://schemas.openxmlformats.org/officeDocument/2006/relationships/tags" Target="../tags/tag1111.xml"/><Relationship Id="rId42" Type="http://schemas.openxmlformats.org/officeDocument/2006/relationships/tags" Target="../tags/tag1119.xml"/><Relationship Id="rId47" Type="http://schemas.openxmlformats.org/officeDocument/2006/relationships/tags" Target="../tags/tag1124.xml"/><Relationship Id="rId50" Type="http://schemas.openxmlformats.org/officeDocument/2006/relationships/tags" Target="../tags/tag1127.xml"/><Relationship Id="rId55" Type="http://schemas.openxmlformats.org/officeDocument/2006/relationships/tags" Target="../tags/tag1132.xml"/><Relationship Id="rId63" Type="http://schemas.openxmlformats.org/officeDocument/2006/relationships/tags" Target="../tags/tag1140.xml"/><Relationship Id="rId68" Type="http://schemas.openxmlformats.org/officeDocument/2006/relationships/tags" Target="../tags/tag1145.xml"/><Relationship Id="rId76" Type="http://schemas.openxmlformats.org/officeDocument/2006/relationships/tags" Target="../tags/tag1153.xml"/><Relationship Id="rId7" Type="http://schemas.openxmlformats.org/officeDocument/2006/relationships/tags" Target="../tags/tag1084.xml"/><Relationship Id="rId71" Type="http://schemas.openxmlformats.org/officeDocument/2006/relationships/tags" Target="../tags/tag1148.xml"/><Relationship Id="rId2" Type="http://schemas.openxmlformats.org/officeDocument/2006/relationships/tags" Target="../tags/tag1079.xml"/><Relationship Id="rId16" Type="http://schemas.openxmlformats.org/officeDocument/2006/relationships/tags" Target="../tags/tag1093.xml"/><Relationship Id="rId29" Type="http://schemas.openxmlformats.org/officeDocument/2006/relationships/tags" Target="../tags/tag1106.xml"/><Relationship Id="rId11" Type="http://schemas.openxmlformats.org/officeDocument/2006/relationships/tags" Target="../tags/tag1088.xml"/><Relationship Id="rId24" Type="http://schemas.openxmlformats.org/officeDocument/2006/relationships/tags" Target="../tags/tag1101.xml"/><Relationship Id="rId32" Type="http://schemas.openxmlformats.org/officeDocument/2006/relationships/tags" Target="../tags/tag1109.xml"/><Relationship Id="rId37" Type="http://schemas.openxmlformats.org/officeDocument/2006/relationships/tags" Target="../tags/tag1114.xml"/><Relationship Id="rId40" Type="http://schemas.openxmlformats.org/officeDocument/2006/relationships/tags" Target="../tags/tag1117.xml"/><Relationship Id="rId45" Type="http://schemas.openxmlformats.org/officeDocument/2006/relationships/tags" Target="../tags/tag1122.xml"/><Relationship Id="rId53" Type="http://schemas.openxmlformats.org/officeDocument/2006/relationships/tags" Target="../tags/tag1130.xml"/><Relationship Id="rId58" Type="http://schemas.openxmlformats.org/officeDocument/2006/relationships/tags" Target="../tags/tag1135.xml"/><Relationship Id="rId66" Type="http://schemas.openxmlformats.org/officeDocument/2006/relationships/tags" Target="../tags/tag1143.xml"/><Relationship Id="rId74" Type="http://schemas.openxmlformats.org/officeDocument/2006/relationships/tags" Target="../tags/tag1151.xml"/><Relationship Id="rId5" Type="http://schemas.openxmlformats.org/officeDocument/2006/relationships/tags" Target="../tags/tag1082.xml"/><Relationship Id="rId15" Type="http://schemas.openxmlformats.org/officeDocument/2006/relationships/tags" Target="../tags/tag1092.xml"/><Relationship Id="rId23" Type="http://schemas.openxmlformats.org/officeDocument/2006/relationships/tags" Target="../tags/tag1100.xml"/><Relationship Id="rId28" Type="http://schemas.openxmlformats.org/officeDocument/2006/relationships/tags" Target="../tags/tag1105.xml"/><Relationship Id="rId36" Type="http://schemas.openxmlformats.org/officeDocument/2006/relationships/tags" Target="../tags/tag1113.xml"/><Relationship Id="rId49" Type="http://schemas.openxmlformats.org/officeDocument/2006/relationships/tags" Target="../tags/tag1126.xml"/><Relationship Id="rId57" Type="http://schemas.openxmlformats.org/officeDocument/2006/relationships/tags" Target="../tags/tag1134.xml"/><Relationship Id="rId61" Type="http://schemas.openxmlformats.org/officeDocument/2006/relationships/tags" Target="../tags/tag1138.xml"/><Relationship Id="rId10" Type="http://schemas.openxmlformats.org/officeDocument/2006/relationships/tags" Target="../tags/tag1087.xml"/><Relationship Id="rId19" Type="http://schemas.openxmlformats.org/officeDocument/2006/relationships/tags" Target="../tags/tag1096.xml"/><Relationship Id="rId31" Type="http://schemas.openxmlformats.org/officeDocument/2006/relationships/tags" Target="../tags/tag1108.xml"/><Relationship Id="rId44" Type="http://schemas.openxmlformats.org/officeDocument/2006/relationships/tags" Target="../tags/tag1121.xml"/><Relationship Id="rId52" Type="http://schemas.openxmlformats.org/officeDocument/2006/relationships/tags" Target="../tags/tag1129.xml"/><Relationship Id="rId60" Type="http://schemas.openxmlformats.org/officeDocument/2006/relationships/tags" Target="../tags/tag1137.xml"/><Relationship Id="rId65" Type="http://schemas.openxmlformats.org/officeDocument/2006/relationships/tags" Target="../tags/tag1142.xml"/><Relationship Id="rId73" Type="http://schemas.openxmlformats.org/officeDocument/2006/relationships/tags" Target="../tags/tag1150.xml"/><Relationship Id="rId78" Type="http://schemas.openxmlformats.org/officeDocument/2006/relationships/notesSlide" Target="../notesSlides/notesSlide31.xml"/><Relationship Id="rId4" Type="http://schemas.openxmlformats.org/officeDocument/2006/relationships/tags" Target="../tags/tag1081.xml"/><Relationship Id="rId9" Type="http://schemas.openxmlformats.org/officeDocument/2006/relationships/tags" Target="../tags/tag1086.xml"/><Relationship Id="rId14" Type="http://schemas.openxmlformats.org/officeDocument/2006/relationships/tags" Target="../tags/tag1091.xml"/><Relationship Id="rId22" Type="http://schemas.openxmlformats.org/officeDocument/2006/relationships/tags" Target="../tags/tag1099.xml"/><Relationship Id="rId27" Type="http://schemas.openxmlformats.org/officeDocument/2006/relationships/tags" Target="../tags/tag1104.xml"/><Relationship Id="rId30" Type="http://schemas.openxmlformats.org/officeDocument/2006/relationships/tags" Target="../tags/tag1107.xml"/><Relationship Id="rId35" Type="http://schemas.openxmlformats.org/officeDocument/2006/relationships/tags" Target="../tags/tag1112.xml"/><Relationship Id="rId43" Type="http://schemas.openxmlformats.org/officeDocument/2006/relationships/tags" Target="../tags/tag1120.xml"/><Relationship Id="rId48" Type="http://schemas.openxmlformats.org/officeDocument/2006/relationships/tags" Target="../tags/tag1125.xml"/><Relationship Id="rId56" Type="http://schemas.openxmlformats.org/officeDocument/2006/relationships/tags" Target="../tags/tag1133.xml"/><Relationship Id="rId64" Type="http://schemas.openxmlformats.org/officeDocument/2006/relationships/tags" Target="../tags/tag1141.xml"/><Relationship Id="rId69" Type="http://schemas.openxmlformats.org/officeDocument/2006/relationships/tags" Target="../tags/tag1146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085.xml"/><Relationship Id="rId51" Type="http://schemas.openxmlformats.org/officeDocument/2006/relationships/tags" Target="../tags/tag1128.xml"/><Relationship Id="rId72" Type="http://schemas.openxmlformats.org/officeDocument/2006/relationships/tags" Target="../tags/tag1149.xml"/><Relationship Id="rId3" Type="http://schemas.openxmlformats.org/officeDocument/2006/relationships/tags" Target="../tags/tag1080.xml"/><Relationship Id="rId12" Type="http://schemas.openxmlformats.org/officeDocument/2006/relationships/tags" Target="../tags/tag1089.xml"/><Relationship Id="rId17" Type="http://schemas.openxmlformats.org/officeDocument/2006/relationships/tags" Target="../tags/tag1094.xml"/><Relationship Id="rId25" Type="http://schemas.openxmlformats.org/officeDocument/2006/relationships/tags" Target="../tags/tag1102.xml"/><Relationship Id="rId33" Type="http://schemas.openxmlformats.org/officeDocument/2006/relationships/tags" Target="../tags/tag1110.xml"/><Relationship Id="rId38" Type="http://schemas.openxmlformats.org/officeDocument/2006/relationships/tags" Target="../tags/tag1115.xml"/><Relationship Id="rId46" Type="http://schemas.openxmlformats.org/officeDocument/2006/relationships/tags" Target="../tags/tag1123.xml"/><Relationship Id="rId59" Type="http://schemas.openxmlformats.org/officeDocument/2006/relationships/tags" Target="../tags/tag1136.xml"/><Relationship Id="rId67" Type="http://schemas.openxmlformats.org/officeDocument/2006/relationships/tags" Target="../tags/tag1144.xml"/><Relationship Id="rId20" Type="http://schemas.openxmlformats.org/officeDocument/2006/relationships/tags" Target="../tags/tag1097.xml"/><Relationship Id="rId41" Type="http://schemas.openxmlformats.org/officeDocument/2006/relationships/tags" Target="../tags/tag1118.xml"/><Relationship Id="rId54" Type="http://schemas.openxmlformats.org/officeDocument/2006/relationships/tags" Target="../tags/tag1131.xml"/><Relationship Id="rId62" Type="http://schemas.openxmlformats.org/officeDocument/2006/relationships/tags" Target="../tags/tag1139.xml"/><Relationship Id="rId70" Type="http://schemas.openxmlformats.org/officeDocument/2006/relationships/tags" Target="../tags/tag1147.xml"/><Relationship Id="rId75" Type="http://schemas.openxmlformats.org/officeDocument/2006/relationships/tags" Target="../tags/tag1152.xml"/><Relationship Id="rId1" Type="http://schemas.openxmlformats.org/officeDocument/2006/relationships/tags" Target="../tags/tag1078.xml"/><Relationship Id="rId6" Type="http://schemas.openxmlformats.org/officeDocument/2006/relationships/tags" Target="../tags/tag108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166.xml"/><Relationship Id="rId18" Type="http://schemas.openxmlformats.org/officeDocument/2006/relationships/tags" Target="../tags/tag1171.xml"/><Relationship Id="rId26" Type="http://schemas.openxmlformats.org/officeDocument/2006/relationships/tags" Target="../tags/tag1179.xml"/><Relationship Id="rId39" Type="http://schemas.openxmlformats.org/officeDocument/2006/relationships/tags" Target="../tags/tag1192.xml"/><Relationship Id="rId21" Type="http://schemas.openxmlformats.org/officeDocument/2006/relationships/tags" Target="../tags/tag1174.xml"/><Relationship Id="rId34" Type="http://schemas.openxmlformats.org/officeDocument/2006/relationships/tags" Target="../tags/tag1187.xml"/><Relationship Id="rId42" Type="http://schemas.openxmlformats.org/officeDocument/2006/relationships/tags" Target="../tags/tag1195.xml"/><Relationship Id="rId47" Type="http://schemas.openxmlformats.org/officeDocument/2006/relationships/tags" Target="../tags/tag1200.xml"/><Relationship Id="rId50" Type="http://schemas.openxmlformats.org/officeDocument/2006/relationships/tags" Target="../tags/tag1203.xml"/><Relationship Id="rId55" Type="http://schemas.openxmlformats.org/officeDocument/2006/relationships/tags" Target="../tags/tag1208.xml"/><Relationship Id="rId63" Type="http://schemas.openxmlformats.org/officeDocument/2006/relationships/tags" Target="../tags/tag1216.xml"/><Relationship Id="rId68" Type="http://schemas.openxmlformats.org/officeDocument/2006/relationships/tags" Target="../tags/tag1221.xml"/><Relationship Id="rId7" Type="http://schemas.openxmlformats.org/officeDocument/2006/relationships/tags" Target="../tags/tag1160.xml"/><Relationship Id="rId71" Type="http://schemas.openxmlformats.org/officeDocument/2006/relationships/tags" Target="../tags/tag1224.xml"/><Relationship Id="rId2" Type="http://schemas.openxmlformats.org/officeDocument/2006/relationships/tags" Target="../tags/tag1155.xml"/><Relationship Id="rId16" Type="http://schemas.openxmlformats.org/officeDocument/2006/relationships/tags" Target="../tags/tag1169.xml"/><Relationship Id="rId29" Type="http://schemas.openxmlformats.org/officeDocument/2006/relationships/tags" Target="../tags/tag1182.xml"/><Relationship Id="rId11" Type="http://schemas.openxmlformats.org/officeDocument/2006/relationships/tags" Target="../tags/tag1164.xml"/><Relationship Id="rId24" Type="http://schemas.openxmlformats.org/officeDocument/2006/relationships/tags" Target="../tags/tag1177.xml"/><Relationship Id="rId32" Type="http://schemas.openxmlformats.org/officeDocument/2006/relationships/tags" Target="../tags/tag1185.xml"/><Relationship Id="rId37" Type="http://schemas.openxmlformats.org/officeDocument/2006/relationships/tags" Target="../tags/tag1190.xml"/><Relationship Id="rId40" Type="http://schemas.openxmlformats.org/officeDocument/2006/relationships/tags" Target="../tags/tag1193.xml"/><Relationship Id="rId45" Type="http://schemas.openxmlformats.org/officeDocument/2006/relationships/tags" Target="../tags/tag1198.xml"/><Relationship Id="rId53" Type="http://schemas.openxmlformats.org/officeDocument/2006/relationships/tags" Target="../tags/tag1206.xml"/><Relationship Id="rId58" Type="http://schemas.openxmlformats.org/officeDocument/2006/relationships/tags" Target="../tags/tag1211.xml"/><Relationship Id="rId66" Type="http://schemas.openxmlformats.org/officeDocument/2006/relationships/tags" Target="../tags/tag1219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158.xml"/><Relationship Id="rId15" Type="http://schemas.openxmlformats.org/officeDocument/2006/relationships/tags" Target="../tags/tag1168.xml"/><Relationship Id="rId23" Type="http://schemas.openxmlformats.org/officeDocument/2006/relationships/tags" Target="../tags/tag1176.xml"/><Relationship Id="rId28" Type="http://schemas.openxmlformats.org/officeDocument/2006/relationships/tags" Target="../tags/tag1181.xml"/><Relationship Id="rId36" Type="http://schemas.openxmlformats.org/officeDocument/2006/relationships/tags" Target="../tags/tag1189.xml"/><Relationship Id="rId49" Type="http://schemas.openxmlformats.org/officeDocument/2006/relationships/tags" Target="../tags/tag1202.xml"/><Relationship Id="rId57" Type="http://schemas.openxmlformats.org/officeDocument/2006/relationships/tags" Target="../tags/tag1210.xml"/><Relationship Id="rId61" Type="http://schemas.openxmlformats.org/officeDocument/2006/relationships/tags" Target="../tags/tag1214.xml"/><Relationship Id="rId10" Type="http://schemas.openxmlformats.org/officeDocument/2006/relationships/tags" Target="../tags/tag1163.xml"/><Relationship Id="rId19" Type="http://schemas.openxmlformats.org/officeDocument/2006/relationships/tags" Target="../tags/tag1172.xml"/><Relationship Id="rId31" Type="http://schemas.openxmlformats.org/officeDocument/2006/relationships/tags" Target="../tags/tag1184.xml"/><Relationship Id="rId44" Type="http://schemas.openxmlformats.org/officeDocument/2006/relationships/tags" Target="../tags/tag1197.xml"/><Relationship Id="rId52" Type="http://schemas.openxmlformats.org/officeDocument/2006/relationships/tags" Target="../tags/tag1205.xml"/><Relationship Id="rId60" Type="http://schemas.openxmlformats.org/officeDocument/2006/relationships/tags" Target="../tags/tag1213.xml"/><Relationship Id="rId65" Type="http://schemas.openxmlformats.org/officeDocument/2006/relationships/tags" Target="../tags/tag1218.xml"/><Relationship Id="rId73" Type="http://schemas.openxmlformats.org/officeDocument/2006/relationships/tags" Target="../tags/tag1226.xml"/><Relationship Id="rId4" Type="http://schemas.openxmlformats.org/officeDocument/2006/relationships/tags" Target="../tags/tag1157.xml"/><Relationship Id="rId9" Type="http://schemas.openxmlformats.org/officeDocument/2006/relationships/tags" Target="../tags/tag1162.xml"/><Relationship Id="rId14" Type="http://schemas.openxmlformats.org/officeDocument/2006/relationships/tags" Target="../tags/tag1167.xml"/><Relationship Id="rId22" Type="http://schemas.openxmlformats.org/officeDocument/2006/relationships/tags" Target="../tags/tag1175.xml"/><Relationship Id="rId27" Type="http://schemas.openxmlformats.org/officeDocument/2006/relationships/tags" Target="../tags/tag1180.xml"/><Relationship Id="rId30" Type="http://schemas.openxmlformats.org/officeDocument/2006/relationships/tags" Target="../tags/tag1183.xml"/><Relationship Id="rId35" Type="http://schemas.openxmlformats.org/officeDocument/2006/relationships/tags" Target="../tags/tag1188.xml"/><Relationship Id="rId43" Type="http://schemas.openxmlformats.org/officeDocument/2006/relationships/tags" Target="../tags/tag1196.xml"/><Relationship Id="rId48" Type="http://schemas.openxmlformats.org/officeDocument/2006/relationships/tags" Target="../tags/tag1201.xml"/><Relationship Id="rId56" Type="http://schemas.openxmlformats.org/officeDocument/2006/relationships/tags" Target="../tags/tag1209.xml"/><Relationship Id="rId64" Type="http://schemas.openxmlformats.org/officeDocument/2006/relationships/tags" Target="../tags/tag1217.xml"/><Relationship Id="rId69" Type="http://schemas.openxmlformats.org/officeDocument/2006/relationships/tags" Target="../tags/tag1222.xml"/><Relationship Id="rId8" Type="http://schemas.openxmlformats.org/officeDocument/2006/relationships/tags" Target="../tags/tag1161.xml"/><Relationship Id="rId51" Type="http://schemas.openxmlformats.org/officeDocument/2006/relationships/tags" Target="../tags/tag1204.xml"/><Relationship Id="rId72" Type="http://schemas.openxmlformats.org/officeDocument/2006/relationships/tags" Target="../tags/tag1225.xml"/><Relationship Id="rId3" Type="http://schemas.openxmlformats.org/officeDocument/2006/relationships/tags" Target="../tags/tag1156.xml"/><Relationship Id="rId12" Type="http://schemas.openxmlformats.org/officeDocument/2006/relationships/tags" Target="../tags/tag1165.xml"/><Relationship Id="rId17" Type="http://schemas.openxmlformats.org/officeDocument/2006/relationships/tags" Target="../tags/tag1170.xml"/><Relationship Id="rId25" Type="http://schemas.openxmlformats.org/officeDocument/2006/relationships/tags" Target="../tags/tag1178.xml"/><Relationship Id="rId33" Type="http://schemas.openxmlformats.org/officeDocument/2006/relationships/tags" Target="../tags/tag1186.xml"/><Relationship Id="rId38" Type="http://schemas.openxmlformats.org/officeDocument/2006/relationships/tags" Target="../tags/tag1191.xml"/><Relationship Id="rId46" Type="http://schemas.openxmlformats.org/officeDocument/2006/relationships/tags" Target="../tags/tag1199.xml"/><Relationship Id="rId59" Type="http://schemas.openxmlformats.org/officeDocument/2006/relationships/tags" Target="../tags/tag1212.xml"/><Relationship Id="rId67" Type="http://schemas.openxmlformats.org/officeDocument/2006/relationships/tags" Target="../tags/tag1220.xml"/><Relationship Id="rId20" Type="http://schemas.openxmlformats.org/officeDocument/2006/relationships/tags" Target="../tags/tag1173.xml"/><Relationship Id="rId41" Type="http://schemas.openxmlformats.org/officeDocument/2006/relationships/tags" Target="../tags/tag1194.xml"/><Relationship Id="rId54" Type="http://schemas.openxmlformats.org/officeDocument/2006/relationships/tags" Target="../tags/tag1207.xml"/><Relationship Id="rId62" Type="http://schemas.openxmlformats.org/officeDocument/2006/relationships/tags" Target="../tags/tag1215.xml"/><Relationship Id="rId70" Type="http://schemas.openxmlformats.org/officeDocument/2006/relationships/tags" Target="../tags/tag1223.xml"/><Relationship Id="rId75" Type="http://schemas.openxmlformats.org/officeDocument/2006/relationships/notesSlide" Target="../notesSlides/notesSlide32.xml"/><Relationship Id="rId1" Type="http://schemas.openxmlformats.org/officeDocument/2006/relationships/tags" Target="../tags/tag1154.xml"/><Relationship Id="rId6" Type="http://schemas.openxmlformats.org/officeDocument/2006/relationships/tags" Target="../tags/tag1159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1239.xml"/><Relationship Id="rId18" Type="http://schemas.openxmlformats.org/officeDocument/2006/relationships/tags" Target="../tags/tag1244.xml"/><Relationship Id="rId26" Type="http://schemas.openxmlformats.org/officeDocument/2006/relationships/tags" Target="../tags/tag1252.xml"/><Relationship Id="rId39" Type="http://schemas.openxmlformats.org/officeDocument/2006/relationships/tags" Target="../tags/tag1265.xml"/><Relationship Id="rId21" Type="http://schemas.openxmlformats.org/officeDocument/2006/relationships/tags" Target="../tags/tag1247.xml"/><Relationship Id="rId34" Type="http://schemas.openxmlformats.org/officeDocument/2006/relationships/tags" Target="../tags/tag1260.xml"/><Relationship Id="rId42" Type="http://schemas.openxmlformats.org/officeDocument/2006/relationships/tags" Target="../tags/tag1268.xml"/><Relationship Id="rId47" Type="http://schemas.openxmlformats.org/officeDocument/2006/relationships/tags" Target="../tags/tag1273.xml"/><Relationship Id="rId50" Type="http://schemas.openxmlformats.org/officeDocument/2006/relationships/tags" Target="../tags/tag1276.xml"/><Relationship Id="rId55" Type="http://schemas.openxmlformats.org/officeDocument/2006/relationships/tags" Target="../tags/tag1281.xml"/><Relationship Id="rId63" Type="http://schemas.openxmlformats.org/officeDocument/2006/relationships/tags" Target="../tags/tag1289.xml"/><Relationship Id="rId68" Type="http://schemas.openxmlformats.org/officeDocument/2006/relationships/tags" Target="../tags/tag1294.xml"/><Relationship Id="rId7" Type="http://schemas.openxmlformats.org/officeDocument/2006/relationships/tags" Target="../tags/tag1233.xml"/><Relationship Id="rId71" Type="http://schemas.openxmlformats.org/officeDocument/2006/relationships/tags" Target="../tags/tag1297.xml"/><Relationship Id="rId2" Type="http://schemas.openxmlformats.org/officeDocument/2006/relationships/tags" Target="../tags/tag1228.xml"/><Relationship Id="rId16" Type="http://schemas.openxmlformats.org/officeDocument/2006/relationships/tags" Target="../tags/tag1242.xml"/><Relationship Id="rId29" Type="http://schemas.openxmlformats.org/officeDocument/2006/relationships/tags" Target="../tags/tag1255.xml"/><Relationship Id="rId11" Type="http://schemas.openxmlformats.org/officeDocument/2006/relationships/tags" Target="../tags/tag1237.xml"/><Relationship Id="rId24" Type="http://schemas.openxmlformats.org/officeDocument/2006/relationships/tags" Target="../tags/tag1250.xml"/><Relationship Id="rId32" Type="http://schemas.openxmlformats.org/officeDocument/2006/relationships/tags" Target="../tags/tag1258.xml"/><Relationship Id="rId37" Type="http://schemas.openxmlformats.org/officeDocument/2006/relationships/tags" Target="../tags/tag1263.xml"/><Relationship Id="rId40" Type="http://schemas.openxmlformats.org/officeDocument/2006/relationships/tags" Target="../tags/tag1266.xml"/><Relationship Id="rId45" Type="http://schemas.openxmlformats.org/officeDocument/2006/relationships/tags" Target="../tags/tag1271.xml"/><Relationship Id="rId53" Type="http://schemas.openxmlformats.org/officeDocument/2006/relationships/tags" Target="../tags/tag1279.xml"/><Relationship Id="rId58" Type="http://schemas.openxmlformats.org/officeDocument/2006/relationships/tags" Target="../tags/tag1284.xml"/><Relationship Id="rId66" Type="http://schemas.openxmlformats.org/officeDocument/2006/relationships/tags" Target="../tags/tag1292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1231.xml"/><Relationship Id="rId15" Type="http://schemas.openxmlformats.org/officeDocument/2006/relationships/tags" Target="../tags/tag1241.xml"/><Relationship Id="rId23" Type="http://schemas.openxmlformats.org/officeDocument/2006/relationships/tags" Target="../tags/tag1249.xml"/><Relationship Id="rId28" Type="http://schemas.openxmlformats.org/officeDocument/2006/relationships/tags" Target="../tags/tag1254.xml"/><Relationship Id="rId36" Type="http://schemas.openxmlformats.org/officeDocument/2006/relationships/tags" Target="../tags/tag1262.xml"/><Relationship Id="rId49" Type="http://schemas.openxmlformats.org/officeDocument/2006/relationships/tags" Target="../tags/tag1275.xml"/><Relationship Id="rId57" Type="http://schemas.openxmlformats.org/officeDocument/2006/relationships/tags" Target="../tags/tag1283.xml"/><Relationship Id="rId61" Type="http://schemas.openxmlformats.org/officeDocument/2006/relationships/tags" Target="../tags/tag1287.xml"/><Relationship Id="rId10" Type="http://schemas.openxmlformats.org/officeDocument/2006/relationships/tags" Target="../tags/tag1236.xml"/><Relationship Id="rId19" Type="http://schemas.openxmlformats.org/officeDocument/2006/relationships/tags" Target="../tags/tag1245.xml"/><Relationship Id="rId31" Type="http://schemas.openxmlformats.org/officeDocument/2006/relationships/tags" Target="../tags/tag1257.xml"/><Relationship Id="rId44" Type="http://schemas.openxmlformats.org/officeDocument/2006/relationships/tags" Target="../tags/tag1270.xml"/><Relationship Id="rId52" Type="http://schemas.openxmlformats.org/officeDocument/2006/relationships/tags" Target="../tags/tag1278.xml"/><Relationship Id="rId60" Type="http://schemas.openxmlformats.org/officeDocument/2006/relationships/tags" Target="../tags/tag1286.xml"/><Relationship Id="rId65" Type="http://schemas.openxmlformats.org/officeDocument/2006/relationships/tags" Target="../tags/tag1291.xml"/><Relationship Id="rId73" Type="http://schemas.openxmlformats.org/officeDocument/2006/relationships/tags" Target="../tags/tag1299.xml"/><Relationship Id="rId4" Type="http://schemas.openxmlformats.org/officeDocument/2006/relationships/tags" Target="../tags/tag1230.xml"/><Relationship Id="rId9" Type="http://schemas.openxmlformats.org/officeDocument/2006/relationships/tags" Target="../tags/tag1235.xml"/><Relationship Id="rId14" Type="http://schemas.openxmlformats.org/officeDocument/2006/relationships/tags" Target="../tags/tag1240.xml"/><Relationship Id="rId22" Type="http://schemas.openxmlformats.org/officeDocument/2006/relationships/tags" Target="../tags/tag1248.xml"/><Relationship Id="rId27" Type="http://schemas.openxmlformats.org/officeDocument/2006/relationships/tags" Target="../tags/tag1253.xml"/><Relationship Id="rId30" Type="http://schemas.openxmlformats.org/officeDocument/2006/relationships/tags" Target="../tags/tag1256.xml"/><Relationship Id="rId35" Type="http://schemas.openxmlformats.org/officeDocument/2006/relationships/tags" Target="../tags/tag1261.xml"/><Relationship Id="rId43" Type="http://schemas.openxmlformats.org/officeDocument/2006/relationships/tags" Target="../tags/tag1269.xml"/><Relationship Id="rId48" Type="http://schemas.openxmlformats.org/officeDocument/2006/relationships/tags" Target="../tags/tag1274.xml"/><Relationship Id="rId56" Type="http://schemas.openxmlformats.org/officeDocument/2006/relationships/tags" Target="../tags/tag1282.xml"/><Relationship Id="rId64" Type="http://schemas.openxmlformats.org/officeDocument/2006/relationships/tags" Target="../tags/tag1290.xml"/><Relationship Id="rId69" Type="http://schemas.openxmlformats.org/officeDocument/2006/relationships/tags" Target="../tags/tag1295.xml"/><Relationship Id="rId8" Type="http://schemas.openxmlformats.org/officeDocument/2006/relationships/tags" Target="../tags/tag1234.xml"/><Relationship Id="rId51" Type="http://schemas.openxmlformats.org/officeDocument/2006/relationships/tags" Target="../tags/tag1277.xml"/><Relationship Id="rId72" Type="http://schemas.openxmlformats.org/officeDocument/2006/relationships/tags" Target="../tags/tag1298.xml"/><Relationship Id="rId3" Type="http://schemas.openxmlformats.org/officeDocument/2006/relationships/tags" Target="../tags/tag1229.xml"/><Relationship Id="rId12" Type="http://schemas.openxmlformats.org/officeDocument/2006/relationships/tags" Target="../tags/tag1238.xml"/><Relationship Id="rId17" Type="http://schemas.openxmlformats.org/officeDocument/2006/relationships/tags" Target="../tags/tag1243.xml"/><Relationship Id="rId25" Type="http://schemas.openxmlformats.org/officeDocument/2006/relationships/tags" Target="../tags/tag1251.xml"/><Relationship Id="rId33" Type="http://schemas.openxmlformats.org/officeDocument/2006/relationships/tags" Target="../tags/tag1259.xml"/><Relationship Id="rId38" Type="http://schemas.openxmlformats.org/officeDocument/2006/relationships/tags" Target="../tags/tag1264.xml"/><Relationship Id="rId46" Type="http://schemas.openxmlformats.org/officeDocument/2006/relationships/tags" Target="../tags/tag1272.xml"/><Relationship Id="rId59" Type="http://schemas.openxmlformats.org/officeDocument/2006/relationships/tags" Target="../tags/tag1285.xml"/><Relationship Id="rId67" Type="http://schemas.openxmlformats.org/officeDocument/2006/relationships/tags" Target="../tags/tag1293.xml"/><Relationship Id="rId20" Type="http://schemas.openxmlformats.org/officeDocument/2006/relationships/tags" Target="../tags/tag1246.xml"/><Relationship Id="rId41" Type="http://schemas.openxmlformats.org/officeDocument/2006/relationships/tags" Target="../tags/tag1267.xml"/><Relationship Id="rId54" Type="http://schemas.openxmlformats.org/officeDocument/2006/relationships/tags" Target="../tags/tag1280.xml"/><Relationship Id="rId62" Type="http://schemas.openxmlformats.org/officeDocument/2006/relationships/tags" Target="../tags/tag1288.xml"/><Relationship Id="rId70" Type="http://schemas.openxmlformats.org/officeDocument/2006/relationships/tags" Target="../tags/tag1296.xml"/><Relationship Id="rId75" Type="http://schemas.openxmlformats.org/officeDocument/2006/relationships/notesSlide" Target="../notesSlides/notesSlide33.xml"/><Relationship Id="rId1" Type="http://schemas.openxmlformats.org/officeDocument/2006/relationships/tags" Target="../tags/tag1227.xml"/><Relationship Id="rId6" Type="http://schemas.openxmlformats.org/officeDocument/2006/relationships/tags" Target="../tags/tag123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312.xml"/><Relationship Id="rId18" Type="http://schemas.openxmlformats.org/officeDocument/2006/relationships/tags" Target="../tags/tag1317.xml"/><Relationship Id="rId26" Type="http://schemas.openxmlformats.org/officeDocument/2006/relationships/tags" Target="../tags/tag1325.xml"/><Relationship Id="rId39" Type="http://schemas.openxmlformats.org/officeDocument/2006/relationships/tags" Target="../tags/tag1338.xml"/><Relationship Id="rId21" Type="http://schemas.openxmlformats.org/officeDocument/2006/relationships/tags" Target="../tags/tag1320.xml"/><Relationship Id="rId34" Type="http://schemas.openxmlformats.org/officeDocument/2006/relationships/tags" Target="../tags/tag1333.xml"/><Relationship Id="rId42" Type="http://schemas.openxmlformats.org/officeDocument/2006/relationships/tags" Target="../tags/tag1341.xml"/><Relationship Id="rId47" Type="http://schemas.openxmlformats.org/officeDocument/2006/relationships/tags" Target="../tags/tag1346.xml"/><Relationship Id="rId50" Type="http://schemas.openxmlformats.org/officeDocument/2006/relationships/tags" Target="../tags/tag1349.xml"/><Relationship Id="rId55" Type="http://schemas.openxmlformats.org/officeDocument/2006/relationships/tags" Target="../tags/tag1354.xml"/><Relationship Id="rId63" Type="http://schemas.openxmlformats.org/officeDocument/2006/relationships/tags" Target="../tags/tag1362.xml"/><Relationship Id="rId68" Type="http://schemas.openxmlformats.org/officeDocument/2006/relationships/tags" Target="../tags/tag1367.xml"/><Relationship Id="rId76" Type="http://schemas.openxmlformats.org/officeDocument/2006/relationships/tags" Target="../tags/tag1375.xml"/><Relationship Id="rId7" Type="http://schemas.openxmlformats.org/officeDocument/2006/relationships/tags" Target="../tags/tag1306.xml"/><Relationship Id="rId71" Type="http://schemas.openxmlformats.org/officeDocument/2006/relationships/tags" Target="../tags/tag1370.xml"/><Relationship Id="rId2" Type="http://schemas.openxmlformats.org/officeDocument/2006/relationships/tags" Target="../tags/tag1301.xml"/><Relationship Id="rId16" Type="http://schemas.openxmlformats.org/officeDocument/2006/relationships/tags" Target="../tags/tag1315.xml"/><Relationship Id="rId29" Type="http://schemas.openxmlformats.org/officeDocument/2006/relationships/tags" Target="../tags/tag1328.xml"/><Relationship Id="rId11" Type="http://schemas.openxmlformats.org/officeDocument/2006/relationships/tags" Target="../tags/tag1310.xml"/><Relationship Id="rId24" Type="http://schemas.openxmlformats.org/officeDocument/2006/relationships/tags" Target="../tags/tag1323.xml"/><Relationship Id="rId32" Type="http://schemas.openxmlformats.org/officeDocument/2006/relationships/tags" Target="../tags/tag1331.xml"/><Relationship Id="rId37" Type="http://schemas.openxmlformats.org/officeDocument/2006/relationships/tags" Target="../tags/tag1336.xml"/><Relationship Id="rId40" Type="http://schemas.openxmlformats.org/officeDocument/2006/relationships/tags" Target="../tags/tag1339.xml"/><Relationship Id="rId45" Type="http://schemas.openxmlformats.org/officeDocument/2006/relationships/tags" Target="../tags/tag1344.xml"/><Relationship Id="rId53" Type="http://schemas.openxmlformats.org/officeDocument/2006/relationships/tags" Target="../tags/tag1352.xml"/><Relationship Id="rId58" Type="http://schemas.openxmlformats.org/officeDocument/2006/relationships/tags" Target="../tags/tag1357.xml"/><Relationship Id="rId66" Type="http://schemas.openxmlformats.org/officeDocument/2006/relationships/tags" Target="../tags/tag1365.xml"/><Relationship Id="rId74" Type="http://schemas.openxmlformats.org/officeDocument/2006/relationships/tags" Target="../tags/tag1373.xml"/><Relationship Id="rId79" Type="http://schemas.openxmlformats.org/officeDocument/2006/relationships/notesSlide" Target="../notesSlides/notesSlide34.xml"/><Relationship Id="rId5" Type="http://schemas.openxmlformats.org/officeDocument/2006/relationships/tags" Target="../tags/tag1304.xml"/><Relationship Id="rId61" Type="http://schemas.openxmlformats.org/officeDocument/2006/relationships/tags" Target="../tags/tag1360.xml"/><Relationship Id="rId10" Type="http://schemas.openxmlformats.org/officeDocument/2006/relationships/tags" Target="../tags/tag1309.xml"/><Relationship Id="rId19" Type="http://schemas.openxmlformats.org/officeDocument/2006/relationships/tags" Target="../tags/tag1318.xml"/><Relationship Id="rId31" Type="http://schemas.openxmlformats.org/officeDocument/2006/relationships/tags" Target="../tags/tag1330.xml"/><Relationship Id="rId44" Type="http://schemas.openxmlformats.org/officeDocument/2006/relationships/tags" Target="../tags/tag1343.xml"/><Relationship Id="rId52" Type="http://schemas.openxmlformats.org/officeDocument/2006/relationships/tags" Target="../tags/tag1351.xml"/><Relationship Id="rId60" Type="http://schemas.openxmlformats.org/officeDocument/2006/relationships/tags" Target="../tags/tag1359.xml"/><Relationship Id="rId65" Type="http://schemas.openxmlformats.org/officeDocument/2006/relationships/tags" Target="../tags/tag1364.xml"/><Relationship Id="rId73" Type="http://schemas.openxmlformats.org/officeDocument/2006/relationships/tags" Target="../tags/tag1372.xml"/><Relationship Id="rId78" Type="http://schemas.openxmlformats.org/officeDocument/2006/relationships/slideLayout" Target="../slideLayouts/slideLayout7.xml"/><Relationship Id="rId4" Type="http://schemas.openxmlformats.org/officeDocument/2006/relationships/tags" Target="../tags/tag1303.xml"/><Relationship Id="rId9" Type="http://schemas.openxmlformats.org/officeDocument/2006/relationships/tags" Target="../tags/tag1308.xml"/><Relationship Id="rId14" Type="http://schemas.openxmlformats.org/officeDocument/2006/relationships/tags" Target="../tags/tag1313.xml"/><Relationship Id="rId22" Type="http://schemas.openxmlformats.org/officeDocument/2006/relationships/tags" Target="../tags/tag1321.xml"/><Relationship Id="rId27" Type="http://schemas.openxmlformats.org/officeDocument/2006/relationships/tags" Target="../tags/tag1326.xml"/><Relationship Id="rId30" Type="http://schemas.openxmlformats.org/officeDocument/2006/relationships/tags" Target="../tags/tag1329.xml"/><Relationship Id="rId35" Type="http://schemas.openxmlformats.org/officeDocument/2006/relationships/tags" Target="../tags/tag1334.xml"/><Relationship Id="rId43" Type="http://schemas.openxmlformats.org/officeDocument/2006/relationships/tags" Target="../tags/tag1342.xml"/><Relationship Id="rId48" Type="http://schemas.openxmlformats.org/officeDocument/2006/relationships/tags" Target="../tags/tag1347.xml"/><Relationship Id="rId56" Type="http://schemas.openxmlformats.org/officeDocument/2006/relationships/tags" Target="../tags/tag1355.xml"/><Relationship Id="rId64" Type="http://schemas.openxmlformats.org/officeDocument/2006/relationships/tags" Target="../tags/tag1363.xml"/><Relationship Id="rId69" Type="http://schemas.openxmlformats.org/officeDocument/2006/relationships/tags" Target="../tags/tag1368.xml"/><Relationship Id="rId77" Type="http://schemas.openxmlformats.org/officeDocument/2006/relationships/tags" Target="../tags/tag1376.xml"/><Relationship Id="rId8" Type="http://schemas.openxmlformats.org/officeDocument/2006/relationships/tags" Target="../tags/tag1307.xml"/><Relationship Id="rId51" Type="http://schemas.openxmlformats.org/officeDocument/2006/relationships/tags" Target="../tags/tag1350.xml"/><Relationship Id="rId72" Type="http://schemas.openxmlformats.org/officeDocument/2006/relationships/tags" Target="../tags/tag1371.xml"/><Relationship Id="rId3" Type="http://schemas.openxmlformats.org/officeDocument/2006/relationships/tags" Target="../tags/tag1302.xml"/><Relationship Id="rId12" Type="http://schemas.openxmlformats.org/officeDocument/2006/relationships/tags" Target="../tags/tag1311.xml"/><Relationship Id="rId17" Type="http://schemas.openxmlformats.org/officeDocument/2006/relationships/tags" Target="../tags/tag1316.xml"/><Relationship Id="rId25" Type="http://schemas.openxmlformats.org/officeDocument/2006/relationships/tags" Target="../tags/tag1324.xml"/><Relationship Id="rId33" Type="http://schemas.openxmlformats.org/officeDocument/2006/relationships/tags" Target="../tags/tag1332.xml"/><Relationship Id="rId38" Type="http://schemas.openxmlformats.org/officeDocument/2006/relationships/tags" Target="../tags/tag1337.xml"/><Relationship Id="rId46" Type="http://schemas.openxmlformats.org/officeDocument/2006/relationships/tags" Target="../tags/tag1345.xml"/><Relationship Id="rId59" Type="http://schemas.openxmlformats.org/officeDocument/2006/relationships/tags" Target="../tags/tag1358.xml"/><Relationship Id="rId67" Type="http://schemas.openxmlformats.org/officeDocument/2006/relationships/tags" Target="../tags/tag1366.xml"/><Relationship Id="rId20" Type="http://schemas.openxmlformats.org/officeDocument/2006/relationships/tags" Target="../tags/tag1319.xml"/><Relationship Id="rId41" Type="http://schemas.openxmlformats.org/officeDocument/2006/relationships/tags" Target="../tags/tag1340.xml"/><Relationship Id="rId54" Type="http://schemas.openxmlformats.org/officeDocument/2006/relationships/tags" Target="../tags/tag1353.xml"/><Relationship Id="rId62" Type="http://schemas.openxmlformats.org/officeDocument/2006/relationships/tags" Target="../tags/tag1361.xml"/><Relationship Id="rId70" Type="http://schemas.openxmlformats.org/officeDocument/2006/relationships/tags" Target="../tags/tag1369.xml"/><Relationship Id="rId75" Type="http://schemas.openxmlformats.org/officeDocument/2006/relationships/tags" Target="../tags/tag1374.xml"/><Relationship Id="rId1" Type="http://schemas.openxmlformats.org/officeDocument/2006/relationships/tags" Target="../tags/tag1300.xml"/><Relationship Id="rId6" Type="http://schemas.openxmlformats.org/officeDocument/2006/relationships/tags" Target="../tags/tag1305.xml"/><Relationship Id="rId15" Type="http://schemas.openxmlformats.org/officeDocument/2006/relationships/tags" Target="../tags/tag1314.xml"/><Relationship Id="rId23" Type="http://schemas.openxmlformats.org/officeDocument/2006/relationships/tags" Target="../tags/tag1322.xml"/><Relationship Id="rId28" Type="http://schemas.openxmlformats.org/officeDocument/2006/relationships/tags" Target="../tags/tag1327.xml"/><Relationship Id="rId36" Type="http://schemas.openxmlformats.org/officeDocument/2006/relationships/tags" Target="../tags/tag1335.xml"/><Relationship Id="rId49" Type="http://schemas.openxmlformats.org/officeDocument/2006/relationships/tags" Target="../tags/tag1348.xml"/><Relationship Id="rId57" Type="http://schemas.openxmlformats.org/officeDocument/2006/relationships/tags" Target="../tags/tag13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78.xml"/><Relationship Id="rId1" Type="http://schemas.openxmlformats.org/officeDocument/2006/relationships/tags" Target="../tags/tag1377.xml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391.xml"/><Relationship Id="rId18" Type="http://schemas.openxmlformats.org/officeDocument/2006/relationships/tags" Target="../tags/tag1396.xml"/><Relationship Id="rId26" Type="http://schemas.openxmlformats.org/officeDocument/2006/relationships/tags" Target="../tags/tag1404.xml"/><Relationship Id="rId39" Type="http://schemas.openxmlformats.org/officeDocument/2006/relationships/tags" Target="../tags/tag1417.xml"/><Relationship Id="rId21" Type="http://schemas.openxmlformats.org/officeDocument/2006/relationships/tags" Target="../tags/tag1399.xml"/><Relationship Id="rId34" Type="http://schemas.openxmlformats.org/officeDocument/2006/relationships/tags" Target="../tags/tag1412.xml"/><Relationship Id="rId42" Type="http://schemas.openxmlformats.org/officeDocument/2006/relationships/tags" Target="../tags/tag1420.xml"/><Relationship Id="rId47" Type="http://schemas.openxmlformats.org/officeDocument/2006/relationships/tags" Target="../tags/tag1425.xml"/><Relationship Id="rId50" Type="http://schemas.openxmlformats.org/officeDocument/2006/relationships/tags" Target="../tags/tag1428.xml"/><Relationship Id="rId55" Type="http://schemas.openxmlformats.org/officeDocument/2006/relationships/tags" Target="../tags/tag1433.xml"/><Relationship Id="rId63" Type="http://schemas.openxmlformats.org/officeDocument/2006/relationships/tags" Target="../tags/tag1441.xml"/><Relationship Id="rId68" Type="http://schemas.openxmlformats.org/officeDocument/2006/relationships/tags" Target="../tags/tag1446.xml"/><Relationship Id="rId76" Type="http://schemas.openxmlformats.org/officeDocument/2006/relationships/tags" Target="../tags/tag1454.xml"/><Relationship Id="rId7" Type="http://schemas.openxmlformats.org/officeDocument/2006/relationships/tags" Target="../tags/tag1385.xml"/><Relationship Id="rId71" Type="http://schemas.openxmlformats.org/officeDocument/2006/relationships/tags" Target="../tags/tag1449.xml"/><Relationship Id="rId2" Type="http://schemas.openxmlformats.org/officeDocument/2006/relationships/tags" Target="../tags/tag1380.xml"/><Relationship Id="rId16" Type="http://schemas.openxmlformats.org/officeDocument/2006/relationships/tags" Target="../tags/tag1394.xml"/><Relationship Id="rId29" Type="http://schemas.openxmlformats.org/officeDocument/2006/relationships/tags" Target="../tags/tag1407.xml"/><Relationship Id="rId11" Type="http://schemas.openxmlformats.org/officeDocument/2006/relationships/tags" Target="../tags/tag1389.xml"/><Relationship Id="rId24" Type="http://schemas.openxmlformats.org/officeDocument/2006/relationships/tags" Target="../tags/tag1402.xml"/><Relationship Id="rId32" Type="http://schemas.openxmlformats.org/officeDocument/2006/relationships/tags" Target="../tags/tag1410.xml"/><Relationship Id="rId37" Type="http://schemas.openxmlformats.org/officeDocument/2006/relationships/tags" Target="../tags/tag1415.xml"/><Relationship Id="rId40" Type="http://schemas.openxmlformats.org/officeDocument/2006/relationships/tags" Target="../tags/tag1418.xml"/><Relationship Id="rId45" Type="http://schemas.openxmlformats.org/officeDocument/2006/relationships/tags" Target="../tags/tag1423.xml"/><Relationship Id="rId53" Type="http://schemas.openxmlformats.org/officeDocument/2006/relationships/tags" Target="../tags/tag1431.xml"/><Relationship Id="rId58" Type="http://schemas.openxmlformats.org/officeDocument/2006/relationships/tags" Target="../tags/tag1436.xml"/><Relationship Id="rId66" Type="http://schemas.openxmlformats.org/officeDocument/2006/relationships/tags" Target="../tags/tag1444.xml"/><Relationship Id="rId74" Type="http://schemas.openxmlformats.org/officeDocument/2006/relationships/tags" Target="../tags/tag1452.xml"/><Relationship Id="rId5" Type="http://schemas.openxmlformats.org/officeDocument/2006/relationships/tags" Target="../tags/tag1383.xml"/><Relationship Id="rId15" Type="http://schemas.openxmlformats.org/officeDocument/2006/relationships/tags" Target="../tags/tag1393.xml"/><Relationship Id="rId23" Type="http://schemas.openxmlformats.org/officeDocument/2006/relationships/tags" Target="../tags/tag1401.xml"/><Relationship Id="rId28" Type="http://schemas.openxmlformats.org/officeDocument/2006/relationships/tags" Target="../tags/tag1406.xml"/><Relationship Id="rId36" Type="http://schemas.openxmlformats.org/officeDocument/2006/relationships/tags" Target="../tags/tag1414.xml"/><Relationship Id="rId49" Type="http://schemas.openxmlformats.org/officeDocument/2006/relationships/tags" Target="../tags/tag1427.xml"/><Relationship Id="rId57" Type="http://schemas.openxmlformats.org/officeDocument/2006/relationships/tags" Target="../tags/tag1435.xml"/><Relationship Id="rId61" Type="http://schemas.openxmlformats.org/officeDocument/2006/relationships/tags" Target="../tags/tag1439.xml"/><Relationship Id="rId10" Type="http://schemas.openxmlformats.org/officeDocument/2006/relationships/tags" Target="../tags/tag1388.xml"/><Relationship Id="rId19" Type="http://schemas.openxmlformats.org/officeDocument/2006/relationships/tags" Target="../tags/tag1397.xml"/><Relationship Id="rId31" Type="http://schemas.openxmlformats.org/officeDocument/2006/relationships/tags" Target="../tags/tag1409.xml"/><Relationship Id="rId44" Type="http://schemas.openxmlformats.org/officeDocument/2006/relationships/tags" Target="../tags/tag1422.xml"/><Relationship Id="rId52" Type="http://schemas.openxmlformats.org/officeDocument/2006/relationships/tags" Target="../tags/tag1430.xml"/><Relationship Id="rId60" Type="http://schemas.openxmlformats.org/officeDocument/2006/relationships/tags" Target="../tags/tag1438.xml"/><Relationship Id="rId65" Type="http://schemas.openxmlformats.org/officeDocument/2006/relationships/tags" Target="../tags/tag1443.xml"/><Relationship Id="rId73" Type="http://schemas.openxmlformats.org/officeDocument/2006/relationships/tags" Target="../tags/tag1451.xml"/><Relationship Id="rId78" Type="http://schemas.openxmlformats.org/officeDocument/2006/relationships/notesSlide" Target="../notesSlides/notesSlide36.xml"/><Relationship Id="rId4" Type="http://schemas.openxmlformats.org/officeDocument/2006/relationships/tags" Target="../tags/tag1382.xml"/><Relationship Id="rId9" Type="http://schemas.openxmlformats.org/officeDocument/2006/relationships/tags" Target="../tags/tag1387.xml"/><Relationship Id="rId14" Type="http://schemas.openxmlformats.org/officeDocument/2006/relationships/tags" Target="../tags/tag1392.xml"/><Relationship Id="rId22" Type="http://schemas.openxmlformats.org/officeDocument/2006/relationships/tags" Target="../tags/tag1400.xml"/><Relationship Id="rId27" Type="http://schemas.openxmlformats.org/officeDocument/2006/relationships/tags" Target="../tags/tag1405.xml"/><Relationship Id="rId30" Type="http://schemas.openxmlformats.org/officeDocument/2006/relationships/tags" Target="../tags/tag1408.xml"/><Relationship Id="rId35" Type="http://schemas.openxmlformats.org/officeDocument/2006/relationships/tags" Target="../tags/tag1413.xml"/><Relationship Id="rId43" Type="http://schemas.openxmlformats.org/officeDocument/2006/relationships/tags" Target="../tags/tag1421.xml"/><Relationship Id="rId48" Type="http://schemas.openxmlformats.org/officeDocument/2006/relationships/tags" Target="../tags/tag1426.xml"/><Relationship Id="rId56" Type="http://schemas.openxmlformats.org/officeDocument/2006/relationships/tags" Target="../tags/tag1434.xml"/><Relationship Id="rId64" Type="http://schemas.openxmlformats.org/officeDocument/2006/relationships/tags" Target="../tags/tag1442.xml"/><Relationship Id="rId69" Type="http://schemas.openxmlformats.org/officeDocument/2006/relationships/tags" Target="../tags/tag1447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386.xml"/><Relationship Id="rId51" Type="http://schemas.openxmlformats.org/officeDocument/2006/relationships/tags" Target="../tags/tag1429.xml"/><Relationship Id="rId72" Type="http://schemas.openxmlformats.org/officeDocument/2006/relationships/tags" Target="../tags/tag1450.xml"/><Relationship Id="rId3" Type="http://schemas.openxmlformats.org/officeDocument/2006/relationships/tags" Target="../tags/tag1381.xml"/><Relationship Id="rId12" Type="http://schemas.openxmlformats.org/officeDocument/2006/relationships/tags" Target="../tags/tag1390.xml"/><Relationship Id="rId17" Type="http://schemas.openxmlformats.org/officeDocument/2006/relationships/tags" Target="../tags/tag1395.xml"/><Relationship Id="rId25" Type="http://schemas.openxmlformats.org/officeDocument/2006/relationships/tags" Target="../tags/tag1403.xml"/><Relationship Id="rId33" Type="http://schemas.openxmlformats.org/officeDocument/2006/relationships/tags" Target="../tags/tag1411.xml"/><Relationship Id="rId38" Type="http://schemas.openxmlformats.org/officeDocument/2006/relationships/tags" Target="../tags/tag1416.xml"/><Relationship Id="rId46" Type="http://schemas.openxmlformats.org/officeDocument/2006/relationships/tags" Target="../tags/tag1424.xml"/><Relationship Id="rId59" Type="http://schemas.openxmlformats.org/officeDocument/2006/relationships/tags" Target="../tags/tag1437.xml"/><Relationship Id="rId67" Type="http://schemas.openxmlformats.org/officeDocument/2006/relationships/tags" Target="../tags/tag1445.xml"/><Relationship Id="rId20" Type="http://schemas.openxmlformats.org/officeDocument/2006/relationships/tags" Target="../tags/tag1398.xml"/><Relationship Id="rId41" Type="http://schemas.openxmlformats.org/officeDocument/2006/relationships/tags" Target="../tags/tag1419.xml"/><Relationship Id="rId54" Type="http://schemas.openxmlformats.org/officeDocument/2006/relationships/tags" Target="../tags/tag1432.xml"/><Relationship Id="rId62" Type="http://schemas.openxmlformats.org/officeDocument/2006/relationships/tags" Target="../tags/tag1440.xml"/><Relationship Id="rId70" Type="http://schemas.openxmlformats.org/officeDocument/2006/relationships/tags" Target="../tags/tag1448.xml"/><Relationship Id="rId75" Type="http://schemas.openxmlformats.org/officeDocument/2006/relationships/tags" Target="../tags/tag1453.xml"/><Relationship Id="rId1" Type="http://schemas.openxmlformats.org/officeDocument/2006/relationships/tags" Target="../tags/tag1379.xml"/><Relationship Id="rId6" Type="http://schemas.openxmlformats.org/officeDocument/2006/relationships/tags" Target="../tags/tag1384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467.xml"/><Relationship Id="rId18" Type="http://schemas.openxmlformats.org/officeDocument/2006/relationships/tags" Target="../tags/tag1472.xml"/><Relationship Id="rId26" Type="http://schemas.openxmlformats.org/officeDocument/2006/relationships/tags" Target="../tags/tag1480.xml"/><Relationship Id="rId39" Type="http://schemas.openxmlformats.org/officeDocument/2006/relationships/tags" Target="../tags/tag1493.xml"/><Relationship Id="rId21" Type="http://schemas.openxmlformats.org/officeDocument/2006/relationships/tags" Target="../tags/tag1475.xml"/><Relationship Id="rId34" Type="http://schemas.openxmlformats.org/officeDocument/2006/relationships/tags" Target="../tags/tag1488.xml"/><Relationship Id="rId42" Type="http://schemas.openxmlformats.org/officeDocument/2006/relationships/tags" Target="../tags/tag1496.xml"/><Relationship Id="rId47" Type="http://schemas.openxmlformats.org/officeDocument/2006/relationships/tags" Target="../tags/tag1501.xml"/><Relationship Id="rId50" Type="http://schemas.openxmlformats.org/officeDocument/2006/relationships/tags" Target="../tags/tag1504.xml"/><Relationship Id="rId55" Type="http://schemas.openxmlformats.org/officeDocument/2006/relationships/tags" Target="../tags/tag1509.xml"/><Relationship Id="rId63" Type="http://schemas.openxmlformats.org/officeDocument/2006/relationships/tags" Target="../tags/tag1517.xml"/><Relationship Id="rId68" Type="http://schemas.openxmlformats.org/officeDocument/2006/relationships/tags" Target="../tags/tag1522.xml"/><Relationship Id="rId76" Type="http://schemas.openxmlformats.org/officeDocument/2006/relationships/tags" Target="../tags/tag1530.xml"/><Relationship Id="rId7" Type="http://schemas.openxmlformats.org/officeDocument/2006/relationships/tags" Target="../tags/tag1461.xml"/><Relationship Id="rId71" Type="http://schemas.openxmlformats.org/officeDocument/2006/relationships/tags" Target="../tags/tag1525.xml"/><Relationship Id="rId2" Type="http://schemas.openxmlformats.org/officeDocument/2006/relationships/tags" Target="../tags/tag1456.xml"/><Relationship Id="rId16" Type="http://schemas.openxmlformats.org/officeDocument/2006/relationships/tags" Target="../tags/tag1470.xml"/><Relationship Id="rId29" Type="http://schemas.openxmlformats.org/officeDocument/2006/relationships/tags" Target="../tags/tag1483.xml"/><Relationship Id="rId11" Type="http://schemas.openxmlformats.org/officeDocument/2006/relationships/tags" Target="../tags/tag1465.xml"/><Relationship Id="rId24" Type="http://schemas.openxmlformats.org/officeDocument/2006/relationships/tags" Target="../tags/tag1478.xml"/><Relationship Id="rId32" Type="http://schemas.openxmlformats.org/officeDocument/2006/relationships/tags" Target="../tags/tag1486.xml"/><Relationship Id="rId37" Type="http://schemas.openxmlformats.org/officeDocument/2006/relationships/tags" Target="../tags/tag1491.xml"/><Relationship Id="rId40" Type="http://schemas.openxmlformats.org/officeDocument/2006/relationships/tags" Target="../tags/tag1494.xml"/><Relationship Id="rId45" Type="http://schemas.openxmlformats.org/officeDocument/2006/relationships/tags" Target="../tags/tag1499.xml"/><Relationship Id="rId53" Type="http://schemas.openxmlformats.org/officeDocument/2006/relationships/tags" Target="../tags/tag1507.xml"/><Relationship Id="rId58" Type="http://schemas.openxmlformats.org/officeDocument/2006/relationships/tags" Target="../tags/tag1512.xml"/><Relationship Id="rId66" Type="http://schemas.openxmlformats.org/officeDocument/2006/relationships/tags" Target="../tags/tag1520.xml"/><Relationship Id="rId74" Type="http://schemas.openxmlformats.org/officeDocument/2006/relationships/tags" Target="../tags/tag1528.xml"/><Relationship Id="rId5" Type="http://schemas.openxmlformats.org/officeDocument/2006/relationships/tags" Target="../tags/tag1459.xml"/><Relationship Id="rId15" Type="http://schemas.openxmlformats.org/officeDocument/2006/relationships/tags" Target="../tags/tag1469.xml"/><Relationship Id="rId23" Type="http://schemas.openxmlformats.org/officeDocument/2006/relationships/tags" Target="../tags/tag1477.xml"/><Relationship Id="rId28" Type="http://schemas.openxmlformats.org/officeDocument/2006/relationships/tags" Target="../tags/tag1482.xml"/><Relationship Id="rId36" Type="http://schemas.openxmlformats.org/officeDocument/2006/relationships/tags" Target="../tags/tag1490.xml"/><Relationship Id="rId49" Type="http://schemas.openxmlformats.org/officeDocument/2006/relationships/tags" Target="../tags/tag1503.xml"/><Relationship Id="rId57" Type="http://schemas.openxmlformats.org/officeDocument/2006/relationships/tags" Target="../tags/tag1511.xml"/><Relationship Id="rId61" Type="http://schemas.openxmlformats.org/officeDocument/2006/relationships/tags" Target="../tags/tag1515.xml"/><Relationship Id="rId10" Type="http://schemas.openxmlformats.org/officeDocument/2006/relationships/tags" Target="../tags/tag1464.xml"/><Relationship Id="rId19" Type="http://schemas.openxmlformats.org/officeDocument/2006/relationships/tags" Target="../tags/tag1473.xml"/><Relationship Id="rId31" Type="http://schemas.openxmlformats.org/officeDocument/2006/relationships/tags" Target="../tags/tag1485.xml"/><Relationship Id="rId44" Type="http://schemas.openxmlformats.org/officeDocument/2006/relationships/tags" Target="../tags/tag1498.xml"/><Relationship Id="rId52" Type="http://schemas.openxmlformats.org/officeDocument/2006/relationships/tags" Target="../tags/tag1506.xml"/><Relationship Id="rId60" Type="http://schemas.openxmlformats.org/officeDocument/2006/relationships/tags" Target="../tags/tag1514.xml"/><Relationship Id="rId65" Type="http://schemas.openxmlformats.org/officeDocument/2006/relationships/tags" Target="../tags/tag1519.xml"/><Relationship Id="rId73" Type="http://schemas.openxmlformats.org/officeDocument/2006/relationships/tags" Target="../tags/tag1527.xml"/><Relationship Id="rId78" Type="http://schemas.openxmlformats.org/officeDocument/2006/relationships/notesSlide" Target="../notesSlides/notesSlide37.xml"/><Relationship Id="rId4" Type="http://schemas.openxmlformats.org/officeDocument/2006/relationships/tags" Target="../tags/tag1458.xml"/><Relationship Id="rId9" Type="http://schemas.openxmlformats.org/officeDocument/2006/relationships/tags" Target="../tags/tag1463.xml"/><Relationship Id="rId14" Type="http://schemas.openxmlformats.org/officeDocument/2006/relationships/tags" Target="../tags/tag1468.xml"/><Relationship Id="rId22" Type="http://schemas.openxmlformats.org/officeDocument/2006/relationships/tags" Target="../tags/tag1476.xml"/><Relationship Id="rId27" Type="http://schemas.openxmlformats.org/officeDocument/2006/relationships/tags" Target="../tags/tag1481.xml"/><Relationship Id="rId30" Type="http://schemas.openxmlformats.org/officeDocument/2006/relationships/tags" Target="../tags/tag1484.xml"/><Relationship Id="rId35" Type="http://schemas.openxmlformats.org/officeDocument/2006/relationships/tags" Target="../tags/tag1489.xml"/><Relationship Id="rId43" Type="http://schemas.openxmlformats.org/officeDocument/2006/relationships/tags" Target="../tags/tag1497.xml"/><Relationship Id="rId48" Type="http://schemas.openxmlformats.org/officeDocument/2006/relationships/tags" Target="../tags/tag1502.xml"/><Relationship Id="rId56" Type="http://schemas.openxmlformats.org/officeDocument/2006/relationships/tags" Target="../tags/tag1510.xml"/><Relationship Id="rId64" Type="http://schemas.openxmlformats.org/officeDocument/2006/relationships/tags" Target="../tags/tag1518.xml"/><Relationship Id="rId69" Type="http://schemas.openxmlformats.org/officeDocument/2006/relationships/tags" Target="../tags/tag1523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1462.xml"/><Relationship Id="rId51" Type="http://schemas.openxmlformats.org/officeDocument/2006/relationships/tags" Target="../tags/tag1505.xml"/><Relationship Id="rId72" Type="http://schemas.openxmlformats.org/officeDocument/2006/relationships/tags" Target="../tags/tag1526.xml"/><Relationship Id="rId3" Type="http://schemas.openxmlformats.org/officeDocument/2006/relationships/tags" Target="../tags/tag1457.xml"/><Relationship Id="rId12" Type="http://schemas.openxmlformats.org/officeDocument/2006/relationships/tags" Target="../tags/tag1466.xml"/><Relationship Id="rId17" Type="http://schemas.openxmlformats.org/officeDocument/2006/relationships/tags" Target="../tags/tag1471.xml"/><Relationship Id="rId25" Type="http://schemas.openxmlformats.org/officeDocument/2006/relationships/tags" Target="../tags/tag1479.xml"/><Relationship Id="rId33" Type="http://schemas.openxmlformats.org/officeDocument/2006/relationships/tags" Target="../tags/tag1487.xml"/><Relationship Id="rId38" Type="http://schemas.openxmlformats.org/officeDocument/2006/relationships/tags" Target="../tags/tag1492.xml"/><Relationship Id="rId46" Type="http://schemas.openxmlformats.org/officeDocument/2006/relationships/tags" Target="../tags/tag1500.xml"/><Relationship Id="rId59" Type="http://schemas.openxmlformats.org/officeDocument/2006/relationships/tags" Target="../tags/tag1513.xml"/><Relationship Id="rId67" Type="http://schemas.openxmlformats.org/officeDocument/2006/relationships/tags" Target="../tags/tag1521.xml"/><Relationship Id="rId20" Type="http://schemas.openxmlformats.org/officeDocument/2006/relationships/tags" Target="../tags/tag1474.xml"/><Relationship Id="rId41" Type="http://schemas.openxmlformats.org/officeDocument/2006/relationships/tags" Target="../tags/tag1495.xml"/><Relationship Id="rId54" Type="http://schemas.openxmlformats.org/officeDocument/2006/relationships/tags" Target="../tags/tag1508.xml"/><Relationship Id="rId62" Type="http://schemas.openxmlformats.org/officeDocument/2006/relationships/tags" Target="../tags/tag1516.xml"/><Relationship Id="rId70" Type="http://schemas.openxmlformats.org/officeDocument/2006/relationships/tags" Target="../tags/tag1524.xml"/><Relationship Id="rId75" Type="http://schemas.openxmlformats.org/officeDocument/2006/relationships/tags" Target="../tags/tag1529.xml"/><Relationship Id="rId1" Type="http://schemas.openxmlformats.org/officeDocument/2006/relationships/tags" Target="../tags/tag1455.xml"/><Relationship Id="rId6" Type="http://schemas.openxmlformats.org/officeDocument/2006/relationships/tags" Target="../tags/tag14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32.xml"/><Relationship Id="rId1" Type="http://schemas.openxmlformats.org/officeDocument/2006/relationships/tags" Target="../tags/tag1531.xml"/><Relationship Id="rId4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34.xml"/><Relationship Id="rId1" Type="http://schemas.openxmlformats.org/officeDocument/2006/relationships/tags" Target="../tags/tag1533.xml"/><Relationship Id="rId4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542.xml"/><Relationship Id="rId13" Type="http://schemas.openxmlformats.org/officeDocument/2006/relationships/tags" Target="../tags/tag1547.xml"/><Relationship Id="rId3" Type="http://schemas.openxmlformats.org/officeDocument/2006/relationships/tags" Target="../tags/tag1537.xml"/><Relationship Id="rId7" Type="http://schemas.openxmlformats.org/officeDocument/2006/relationships/tags" Target="../tags/tag1541.xml"/><Relationship Id="rId12" Type="http://schemas.openxmlformats.org/officeDocument/2006/relationships/tags" Target="../tags/tag1546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1536.xml"/><Relationship Id="rId16" Type="http://schemas.openxmlformats.org/officeDocument/2006/relationships/tags" Target="../tags/tag1550.xml"/><Relationship Id="rId1" Type="http://schemas.openxmlformats.org/officeDocument/2006/relationships/tags" Target="../tags/tag1535.xml"/><Relationship Id="rId6" Type="http://schemas.openxmlformats.org/officeDocument/2006/relationships/tags" Target="../tags/tag1540.xml"/><Relationship Id="rId11" Type="http://schemas.openxmlformats.org/officeDocument/2006/relationships/tags" Target="../tags/tag1545.xml"/><Relationship Id="rId5" Type="http://schemas.openxmlformats.org/officeDocument/2006/relationships/tags" Target="../tags/tag1539.xml"/><Relationship Id="rId15" Type="http://schemas.openxmlformats.org/officeDocument/2006/relationships/tags" Target="../tags/tag1549.xml"/><Relationship Id="rId10" Type="http://schemas.openxmlformats.org/officeDocument/2006/relationships/tags" Target="../tags/tag1544.xml"/><Relationship Id="rId4" Type="http://schemas.openxmlformats.org/officeDocument/2006/relationships/tags" Target="../tags/tag1538.xml"/><Relationship Id="rId9" Type="http://schemas.openxmlformats.org/officeDocument/2006/relationships/tags" Target="../tags/tag1543.xml"/><Relationship Id="rId14" Type="http://schemas.openxmlformats.org/officeDocument/2006/relationships/tags" Target="../tags/tag154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558.xml"/><Relationship Id="rId13" Type="http://schemas.openxmlformats.org/officeDocument/2006/relationships/tags" Target="../tags/tag1563.xml"/><Relationship Id="rId3" Type="http://schemas.openxmlformats.org/officeDocument/2006/relationships/tags" Target="../tags/tag1553.xml"/><Relationship Id="rId7" Type="http://schemas.openxmlformats.org/officeDocument/2006/relationships/tags" Target="../tags/tag1557.xml"/><Relationship Id="rId12" Type="http://schemas.openxmlformats.org/officeDocument/2006/relationships/tags" Target="../tags/tag1562.xml"/><Relationship Id="rId17" Type="http://schemas.openxmlformats.org/officeDocument/2006/relationships/slideLayout" Target="../slideLayouts/slideLayout50.xml"/><Relationship Id="rId2" Type="http://schemas.openxmlformats.org/officeDocument/2006/relationships/tags" Target="../tags/tag1552.xml"/><Relationship Id="rId16" Type="http://schemas.openxmlformats.org/officeDocument/2006/relationships/tags" Target="../tags/tag1566.xml"/><Relationship Id="rId1" Type="http://schemas.openxmlformats.org/officeDocument/2006/relationships/tags" Target="../tags/tag1551.xml"/><Relationship Id="rId6" Type="http://schemas.openxmlformats.org/officeDocument/2006/relationships/tags" Target="../tags/tag1556.xml"/><Relationship Id="rId11" Type="http://schemas.openxmlformats.org/officeDocument/2006/relationships/tags" Target="../tags/tag1561.xml"/><Relationship Id="rId5" Type="http://schemas.openxmlformats.org/officeDocument/2006/relationships/tags" Target="../tags/tag1555.xml"/><Relationship Id="rId15" Type="http://schemas.openxmlformats.org/officeDocument/2006/relationships/tags" Target="../tags/tag1565.xml"/><Relationship Id="rId10" Type="http://schemas.openxmlformats.org/officeDocument/2006/relationships/tags" Target="../tags/tag1560.xml"/><Relationship Id="rId4" Type="http://schemas.openxmlformats.org/officeDocument/2006/relationships/tags" Target="../tags/tag1554.xml"/><Relationship Id="rId9" Type="http://schemas.openxmlformats.org/officeDocument/2006/relationships/tags" Target="../tags/tag1559.xml"/><Relationship Id="rId14" Type="http://schemas.openxmlformats.org/officeDocument/2006/relationships/tags" Target="../tags/tag15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68.xml"/><Relationship Id="rId1" Type="http://schemas.openxmlformats.org/officeDocument/2006/relationships/tags" Target="../tags/tag1567.xml"/><Relationship Id="rId4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50" Type="http://schemas.openxmlformats.org/officeDocument/2006/relationships/tags" Target="../tags/tag74.xml"/><Relationship Id="rId55" Type="http://schemas.openxmlformats.org/officeDocument/2006/relationships/tags" Target="../tags/tag79.xml"/><Relationship Id="rId63" Type="http://schemas.openxmlformats.org/officeDocument/2006/relationships/tags" Target="../tags/tag87.xml"/><Relationship Id="rId68" Type="http://schemas.openxmlformats.org/officeDocument/2006/relationships/tags" Target="../tags/tag92.xml"/><Relationship Id="rId76" Type="http://schemas.openxmlformats.org/officeDocument/2006/relationships/tags" Target="../tags/tag100.xml"/><Relationship Id="rId7" Type="http://schemas.openxmlformats.org/officeDocument/2006/relationships/tags" Target="../tags/tag31.xml"/><Relationship Id="rId71" Type="http://schemas.openxmlformats.org/officeDocument/2006/relationships/tags" Target="../tags/tag95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tags" Target="../tags/tag77.xml"/><Relationship Id="rId58" Type="http://schemas.openxmlformats.org/officeDocument/2006/relationships/tags" Target="../tags/tag82.xml"/><Relationship Id="rId66" Type="http://schemas.openxmlformats.org/officeDocument/2006/relationships/tags" Target="../tags/tag90.xml"/><Relationship Id="rId74" Type="http://schemas.openxmlformats.org/officeDocument/2006/relationships/tags" Target="../tags/tag98.xml"/><Relationship Id="rId79" Type="http://schemas.openxmlformats.org/officeDocument/2006/relationships/tags" Target="../tags/tag103.xml"/><Relationship Id="rId5" Type="http://schemas.openxmlformats.org/officeDocument/2006/relationships/tags" Target="../tags/tag29.xml"/><Relationship Id="rId61" Type="http://schemas.openxmlformats.org/officeDocument/2006/relationships/tags" Target="../tags/tag85.xml"/><Relationship Id="rId82" Type="http://schemas.openxmlformats.org/officeDocument/2006/relationships/slideLayout" Target="../slideLayouts/slideLayout19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tags" Target="../tags/tag76.xml"/><Relationship Id="rId60" Type="http://schemas.openxmlformats.org/officeDocument/2006/relationships/tags" Target="../tags/tag84.xml"/><Relationship Id="rId65" Type="http://schemas.openxmlformats.org/officeDocument/2006/relationships/tags" Target="../tags/tag89.xml"/><Relationship Id="rId73" Type="http://schemas.openxmlformats.org/officeDocument/2006/relationships/tags" Target="../tags/tag97.xml"/><Relationship Id="rId78" Type="http://schemas.openxmlformats.org/officeDocument/2006/relationships/tags" Target="../tags/tag102.xml"/><Relationship Id="rId81" Type="http://schemas.openxmlformats.org/officeDocument/2006/relationships/tags" Target="../tags/tag10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56" Type="http://schemas.openxmlformats.org/officeDocument/2006/relationships/tags" Target="../tags/tag80.xml"/><Relationship Id="rId64" Type="http://schemas.openxmlformats.org/officeDocument/2006/relationships/tags" Target="../tags/tag88.xml"/><Relationship Id="rId69" Type="http://schemas.openxmlformats.org/officeDocument/2006/relationships/tags" Target="../tags/tag93.xml"/><Relationship Id="rId77" Type="http://schemas.openxmlformats.org/officeDocument/2006/relationships/tags" Target="../tags/tag101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72" Type="http://schemas.openxmlformats.org/officeDocument/2006/relationships/tags" Target="../tags/tag96.xml"/><Relationship Id="rId80" Type="http://schemas.openxmlformats.org/officeDocument/2006/relationships/tags" Target="../tags/tag104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59" Type="http://schemas.openxmlformats.org/officeDocument/2006/relationships/tags" Target="../tags/tag83.xml"/><Relationship Id="rId67" Type="http://schemas.openxmlformats.org/officeDocument/2006/relationships/tags" Target="../tags/tag91.xml"/><Relationship Id="rId20" Type="http://schemas.openxmlformats.org/officeDocument/2006/relationships/tags" Target="../tags/tag44.xml"/><Relationship Id="rId41" Type="http://schemas.openxmlformats.org/officeDocument/2006/relationships/tags" Target="../tags/tag65.xml"/><Relationship Id="rId54" Type="http://schemas.openxmlformats.org/officeDocument/2006/relationships/tags" Target="../tags/tag78.xml"/><Relationship Id="rId62" Type="http://schemas.openxmlformats.org/officeDocument/2006/relationships/tags" Target="../tags/tag86.xml"/><Relationship Id="rId70" Type="http://schemas.openxmlformats.org/officeDocument/2006/relationships/tags" Target="../tags/tag94.xml"/><Relationship Id="rId75" Type="http://schemas.openxmlformats.org/officeDocument/2006/relationships/tags" Target="../tags/tag99.xml"/><Relationship Id="rId83" Type="http://schemas.openxmlformats.org/officeDocument/2006/relationships/notesSlide" Target="../notesSlides/notesSlide4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57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31.xml"/><Relationship Id="rId117" Type="http://schemas.openxmlformats.org/officeDocument/2006/relationships/tags" Target="../tags/tag222.xml"/><Relationship Id="rId21" Type="http://schemas.openxmlformats.org/officeDocument/2006/relationships/tags" Target="../tags/tag126.xml"/><Relationship Id="rId42" Type="http://schemas.openxmlformats.org/officeDocument/2006/relationships/tags" Target="../tags/tag147.xml"/><Relationship Id="rId47" Type="http://schemas.openxmlformats.org/officeDocument/2006/relationships/tags" Target="../tags/tag152.xml"/><Relationship Id="rId63" Type="http://schemas.openxmlformats.org/officeDocument/2006/relationships/tags" Target="../tags/tag168.xml"/><Relationship Id="rId68" Type="http://schemas.openxmlformats.org/officeDocument/2006/relationships/tags" Target="../tags/tag173.xml"/><Relationship Id="rId84" Type="http://schemas.openxmlformats.org/officeDocument/2006/relationships/tags" Target="../tags/tag189.xml"/><Relationship Id="rId89" Type="http://schemas.openxmlformats.org/officeDocument/2006/relationships/tags" Target="../tags/tag194.xml"/><Relationship Id="rId112" Type="http://schemas.openxmlformats.org/officeDocument/2006/relationships/tags" Target="../tags/tag217.xml"/><Relationship Id="rId133" Type="http://schemas.openxmlformats.org/officeDocument/2006/relationships/tags" Target="../tags/tag238.xml"/><Relationship Id="rId138" Type="http://schemas.openxmlformats.org/officeDocument/2006/relationships/notesSlide" Target="../notesSlides/notesSlide5.xml"/><Relationship Id="rId16" Type="http://schemas.openxmlformats.org/officeDocument/2006/relationships/tags" Target="../tags/tag121.xml"/><Relationship Id="rId107" Type="http://schemas.openxmlformats.org/officeDocument/2006/relationships/tags" Target="../tags/tag212.xml"/><Relationship Id="rId11" Type="http://schemas.openxmlformats.org/officeDocument/2006/relationships/tags" Target="../tags/tag116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53" Type="http://schemas.openxmlformats.org/officeDocument/2006/relationships/tags" Target="../tags/tag158.xml"/><Relationship Id="rId58" Type="http://schemas.openxmlformats.org/officeDocument/2006/relationships/tags" Target="../tags/tag163.xml"/><Relationship Id="rId74" Type="http://schemas.openxmlformats.org/officeDocument/2006/relationships/tags" Target="../tags/tag179.xml"/><Relationship Id="rId79" Type="http://schemas.openxmlformats.org/officeDocument/2006/relationships/tags" Target="../tags/tag184.xml"/><Relationship Id="rId102" Type="http://schemas.openxmlformats.org/officeDocument/2006/relationships/tags" Target="../tags/tag207.xml"/><Relationship Id="rId123" Type="http://schemas.openxmlformats.org/officeDocument/2006/relationships/tags" Target="../tags/tag228.xml"/><Relationship Id="rId128" Type="http://schemas.openxmlformats.org/officeDocument/2006/relationships/tags" Target="../tags/tag233.xml"/><Relationship Id="rId5" Type="http://schemas.openxmlformats.org/officeDocument/2006/relationships/tags" Target="../tags/tag110.xml"/><Relationship Id="rId90" Type="http://schemas.openxmlformats.org/officeDocument/2006/relationships/tags" Target="../tags/tag195.xml"/><Relationship Id="rId95" Type="http://schemas.openxmlformats.org/officeDocument/2006/relationships/tags" Target="../tags/tag200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43" Type="http://schemas.openxmlformats.org/officeDocument/2006/relationships/tags" Target="../tags/tag148.xml"/><Relationship Id="rId48" Type="http://schemas.openxmlformats.org/officeDocument/2006/relationships/tags" Target="../tags/tag153.xml"/><Relationship Id="rId56" Type="http://schemas.openxmlformats.org/officeDocument/2006/relationships/tags" Target="../tags/tag161.xml"/><Relationship Id="rId64" Type="http://schemas.openxmlformats.org/officeDocument/2006/relationships/tags" Target="../tags/tag169.xml"/><Relationship Id="rId69" Type="http://schemas.openxmlformats.org/officeDocument/2006/relationships/tags" Target="../tags/tag174.xml"/><Relationship Id="rId77" Type="http://schemas.openxmlformats.org/officeDocument/2006/relationships/tags" Target="../tags/tag182.xml"/><Relationship Id="rId100" Type="http://schemas.openxmlformats.org/officeDocument/2006/relationships/tags" Target="../tags/tag205.xml"/><Relationship Id="rId105" Type="http://schemas.openxmlformats.org/officeDocument/2006/relationships/tags" Target="../tags/tag210.xml"/><Relationship Id="rId113" Type="http://schemas.openxmlformats.org/officeDocument/2006/relationships/tags" Target="../tags/tag218.xml"/><Relationship Id="rId118" Type="http://schemas.openxmlformats.org/officeDocument/2006/relationships/tags" Target="../tags/tag223.xml"/><Relationship Id="rId126" Type="http://schemas.openxmlformats.org/officeDocument/2006/relationships/tags" Target="../tags/tag231.xml"/><Relationship Id="rId134" Type="http://schemas.openxmlformats.org/officeDocument/2006/relationships/tags" Target="../tags/tag239.xml"/><Relationship Id="rId8" Type="http://schemas.openxmlformats.org/officeDocument/2006/relationships/tags" Target="../tags/tag113.xml"/><Relationship Id="rId51" Type="http://schemas.openxmlformats.org/officeDocument/2006/relationships/tags" Target="../tags/tag156.xml"/><Relationship Id="rId72" Type="http://schemas.openxmlformats.org/officeDocument/2006/relationships/tags" Target="../tags/tag177.xml"/><Relationship Id="rId80" Type="http://schemas.openxmlformats.org/officeDocument/2006/relationships/tags" Target="../tags/tag185.xml"/><Relationship Id="rId85" Type="http://schemas.openxmlformats.org/officeDocument/2006/relationships/tags" Target="../tags/tag190.xml"/><Relationship Id="rId93" Type="http://schemas.openxmlformats.org/officeDocument/2006/relationships/tags" Target="../tags/tag198.xml"/><Relationship Id="rId98" Type="http://schemas.openxmlformats.org/officeDocument/2006/relationships/tags" Target="../tags/tag203.xml"/><Relationship Id="rId121" Type="http://schemas.openxmlformats.org/officeDocument/2006/relationships/tags" Target="../tags/tag226.xml"/><Relationship Id="rId3" Type="http://schemas.openxmlformats.org/officeDocument/2006/relationships/tags" Target="../tags/tag108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46" Type="http://schemas.openxmlformats.org/officeDocument/2006/relationships/tags" Target="../tags/tag151.xml"/><Relationship Id="rId59" Type="http://schemas.openxmlformats.org/officeDocument/2006/relationships/tags" Target="../tags/tag164.xml"/><Relationship Id="rId67" Type="http://schemas.openxmlformats.org/officeDocument/2006/relationships/tags" Target="../tags/tag172.xml"/><Relationship Id="rId103" Type="http://schemas.openxmlformats.org/officeDocument/2006/relationships/tags" Target="../tags/tag208.xml"/><Relationship Id="rId108" Type="http://schemas.openxmlformats.org/officeDocument/2006/relationships/tags" Target="../tags/tag213.xml"/><Relationship Id="rId116" Type="http://schemas.openxmlformats.org/officeDocument/2006/relationships/tags" Target="../tags/tag221.xml"/><Relationship Id="rId124" Type="http://schemas.openxmlformats.org/officeDocument/2006/relationships/tags" Target="../tags/tag229.xml"/><Relationship Id="rId129" Type="http://schemas.openxmlformats.org/officeDocument/2006/relationships/tags" Target="../tags/tag234.xml"/><Relationship Id="rId137" Type="http://schemas.openxmlformats.org/officeDocument/2006/relationships/slideLayout" Target="../slideLayouts/slideLayout19.xml"/><Relationship Id="rId20" Type="http://schemas.openxmlformats.org/officeDocument/2006/relationships/tags" Target="../tags/tag125.xml"/><Relationship Id="rId41" Type="http://schemas.openxmlformats.org/officeDocument/2006/relationships/tags" Target="../tags/tag146.xml"/><Relationship Id="rId54" Type="http://schemas.openxmlformats.org/officeDocument/2006/relationships/tags" Target="../tags/tag159.xml"/><Relationship Id="rId62" Type="http://schemas.openxmlformats.org/officeDocument/2006/relationships/tags" Target="../tags/tag167.xml"/><Relationship Id="rId70" Type="http://schemas.openxmlformats.org/officeDocument/2006/relationships/tags" Target="../tags/tag175.xml"/><Relationship Id="rId75" Type="http://schemas.openxmlformats.org/officeDocument/2006/relationships/tags" Target="../tags/tag180.xml"/><Relationship Id="rId83" Type="http://schemas.openxmlformats.org/officeDocument/2006/relationships/tags" Target="../tags/tag188.xml"/><Relationship Id="rId88" Type="http://schemas.openxmlformats.org/officeDocument/2006/relationships/tags" Target="../tags/tag193.xml"/><Relationship Id="rId91" Type="http://schemas.openxmlformats.org/officeDocument/2006/relationships/tags" Target="../tags/tag196.xml"/><Relationship Id="rId96" Type="http://schemas.openxmlformats.org/officeDocument/2006/relationships/tags" Target="../tags/tag201.xml"/><Relationship Id="rId111" Type="http://schemas.openxmlformats.org/officeDocument/2006/relationships/tags" Target="../tags/tag216.xml"/><Relationship Id="rId132" Type="http://schemas.openxmlformats.org/officeDocument/2006/relationships/tags" Target="../tags/tag23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49" Type="http://schemas.openxmlformats.org/officeDocument/2006/relationships/tags" Target="../tags/tag154.xml"/><Relationship Id="rId57" Type="http://schemas.openxmlformats.org/officeDocument/2006/relationships/tags" Target="../tags/tag162.xml"/><Relationship Id="rId106" Type="http://schemas.openxmlformats.org/officeDocument/2006/relationships/tags" Target="../tags/tag211.xml"/><Relationship Id="rId114" Type="http://schemas.openxmlformats.org/officeDocument/2006/relationships/tags" Target="../tags/tag219.xml"/><Relationship Id="rId119" Type="http://schemas.openxmlformats.org/officeDocument/2006/relationships/tags" Target="../tags/tag224.xml"/><Relationship Id="rId127" Type="http://schemas.openxmlformats.org/officeDocument/2006/relationships/tags" Target="../tags/tag232.xml"/><Relationship Id="rId10" Type="http://schemas.openxmlformats.org/officeDocument/2006/relationships/tags" Target="../tags/tag115.xml"/><Relationship Id="rId31" Type="http://schemas.openxmlformats.org/officeDocument/2006/relationships/tags" Target="../tags/tag136.xml"/><Relationship Id="rId44" Type="http://schemas.openxmlformats.org/officeDocument/2006/relationships/tags" Target="../tags/tag149.xml"/><Relationship Id="rId52" Type="http://schemas.openxmlformats.org/officeDocument/2006/relationships/tags" Target="../tags/tag157.xml"/><Relationship Id="rId60" Type="http://schemas.openxmlformats.org/officeDocument/2006/relationships/tags" Target="../tags/tag165.xml"/><Relationship Id="rId65" Type="http://schemas.openxmlformats.org/officeDocument/2006/relationships/tags" Target="../tags/tag170.xml"/><Relationship Id="rId73" Type="http://schemas.openxmlformats.org/officeDocument/2006/relationships/tags" Target="../tags/tag178.xml"/><Relationship Id="rId78" Type="http://schemas.openxmlformats.org/officeDocument/2006/relationships/tags" Target="../tags/tag183.xml"/><Relationship Id="rId81" Type="http://schemas.openxmlformats.org/officeDocument/2006/relationships/tags" Target="../tags/tag186.xml"/><Relationship Id="rId86" Type="http://schemas.openxmlformats.org/officeDocument/2006/relationships/tags" Target="../tags/tag191.xml"/><Relationship Id="rId94" Type="http://schemas.openxmlformats.org/officeDocument/2006/relationships/tags" Target="../tags/tag199.xml"/><Relationship Id="rId99" Type="http://schemas.openxmlformats.org/officeDocument/2006/relationships/tags" Target="../tags/tag204.xml"/><Relationship Id="rId101" Type="http://schemas.openxmlformats.org/officeDocument/2006/relationships/tags" Target="../tags/tag206.xml"/><Relationship Id="rId122" Type="http://schemas.openxmlformats.org/officeDocument/2006/relationships/tags" Target="../tags/tag227.xml"/><Relationship Id="rId130" Type="http://schemas.openxmlformats.org/officeDocument/2006/relationships/tags" Target="../tags/tag235.xml"/><Relationship Id="rId135" Type="http://schemas.openxmlformats.org/officeDocument/2006/relationships/tags" Target="../tags/tag240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9" Type="http://schemas.openxmlformats.org/officeDocument/2006/relationships/tags" Target="../tags/tag144.xml"/><Relationship Id="rId109" Type="http://schemas.openxmlformats.org/officeDocument/2006/relationships/tags" Target="../tags/tag214.xml"/><Relationship Id="rId34" Type="http://schemas.openxmlformats.org/officeDocument/2006/relationships/tags" Target="../tags/tag139.xml"/><Relationship Id="rId50" Type="http://schemas.openxmlformats.org/officeDocument/2006/relationships/tags" Target="../tags/tag155.xml"/><Relationship Id="rId55" Type="http://schemas.openxmlformats.org/officeDocument/2006/relationships/tags" Target="../tags/tag160.xml"/><Relationship Id="rId76" Type="http://schemas.openxmlformats.org/officeDocument/2006/relationships/tags" Target="../tags/tag181.xml"/><Relationship Id="rId97" Type="http://schemas.openxmlformats.org/officeDocument/2006/relationships/tags" Target="../tags/tag202.xml"/><Relationship Id="rId104" Type="http://schemas.openxmlformats.org/officeDocument/2006/relationships/tags" Target="../tags/tag209.xml"/><Relationship Id="rId120" Type="http://schemas.openxmlformats.org/officeDocument/2006/relationships/tags" Target="../tags/tag225.xml"/><Relationship Id="rId125" Type="http://schemas.openxmlformats.org/officeDocument/2006/relationships/tags" Target="../tags/tag230.xml"/><Relationship Id="rId7" Type="http://schemas.openxmlformats.org/officeDocument/2006/relationships/tags" Target="../tags/tag112.xml"/><Relationship Id="rId71" Type="http://schemas.openxmlformats.org/officeDocument/2006/relationships/tags" Target="../tags/tag176.xml"/><Relationship Id="rId92" Type="http://schemas.openxmlformats.org/officeDocument/2006/relationships/tags" Target="../tags/tag197.xml"/><Relationship Id="rId2" Type="http://schemas.openxmlformats.org/officeDocument/2006/relationships/tags" Target="../tags/tag107.xml"/><Relationship Id="rId29" Type="http://schemas.openxmlformats.org/officeDocument/2006/relationships/tags" Target="../tags/tag134.xml"/><Relationship Id="rId24" Type="http://schemas.openxmlformats.org/officeDocument/2006/relationships/tags" Target="../tags/tag129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66" Type="http://schemas.openxmlformats.org/officeDocument/2006/relationships/tags" Target="../tags/tag171.xml"/><Relationship Id="rId87" Type="http://schemas.openxmlformats.org/officeDocument/2006/relationships/tags" Target="../tags/tag192.xml"/><Relationship Id="rId110" Type="http://schemas.openxmlformats.org/officeDocument/2006/relationships/tags" Target="../tags/tag215.xml"/><Relationship Id="rId115" Type="http://schemas.openxmlformats.org/officeDocument/2006/relationships/tags" Target="../tags/tag220.xml"/><Relationship Id="rId131" Type="http://schemas.openxmlformats.org/officeDocument/2006/relationships/tags" Target="../tags/tag236.xml"/><Relationship Id="rId136" Type="http://schemas.openxmlformats.org/officeDocument/2006/relationships/tags" Target="../tags/tag241.xml"/><Relationship Id="rId61" Type="http://schemas.openxmlformats.org/officeDocument/2006/relationships/tags" Target="../tags/tag166.xml"/><Relationship Id="rId82" Type="http://schemas.openxmlformats.org/officeDocument/2006/relationships/tags" Target="../tags/tag187.xml"/><Relationship Id="rId19" Type="http://schemas.openxmlformats.org/officeDocument/2006/relationships/tags" Target="../tags/tag1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tags" Target="../tags/tag267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slideLayout" Target="../slideLayouts/slideLayout15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tags" Target="../tags/tag270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tags" Target="../tags/tag273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tags" Target="../tags/tag272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tags" Target="../tags/tag2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Pipeline Control </a:t>
            </a:r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 err="1">
                <a:solidFill>
                  <a:srgbClr val="FFFF00"/>
                </a:solidFill>
                <a:latin typeface="Calibri"/>
                <a:cs typeface="Calibri"/>
              </a:rPr>
              <a:t>Appendix</a:t>
            </a:r>
            <a:r>
              <a:rPr lang="fr-FR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Calibri"/>
                <a:cs typeface="Calibri"/>
              </a:rPr>
              <a:t>4.8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>
                <a:solidFill>
                  <a:schemeClr val="accent1"/>
                </a:solidFill>
              </a:rPr>
              <a:t>data dependencies </a:t>
            </a:r>
            <a:r>
              <a:rPr lang="en-US" dirty="0" smtClean="0"/>
              <a:t>(also known as a </a:t>
            </a:r>
            <a:r>
              <a:rPr lang="en-US" dirty="0" smtClean="0">
                <a:solidFill>
                  <a:schemeClr val="accent1"/>
                </a:solidFill>
              </a:rPr>
              <a:t>data hazard </a:t>
            </a:r>
            <a:r>
              <a:rPr lang="en-US" dirty="0" smtClean="0"/>
              <a:t>in a pipelined processor)?</a:t>
            </a:r>
          </a:p>
          <a:p>
            <a:r>
              <a:rPr lang="en-US" dirty="0" smtClean="0"/>
              <a:t>i.e. add r3, r1, r2</a:t>
            </a:r>
          </a:p>
          <a:p>
            <a:r>
              <a:rPr lang="en-US" dirty="0"/>
              <a:t> </a:t>
            </a:r>
            <a:r>
              <a:rPr lang="en-US" dirty="0" smtClean="0"/>
              <a:t>     sub r5, r3, r4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828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2438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1979285" y="2219045"/>
            <a:ext cx="268615" cy="2193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37799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  <p:extLst>
      <p:ext uri="{BB962C8B-B14F-4D97-AF65-F5344CB8AC3E}">
        <p14:creationId xmlns:p14="http://schemas.microsoft.com/office/powerpoint/2010/main" val="29665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0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9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50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1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41909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2743209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124200" y="16764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7"/>
            <a:ext cx="12953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>
            <p:custDataLst>
              <p:tags r:id="rId45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sp>
        <p:nvSpPr>
          <p:cNvPr id="128" name="Oval 127"/>
          <p:cNvSpPr/>
          <p:nvPr>
            <p:custDataLst>
              <p:tags r:id="rId46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876305" y="5581471"/>
            <a:ext cx="308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</a:t>
            </a:r>
            <a:r>
              <a:rPr lang="en-US" dirty="0" smtClean="0">
                <a:solidFill>
                  <a:schemeClr val="accent1"/>
                </a:solidFill>
              </a:rPr>
              <a:t>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</a:t>
            </a:r>
            <a:r>
              <a:rPr lang="en-US" dirty="0" smtClean="0">
                <a:solidFill>
                  <a:schemeClr val="accent1"/>
                </a:solidFill>
              </a:rPr>
              <a:t>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</a:t>
            </a:r>
            <a:r>
              <a:rPr lang="en-US" dirty="0" smtClean="0">
                <a:solidFill>
                  <a:schemeClr val="accent1"/>
                </a:solidFill>
              </a:rPr>
              <a:t>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</a:t>
            </a:r>
            <a:r>
              <a:rPr lang="en-US" dirty="0" smtClean="0">
                <a:solidFill>
                  <a:schemeClr val="accent1"/>
                </a:solidFill>
              </a:rPr>
              <a:t>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</a:t>
            </a:r>
            <a:r>
              <a:rPr lang="en-US" dirty="0" smtClean="0">
                <a:solidFill>
                  <a:schemeClr val="accent1"/>
                </a:solidFill>
              </a:rPr>
              <a:t>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1202" y="3352796"/>
            <a:ext cx="0" cy="3048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209800" y="3352800"/>
            <a:ext cx="0" cy="3048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2743200" y="37337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90802" y="3657597"/>
            <a:ext cx="533408" cy="457203"/>
            <a:chOff x="2590802" y="3657597"/>
            <a:chExt cx="533408" cy="457203"/>
          </a:xfrm>
        </p:grpSpPr>
        <p:sp>
          <p:nvSpPr>
            <p:cNvPr id="9" name="Oval 8"/>
            <p:cNvSpPr/>
            <p:nvPr/>
          </p:nvSpPr>
          <p:spPr>
            <a:xfrm>
              <a:off x="2819400" y="3657597"/>
              <a:ext cx="304810" cy="457203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2590802" y="3886199"/>
              <a:ext cx="228598" cy="76201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463282" y="3505200"/>
            <a:ext cx="3327918" cy="1783599"/>
            <a:chOff x="2463282" y="3505200"/>
            <a:chExt cx="3327918" cy="1783599"/>
          </a:xfrm>
        </p:grpSpPr>
        <p:sp>
          <p:nvSpPr>
            <p:cNvPr id="71" name="Oval 70"/>
            <p:cNvSpPr/>
            <p:nvPr/>
          </p:nvSpPr>
          <p:spPr>
            <a:xfrm>
              <a:off x="5486390" y="3505200"/>
              <a:ext cx="304810" cy="457203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63282" y="3806890"/>
              <a:ext cx="3079102" cy="1481909"/>
            </a:xfrm>
            <a:custGeom>
              <a:avLst/>
              <a:gdLst>
                <a:gd name="connsiteX0" fmla="*/ 3079102 w 3079102"/>
                <a:gd name="connsiteY0" fmla="*/ 0 h 1481909"/>
                <a:gd name="connsiteX1" fmla="*/ 1828800 w 3079102"/>
                <a:gd name="connsiteY1" fmla="*/ 1474237 h 1481909"/>
                <a:gd name="connsiteX2" fmla="*/ 0 w 3079102"/>
                <a:gd name="connsiteY2" fmla="*/ 615820 h 148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9102" h="1481909">
                  <a:moveTo>
                    <a:pt x="3079102" y="0"/>
                  </a:moveTo>
                  <a:cubicBezTo>
                    <a:pt x="2710543" y="685800"/>
                    <a:pt x="2341984" y="1371600"/>
                    <a:pt x="1828800" y="1474237"/>
                  </a:cubicBezTo>
                  <a:cubicBezTo>
                    <a:pt x="1315616" y="1576874"/>
                    <a:pt x="0" y="615820"/>
                    <a:pt x="0" y="615820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39347" y="3505200"/>
            <a:ext cx="5685453" cy="2158020"/>
            <a:chOff x="2239347" y="3505200"/>
            <a:chExt cx="5685453" cy="2158020"/>
          </a:xfrm>
        </p:grpSpPr>
        <p:sp>
          <p:nvSpPr>
            <p:cNvPr id="72" name="Oval 71"/>
            <p:cNvSpPr/>
            <p:nvPr/>
          </p:nvSpPr>
          <p:spPr>
            <a:xfrm>
              <a:off x="7619990" y="3505200"/>
              <a:ext cx="304810" cy="457203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39347" y="3806890"/>
              <a:ext cx="5449077" cy="1856330"/>
            </a:xfrm>
            <a:custGeom>
              <a:avLst/>
              <a:gdLst>
                <a:gd name="connsiteX0" fmla="*/ 5449077 w 5449077"/>
                <a:gd name="connsiteY0" fmla="*/ 0 h 1856330"/>
                <a:gd name="connsiteX1" fmla="*/ 2071396 w 5449077"/>
                <a:gd name="connsiteY1" fmla="*/ 1847461 h 1856330"/>
                <a:gd name="connsiteX2" fmla="*/ 0 w 5449077"/>
                <a:gd name="connsiteY2" fmla="*/ 746449 h 185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9077" h="1856330">
                  <a:moveTo>
                    <a:pt x="5449077" y="0"/>
                  </a:moveTo>
                  <a:cubicBezTo>
                    <a:pt x="4214326" y="861526"/>
                    <a:pt x="2979575" y="1723053"/>
                    <a:pt x="2071396" y="1847461"/>
                  </a:cubicBezTo>
                  <a:cubicBezTo>
                    <a:pt x="1163217" y="1971869"/>
                    <a:pt x="0" y="746449"/>
                    <a:pt x="0" y="746449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0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Forwarding from Ex/</a:t>
            </a:r>
            <a:r>
              <a:rPr lang="en-US" sz="2000" dirty="0" err="1">
                <a:solidFill>
                  <a:schemeClr val="accent1"/>
                </a:solidFill>
              </a:rPr>
              <a:t>Mem</a:t>
            </a:r>
            <a:r>
              <a:rPr lang="en-US" sz="2000" dirty="0">
                <a:solidFill>
                  <a:schemeClr val="accent1"/>
                </a:solidFill>
              </a:rPr>
              <a:t> registers to Ex stage (</a:t>
            </a:r>
            <a:r>
              <a:rPr lang="en-US" sz="2000" dirty="0" err="1" smtClean="0">
                <a:solidFill>
                  <a:schemeClr val="accent1"/>
                </a:solidFill>
              </a:rPr>
              <a:t>M</a:t>
            </a:r>
            <a:r>
              <a:rPr lang="en-US" sz="2000" dirty="0" err="1" smtClean="0">
                <a:solidFill>
                  <a:schemeClr val="accent1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schemeClr val="accent1"/>
                </a:solidFill>
              </a:rPr>
              <a:t>Ex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Forwarding from </a:t>
            </a:r>
            <a:r>
              <a:rPr lang="en-US" sz="2000" dirty="0" err="1">
                <a:solidFill>
                  <a:schemeClr val="accent1"/>
                </a:solidFill>
              </a:rPr>
              <a:t>Mem</a:t>
            </a:r>
            <a:r>
              <a:rPr lang="en-US" sz="2000" dirty="0">
                <a:solidFill>
                  <a:schemeClr val="accent1"/>
                </a:solidFill>
              </a:rPr>
              <a:t>/WB register to Ex stage (</a:t>
            </a:r>
            <a:r>
              <a:rPr lang="en-US" sz="2000" dirty="0" smtClean="0">
                <a:solidFill>
                  <a:schemeClr val="accent1"/>
                </a:solidFill>
              </a:rPr>
              <a:t>W</a:t>
            </a:r>
            <a:r>
              <a:rPr lang="en-US" sz="2000" dirty="0">
                <a:solidFill>
                  <a:schemeClr val="accent1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schemeClr val="accent1"/>
                </a:solidFill>
              </a:rPr>
              <a:t>Ex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accent1"/>
                </a:solidFill>
              </a:rPr>
              <a:t>RegisterFile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Bypass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5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76" grpId="0" animBg="1"/>
      <p:bldP spid="123" grpId="0" animBg="1"/>
      <p:bldP spid="124" grpId="0" animBg="1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Tx/>
              <a:buNone/>
            </a:pPr>
            <a:r>
              <a:rPr lang="en-US" sz="3200" dirty="0" smtClean="0"/>
              <a:t>Pause current </a:t>
            </a:r>
            <a:r>
              <a:rPr lang="en-US" sz="3200" dirty="0"/>
              <a:t>and all subsequent </a:t>
            </a:r>
            <a:r>
              <a:rPr lang="en-US" sz="3200" dirty="0" smtClean="0"/>
              <a:t>instructions</a:t>
            </a:r>
          </a:p>
          <a:p>
            <a:pPr marL="0" lvl="1" indent="0">
              <a:buClrTx/>
              <a:buNone/>
            </a:pPr>
            <a:endParaRPr lang="en-US" sz="3200" dirty="0"/>
          </a:p>
          <a:p>
            <a:r>
              <a:rPr lang="en-US" dirty="0"/>
              <a:t>“slow down the pipeline”</a:t>
            </a:r>
          </a:p>
          <a:p>
            <a:endParaRPr lang="en-US" dirty="0"/>
          </a:p>
          <a:p>
            <a:pPr marL="0" lvl="1" indent="0">
              <a:buClrTx/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8810344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89869292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12192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08942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524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4784" y="1524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524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6225" y="1524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1524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049" y="2691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6233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1249" y="2691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874" y="2691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1449" y="2691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7049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9110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7016" y="39110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5641" y="39110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697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264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2751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4625" y="51054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5809" y="51054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8625" y="51054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2743200"/>
            <a:ext cx="23622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6067" y="2286000"/>
            <a:ext cx="94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Stalls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>
            <a:endCxn id="31" idx="1"/>
          </p:cNvCxnSpPr>
          <p:nvPr/>
        </p:nvCxnSpPr>
        <p:spPr>
          <a:xfrm>
            <a:off x="5943600" y="1816387"/>
            <a:ext cx="143664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8600" y="2286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16067" y="22961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3962399"/>
            <a:ext cx="23622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504931">
            <a:off x="5638757" y="1380689"/>
            <a:ext cx="685800" cy="2079568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  <p:bldP spid="4" grpId="0"/>
      <p:bldP spid="41" grpId="0"/>
      <p:bldP spid="42" grpId="0"/>
      <p:bldP spid="4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9594" y="443616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5867400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898071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17" name="Oval 116"/>
          <p:cNvSpPr/>
          <p:nvPr/>
        </p:nvSpPr>
        <p:spPr>
          <a:xfrm>
            <a:off x="152400" y="50292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4894" y="4486986"/>
            <a:ext cx="266701" cy="349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0753" y="4486986"/>
            <a:ext cx="343442" cy="332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  <p:bldP spid="3" grpId="0" animBg="1"/>
      <p:bldP spid="146" grpId="0"/>
      <p:bldP spid="151" grpId="0"/>
      <p:bldP spid="6" grpId="0" animBg="1"/>
      <p:bldP spid="158" grpId="0" animBg="1"/>
      <p:bldP spid="4" grpId="0" animBg="1"/>
      <p:bldP spid="7" grpId="0" animBg="1"/>
      <p:bldP spid="117" grpId="0" animBg="1"/>
      <p:bldP spid="8" grpId="0" animBg="1"/>
      <p:bldP spid="9" grpId="0" animBg="1"/>
      <p:bldP spid="122" grpId="0" animBg="1"/>
      <p:bldP spid="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1627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61711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1050463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8" grpId="0" animBg="1"/>
      <p:bldP spid="4" grpId="0" animBg="1"/>
      <p:bldP spid="7" grpId="0" animBg="1"/>
      <p:bldP spid="124" grpId="0" animBg="1"/>
      <p:bldP spid="137" grpId="0" animBg="1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Recap: Data Hazards</a:t>
            </a:r>
          </a:p>
          <a:p>
            <a:r>
              <a:rPr lang="en-US" dirty="0" smtClean="0"/>
              <a:t>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What is the next instruction to execute if a branch is taken?  Not taken?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How to resolve control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Optimizations</a:t>
            </a:r>
          </a:p>
          <a:p>
            <a:pPr marL="1158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4675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7848600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5" name="Oval 154"/>
          <p:cNvSpPr/>
          <p:nvPr/>
        </p:nvSpPr>
        <p:spPr>
          <a:xfrm>
            <a:off x="7924800" y="4441135"/>
            <a:ext cx="1219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7"/>
            <a:ext cx="898071" cy="295675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4813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2357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5" grpId="0" animBg="1"/>
      <p:bldP spid="158" grpId="0" animBg="1"/>
      <p:bldP spid="4" grpId="0" animBg="1"/>
      <p:bldP spid="7" grpId="0" animBg="1"/>
      <p:bldP spid="150" grpId="0" animBg="1"/>
      <p:bldP spid="8" grpId="0" animBg="1"/>
      <p:bldP spid="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6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Forwarding </a:t>
            </a:r>
            <a:r>
              <a:rPr lang="en-US" dirty="0" smtClean="0">
                <a:solidFill>
                  <a:schemeClr val="accent1"/>
                </a:solidFill>
              </a:rPr>
              <a:t>bypasses</a:t>
            </a:r>
            <a:r>
              <a:rPr lang="en-US" dirty="0" smtClean="0"/>
              <a:t> some pipelined stages forwarding a result to a dependent instruction operand (register).</a:t>
            </a:r>
          </a:p>
          <a:p>
            <a:endParaRPr lang="en-US" dirty="0" smtClean="0"/>
          </a:p>
          <a:p>
            <a:r>
              <a:rPr lang="en-US" dirty="0" smtClean="0"/>
              <a:t>Three types of forwarding/bypass</a:t>
            </a:r>
          </a:p>
          <a:p>
            <a:pPr lvl="1"/>
            <a:r>
              <a:rPr lang="en-US" dirty="0"/>
              <a:t>Forwarding from </a:t>
            </a:r>
            <a:r>
              <a:rPr lang="en-US" dirty="0" smtClean="0"/>
              <a:t>Ex/</a:t>
            </a:r>
            <a:r>
              <a:rPr lang="en-US" dirty="0" err="1" smtClean="0"/>
              <a:t>Mem</a:t>
            </a:r>
            <a:r>
              <a:rPr lang="en-US" dirty="0" smtClean="0"/>
              <a:t> registers to Ex stage (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Forwarding from </a:t>
            </a:r>
            <a:r>
              <a:rPr lang="en-US" dirty="0" err="1" smtClean="0"/>
              <a:t>Mem</a:t>
            </a:r>
            <a:r>
              <a:rPr lang="en-US" dirty="0" smtClean="0"/>
              <a:t>/WB register to Ex </a:t>
            </a:r>
            <a:r>
              <a:rPr lang="en-US" dirty="0"/>
              <a:t>stage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/>
              <a:t>Ex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RegisterFile</a:t>
            </a:r>
            <a:r>
              <a:rPr lang="en-US" dirty="0" smtClean="0"/>
              <a:t> Bypass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Ex/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 registers to Ex stage (</a:t>
            </a:r>
            <a:r>
              <a:rPr lang="en-US" sz="2000" dirty="0" err="1" smtClean="0">
                <a:solidFill>
                  <a:prstClr val="white"/>
                </a:solidFill>
              </a:rPr>
              <a:t>M</a:t>
            </a:r>
            <a:r>
              <a:rPr lang="en-US" sz="2000" dirty="0" err="1" smtClean="0">
                <a:solidFill>
                  <a:prstClr val="white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/WB register to Ex stage (</a:t>
            </a:r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dirty="0">
                <a:solidFill>
                  <a:prstClr val="white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</a:rPr>
              <a:t>RegisterFile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Bypass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92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Ex/MEM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ALU result that is still in MEM stage</a:t>
            </a:r>
          </a:p>
          <a:p>
            <a:pPr lvl="1"/>
            <a:r>
              <a:rPr lang="en-US" dirty="0"/>
              <a:t>Resolve:</a:t>
            </a:r>
          </a:p>
          <a:p>
            <a:pPr marL="173038" lvl="1" indent="0">
              <a:buNone/>
            </a:pPr>
            <a:r>
              <a:rPr lang="en-US" dirty="0"/>
              <a:t>	Add a bypass from EX/MEM.D to start of EX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(Ex/M.WE &amp;&amp; EX/</a:t>
            </a:r>
            <a:r>
              <a:rPr lang="en-US" dirty="0" err="1" smtClean="0"/>
              <a:t>M.Rd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33392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Mem</a:t>
            </a:r>
            <a:r>
              <a:rPr lang="en-US" dirty="0" smtClean="0">
                <a:solidFill>
                  <a:srgbClr val="FFFF00"/>
                </a:solidFill>
              </a:rPr>
              <a:t>/WB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value being written by WB</a:t>
            </a:r>
          </a:p>
          <a:p>
            <a:pPr lvl="1"/>
            <a:r>
              <a:rPr lang="en-US" dirty="0"/>
              <a:t>Resolve:</a:t>
            </a:r>
          </a:p>
          <a:p>
            <a:pPr marL="173038" lvl="1" indent="0">
              <a:buNone/>
            </a:pPr>
            <a:r>
              <a:rPr lang="en-US" dirty="0"/>
              <a:t>	Add bypass from WB final value to start of EX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(M/WB.WE &amp;&amp; M/</a:t>
            </a:r>
            <a:r>
              <a:rPr lang="en-US" dirty="0" err="1" smtClean="0"/>
              <a:t>WB.Rd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    ID/</a:t>
            </a:r>
            <a:r>
              <a:rPr lang="en-US" dirty="0" err="1" smtClean="0"/>
              <a:t>Ex.Ra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/>
              <a:t> </a:t>
            </a:r>
            <a:r>
              <a:rPr lang="en-US" dirty="0" smtClean="0"/>
              <a:t>&amp;&amp;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not (ID/</a:t>
            </a:r>
            <a:r>
              <a:rPr lang="en-US" dirty="0" err="1" smtClean="0">
                <a:solidFill>
                  <a:srgbClr val="FFFF00"/>
                </a:solidFill>
              </a:rPr>
              <a:t>Ex.WE</a:t>
            </a:r>
            <a:r>
              <a:rPr lang="en-US" dirty="0" smtClean="0">
                <a:solidFill>
                  <a:srgbClr val="FFFF00"/>
                </a:solidFill>
              </a:rPr>
              <a:t> &amp;&amp;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 != 0 &amp;&amp;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         ID/</a:t>
            </a:r>
            <a:r>
              <a:rPr lang="en-US" dirty="0" err="1" smtClean="0">
                <a:solidFill>
                  <a:srgbClr val="FFFF00"/>
                </a:solidFill>
              </a:rPr>
              <a:t>Ex.Ra</a:t>
            </a:r>
            <a:r>
              <a:rPr lang="en-US" dirty="0" smtClean="0">
                <a:solidFill>
                  <a:srgbClr val="FFFF00"/>
                </a:solidFill>
              </a:rPr>
              <a:t> ==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40120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</a:t>
            </a:r>
            <a:r>
              <a:rPr lang="en-US" dirty="0">
                <a:solidFill>
                  <a:schemeClr val="accent1"/>
                </a:solidFill>
              </a:rPr>
              <a:t>File Bypass</a:t>
            </a:r>
          </a:p>
          <a:p>
            <a:pPr lvl="1"/>
            <a:r>
              <a:rPr lang="en-US" dirty="0"/>
              <a:t>Reading a value that is currently being written</a:t>
            </a:r>
          </a:p>
          <a:p>
            <a:pPr lvl="1"/>
            <a:r>
              <a:rPr lang="en-US" dirty="0"/>
              <a:t>Detect:</a:t>
            </a:r>
          </a:p>
          <a:p>
            <a:pPr marL="173038" lvl="1" indent="0">
              <a:buNone/>
            </a:pPr>
            <a:r>
              <a:rPr lang="en-US" dirty="0"/>
              <a:t>	((Ra == MEM/</a:t>
            </a:r>
            <a:r>
              <a:rPr lang="en-US" dirty="0" err="1"/>
              <a:t>WB.Rd</a:t>
            </a:r>
            <a:r>
              <a:rPr lang="en-US" dirty="0"/>
              <a:t>) or (</a:t>
            </a:r>
            <a:r>
              <a:rPr lang="en-US" dirty="0" err="1"/>
              <a:t>Rb</a:t>
            </a:r>
            <a:r>
              <a:rPr lang="en-US" dirty="0"/>
              <a:t> == MEM/</a:t>
            </a:r>
            <a:r>
              <a:rPr lang="en-US" dirty="0" err="1"/>
              <a:t>WB.Rd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	and (WB is writing a register)</a:t>
            </a:r>
          </a:p>
          <a:p>
            <a:pPr lvl="1"/>
            <a:r>
              <a:rPr lang="en-US" dirty="0"/>
              <a:t>Resolve:</a:t>
            </a:r>
          </a:p>
          <a:p>
            <a:pPr marL="173038" lvl="1" indent="0">
              <a:buNone/>
            </a:pPr>
            <a:r>
              <a:rPr lang="en-US" dirty="0"/>
              <a:t>	Add a bypass around register file (WB to ID)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Better </a:t>
            </a:r>
            <a:r>
              <a:rPr lang="en-US" dirty="0" err="1" smtClean="0">
                <a:solidFill>
                  <a:schemeClr val="accent1"/>
                </a:solidFill>
              </a:rPr>
              <a:t>Soln</a:t>
            </a:r>
            <a:r>
              <a:rPr lang="en-US" dirty="0">
                <a:solidFill>
                  <a:schemeClr val="accent1"/>
                </a:solidFill>
              </a:rPr>
              <a:t>: (Hack) just negate register file clock</a:t>
            </a:r>
          </a:p>
          <a:p>
            <a:pPr lvl="2"/>
            <a:r>
              <a:rPr lang="en-US" dirty="0"/>
              <a:t>writes happen at end of first half of each clock cycle</a:t>
            </a:r>
          </a:p>
          <a:p>
            <a:pPr lvl="2"/>
            <a:r>
              <a:rPr lang="en-US" dirty="0"/>
              <a:t>reads happen during second half of each clock </a:t>
            </a:r>
            <a:r>
              <a:rPr lang="en-US" dirty="0" smtClean="0"/>
              <a:t>cycle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4114800"/>
            <a:ext cx="8305800" cy="1752600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Ex/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 registers to Ex stage (</a:t>
            </a:r>
            <a:r>
              <a:rPr lang="en-US" sz="2000" dirty="0" err="1" smtClean="0">
                <a:solidFill>
                  <a:prstClr val="white"/>
                </a:solidFill>
              </a:rPr>
              <a:t>M</a:t>
            </a:r>
            <a:r>
              <a:rPr lang="en-US" sz="2000" dirty="0" err="1" smtClean="0">
                <a:solidFill>
                  <a:prstClr val="white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Forwarding from </a:t>
            </a:r>
            <a:r>
              <a:rPr lang="en-US" sz="2000" dirty="0" err="1">
                <a:solidFill>
                  <a:prstClr val="white"/>
                </a:solidFill>
              </a:rPr>
              <a:t>Mem</a:t>
            </a:r>
            <a:r>
              <a:rPr lang="en-US" sz="2000" dirty="0">
                <a:solidFill>
                  <a:prstClr val="white"/>
                </a:solidFill>
              </a:rPr>
              <a:t>/WB register to Ex stage (</a:t>
            </a:r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dirty="0">
                <a:solidFill>
                  <a:prstClr val="white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prstClr val="white"/>
                </a:solidFill>
              </a:rPr>
              <a:t>Ex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</a:rPr>
              <a:t>RegisterFile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Bypass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4416543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33600" y="3810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74784" y="3810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57600" y="3810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66225" y="3810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57800" y="3810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55049" y="4596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96233" y="4596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17049" y="5181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34200" y="5181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95800" y="4596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87697" y="4596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87264" y="4596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95800" y="5181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34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12751" y="5181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72000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3184" y="5715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96000" y="5715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113" name="Straight Connector 112"/>
          <p:cNvCxnSpPr>
            <a:endCxn id="86" idx="1"/>
          </p:cNvCxnSpPr>
          <p:nvPr/>
        </p:nvCxnSpPr>
        <p:spPr>
          <a:xfrm>
            <a:off x="4419598" y="4114800"/>
            <a:ext cx="76202" cy="774413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1" idx="1"/>
            <a:endCxn id="107" idx="1"/>
          </p:cNvCxnSpPr>
          <p:nvPr/>
        </p:nvCxnSpPr>
        <p:spPr>
          <a:xfrm>
            <a:off x="5257800" y="4102388"/>
            <a:ext cx="76200" cy="1371600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334000" y="4417368"/>
            <a:ext cx="478852" cy="230832"/>
            <a:chOff x="5334000" y="2131368"/>
            <a:chExt cx="478852" cy="230832"/>
          </a:xfrm>
        </p:grpSpPr>
        <p:sp>
          <p:nvSpPr>
            <p:cNvPr id="149" name="Rectangle 148"/>
            <p:cNvSpPr/>
            <p:nvPr/>
          </p:nvSpPr>
          <p:spPr>
            <a:xfrm>
              <a:off x="5334000" y="21313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562600" y="21313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334000" y="6246168"/>
            <a:ext cx="478852" cy="230832"/>
            <a:chOff x="5334000" y="5636568"/>
            <a:chExt cx="478852" cy="230832"/>
          </a:xfrm>
        </p:grpSpPr>
        <p:sp>
          <p:nvSpPr>
            <p:cNvPr id="152" name="Rectangle 151"/>
            <p:cNvSpPr/>
            <p:nvPr/>
          </p:nvSpPr>
          <p:spPr>
            <a:xfrm>
              <a:off x="5334000" y="56365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562600" y="56365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6934200" y="5715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93876" y="5715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746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54" grpId="0"/>
      <p:bldP spid="1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</a:t>
            </a: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if data dependency after a load word instruction?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Memory Load </a:t>
            </a:r>
            <a:r>
              <a:rPr lang="en-US" dirty="0" smtClean="0">
                <a:solidFill>
                  <a:schemeClr val="accent1"/>
                </a:solidFill>
              </a:rPr>
              <a:t>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</a:t>
            </a:r>
            <a:r>
              <a:rPr lang="en-US" dirty="0" smtClean="0"/>
              <a:t>detected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7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MIPS Design Principles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Simplicity favors regularity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 bit instructions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Smaller is faster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 register file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Make the common case fast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Include support for constants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Good design demands good compromises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 for different type of interpretations/classes</a:t>
            </a:r>
          </a:p>
        </p:txBody>
      </p:sp>
    </p:spTree>
    <p:extLst>
      <p:ext uri="{BB962C8B-B14F-4D97-AF65-F5344CB8AC3E}">
        <p14:creationId xmlns:p14="http://schemas.microsoft.com/office/powerpoint/2010/main" val="287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48000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8955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B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962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Rb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WE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4196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forward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unit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detect</a:t>
            </a:r>
            <a:br>
              <a:rPr lang="en-US" sz="2000" dirty="0" smtClean="0">
                <a:solidFill>
                  <a:prstClr val="white"/>
                </a:solidFill>
              </a:rPr>
            </a:br>
            <a:r>
              <a:rPr lang="en-US" sz="2000" dirty="0" smtClean="0">
                <a:solidFill>
                  <a:prstClr val="white"/>
                </a:solidFill>
              </a:rPr>
              <a:t>hazard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869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Forwarding from Ex/</a:t>
            </a:r>
            <a:r>
              <a:rPr lang="en-US" sz="2000" dirty="0" err="1" smtClean="0">
                <a:solidFill>
                  <a:prstClr val="white"/>
                </a:solidFill>
              </a:rPr>
              <a:t>Mem</a:t>
            </a:r>
            <a:r>
              <a:rPr lang="en-US" sz="2000" dirty="0" smtClean="0">
                <a:solidFill>
                  <a:prstClr val="white"/>
                </a:solidFill>
              </a:rPr>
              <a:t> registers to Ex stage (</a:t>
            </a:r>
            <a:r>
              <a:rPr lang="en-US" sz="2000" dirty="0" err="1" smtClean="0">
                <a:solidFill>
                  <a:prstClr val="white"/>
                </a:solidFill>
              </a:rPr>
              <a:t>M</a:t>
            </a:r>
            <a:r>
              <a:rPr lang="en-US" sz="2000" dirty="0" err="1" smtClean="0">
                <a:solidFill>
                  <a:prstClr val="white"/>
                </a:solidFill>
                <a:sym typeface="Symbol"/>
              </a:rPr>
              <a:t></a:t>
            </a:r>
            <a:r>
              <a:rPr lang="en-US" sz="2000" dirty="0" err="1" smtClean="0">
                <a:solidFill>
                  <a:prstClr val="white"/>
                </a:solidFill>
              </a:rPr>
              <a:t>Ex</a:t>
            </a:r>
            <a:r>
              <a:rPr lang="en-US" sz="2000" dirty="0" smtClean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white"/>
                </a:solidFill>
              </a:rPr>
              <a:t>Forwarding from </a:t>
            </a:r>
            <a:r>
              <a:rPr lang="en-US" sz="2000" dirty="0" err="1" smtClean="0">
                <a:solidFill>
                  <a:prstClr val="white"/>
                </a:solidFill>
              </a:rPr>
              <a:t>Mem</a:t>
            </a:r>
            <a:r>
              <a:rPr lang="en-US" sz="2000" dirty="0" smtClean="0">
                <a:solidFill>
                  <a:prstClr val="white"/>
                </a:solidFill>
              </a:rPr>
              <a:t>/WB register to Ex stage (W</a:t>
            </a:r>
            <a:r>
              <a:rPr lang="en-US" sz="2000" dirty="0" smtClean="0">
                <a:solidFill>
                  <a:prstClr val="white"/>
                </a:solidFill>
                <a:sym typeface="Symbol"/>
              </a:rPr>
              <a:t>  </a:t>
            </a:r>
            <a:r>
              <a:rPr lang="en-US" sz="2000" dirty="0" smtClean="0">
                <a:solidFill>
                  <a:prstClr val="white"/>
                </a:solidFill>
              </a:rPr>
              <a:t>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white"/>
                </a:solidFill>
              </a:rPr>
              <a:t>RegisterFile</a:t>
            </a:r>
            <a:r>
              <a:rPr lang="en-US" sz="2000" dirty="0" smtClean="0">
                <a:solidFill>
                  <a:prstClr val="white"/>
                </a:solidFill>
              </a:rPr>
              <a:t> Bypass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IF/ID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ID/Ex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Ex/</a:t>
            </a:r>
            <a:r>
              <a:rPr lang="en-US" dirty="0" err="1" smtClean="0">
                <a:solidFill>
                  <a:prstClr val="white"/>
                </a:solidFill>
              </a:rPr>
              <a:t>Mem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Mem</a:t>
            </a:r>
            <a:r>
              <a:rPr lang="en-US" dirty="0" smtClean="0">
                <a:solidFill>
                  <a:prstClr val="white"/>
                </a:solidFill>
              </a:rPr>
              <a:t>/WB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6" y="3886194"/>
            <a:ext cx="911863" cy="457202"/>
            <a:chOff x="2819399" y="3733796"/>
            <a:chExt cx="1012195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2" idx="6"/>
            </p:cNvCxnSpPr>
            <p:nvPr/>
          </p:nvCxnSpPr>
          <p:spPr>
            <a:xfrm>
              <a:off x="3200400" y="3962397"/>
              <a:ext cx="631194" cy="12192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3433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13249"/>
              <a:ext cx="530860" cy="825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96325" y="5564061"/>
            <a:ext cx="2434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 = 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If(ID/</a:t>
            </a:r>
            <a:r>
              <a:rPr lang="en-US" dirty="0" err="1" smtClean="0">
                <a:solidFill>
                  <a:schemeClr val="accent1"/>
                </a:solidFill>
              </a:rPr>
              <a:t>Ex.MemRead</a:t>
            </a:r>
            <a:r>
              <a:rPr lang="en-US" dirty="0" smtClean="0">
                <a:solidFill>
                  <a:schemeClr val="accent1"/>
                </a:solidFill>
              </a:rPr>
              <a:t>  &amp;&amp;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== 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8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2743200" y="35052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Rd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 flipH="1">
            <a:off x="2434569" y="3429001"/>
            <a:ext cx="689627" cy="457202"/>
            <a:chOff x="2903984" y="3733796"/>
            <a:chExt cx="765505" cy="457202"/>
          </a:xfrm>
        </p:grpSpPr>
        <p:sp>
          <p:nvSpPr>
            <p:cNvPr id="130" name="Oval 129"/>
            <p:cNvSpPr/>
            <p:nvPr/>
          </p:nvSpPr>
          <p:spPr>
            <a:xfrm>
              <a:off x="2903984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30" idx="6"/>
              <a:endCxn id="74" idx="7"/>
            </p:cNvCxnSpPr>
            <p:nvPr/>
          </p:nvCxnSpPr>
          <p:spPr>
            <a:xfrm>
              <a:off x="3200402" y="3962397"/>
              <a:ext cx="469087" cy="13390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1913549" y="3352794"/>
            <a:ext cx="0" cy="304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209800" y="3352800"/>
            <a:ext cx="0" cy="304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1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 rot="16200000">
            <a:off x="2743200" y="4876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MC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 flipH="1">
            <a:off x="2286001" y="4530724"/>
            <a:ext cx="838199" cy="727076"/>
            <a:chOff x="2823648" y="3463922"/>
            <a:chExt cx="930424" cy="727076"/>
          </a:xfrm>
        </p:grpSpPr>
        <p:sp>
          <p:nvSpPr>
            <p:cNvPr id="135" name="Oval 134"/>
            <p:cNvSpPr/>
            <p:nvPr/>
          </p:nvSpPr>
          <p:spPr>
            <a:xfrm>
              <a:off x="2823648" y="3733796"/>
              <a:ext cx="296417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6" name="Straight Arrow Connector 135"/>
            <p:cNvCxnSpPr>
              <a:stCxn id="135" idx="6"/>
            </p:cNvCxnSpPr>
            <p:nvPr/>
          </p:nvCxnSpPr>
          <p:spPr>
            <a:xfrm flipV="1">
              <a:off x="3120065" y="3463922"/>
              <a:ext cx="634007" cy="4984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2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5218906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0435996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smtClean="0"/>
              <a:t>Load </a:t>
            </a:r>
            <a:r>
              <a:rPr lang="en-US" dirty="0" smtClean="0"/>
              <a:t>Data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stall, how to detect? </a:t>
            </a:r>
            <a:r>
              <a:rPr lang="en-US" dirty="0" smtClean="0"/>
              <a:t>Logic in ID Stage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/>
              <a:t>Stall = ID/</a:t>
            </a:r>
            <a:r>
              <a:rPr lang="en-US" dirty="0" err="1" smtClean="0"/>
              <a:t>Ex.MemRead</a:t>
            </a:r>
            <a:r>
              <a:rPr lang="en-US" dirty="0" smtClean="0"/>
              <a:t> &amp;&amp;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	(IF/</a:t>
            </a:r>
            <a:r>
              <a:rPr lang="en-US" dirty="0" err="1" smtClean="0"/>
              <a:t>ID.Ra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 || IF/</a:t>
            </a:r>
            <a:r>
              <a:rPr lang="en-US" dirty="0" err="1" smtClean="0"/>
              <a:t>ID.Rb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49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today</a:t>
            </a:r>
            <a:r>
              <a:rPr lang="en-US" sz="2800" dirty="0" smtClean="0">
                <a:solidFill>
                  <a:schemeClr val="accent1"/>
                </a:solidFill>
              </a:rPr>
              <a:t> Tuesday, February </a:t>
            </a:r>
            <a:r>
              <a:rPr lang="en-US" sz="2800" dirty="0" smtClean="0">
                <a:solidFill>
                  <a:schemeClr val="accent1"/>
                </a:solidFill>
              </a:rPr>
              <a:t>26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b="1" dirty="0" smtClean="0"/>
              <a:t>Location: </a:t>
            </a:r>
            <a:r>
              <a:rPr lang="en-US" sz="2400" b="1" dirty="0" smtClean="0"/>
              <a:t>GSHG76: </a:t>
            </a:r>
            <a:r>
              <a:rPr lang="en-US" sz="2400" b="1" dirty="0" smtClean="0"/>
              <a:t>Goldwin Smith Hall room </a:t>
            </a:r>
            <a:r>
              <a:rPr lang="en-US" sz="2400" b="1" dirty="0" smtClean="0"/>
              <a:t>G76</a:t>
            </a:r>
            <a:endParaRPr lang="en-US" sz="2400" b="1" dirty="0" smtClean="0"/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Time: We </a:t>
            </a:r>
            <a:r>
              <a:rPr lang="en-US" sz="2400" dirty="0"/>
              <a:t>will start at </a:t>
            </a:r>
            <a:r>
              <a:rPr lang="en-US" sz="2400" dirty="0" smtClean="0">
                <a:solidFill>
                  <a:srgbClr val="FFFF00"/>
                </a:solidFill>
              </a:rPr>
              <a:t>7:30pm </a:t>
            </a:r>
            <a:r>
              <a:rPr lang="en-US" sz="2400" dirty="0">
                <a:solidFill>
                  <a:srgbClr val="FFFF00"/>
                </a:solidFill>
              </a:rPr>
              <a:t>sharp</a:t>
            </a:r>
            <a:r>
              <a:rPr lang="en-US" sz="2400" dirty="0"/>
              <a:t>, so come </a:t>
            </a:r>
            <a:r>
              <a:rPr lang="en-US" sz="2400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Prelim Review</a:t>
            </a:r>
            <a:r>
              <a:rPr lang="en-US" sz="2400">
                <a:solidFill>
                  <a:schemeClr val="accent1"/>
                </a:solidFill>
              </a:rPr>
              <a:t>: </a:t>
            </a:r>
            <a:r>
              <a:rPr lang="en-US" sz="2400" smtClean="0">
                <a:solidFill>
                  <a:schemeClr val="accent1"/>
                </a:solidFill>
              </a:rPr>
              <a:t>Today, </a:t>
            </a:r>
            <a:r>
              <a:rPr lang="en-US" sz="2400" dirty="0" err="1">
                <a:solidFill>
                  <a:schemeClr val="accent1"/>
                </a:solidFill>
              </a:rPr>
              <a:t>Thur</a:t>
            </a:r>
            <a:r>
              <a:rPr lang="en-US" sz="2400" dirty="0">
                <a:solidFill>
                  <a:schemeClr val="accent1"/>
                </a:solidFill>
              </a:rPr>
              <a:t> 6-8pm in Upson B14 and Fri, 5-7pm in Phillips 203</a:t>
            </a:r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Book: </a:t>
            </a:r>
            <a:r>
              <a:rPr lang="en-US" sz="2400" b="1" i="1" dirty="0" smtClean="0">
                <a:solidFill>
                  <a:srgbClr val="FFFF00"/>
                </a:solidFill>
              </a:rPr>
              <a:t>NO NOTES, BOOK, CALCULATOR, CELL PHONE</a:t>
            </a:r>
            <a:endParaRPr lang="en-US" sz="2400" b="1" i="1" dirty="0"/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annot </a:t>
            </a:r>
            <a:r>
              <a:rPr lang="en-US" sz="2000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</a:t>
            </a:r>
            <a:r>
              <a:rPr lang="en-US" sz="2400" b="1" i="1" dirty="0" smtClean="0">
                <a:solidFill>
                  <a:schemeClr val="accent1"/>
                </a:solidFill>
              </a:rPr>
              <a:t>last</a:t>
            </a:r>
            <a:r>
              <a:rPr lang="en-US" sz="2400" dirty="0" smtClean="0">
                <a:solidFill>
                  <a:schemeClr val="accent1"/>
                </a:solidFill>
              </a:rPr>
              <a:t> week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C (logic, gates, FSMs, memory, ALUs</a:t>
            </a:r>
            <a:r>
              <a:rPr lang="en-US" sz="2000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 (pipelined [and non-pipeline] MIPS processor with hazards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1 (Performance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HW1</a:t>
            </a:r>
            <a:r>
              <a:rPr lang="en-US" sz="2000" dirty="0"/>
              <a:t>, HW2, </a:t>
            </a:r>
            <a:r>
              <a:rPr lang="en-US" sz="2000" dirty="0" smtClean="0"/>
              <a:t>Lab</a:t>
            </a:r>
            <a:r>
              <a:rPr lang="en-US" sz="2000" dirty="0"/>
              <a:t>0</a:t>
            </a:r>
            <a:r>
              <a:rPr lang="en-US" sz="2000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800" dirty="0" smtClean="0"/>
              <a:t>HW2 was due </a:t>
            </a:r>
            <a:r>
              <a:rPr lang="en-US" sz="2800" i="1" dirty="0" smtClean="0"/>
              <a:t>yesterday</a:t>
            </a:r>
            <a:endParaRPr lang="en-US" sz="2800" i="1" dirty="0" smtClean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Last day to submit tomorrow night, Friday 11:59pm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/>
              <a:t>HW2 solutions released on Saturday</a:t>
            </a:r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next Monday, March </a:t>
            </a:r>
            <a:r>
              <a:rPr lang="en-US" sz="2800" dirty="0" smtClean="0"/>
              <a:t>4th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4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</a:t>
            </a:r>
            <a:r>
              <a:rPr lang="en-US" sz="2000" dirty="0" smtClean="0">
                <a:solidFill>
                  <a:srgbClr val="FFFF00"/>
                </a:solidFill>
              </a:rPr>
              <a:t>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about branches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control hazard </a:t>
            </a:r>
            <a:r>
              <a:rPr lang="en-US" dirty="0" smtClean="0"/>
              <a:t>occurs if there is a control instruction (e.g. BEQ) because the program counter (PC) following the control instruction is not known until the control instruction computes if the branch should be taken or not.</a:t>
            </a:r>
            <a:endParaRPr lang="en-US" dirty="0"/>
          </a:p>
          <a:p>
            <a:r>
              <a:rPr lang="en-US" dirty="0" smtClean="0"/>
              <a:t>e.g. </a:t>
            </a:r>
          </a:p>
          <a:p>
            <a:r>
              <a:rPr lang="en-US" dirty="0" smtClean="0"/>
              <a:t>0x10: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chemeClr val="accent1"/>
                </a:solidFill>
              </a:rPr>
              <a:t>beq</a:t>
            </a:r>
            <a:r>
              <a:rPr lang="en-US" dirty="0" smtClean="0"/>
              <a:t> </a:t>
            </a:r>
            <a:r>
              <a:rPr lang="en-US" dirty="0"/>
              <a:t>r1, r2, </a:t>
            </a:r>
            <a:r>
              <a:rPr lang="en-US" dirty="0">
                <a:solidFill>
                  <a:schemeClr val="accent1"/>
                </a:solidFill>
              </a:rPr>
              <a:t>L</a:t>
            </a:r>
          </a:p>
          <a:p>
            <a:r>
              <a:rPr lang="en-US" dirty="0" smtClean="0"/>
              <a:t>0x14:		add r3, r0, r3</a:t>
            </a:r>
          </a:p>
          <a:p>
            <a:r>
              <a:rPr lang="en-US" dirty="0" smtClean="0"/>
              <a:t>0x18:		sub </a:t>
            </a:r>
            <a:r>
              <a:rPr lang="en-US" dirty="0"/>
              <a:t>r5, r4, r6</a:t>
            </a:r>
          </a:p>
          <a:p>
            <a:r>
              <a:rPr lang="en-US" dirty="0" smtClean="0"/>
              <a:t>0x1C: </a:t>
            </a:r>
            <a:r>
              <a:rPr lang="en-US" dirty="0" smtClean="0">
                <a:solidFill>
                  <a:schemeClr val="accent1"/>
                </a:solidFill>
              </a:rPr>
              <a:t>L:</a:t>
            </a:r>
            <a:r>
              <a:rPr lang="en-US" dirty="0" smtClean="0"/>
              <a:t>	or   r3, r2, r4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92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sz="2600" dirty="0" smtClean="0"/>
              <a:t>instructions are fetched in stage 1 (IF)</a:t>
            </a:r>
          </a:p>
          <a:p>
            <a:pPr lvl="1"/>
            <a:r>
              <a:rPr lang="en-US" sz="2600" dirty="0" smtClean="0"/>
              <a:t>branch and jump decisions occur in stage 3 (EX) </a:t>
            </a:r>
          </a:p>
          <a:p>
            <a:pPr lvl="1"/>
            <a:r>
              <a:rPr lang="en-US" sz="2600" dirty="0" smtClean="0"/>
              <a:t>i.e. next PC is not known until </a:t>
            </a:r>
            <a:r>
              <a:rPr lang="en-US" sz="2600" b="1" i="1" dirty="0" smtClean="0"/>
              <a:t>2 cycles</a:t>
            </a:r>
            <a:r>
              <a:rPr lang="en-US" sz="2600" dirty="0" smtClean="0"/>
              <a:t> </a:t>
            </a:r>
            <a:r>
              <a:rPr lang="en-US" sz="2600" i="1" dirty="0" smtClean="0"/>
              <a:t>after</a:t>
            </a:r>
            <a:r>
              <a:rPr lang="en-US" sz="2600" dirty="0" smtClean="0"/>
              <a:t> </a:t>
            </a:r>
            <a:r>
              <a:rPr lang="en-US" sz="2600" dirty="0" smtClean="0"/>
              <a:t>branch/jump</a:t>
            </a:r>
          </a:p>
          <a:p>
            <a:pPr lvl="1"/>
            <a:endParaRPr lang="en-US" sz="2600" dirty="0" smtClean="0"/>
          </a:p>
          <a:p>
            <a:r>
              <a:rPr lang="en-US" sz="3000" dirty="0"/>
              <a:t>What happens to </a:t>
            </a:r>
            <a:r>
              <a:rPr lang="en-US" sz="3000" dirty="0" err="1" smtClean="0"/>
              <a:t>instr</a:t>
            </a:r>
            <a:r>
              <a:rPr lang="en-US" sz="3000" dirty="0" smtClean="0"/>
              <a:t> </a:t>
            </a:r>
            <a:r>
              <a:rPr lang="en-US" sz="3000" dirty="0"/>
              <a:t>following a branch, if branch taken</a:t>
            </a:r>
            <a:r>
              <a:rPr lang="en-US" sz="3000" dirty="0" smtClean="0"/>
              <a:t>?</a:t>
            </a:r>
            <a:endParaRPr lang="en-US" sz="2600" dirty="0"/>
          </a:p>
          <a:p>
            <a:endParaRPr lang="en-US" sz="3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2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9658248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4004380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3992231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0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1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7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44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4694455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9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70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5" grpId="0"/>
      <p:bldP spid="156" grpId="0"/>
      <p:bldP spid="1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</a:t>
            </a:r>
            <a:endParaRPr lang="en-US" dirty="0"/>
          </a:p>
          <a:p>
            <a:r>
              <a:rPr lang="en-US" dirty="0" smtClean="0"/>
              <a:t>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here is </a:t>
            </a:r>
            <a:r>
              <a:rPr lang="en-US" dirty="0"/>
              <a:t>a performance penalty for </a:t>
            </a:r>
            <a:r>
              <a:rPr lang="en-US" dirty="0" smtClean="0"/>
              <a:t>branches: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Can we reduce the cost of a control hazard?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33528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42672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708097"/>
            <a:ext cx="2819398" cy="304801"/>
            <a:chOff x="609602" y="3708097"/>
            <a:chExt cx="2819398" cy="304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447804" y="3708097"/>
              <a:ext cx="1981196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838202" cy="1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47804" y="3708097"/>
              <a:ext cx="0" cy="3048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9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1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5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8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Oval 123"/>
          <p:cNvSpPr/>
          <p:nvPr>
            <p:custDataLst>
              <p:tags r:id="rId65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Oval 148"/>
          <p:cNvSpPr/>
          <p:nvPr>
            <p:custDataLst>
              <p:tags r:id="rId66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7" name="Straight Connector 6"/>
            <p:cNvCxnSpPr>
              <a:stCxn id="107" idx="0"/>
            </p:cNvCxnSpPr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9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9386754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2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457200" y="38604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5" grpId="0"/>
      <p:bldP spid="156" grpId="0"/>
      <p:bldP spid="1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2964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  <a:endParaRPr lang="en-US" dirty="0" smtClean="0"/>
          </a:p>
          <a:p>
            <a:pPr marL="173038" lvl="1" indent="0">
              <a:buNone/>
            </a:pPr>
            <a:r>
              <a:rPr lang="en-US" dirty="0" smtClean="0"/>
              <a:t>     i.e</a:t>
            </a:r>
            <a:r>
              <a:rPr lang="en-US" dirty="0"/>
              <a:t>. next PC is not known until </a:t>
            </a:r>
            <a:r>
              <a:rPr lang="en-US" b="1" i="1" dirty="0"/>
              <a:t>2 cycles</a:t>
            </a:r>
            <a:r>
              <a:rPr lang="en-US" dirty="0"/>
              <a:t> </a:t>
            </a:r>
            <a:r>
              <a:rPr lang="en-US" i="1" dirty="0"/>
              <a:t>after</a:t>
            </a:r>
            <a:r>
              <a:rPr lang="en-US" dirty="0"/>
              <a:t> </a:t>
            </a:r>
            <a:r>
              <a:rPr lang="en-US" dirty="0" smtClean="0"/>
              <a:t>branch/jump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Can </a:t>
            </a:r>
            <a:r>
              <a:rPr lang="en-US" dirty="0">
                <a:solidFill>
                  <a:schemeClr val="accent1"/>
                </a:solidFill>
              </a:rPr>
              <a:t>optimize and move branch and jump decision to stage 2 (ID)</a:t>
            </a:r>
          </a:p>
          <a:p>
            <a:pPr marL="173038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i.e</a:t>
            </a:r>
            <a:r>
              <a:rPr lang="en-US" dirty="0" smtClean="0">
                <a:solidFill>
                  <a:schemeClr val="accent1"/>
                </a:solidFill>
              </a:rPr>
              <a:t>. next PC is not known until </a:t>
            </a:r>
            <a:r>
              <a:rPr lang="en-US" b="1" i="1" dirty="0">
                <a:solidFill>
                  <a:schemeClr val="accent1"/>
                </a:solidFill>
              </a:rPr>
              <a:t>1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cycles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after</a:t>
            </a:r>
            <a:r>
              <a:rPr lang="en-US" dirty="0" smtClean="0">
                <a:solidFill>
                  <a:schemeClr val="accent1"/>
                </a:solidFill>
              </a:rPr>
              <a:t> branch/jump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Stall (+ Zap)</a:t>
            </a:r>
            <a:endParaRPr lang="en-US" dirty="0" smtClean="0"/>
          </a:p>
          <a:p>
            <a:pPr lvl="1"/>
            <a:r>
              <a:rPr lang="en-US" dirty="0" smtClean="0"/>
              <a:t>prevent PC update</a:t>
            </a:r>
          </a:p>
          <a:p>
            <a:pPr lvl="1"/>
            <a:r>
              <a:rPr lang="en-US" dirty="0" smtClean="0"/>
              <a:t>clear IF/ID pipeline register</a:t>
            </a:r>
          </a:p>
          <a:p>
            <a:pPr lvl="2"/>
            <a:r>
              <a:rPr lang="en-US" dirty="0" smtClean="0"/>
              <a:t>instruction just fetched might be wrong one, so convert to nop</a:t>
            </a:r>
          </a:p>
          <a:p>
            <a:pPr lvl="1"/>
            <a:r>
              <a:rPr lang="en-US" dirty="0" smtClean="0"/>
              <a:t>allow branch to continue into EX stage</a:t>
            </a: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We can reduce cost of a control hazard by moving branch decision and calculation from Ex stage to ID stage.  This reduces the cost from flushing two instructions to only flushing one.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We can reduce cost of a control hazard by moving branch decision and calculation from Ex stage to ID stage.  This reduces the cost from flushing two instructions to only flushing one.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7317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reduce the cost of a control hazard further?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/>
              <a:t>ISA says N instructions after branch/jump </a:t>
            </a:r>
            <a:r>
              <a:rPr lang="en-US" b="1" i="1" dirty="0">
                <a:solidFill>
                  <a:schemeClr val="accent1"/>
                </a:solidFill>
              </a:rPr>
              <a:t>always</a:t>
            </a:r>
            <a:r>
              <a:rPr lang="en-US" dirty="0"/>
              <a:t> executed</a:t>
            </a:r>
          </a:p>
          <a:p>
            <a:pPr lvl="2"/>
            <a:r>
              <a:rPr lang="en-US" dirty="0"/>
              <a:t>MIPS has 1 branch delay </a:t>
            </a:r>
            <a:r>
              <a:rPr lang="en-US" dirty="0" smtClean="0"/>
              <a:t>slot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i.e. Whether branch taken or not, instruction following branch is </a:t>
            </a:r>
            <a:r>
              <a:rPr lang="en-US" b="1" i="1" dirty="0" smtClean="0">
                <a:solidFill>
                  <a:schemeClr val="accent1"/>
                </a:solidFill>
              </a:rPr>
              <a:t>always</a:t>
            </a:r>
            <a:r>
              <a:rPr lang="en-US" dirty="0" smtClean="0">
                <a:solidFill>
                  <a:schemeClr val="accent1"/>
                </a:solidFill>
              </a:rPr>
              <a:t> executed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01788568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62400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03584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86400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295025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086600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3084493"/>
            <a:ext cx="5542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Delay slot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If branch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t</a:t>
            </a:r>
            <a:r>
              <a:rPr lang="en-US" sz="2800" b="1" i="1" dirty="0" smtClean="0">
                <a:solidFill>
                  <a:schemeClr val="accent1"/>
                </a:solidFill>
              </a:rPr>
              <a:t>aken </a:t>
            </a:r>
            <a:r>
              <a:rPr lang="en-US" sz="2800" dirty="0" smtClean="0">
                <a:solidFill>
                  <a:schemeClr val="bg1"/>
                </a:solidFill>
              </a:rPr>
              <a:t>next </a:t>
            </a:r>
            <a:r>
              <a:rPr lang="en-US" sz="2800" dirty="0" err="1" smtClean="0">
                <a:solidFill>
                  <a:schemeClr val="bg1"/>
                </a:solidFill>
              </a:rPr>
              <a:t>instr</a:t>
            </a:r>
            <a:r>
              <a:rPr lang="en-US" sz="2800" dirty="0" smtClean="0">
                <a:solidFill>
                  <a:schemeClr val="bg1"/>
                </a:solidFill>
              </a:rPr>
              <a:t> still </a:t>
            </a:r>
            <a:r>
              <a:rPr lang="en-US" sz="2800" dirty="0" err="1" smtClean="0">
                <a:solidFill>
                  <a:schemeClr val="bg1"/>
                </a:solidFill>
              </a:rPr>
              <a:t>exec'd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3848633" y="4749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31449" y="47492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40074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231649" y="47492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40216" y="4749225"/>
            <a:ext cx="4246384" cy="6737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150" grpId="0"/>
      <p:bldP spid="151" grpId="0"/>
      <p:bldP spid="152" grpId="0"/>
      <p:bldP spid="153" grpId="0"/>
      <p:bldP spid="154" grpId="0"/>
      <p:bldP spid="110" grpId="0"/>
      <p:bldP spid="112" grpId="0"/>
      <p:bldP spid="113" grpId="0"/>
      <p:bldP spid="114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7993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 Slot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5028872"/>
              </p:ext>
            </p:extLst>
          </p:nvPr>
        </p:nvGraphicFramePr>
        <p:xfrm>
          <a:off x="3810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2098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4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5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6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71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2200" y="4038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3384" y="4038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0" y="4038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94825" y="4038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86400" y="4038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83649" y="47492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31449" y="60446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72633" y="604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55449" y="60446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964074" y="60446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755649" y="60446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41148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10: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-76200" y="47961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14: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-76200" y="548193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-62494" y="60960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1C: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1" name="Oval 160"/>
          <p:cNvSpPr/>
          <p:nvPr>
            <p:custDataLst>
              <p:tags r:id="rId69"/>
            </p:custDataLst>
          </p:nvPr>
        </p:nvSpPr>
        <p:spPr>
          <a:xfrm>
            <a:off x="1371600" y="27432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calc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Oval 161"/>
          <p:cNvSpPr/>
          <p:nvPr>
            <p:custDataLst>
              <p:tags r:id="rId70"/>
            </p:custDataLst>
          </p:nvPr>
        </p:nvSpPr>
        <p:spPr>
          <a:xfrm>
            <a:off x="1905000" y="3200400"/>
            <a:ext cx="9144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/>
              </a:rPr>
              <a:t>decide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branch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2" y="3352800"/>
            <a:ext cx="990598" cy="660098"/>
            <a:chOff x="609602" y="3352801"/>
            <a:chExt cx="990598" cy="660098"/>
          </a:xfrm>
        </p:grpSpPr>
        <p:cxnSp>
          <p:nvCxnSpPr>
            <p:cNvPr id="164" name="Straight Connector 163"/>
            <p:cNvCxnSpPr/>
            <p:nvPr/>
          </p:nvCxnSpPr>
          <p:spPr>
            <a:xfrm flipV="1">
              <a:off x="609602" y="4012897"/>
              <a:ext cx="990598" cy="2"/>
            </a:xfrm>
            <a:prstGeom prst="line">
              <a:avLst/>
            </a:prstGeom>
            <a:ln w="28575">
              <a:solidFill>
                <a:schemeClr val="accent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600200" y="3352801"/>
              <a:ext cx="0" cy="660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3848633" y="47492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31449" y="47492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40074" y="47492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231649" y="47492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40216" y="4749225"/>
            <a:ext cx="4246384" cy="6737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869449" y="5410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34433" y="5410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317249" y="5410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125874" y="5410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17449" y="5410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00400" y="3084493"/>
            <a:ext cx="6095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Delay slot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If branch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</a:rPr>
              <a:t>not </a:t>
            </a:r>
            <a:r>
              <a:rPr lang="en-US" sz="2800" dirty="0" smtClean="0">
                <a:solidFill>
                  <a:schemeClr val="bg1"/>
                </a:solidFill>
              </a:rPr>
              <a:t>taken next </a:t>
            </a:r>
            <a:r>
              <a:rPr lang="en-US" sz="2800" dirty="0" err="1" smtClean="0">
                <a:solidFill>
                  <a:schemeClr val="bg1"/>
                </a:solidFill>
              </a:rPr>
              <a:t>instr</a:t>
            </a:r>
            <a:r>
              <a:rPr lang="en-US" sz="2800" dirty="0" smtClean="0">
                <a:solidFill>
                  <a:schemeClr val="bg1"/>
                </a:solidFill>
              </a:rPr>
              <a:t> still </a:t>
            </a:r>
            <a:r>
              <a:rPr lang="en-US" sz="2800" dirty="0" err="1" smtClean="0">
                <a:solidFill>
                  <a:schemeClr val="bg1"/>
                </a:solidFill>
              </a:rPr>
              <a:t>exec’d</a:t>
            </a:r>
            <a:endParaRPr lang="en-US" sz="2800" b="1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150" grpId="0"/>
      <p:bldP spid="151" grpId="0"/>
      <p:bldP spid="152" grpId="0"/>
      <p:bldP spid="153" grpId="0"/>
      <p:bldP spid="154" grpId="0"/>
      <p:bldP spid="110" grpId="0"/>
      <p:bldP spid="112" grpId="0"/>
      <p:bldP spid="113" grpId="0"/>
      <p:bldP spid="114" grpId="0"/>
      <p:bldP spid="3" grpId="0" animBg="1"/>
      <p:bldP spid="115" grpId="0"/>
      <p:bldP spid="124" grpId="0"/>
      <p:bldP spid="149" grpId="0"/>
      <p:bldP spid="158" grpId="0"/>
      <p:bldP spid="15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marL="173038" lvl="1" indent="0">
              <a:buNone/>
            </a:pPr>
            <a:r>
              <a:rPr lang="en-US" dirty="0" smtClean="0"/>
              <a:t>     i.e</a:t>
            </a:r>
            <a:r>
              <a:rPr lang="en-US" dirty="0" smtClean="0"/>
              <a:t>. next PC is not known until 2 cycles after </a:t>
            </a:r>
            <a:r>
              <a:rPr lang="en-US" dirty="0" smtClean="0"/>
              <a:t>branch/jump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Can optimize and move branch and jump decision to stage 2 (ID)</a:t>
            </a:r>
          </a:p>
          <a:p>
            <a:pPr marL="173038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      i.e. next PC is not known until </a:t>
            </a:r>
            <a:r>
              <a:rPr lang="en-US" b="1" i="1" dirty="0">
                <a:solidFill>
                  <a:schemeClr val="accent1"/>
                </a:solidFill>
              </a:rPr>
              <a:t>1 cycles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after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branch/jump</a:t>
            </a:r>
            <a:endParaRPr lang="en-US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 </a:t>
            </a:r>
            <a:r>
              <a:rPr lang="en-US" dirty="0">
                <a:solidFill>
                  <a:schemeClr val="accent1"/>
                </a:solidFill>
              </a:rPr>
              <a:t>(+ Zap)</a:t>
            </a:r>
            <a:endParaRPr lang="en-US" dirty="0"/>
          </a:p>
          <a:p>
            <a:pPr lvl="1"/>
            <a:r>
              <a:rPr lang="en-US" dirty="0"/>
              <a:t>prevent PC update</a:t>
            </a:r>
          </a:p>
          <a:p>
            <a:pPr lvl="1"/>
            <a:r>
              <a:rPr lang="en-US" dirty="0"/>
              <a:t>clear IF/ID pipeline register</a:t>
            </a:r>
          </a:p>
          <a:p>
            <a:pPr lvl="2"/>
            <a:r>
              <a:rPr lang="en-US" dirty="0"/>
              <a:t>instruction just fetched might be wrong one, so convert to </a:t>
            </a:r>
            <a:r>
              <a:rPr lang="en-US" dirty="0" err="1"/>
              <a:t>nop</a:t>
            </a:r>
            <a:endParaRPr lang="en-US" dirty="0"/>
          </a:p>
          <a:p>
            <a:pPr lvl="1"/>
            <a:r>
              <a:rPr lang="en-US" dirty="0"/>
              <a:t>allow branch to continue into EX stage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</a:p>
          <a:p>
            <a:pPr lvl="1"/>
            <a:r>
              <a:rPr lang="en-US" dirty="0" smtClean="0"/>
              <a:t>ISA says N instructions after branch/jump always executed</a:t>
            </a:r>
          </a:p>
          <a:p>
            <a:pPr lvl="2"/>
            <a:r>
              <a:rPr lang="en-US" dirty="0" smtClean="0"/>
              <a:t>MIPS has 1 branch delay slot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Oval 1"/>
          <p:cNvSpPr/>
          <p:nvPr/>
        </p:nvSpPr>
        <p:spPr>
          <a:xfrm>
            <a:off x="0" y="4800600"/>
            <a:ext cx="8991600" cy="16764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reduce cost of a control hazard by moving branch decision and calculation from Ex stage to ID stage.  This reduces the cost from flushing two instructions to only flushing one.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Delay Slots can potentially increase performance due to control hazards by putting a useful instruction in the delay slot since the instruction in the delay slot will </a:t>
            </a:r>
            <a:r>
              <a:rPr lang="en-US" b="1" i="1" dirty="0" smtClean="0">
                <a:solidFill>
                  <a:schemeClr val="accent1"/>
                </a:solidFill>
              </a:rPr>
              <a:t>always</a:t>
            </a:r>
            <a:r>
              <a:rPr lang="en-US" dirty="0" smtClean="0">
                <a:solidFill>
                  <a:schemeClr val="accent1"/>
                </a:solidFill>
              </a:rPr>
              <a:t> be executed.  Requires software (compiler) to make use of delay slot. Put </a:t>
            </a:r>
            <a:r>
              <a:rPr lang="en-US" dirty="0" err="1" smtClean="0">
                <a:solidFill>
                  <a:schemeClr val="accent1"/>
                </a:solidFill>
              </a:rPr>
              <a:t>nop</a:t>
            </a:r>
            <a:r>
              <a:rPr lang="en-US" dirty="0" smtClean="0">
                <a:solidFill>
                  <a:schemeClr val="accent1"/>
                </a:solidFill>
              </a:rPr>
              <a:t> in delay slot if not able to put useful instruction in delay slot.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reduce the cost of a control hazard </a:t>
            </a:r>
            <a:r>
              <a:rPr lang="en-US" b="1" i="1" dirty="0" smtClean="0"/>
              <a:t>even further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0"/>
            <a:ext cx="9144000" cy="533400"/>
          </a:xfrm>
        </p:spPr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instructions are fetched in stage 1 (IF)</a:t>
            </a:r>
          </a:p>
          <a:p>
            <a:pPr lvl="1"/>
            <a:r>
              <a:rPr lang="en-US" dirty="0" smtClean="0"/>
              <a:t>branch and jump decisions occur in stage 3 (EX) </a:t>
            </a:r>
          </a:p>
          <a:p>
            <a:pPr lvl="1"/>
            <a:r>
              <a:rPr lang="en-US" dirty="0" smtClean="0"/>
              <a:t>i.e. next PC not known until 2 cycles after branch/jump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Delay Slot</a:t>
            </a:r>
            <a:endParaRPr lang="en-US" dirty="0" smtClean="0"/>
          </a:p>
          <a:p>
            <a:r>
              <a:rPr lang="en-US" b="1" i="1" dirty="0" smtClean="0">
                <a:solidFill>
                  <a:schemeClr val="accent1"/>
                </a:solidFill>
              </a:rPr>
              <a:t>Speculative Execution</a:t>
            </a:r>
          </a:p>
          <a:p>
            <a:pPr lvl="1"/>
            <a:r>
              <a:rPr lang="en-US" i="1" dirty="0" smtClean="0"/>
              <a:t>“Guess”</a:t>
            </a:r>
            <a:r>
              <a:rPr lang="en-US" dirty="0" smtClean="0"/>
              <a:t> direction of the branch</a:t>
            </a:r>
          </a:p>
          <a:p>
            <a:pPr lvl="2"/>
            <a:r>
              <a:rPr lang="en-US" dirty="0" smtClean="0"/>
              <a:t>Allow instructions to move through pipeline</a:t>
            </a:r>
          </a:p>
          <a:p>
            <a:pPr lvl="2"/>
            <a:r>
              <a:rPr lang="en-US" dirty="0" smtClean="0"/>
              <a:t>Zap them later if wrong guess</a:t>
            </a:r>
          </a:p>
          <a:p>
            <a:pPr lvl="1"/>
            <a:r>
              <a:rPr lang="en-US" dirty="0" smtClean="0"/>
              <a:t>Useful for long pipelines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3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Speculative Execution: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685800"/>
            <a:ext cx="6629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Pipeline so far</a:t>
            </a:r>
          </a:p>
          <a:p>
            <a:pPr lvl="1"/>
            <a:r>
              <a:rPr lang="en-US" dirty="0" smtClean="0"/>
              <a:t>“Guess” (predict) branch not taken</a:t>
            </a:r>
          </a:p>
          <a:p>
            <a:endParaRPr lang="en-US" dirty="0"/>
          </a:p>
          <a:p>
            <a:r>
              <a:rPr lang="en-US" dirty="0" smtClean="0"/>
              <a:t>We can do better!  </a:t>
            </a:r>
          </a:p>
          <a:p>
            <a:pPr lvl="1"/>
            <a:r>
              <a:rPr lang="en-US" dirty="0" smtClean="0"/>
              <a:t>Make prediction based on last branch:</a:t>
            </a:r>
          </a:p>
          <a:p>
            <a:pPr lvl="1"/>
            <a:r>
              <a:rPr lang="en-US" dirty="0" smtClean="0"/>
              <a:t>Predict “</a:t>
            </a:r>
            <a:r>
              <a:rPr lang="en-US" dirty="0" smtClean="0">
                <a:solidFill>
                  <a:schemeClr val="accent1"/>
                </a:solidFill>
              </a:rPr>
              <a:t>take branch</a:t>
            </a:r>
            <a:r>
              <a:rPr lang="en-US" dirty="0" smtClean="0"/>
              <a:t>” if last branch “</a:t>
            </a:r>
            <a:r>
              <a:rPr lang="en-US" dirty="0" smtClean="0">
                <a:solidFill>
                  <a:schemeClr val="accent1"/>
                </a:solidFill>
              </a:rPr>
              <a:t>taken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Or Predict “</a:t>
            </a:r>
            <a:r>
              <a:rPr lang="en-US" dirty="0" smtClean="0">
                <a:solidFill>
                  <a:schemeClr val="accent1"/>
                </a:solidFill>
              </a:rPr>
              <a:t>do not take branch</a:t>
            </a:r>
            <a:r>
              <a:rPr lang="en-US" dirty="0" smtClean="0"/>
              <a:t>” if last branch “</a:t>
            </a:r>
            <a:r>
              <a:rPr lang="en-US" dirty="0" smtClean="0">
                <a:solidFill>
                  <a:schemeClr val="accent1"/>
                </a:solidFill>
              </a:rPr>
              <a:t>not taken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Need one bit to keep track of last branch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4290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3434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49530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34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2577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46481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6" name="Group 35"/>
          <p:cNvGrpSpPr/>
          <p:nvPr>
            <p:custDataLst>
              <p:tags r:id="rId6"/>
            </p:custDataLst>
          </p:nvPr>
        </p:nvGrpSpPr>
        <p:grpSpPr>
          <a:xfrm>
            <a:off x="1447798" y="44196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37" name="Freeform 36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9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4648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4102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46482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4864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58674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57150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9436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Speculative Execution: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(r3 ≠ 0)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Top</a:t>
            </a:r>
            <a:r>
              <a:rPr lang="en-US" dirty="0" smtClean="0"/>
              <a:t>:	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End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Top2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BEQZ r3, </a:t>
            </a:r>
            <a:r>
              <a:rPr lang="en-US" dirty="0" smtClean="0">
                <a:solidFill>
                  <a:schemeClr val="accent1"/>
                </a:solidFill>
              </a:rPr>
              <a:t>End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J </a:t>
            </a:r>
            <a:r>
              <a:rPr lang="en-US" dirty="0" smtClean="0">
                <a:solidFill>
                  <a:schemeClr val="accent1"/>
                </a:solidFill>
              </a:rPr>
              <a:t>Top2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End2</a:t>
            </a:r>
            <a:r>
              <a:rPr lang="en-US" dirty="0" smtClean="0"/>
              <a:t>: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98" y="3429000"/>
            <a:ext cx="762000" cy="914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398" y="4343400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798" y="4953000"/>
            <a:ext cx="457200" cy="29462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398" y="5257799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95398" y="4648199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>
            <p:custDataLst>
              <p:tags r:id="rId6"/>
            </p:custDataLst>
          </p:nvPr>
        </p:nvGrpSpPr>
        <p:grpSpPr>
          <a:xfrm>
            <a:off x="1447798" y="4419600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1" name="Freeform 10"/>
            <p:cNvSpPr/>
            <p:nvPr>
              <p:custDataLst>
                <p:tags r:id="rId15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2599" y="46482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447798" y="541020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4998" y="4648200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Line 2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600200" y="548640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Line 2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398" y="5867400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600200" y="57150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9436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00200" y="617220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710335" y="201534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5000" y="23077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2612508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715000" y="4648200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9665" y="49405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19665" y="5245359"/>
            <a:ext cx="1287624" cy="130692"/>
          </a:xfrm>
          <a:custGeom>
            <a:avLst/>
            <a:gdLst>
              <a:gd name="connsiteX0" fmla="*/ 0 w 1287624"/>
              <a:gd name="connsiteY0" fmla="*/ 112031 h 130692"/>
              <a:gd name="connsiteX1" fmla="*/ 205273 w 1287624"/>
              <a:gd name="connsiteY1" fmla="*/ 18724 h 130692"/>
              <a:gd name="connsiteX2" fmla="*/ 429208 w 1287624"/>
              <a:gd name="connsiteY2" fmla="*/ 112031 h 130692"/>
              <a:gd name="connsiteX3" fmla="*/ 671804 w 1287624"/>
              <a:gd name="connsiteY3" fmla="*/ 18724 h 130692"/>
              <a:gd name="connsiteX4" fmla="*/ 914400 w 1287624"/>
              <a:gd name="connsiteY4" fmla="*/ 112031 h 130692"/>
              <a:gd name="connsiteX5" fmla="*/ 1119673 w 1287624"/>
              <a:gd name="connsiteY5" fmla="*/ 63 h 130692"/>
              <a:gd name="connsiteX6" fmla="*/ 1287624 w 1287624"/>
              <a:gd name="connsiteY6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624" h="130692">
                <a:moveTo>
                  <a:pt x="0" y="112031"/>
                </a:moveTo>
                <a:cubicBezTo>
                  <a:pt x="66869" y="65377"/>
                  <a:pt x="133738" y="18724"/>
                  <a:pt x="205273" y="18724"/>
                </a:cubicBezTo>
                <a:cubicBezTo>
                  <a:pt x="276808" y="18724"/>
                  <a:pt x="351453" y="112031"/>
                  <a:pt x="429208" y="112031"/>
                </a:cubicBezTo>
                <a:cubicBezTo>
                  <a:pt x="506963" y="112031"/>
                  <a:pt x="590939" y="18724"/>
                  <a:pt x="671804" y="18724"/>
                </a:cubicBezTo>
                <a:cubicBezTo>
                  <a:pt x="752669" y="18724"/>
                  <a:pt x="839755" y="115141"/>
                  <a:pt x="914400" y="112031"/>
                </a:cubicBezTo>
                <a:cubicBezTo>
                  <a:pt x="989045" y="108921"/>
                  <a:pt x="1057469" y="-3047"/>
                  <a:pt x="1119673" y="63"/>
                </a:cubicBezTo>
                <a:cubicBezTo>
                  <a:pt x="1181877" y="3173"/>
                  <a:pt x="1234750" y="66932"/>
                  <a:pt x="1287624" y="13069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1722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ADD, ADDU, SUB, SUBU, AND, OR, XOR, NOR,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ADDI, ADDIU, ANDI, ORI, XORI, LUI, SLL, SRL, SLLV, SRLV, SRAV,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MULT, DIV, MFLO, MTLO, MFHI, </a:t>
            </a:r>
            <a:r>
              <a:rPr lang="en-GB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MTHI</a:t>
            </a:r>
            <a:endParaRPr lang="en-GB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LW, LH, LB, LHU, LBU, LWL, LWR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SW, SH, SB, SWL, SWR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Control </a:t>
            </a:r>
            <a:r>
              <a:rPr lang="en-GB" sz="2800" dirty="0">
                <a:solidFill>
                  <a:schemeClr val="accent1"/>
                </a:solidFill>
              </a:rPr>
              <a:t>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BEQ, BNE, BLEZ, BLTZ, BGEZ, BGTZ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J, JR, JAL, JALR,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BEQL, BNEL, BLEZL, BGTZL</a:t>
            </a:r>
          </a:p>
          <a:p>
            <a:pPr marL="623887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LL, SC, SYSCALL, BREAK, SYNC, COPROC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7838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Control hazards occur because the PC following a control instruction is not known until control instruction computes if branch should be taken or not.  If branch taken, then need </a:t>
            </a:r>
            <a:r>
              <a:rPr lang="en-US" dirty="0"/>
              <a:t>to zap/flush </a:t>
            </a:r>
            <a:r>
              <a:rPr lang="en-US" dirty="0" smtClean="0"/>
              <a:t>instructions.  There </a:t>
            </a:r>
            <a:r>
              <a:rPr lang="en-US" dirty="0"/>
              <a:t>still a performance penalty for </a:t>
            </a:r>
            <a:r>
              <a:rPr lang="en-US" dirty="0" smtClean="0"/>
              <a:t>branches: Need </a:t>
            </a:r>
            <a:r>
              <a:rPr lang="en-US" dirty="0"/>
              <a:t>to stall, then may need to zap (flush) subsequent </a:t>
            </a:r>
            <a:r>
              <a:rPr lang="en-US" dirty="0" smtClean="0"/>
              <a:t>instructions </a:t>
            </a:r>
            <a:r>
              <a:rPr lang="en-US" dirty="0"/>
              <a:t>that have already been fetched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reduce cost of a control hazard by moving branch decision and calculation from Ex stage to ID stage.  This reduces the cost from flushing two instructions to only flushing one.</a:t>
            </a:r>
          </a:p>
          <a:p>
            <a:endParaRPr lang="en-US" dirty="0"/>
          </a:p>
          <a:p>
            <a:r>
              <a:rPr lang="en-US" dirty="0" smtClean="0"/>
              <a:t>Delay Slots can potentially increase performance due to control hazards by putting a useful instruction in the delay slot since the instruction in the delay slot will </a:t>
            </a:r>
            <a:r>
              <a:rPr lang="en-US" b="1" i="1" dirty="0" smtClean="0"/>
              <a:t>always</a:t>
            </a:r>
            <a:r>
              <a:rPr lang="en-US" dirty="0" smtClean="0"/>
              <a:t> be executed.  Requires software (compiler) to make use of delay slot.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Speculative execution (guessing/predicting) can reduce costs of control hazards due to branches. If guess correct, no cost to branch.  If guess wrong, need to flush pipeline.  </a:t>
            </a:r>
          </a:p>
        </p:txBody>
      </p:sp>
    </p:spTree>
    <p:extLst>
      <p:ext uri="{BB962C8B-B14F-4D97-AF65-F5344CB8AC3E}">
        <p14:creationId xmlns:p14="http://schemas.microsoft.com/office/powerpoint/2010/main" val="32705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/>
              <a:t>Hazards Summary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(IF)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soon to be written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Control hazards</a:t>
            </a:r>
          </a:p>
          <a:p>
            <a:pPr lvl="1"/>
            <a:r>
              <a:rPr lang="en-US" dirty="0" smtClean="0"/>
              <a:t>branch instruction may change the PC in stage 3 (EX)</a:t>
            </a:r>
          </a:p>
          <a:p>
            <a:pPr lvl="1"/>
            <a:r>
              <a:rPr lang="en-US" dirty="0" smtClean="0"/>
              <a:t>next instructions have already started executing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Structural hazards</a:t>
            </a:r>
          </a:p>
          <a:p>
            <a:pPr lvl="1"/>
            <a:r>
              <a:rPr lang="en-US" dirty="0" smtClean="0"/>
              <a:t>resource contention</a:t>
            </a:r>
          </a:p>
          <a:p>
            <a:pPr lvl="1"/>
            <a:r>
              <a:rPr lang="en-US" dirty="0" smtClean="0"/>
              <a:t>so far: impossible because of ISA and pipeline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rc 135"/>
          <p:cNvSpPr/>
          <p:nvPr>
            <p:custDataLst>
              <p:tags r:id="rId1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ounded Rectangle 126"/>
          <p:cNvSpPr/>
          <p:nvPr>
            <p:custDataLst>
              <p:tags r:id="rId2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Arc 103"/>
          <p:cNvSpPr/>
          <p:nvPr>
            <p:custDataLst>
              <p:tags r:id="rId3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4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5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7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register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file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Rounded Rectangle 118"/>
          <p:cNvSpPr/>
          <p:nvPr>
            <p:custDataLst>
              <p:tags r:id="rId12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</a:rPr>
              <a:t>alu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</a:rPr>
              <a:t>in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addr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ounded Rectangle 124"/>
          <p:cNvSpPr/>
          <p:nvPr>
            <p:custDataLst>
              <p:tags r:id="rId39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2" name="Straight Connector 151"/>
          <p:cNvCxnSpPr/>
          <p:nvPr>
            <p:custDataLst>
              <p:tags r:id="rId40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41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42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43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Arc 117"/>
          <p:cNvSpPr/>
          <p:nvPr>
            <p:custDataLst>
              <p:tags r:id="rId44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Arc 120"/>
          <p:cNvSpPr/>
          <p:nvPr>
            <p:custDataLst>
              <p:tags r:id="rId45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Arc 122"/>
          <p:cNvSpPr/>
          <p:nvPr>
            <p:custDataLst>
              <p:tags r:id="rId46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Arc 134"/>
          <p:cNvSpPr/>
          <p:nvPr>
            <p:custDataLst>
              <p:tags r:id="rId47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/>
          <p:nvPr>
            <p:custDataLst>
              <p:tags r:id="rId48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49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4" name="Straight Connector 143"/>
          <p:cNvCxnSpPr/>
          <p:nvPr>
            <p:custDataLst>
              <p:tags r:id="rId50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51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memory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new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targets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64" name="Group 163"/>
          <p:cNvGrpSpPr/>
          <p:nvPr>
            <p:custDataLst>
              <p:tags r:id="rId7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8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4" name="Straight Connector 173"/>
          <p:cNvCxnSpPr/>
          <p:nvPr>
            <p:custDataLst>
              <p:tags r:id="rId7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457200" y="6172200"/>
            <a:ext cx="8610600" cy="381000"/>
            <a:chOff x="381000" y="4648200"/>
            <a:chExt cx="8610600" cy="381000"/>
          </a:xfrm>
        </p:grpSpPr>
        <p:cxnSp>
          <p:nvCxnSpPr>
            <p:cNvPr id="161" name="Straight Connector 160"/>
            <p:cNvCxnSpPr/>
            <p:nvPr/>
          </p:nvCxnSpPr>
          <p:spPr>
            <a:xfrm flipV="1">
              <a:off x="381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81000" y="4648200"/>
              <a:ext cx="403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44196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419600" y="5029200"/>
              <a:ext cx="396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8382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8382000" y="46482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Line 45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62000" y="5562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4480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7434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1" y="6035040"/>
            <a:ext cx="2247899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401080" y="601980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6754392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676602" y="5726668"/>
            <a:ext cx="69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Fetch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921718" y="5715000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Decode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714420" y="5715000"/>
            <a:ext cx="91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Execute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570958" y="5726668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105114" y="57266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13912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Write-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Instruction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Instruction</a:t>
              </a:r>
              <a:br>
                <a:rPr lang="en-US" sz="2000" dirty="0" smtClean="0">
                  <a:solidFill>
                    <a:srgbClr val="FFFFFF"/>
                  </a:solidFill>
                </a:rPr>
              </a:br>
              <a:r>
                <a:rPr lang="en-US" sz="2000" dirty="0" smtClean="0">
                  <a:solidFill>
                    <a:srgbClr val="FFFFFF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3" name="Straight Connector 102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register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file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control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>
                <a:solidFill>
                  <a:srgbClr val="FFFFFF"/>
                </a:solidFill>
              </a:rPr>
              <a:t>alu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</a:rPr>
              <a:t>in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</a:rPr>
              <a:t>out</a:t>
            </a:r>
            <a:endParaRPr lang="en-US" baseline="-25000" dirty="0">
              <a:solidFill>
                <a:srgbClr val="FFFFFF"/>
              </a:solidFill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addr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memory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new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inst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imm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ctrl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ctrl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ctrl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targets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4" name="Straight Connector 213"/>
          <p:cNvCxnSpPr/>
          <p:nvPr/>
        </p:nvCxnSpPr>
        <p:spPr>
          <a:xfrm flipV="1">
            <a:off x="838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8200" y="6248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752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52600" y="6629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28194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819400" y="6248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3886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886200" y="66294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9530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5943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5943600" y="66294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934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9248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6200" y="66294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4800" y="6629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8839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9" name="TextBox 38"/>
          <p:cNvSpPr txBox="1"/>
          <p:nvPr>
            <p:custDataLst>
              <p:tags r:id="rId32"/>
            </p:custDataLst>
          </p:nvPr>
        </p:nvSpPr>
        <p:spPr>
          <a:xfrm>
            <a:off x="6902631" y="5661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</a:t>
            </a:r>
          </a:p>
        </p:txBody>
      </p:sp>
    </p:spTree>
    <p:extLst>
      <p:ext uri="{BB962C8B-B14F-4D97-AF65-F5344CB8AC3E}">
        <p14:creationId xmlns:p14="http://schemas.microsoft.com/office/powerpoint/2010/main" val="19569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3101</TotalTime>
  <Words>4230</Words>
  <Application>Microsoft Office PowerPoint</Application>
  <PresentationFormat>On-screen Show (4:3)</PresentationFormat>
  <Paragraphs>1170</Paragraphs>
  <Slides>61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1_Dark 3410</vt:lpstr>
      <vt:lpstr>Office Theme</vt:lpstr>
      <vt:lpstr>1_Office Theme</vt:lpstr>
      <vt:lpstr>2_Office Theme</vt:lpstr>
      <vt:lpstr>3_Office Theme</vt:lpstr>
      <vt:lpstr>Pipeline Control Hazards</vt:lpstr>
      <vt:lpstr>Goals for Today</vt:lpstr>
      <vt:lpstr>MIPS Design Principles</vt:lpstr>
      <vt:lpstr>Recall: MIPS instruction formats</vt:lpstr>
      <vt:lpstr>Recall: MIPS Instruction Types</vt:lpstr>
      <vt:lpstr>Recall: MIPS Instruction Types</vt:lpstr>
      <vt:lpstr>Pipelined Processor</vt:lpstr>
      <vt:lpstr>Pipelined Processor</vt:lpstr>
      <vt:lpstr>Time Graphs</vt:lpstr>
      <vt:lpstr>Next Goal</vt:lpstr>
      <vt:lpstr>Data Hazards</vt:lpstr>
      <vt:lpstr>Data Hazards</vt:lpstr>
      <vt:lpstr>Data Hazards</vt:lpstr>
      <vt:lpstr>Data Hazards</vt:lpstr>
      <vt:lpstr>Stalling</vt:lpstr>
      <vt:lpstr>Stalling</vt:lpstr>
      <vt:lpstr>Stalling</vt:lpstr>
      <vt:lpstr>Stalling</vt:lpstr>
      <vt:lpstr>Stalling</vt:lpstr>
      <vt:lpstr>Stalling</vt:lpstr>
      <vt:lpstr>Stalling</vt:lpstr>
      <vt:lpstr>Forwarding</vt:lpstr>
      <vt:lpstr>Forwarding Datapath</vt:lpstr>
      <vt:lpstr>Forwarding Datapath</vt:lpstr>
      <vt:lpstr>Forwarding Datapath</vt:lpstr>
      <vt:lpstr>Forwarding Datapath</vt:lpstr>
      <vt:lpstr>Forwarding Datapath</vt:lpstr>
      <vt:lpstr>Forwarding Datapath</vt:lpstr>
      <vt:lpstr>Memory Load Data Hazard</vt:lpstr>
      <vt:lpstr>Memory Load Data Hazard</vt:lpstr>
      <vt:lpstr>Memory Load Data Hazard</vt:lpstr>
      <vt:lpstr>Memory Load Data Hazard</vt:lpstr>
      <vt:lpstr>Data Hazard Recap</vt:lpstr>
      <vt:lpstr>Administrivia</vt:lpstr>
      <vt:lpstr>Administrivia</vt:lpstr>
      <vt:lpstr>Administrivia</vt:lpstr>
      <vt:lpstr>Collaboration, Late, Re-grading Policies</vt:lpstr>
      <vt:lpstr>Next Goal</vt:lpstr>
      <vt:lpstr>Control Hazards</vt:lpstr>
      <vt:lpstr>Control Hazards</vt:lpstr>
      <vt:lpstr>Control Hazards</vt:lpstr>
      <vt:lpstr>Takeaway</vt:lpstr>
      <vt:lpstr>Next Goal</vt:lpstr>
      <vt:lpstr>Control Hazards</vt:lpstr>
      <vt:lpstr>Control Hazards</vt:lpstr>
      <vt:lpstr>Control Hazards</vt:lpstr>
      <vt:lpstr>Control Hazards</vt:lpstr>
      <vt:lpstr>Takeaway</vt:lpstr>
      <vt:lpstr>Takeaway</vt:lpstr>
      <vt:lpstr>Next Goal</vt:lpstr>
      <vt:lpstr>Delay Slot</vt:lpstr>
      <vt:lpstr>Delay Slot</vt:lpstr>
      <vt:lpstr>Delay Slot</vt:lpstr>
      <vt:lpstr>Control Hazards</vt:lpstr>
      <vt:lpstr>Takeaway</vt:lpstr>
      <vt:lpstr>Next Goal</vt:lpstr>
      <vt:lpstr>Control Hazards</vt:lpstr>
      <vt:lpstr>Speculative Execution: Loops</vt:lpstr>
      <vt:lpstr>Speculative Execution: Loops</vt:lpstr>
      <vt:lpstr>Takeaway</vt:lpstr>
      <vt:lpstr>Hazards Summary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Lec10: Control Hazards and ISA Variations</dc:title>
  <dc:creator>Hakim Weatherspoon</dc:creator>
  <cp:lastModifiedBy>Hakim Weatherspoon</cp:lastModifiedBy>
  <cp:revision>193</cp:revision>
  <cp:lastPrinted>2013-02-21T15:50:15Z</cp:lastPrinted>
  <dcterms:created xsi:type="dcterms:W3CDTF">2009-12-10T18:46:56Z</dcterms:created>
  <dcterms:modified xsi:type="dcterms:W3CDTF">2013-02-21T15:54:58Z</dcterms:modified>
</cp:coreProperties>
</file>