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5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8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9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10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notesSlides/notesSlide11.xml" ContentType="application/vnd.openxmlformats-officedocument.presentationml.notesSlide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2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3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notesSlides/notesSlide14.xml" ContentType="application/vnd.openxmlformats-officedocument.presentationml.notesSlide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15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16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8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notesSlides/notesSlide19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20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22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3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24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notesSlides/notesSlide25.xml" ContentType="application/vnd.openxmlformats-officedocument.presentationml.notesSlide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notesSlides/notesSlide26.xml" ContentType="application/vnd.openxmlformats-officedocument.presentationml.notesSlide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notesSlides/notesSlide27.xml" ContentType="application/vnd.openxmlformats-officedocument.presentationml.notesSlide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notesSlides/notesSlide28.xml" ContentType="application/vnd.openxmlformats-officedocument.presentationml.notesSlide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notesSlides/notesSlide29.xml" ContentType="application/vnd.openxmlformats-officedocument.presentationml.notesSlide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notesSlides/notesSlide30.xml" ContentType="application/vnd.openxmlformats-officedocument.presentationml.notesSlide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notesSlides/notesSlide31.xml" ContentType="application/vnd.openxmlformats-officedocument.presentationml.notesSlide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notesSlides/notesSlide32.xml" ContentType="application/vnd.openxmlformats-officedocument.presentationml.notesSlide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notesSlides/notesSlide33.xml" ContentType="application/vnd.openxmlformats-officedocument.presentationml.notesSlide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notesSlides/notesSlide34.xml" ContentType="application/vnd.openxmlformats-officedocument.presentationml.notesSlide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notesSlides/notesSlide35.xml" ContentType="application/vnd.openxmlformats-officedocument.presentationml.notesSlide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notesSlides/notesSlide36.xml" ContentType="application/vnd.openxmlformats-officedocument.presentationml.notesSlide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notesSlides/notesSlide37.xml" ContentType="application/vnd.openxmlformats-officedocument.presentationml.notesSlide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notesSlides/notesSlide38.xml" ContentType="application/vnd.openxmlformats-officedocument.presentationml.notesSlide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notesSlides/notesSlide39.xml" ContentType="application/vnd.openxmlformats-officedocument.presentationml.notesSlide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notesSlides/notesSlide40.xml" ContentType="application/vnd.openxmlformats-officedocument.presentationml.notesSlide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notesSlides/notesSlide41.xml" ContentType="application/vnd.openxmlformats-officedocument.presentationml.notesSlide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notesSlides/notesSlide42.xml" ContentType="application/vnd.openxmlformats-officedocument.presentationml.notesSlide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notesSlides/notesSlide43.xml" ContentType="application/vnd.openxmlformats-officedocument.presentationml.notesSlide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notesSlides/notesSlide44.xml" ContentType="application/vnd.openxmlformats-officedocument.presentationml.notesSlide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notesSlides/notesSlide45.xml" ContentType="application/vnd.openxmlformats-officedocument.presentationml.notesSlide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notesSlides/notesSlide46.xml" ContentType="application/vnd.openxmlformats-officedocument.presentationml.notesSlide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notesSlides/notesSlide47.xml" ContentType="application/vnd.openxmlformats-officedocument.presentationml.notesSlide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notesSlides/notesSlide48.xml" ContentType="application/vnd.openxmlformats-officedocument.presentationml.notesSlide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notesSlides/notesSlide49.xml" ContentType="application/vnd.openxmlformats-officedocument.presentationml.notesSlide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notesSlides/notesSlide50.xml" ContentType="application/vnd.openxmlformats-officedocument.presentationml.notesSlide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9" r:id="rId3"/>
    <p:sldId id="305" r:id="rId4"/>
    <p:sldId id="302" r:id="rId5"/>
    <p:sldId id="303" r:id="rId6"/>
    <p:sldId id="301" r:id="rId7"/>
    <p:sldId id="304" r:id="rId8"/>
    <p:sldId id="257" r:id="rId9"/>
    <p:sldId id="306" r:id="rId10"/>
    <p:sldId id="307" r:id="rId11"/>
    <p:sldId id="308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20" r:id="rId24"/>
    <p:sldId id="321" r:id="rId25"/>
    <p:sldId id="322" r:id="rId26"/>
    <p:sldId id="260" r:id="rId27"/>
    <p:sldId id="323" r:id="rId28"/>
    <p:sldId id="262" r:id="rId29"/>
    <p:sldId id="325" r:id="rId30"/>
    <p:sldId id="263" r:id="rId31"/>
    <p:sldId id="298" r:id="rId32"/>
    <p:sldId id="324" r:id="rId33"/>
    <p:sldId id="264" r:id="rId34"/>
    <p:sldId id="333" r:id="rId35"/>
    <p:sldId id="296" r:id="rId36"/>
    <p:sldId id="295" r:id="rId37"/>
    <p:sldId id="297" r:id="rId38"/>
    <p:sldId id="266" r:id="rId39"/>
    <p:sldId id="326" r:id="rId40"/>
    <p:sldId id="327" r:id="rId41"/>
    <p:sldId id="328" r:id="rId42"/>
    <p:sldId id="347" r:id="rId43"/>
    <p:sldId id="329" r:id="rId44"/>
    <p:sldId id="349" r:id="rId45"/>
    <p:sldId id="348" r:id="rId46"/>
    <p:sldId id="351" r:id="rId47"/>
    <p:sldId id="350" r:id="rId48"/>
    <p:sldId id="353" r:id="rId49"/>
    <p:sldId id="352" r:id="rId50"/>
    <p:sldId id="267" r:id="rId51"/>
    <p:sldId id="268" r:id="rId52"/>
    <p:sldId id="275" r:id="rId53"/>
    <p:sldId id="355" r:id="rId54"/>
    <p:sldId id="354" r:id="rId55"/>
    <p:sldId id="278" r:id="rId56"/>
    <p:sldId id="279" r:id="rId57"/>
    <p:sldId id="280" r:id="rId58"/>
    <p:sldId id="281" r:id="rId59"/>
    <p:sldId id="282" r:id="rId60"/>
    <p:sldId id="283" r:id="rId61"/>
    <p:sldId id="284" r:id="rId62"/>
    <p:sldId id="285" r:id="rId63"/>
    <p:sldId id="286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4" autoAdjust="0"/>
    <p:restoredTop sz="94608" autoAdjust="0"/>
  </p:normalViewPr>
  <p:slideViewPr>
    <p:cSldViewPr>
      <p:cViewPr varScale="1">
        <p:scale>
          <a:sx n="58" d="100"/>
          <a:sy n="58" d="100"/>
        </p:scale>
        <p:origin x="-8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18EC5B-4F17-4EC0-BD7C-E2E03DD73CFE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A26FFC1-1769-469F-819B-CC1BE84C7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51" tIns="48325" rIns="96651" bIns="4832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7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0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2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/>
              <a:t>0x 00 0111</a:t>
            </a:r>
          </a:p>
          <a:p>
            <a:r>
              <a:rPr lang="en-US"/>
              <a:t>0x 10 0010</a:t>
            </a:r>
          </a:p>
          <a:p>
            <a:r>
              <a:rPr lang="en-US"/>
              <a:t>And = 10</a:t>
            </a:r>
          </a:p>
          <a:p>
            <a:r>
              <a:rPr lang="en-US"/>
              <a:t>Nand = 11111 1101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4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8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0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4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57" tIns="47779" rIns="95557" bIns="4777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20725"/>
            <a:ext cx="4803775" cy="360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84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5804" y="4560899"/>
            <a:ext cx="5358617" cy="431627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54" tIns="47777" rIns="95554" bIns="47777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3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2" tIns="45706" rIns="91412" bIns="45706"/>
          <a:lstStyle/>
          <a:p>
            <a:pPr defTabSz="966526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find hazards first, then</a:t>
            </a:r>
            <a:r>
              <a:rPr lang="en-US" baseline="0" dirty="0" smtClean="0"/>
              <a:t> draw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802188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30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6312" y="4560889"/>
            <a:ext cx="5359401" cy="43164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5548" tIns="47775" rIns="95548" bIns="47775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 for /stall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prev</a:t>
            </a:r>
            <a:r>
              <a:rPr lang="en-US" baseline="0" dirty="0" smtClean="0"/>
              <a:t> slide:</a:t>
            </a:r>
          </a:p>
          <a:p>
            <a:r>
              <a:rPr lang="en-US" dirty="0" smtClean="0"/>
              <a:t>Q:</a:t>
            </a:r>
            <a:r>
              <a:rPr lang="en-US" baseline="0" dirty="0" smtClean="0"/>
              <a:t> what happens if branch in EX?</a:t>
            </a:r>
          </a:p>
          <a:p>
            <a:r>
              <a:rPr lang="en-US" baseline="0" dirty="0" smtClean="0"/>
              <a:t>A: bad stuff: we miss the branch</a:t>
            </a:r>
          </a:p>
          <a:p>
            <a:r>
              <a:rPr lang="en-US" baseline="0" dirty="0" smtClean="0"/>
              <a:t>So: lets try not to stall</a:t>
            </a:r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4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Nothing: Modify ISA to match implementation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Stall: Pause current and all subsequent instruction</a:t>
            </a:r>
          </a:p>
          <a:p>
            <a:pPr defTabSz="966526">
              <a:defRPr/>
            </a:pPr>
            <a:r>
              <a:rPr lang="en-US" dirty="0">
                <a:solidFill>
                  <a:schemeClr val="accent4"/>
                </a:solidFill>
                <a:latin typeface="Calibri" pitchFamily="34" charset="0"/>
                <a:cs typeface="Arial" pitchFamily="34" charset="0"/>
              </a:rPr>
              <a:t>Forward/Bypass: Steal correct value from elsewhere in pipeline</a:t>
            </a:r>
          </a:p>
          <a:p>
            <a:pPr lvl="0">
              <a:buFont typeface="Arial" pitchFamily="34" charset="0"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4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4" tIns="45702" rIns="91404" bIns="45702"/>
          <a:lstStyle/>
          <a:p>
            <a:pPr defTabSz="966440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4438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2394"/>
            <a:ext cx="5346999" cy="433268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04" tIns="45702" rIns="91404" bIns="45702"/>
          <a:lstStyle/>
          <a:p>
            <a:pPr defTabSz="966440">
              <a:defRPr/>
            </a:pPr>
            <a:r>
              <a:rPr lang="en-US" baseline="0" dirty="0" smtClean="0"/>
              <a:t>assumes (WE=0 implies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=0) everywhere, similar for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needed, </a:t>
            </a:r>
            <a:r>
              <a:rPr lang="en-US" baseline="0" dirty="0" err="1" smtClean="0"/>
              <a:t>rB</a:t>
            </a:r>
            <a:r>
              <a:rPr lang="en-US" baseline="0" dirty="0" smtClean="0"/>
              <a:t> needed (can ensure this in ID stage)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identify hazards then draw; if “or” had used</a:t>
            </a:r>
            <a:r>
              <a:rPr lang="en-US" baseline="0" dirty="0" smtClean="0"/>
              <a:t> r6, would have needed to stall</a:t>
            </a:r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which paths get used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draw control signals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hazards</a:t>
            </a:r>
            <a:endParaRPr lang="en-US" baseline="0" dirty="0" smtClean="0"/>
          </a:p>
          <a:p>
            <a:r>
              <a:rPr lang="en-US" baseline="0" dirty="0" smtClean="0"/>
              <a:t>be careful of store (no </a:t>
            </a:r>
            <a:r>
              <a:rPr lang="en-US" baseline="0" dirty="0" err="1" smtClean="0"/>
              <a:t>rD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be careful or r0 (never a hazard)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requires one bubble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often see lw …; </a:t>
            </a:r>
            <a:r>
              <a:rPr lang="en-US" baseline="0" dirty="0" smtClean="0"/>
              <a:t>nop; …</a:t>
            </a:r>
          </a:p>
          <a:p>
            <a:r>
              <a:rPr lang="en-US" baseline="0" dirty="0" smtClean="0"/>
              <a:t>we will stall for </a:t>
            </a:r>
            <a:r>
              <a:rPr lang="en-US" baseline="0" smtClean="0"/>
              <a:t>our project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40" y="4560889"/>
            <a:ext cx="5851525" cy="43195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42" tIns="48321" rIns="96642" bIns="4832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all hazards, and say how they are resolved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 ISA tied to </a:t>
            </a:r>
            <a:r>
              <a:rPr lang="en-US" dirty="0" err="1" smtClean="0"/>
              <a:t>impl</a:t>
            </a:r>
            <a:r>
              <a:rPr lang="en-US" dirty="0" smtClean="0"/>
              <a:t>; messy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&amp; cheap; </a:t>
            </a:r>
            <a:r>
              <a:rPr lang="en-US" dirty="0" err="1" smtClean="0"/>
              <a:t>perf</a:t>
            </a:r>
            <a:r>
              <a:rPr lang="en-US" dirty="0" smtClean="0"/>
              <a:t> depends on </a:t>
            </a:r>
            <a:r>
              <a:rPr lang="en-US" dirty="0" err="1" smtClean="0"/>
              <a:t>asm</a:t>
            </a:r>
            <a:r>
              <a:rPr lang="en-US" dirty="0" smtClean="0"/>
              <a:t>.</a:t>
            </a:r>
          </a:p>
          <a:p>
            <a:r>
              <a:rPr lang="en-US" dirty="0" smtClean="0"/>
              <a:t>2: ISA correctness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clean+slow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, or </a:t>
            </a:r>
            <a:r>
              <a:rPr lang="en-US" dirty="0" err="1" smtClean="0"/>
              <a:t>messy+fast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</a:t>
            </a:r>
            <a:r>
              <a:rPr lang="en-US" dirty="0" err="1" smtClean="0"/>
              <a:t>impl</a:t>
            </a:r>
            <a:r>
              <a:rPr lang="en-US" dirty="0" smtClean="0"/>
              <a:t> easy and cheap; same </a:t>
            </a:r>
            <a:r>
              <a:rPr lang="en-US" dirty="0" err="1" smtClean="0"/>
              <a:t>perf</a:t>
            </a:r>
            <a:r>
              <a:rPr lang="en-US" dirty="0" smtClean="0"/>
              <a:t> as 1.</a:t>
            </a:r>
            <a:br>
              <a:rPr lang="en-US" dirty="0" smtClean="0"/>
            </a:br>
            <a:r>
              <a:rPr lang="en-US" dirty="0" smtClean="0"/>
              <a:t>3: ISA </a:t>
            </a:r>
            <a:r>
              <a:rPr lang="en-US" dirty="0" err="1" smtClean="0"/>
              <a:t>perf</a:t>
            </a:r>
            <a:r>
              <a:rPr lang="en-US" dirty="0" smtClean="0"/>
              <a:t> not tied to </a:t>
            </a:r>
            <a:r>
              <a:rPr lang="en-US" dirty="0" err="1" smtClean="0"/>
              <a:t>impl</a:t>
            </a:r>
            <a:r>
              <a:rPr lang="en-US" dirty="0" smtClean="0"/>
              <a:t>; </a:t>
            </a:r>
            <a:r>
              <a:rPr lang="en-US" dirty="0" err="1" smtClean="0"/>
              <a:t>clean+fast</a:t>
            </a:r>
            <a:r>
              <a:rPr lang="en-US" dirty="0" smtClean="0"/>
              <a:t> </a:t>
            </a:r>
            <a:r>
              <a:rPr lang="en-US" dirty="0" err="1" smtClean="0"/>
              <a:t>asm</a:t>
            </a:r>
            <a:r>
              <a:rPr lang="en-US" dirty="0" smtClean="0"/>
              <a:t>;  </a:t>
            </a:r>
            <a:r>
              <a:rPr lang="en-US" dirty="0" err="1" smtClean="0"/>
              <a:t>impl</a:t>
            </a:r>
            <a:r>
              <a:rPr lang="en-US" dirty="0" smtClean="0"/>
              <a:t> is tricky; best </a:t>
            </a:r>
            <a:r>
              <a:rPr lang="en-US" dirty="0" err="1" smtClean="0"/>
              <a:t>perf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B89BC-E639-4669-A5FD-6670120E857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1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6025" y="709613"/>
            <a:ext cx="4832350" cy="3624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r>
              <a:rPr lang="en-US" dirty="0" smtClean="0"/>
              <a:t>CPI = 1</a:t>
            </a:r>
            <a:r>
              <a:rPr lang="en-US" baseline="0" dirty="0" smtClean="0"/>
              <a:t> (inverse </a:t>
            </a:r>
            <a:r>
              <a:rPr lang="en-US" baseline="0" smtClean="0"/>
              <a:t>of throughput)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561" y="710089"/>
            <a:ext cx="4907280" cy="362378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3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549" y="4570751"/>
            <a:ext cx="5346999" cy="433433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984" tIns="47492" rIns="94984" bIns="47492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26" Type="http://schemas.openxmlformats.org/officeDocument/2006/relationships/tags" Target="../tags/tag252.xml"/><Relationship Id="rId3" Type="http://schemas.openxmlformats.org/officeDocument/2006/relationships/tags" Target="../tags/tag229.xml"/><Relationship Id="rId21" Type="http://schemas.openxmlformats.org/officeDocument/2006/relationships/tags" Target="../tags/tag247.xml"/><Relationship Id="rId34" Type="http://schemas.openxmlformats.org/officeDocument/2006/relationships/notesSlide" Target="../notesSlides/notesSlide8.xml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tags" Target="../tags/tag251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tags" Target="../tags/tag246.xml"/><Relationship Id="rId29" Type="http://schemas.openxmlformats.org/officeDocument/2006/relationships/tags" Target="../tags/tag255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tags" Target="../tags/tag250.xml"/><Relationship Id="rId32" Type="http://schemas.openxmlformats.org/officeDocument/2006/relationships/tags" Target="../tags/tag258.xml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tags" Target="../tags/tag249.xml"/><Relationship Id="rId28" Type="http://schemas.openxmlformats.org/officeDocument/2006/relationships/tags" Target="../tags/tag254.xml"/><Relationship Id="rId10" Type="http://schemas.openxmlformats.org/officeDocument/2006/relationships/tags" Target="../tags/tag236.xml"/><Relationship Id="rId19" Type="http://schemas.openxmlformats.org/officeDocument/2006/relationships/tags" Target="../tags/tag245.xml"/><Relationship Id="rId31" Type="http://schemas.openxmlformats.org/officeDocument/2006/relationships/tags" Target="../tags/tag257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tags" Target="../tags/tag248.xml"/><Relationship Id="rId27" Type="http://schemas.openxmlformats.org/officeDocument/2006/relationships/tags" Target="../tags/tag253.xml"/><Relationship Id="rId30" Type="http://schemas.openxmlformats.org/officeDocument/2006/relationships/tags" Target="../tags/tag2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61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7" Type="http://schemas.openxmlformats.org/officeDocument/2006/relationships/image" Target="../media/image14.png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81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9.xml"/><Relationship Id="rId4" Type="http://schemas.openxmlformats.org/officeDocument/2006/relationships/tags" Target="../tags/tag308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335.xml"/><Relationship Id="rId117" Type="http://schemas.openxmlformats.org/officeDocument/2006/relationships/tags" Target="../tags/tag426.xml"/><Relationship Id="rId21" Type="http://schemas.openxmlformats.org/officeDocument/2006/relationships/tags" Target="../tags/tag330.xml"/><Relationship Id="rId42" Type="http://schemas.openxmlformats.org/officeDocument/2006/relationships/tags" Target="../tags/tag351.xml"/><Relationship Id="rId47" Type="http://schemas.openxmlformats.org/officeDocument/2006/relationships/tags" Target="../tags/tag356.xml"/><Relationship Id="rId63" Type="http://schemas.openxmlformats.org/officeDocument/2006/relationships/tags" Target="../tags/tag372.xml"/><Relationship Id="rId68" Type="http://schemas.openxmlformats.org/officeDocument/2006/relationships/tags" Target="../tags/tag377.xml"/><Relationship Id="rId84" Type="http://schemas.openxmlformats.org/officeDocument/2006/relationships/tags" Target="../tags/tag393.xml"/><Relationship Id="rId89" Type="http://schemas.openxmlformats.org/officeDocument/2006/relationships/tags" Target="../tags/tag398.xml"/><Relationship Id="rId112" Type="http://schemas.openxmlformats.org/officeDocument/2006/relationships/tags" Target="../tags/tag421.xml"/><Relationship Id="rId133" Type="http://schemas.openxmlformats.org/officeDocument/2006/relationships/tags" Target="../tags/tag442.xml"/><Relationship Id="rId138" Type="http://schemas.openxmlformats.org/officeDocument/2006/relationships/tags" Target="../tags/tag447.xml"/><Relationship Id="rId16" Type="http://schemas.openxmlformats.org/officeDocument/2006/relationships/tags" Target="../tags/tag325.xml"/><Relationship Id="rId107" Type="http://schemas.openxmlformats.org/officeDocument/2006/relationships/tags" Target="../tags/tag416.xml"/><Relationship Id="rId11" Type="http://schemas.openxmlformats.org/officeDocument/2006/relationships/tags" Target="../tags/tag320.xml"/><Relationship Id="rId32" Type="http://schemas.openxmlformats.org/officeDocument/2006/relationships/tags" Target="../tags/tag341.xml"/><Relationship Id="rId37" Type="http://schemas.openxmlformats.org/officeDocument/2006/relationships/tags" Target="../tags/tag346.xml"/><Relationship Id="rId53" Type="http://schemas.openxmlformats.org/officeDocument/2006/relationships/tags" Target="../tags/tag362.xml"/><Relationship Id="rId58" Type="http://schemas.openxmlformats.org/officeDocument/2006/relationships/tags" Target="../tags/tag367.xml"/><Relationship Id="rId74" Type="http://schemas.openxmlformats.org/officeDocument/2006/relationships/tags" Target="../tags/tag383.xml"/><Relationship Id="rId79" Type="http://schemas.openxmlformats.org/officeDocument/2006/relationships/tags" Target="../tags/tag388.xml"/><Relationship Id="rId102" Type="http://schemas.openxmlformats.org/officeDocument/2006/relationships/tags" Target="../tags/tag411.xml"/><Relationship Id="rId123" Type="http://schemas.openxmlformats.org/officeDocument/2006/relationships/tags" Target="../tags/tag432.xml"/><Relationship Id="rId128" Type="http://schemas.openxmlformats.org/officeDocument/2006/relationships/tags" Target="../tags/tag437.xml"/><Relationship Id="rId144" Type="http://schemas.openxmlformats.org/officeDocument/2006/relationships/tags" Target="../tags/tag453.xml"/><Relationship Id="rId149" Type="http://schemas.openxmlformats.org/officeDocument/2006/relationships/tags" Target="../tags/tag458.xml"/><Relationship Id="rId5" Type="http://schemas.openxmlformats.org/officeDocument/2006/relationships/tags" Target="../tags/tag314.xml"/><Relationship Id="rId90" Type="http://schemas.openxmlformats.org/officeDocument/2006/relationships/tags" Target="../tags/tag399.xml"/><Relationship Id="rId95" Type="http://schemas.openxmlformats.org/officeDocument/2006/relationships/tags" Target="../tags/tag404.xml"/><Relationship Id="rId22" Type="http://schemas.openxmlformats.org/officeDocument/2006/relationships/tags" Target="../tags/tag331.xml"/><Relationship Id="rId27" Type="http://schemas.openxmlformats.org/officeDocument/2006/relationships/tags" Target="../tags/tag336.xml"/><Relationship Id="rId43" Type="http://schemas.openxmlformats.org/officeDocument/2006/relationships/tags" Target="../tags/tag352.xml"/><Relationship Id="rId48" Type="http://schemas.openxmlformats.org/officeDocument/2006/relationships/tags" Target="../tags/tag357.xml"/><Relationship Id="rId64" Type="http://schemas.openxmlformats.org/officeDocument/2006/relationships/tags" Target="../tags/tag373.xml"/><Relationship Id="rId69" Type="http://schemas.openxmlformats.org/officeDocument/2006/relationships/tags" Target="../tags/tag378.xml"/><Relationship Id="rId113" Type="http://schemas.openxmlformats.org/officeDocument/2006/relationships/tags" Target="../tags/tag422.xml"/><Relationship Id="rId118" Type="http://schemas.openxmlformats.org/officeDocument/2006/relationships/tags" Target="../tags/tag427.xml"/><Relationship Id="rId134" Type="http://schemas.openxmlformats.org/officeDocument/2006/relationships/tags" Target="../tags/tag443.xml"/><Relationship Id="rId139" Type="http://schemas.openxmlformats.org/officeDocument/2006/relationships/tags" Target="../tags/tag448.xml"/><Relationship Id="rId80" Type="http://schemas.openxmlformats.org/officeDocument/2006/relationships/tags" Target="../tags/tag389.xml"/><Relationship Id="rId85" Type="http://schemas.openxmlformats.org/officeDocument/2006/relationships/tags" Target="../tags/tag394.xml"/><Relationship Id="rId150" Type="http://schemas.openxmlformats.org/officeDocument/2006/relationships/slideLayout" Target="../slideLayouts/slideLayout6.xml"/><Relationship Id="rId12" Type="http://schemas.openxmlformats.org/officeDocument/2006/relationships/tags" Target="../tags/tag321.xml"/><Relationship Id="rId17" Type="http://schemas.openxmlformats.org/officeDocument/2006/relationships/tags" Target="../tags/tag326.xml"/><Relationship Id="rId25" Type="http://schemas.openxmlformats.org/officeDocument/2006/relationships/tags" Target="../tags/tag334.xml"/><Relationship Id="rId33" Type="http://schemas.openxmlformats.org/officeDocument/2006/relationships/tags" Target="../tags/tag342.xml"/><Relationship Id="rId38" Type="http://schemas.openxmlformats.org/officeDocument/2006/relationships/tags" Target="../tags/tag347.xml"/><Relationship Id="rId46" Type="http://schemas.openxmlformats.org/officeDocument/2006/relationships/tags" Target="../tags/tag355.xml"/><Relationship Id="rId59" Type="http://schemas.openxmlformats.org/officeDocument/2006/relationships/tags" Target="../tags/tag368.xml"/><Relationship Id="rId67" Type="http://schemas.openxmlformats.org/officeDocument/2006/relationships/tags" Target="../tags/tag376.xml"/><Relationship Id="rId103" Type="http://schemas.openxmlformats.org/officeDocument/2006/relationships/tags" Target="../tags/tag412.xml"/><Relationship Id="rId108" Type="http://schemas.openxmlformats.org/officeDocument/2006/relationships/tags" Target="../tags/tag417.xml"/><Relationship Id="rId116" Type="http://schemas.openxmlformats.org/officeDocument/2006/relationships/tags" Target="../tags/tag425.xml"/><Relationship Id="rId124" Type="http://schemas.openxmlformats.org/officeDocument/2006/relationships/tags" Target="../tags/tag433.xml"/><Relationship Id="rId129" Type="http://schemas.openxmlformats.org/officeDocument/2006/relationships/tags" Target="../tags/tag438.xml"/><Relationship Id="rId137" Type="http://schemas.openxmlformats.org/officeDocument/2006/relationships/tags" Target="../tags/tag446.xml"/><Relationship Id="rId20" Type="http://schemas.openxmlformats.org/officeDocument/2006/relationships/tags" Target="../tags/tag329.xml"/><Relationship Id="rId41" Type="http://schemas.openxmlformats.org/officeDocument/2006/relationships/tags" Target="../tags/tag350.xml"/><Relationship Id="rId54" Type="http://schemas.openxmlformats.org/officeDocument/2006/relationships/tags" Target="../tags/tag363.xml"/><Relationship Id="rId62" Type="http://schemas.openxmlformats.org/officeDocument/2006/relationships/tags" Target="../tags/tag371.xml"/><Relationship Id="rId70" Type="http://schemas.openxmlformats.org/officeDocument/2006/relationships/tags" Target="../tags/tag379.xml"/><Relationship Id="rId75" Type="http://schemas.openxmlformats.org/officeDocument/2006/relationships/tags" Target="../tags/tag384.xml"/><Relationship Id="rId83" Type="http://schemas.openxmlformats.org/officeDocument/2006/relationships/tags" Target="../tags/tag392.xml"/><Relationship Id="rId88" Type="http://schemas.openxmlformats.org/officeDocument/2006/relationships/tags" Target="../tags/tag397.xml"/><Relationship Id="rId91" Type="http://schemas.openxmlformats.org/officeDocument/2006/relationships/tags" Target="../tags/tag400.xml"/><Relationship Id="rId96" Type="http://schemas.openxmlformats.org/officeDocument/2006/relationships/tags" Target="../tags/tag405.xml"/><Relationship Id="rId111" Type="http://schemas.openxmlformats.org/officeDocument/2006/relationships/tags" Target="../tags/tag420.xml"/><Relationship Id="rId132" Type="http://schemas.openxmlformats.org/officeDocument/2006/relationships/tags" Target="../tags/tag441.xml"/><Relationship Id="rId140" Type="http://schemas.openxmlformats.org/officeDocument/2006/relationships/tags" Target="../tags/tag449.xml"/><Relationship Id="rId145" Type="http://schemas.openxmlformats.org/officeDocument/2006/relationships/tags" Target="../tags/tag454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5" Type="http://schemas.openxmlformats.org/officeDocument/2006/relationships/tags" Target="../tags/tag324.xml"/><Relationship Id="rId23" Type="http://schemas.openxmlformats.org/officeDocument/2006/relationships/tags" Target="../tags/tag332.xml"/><Relationship Id="rId28" Type="http://schemas.openxmlformats.org/officeDocument/2006/relationships/tags" Target="../tags/tag337.xml"/><Relationship Id="rId36" Type="http://schemas.openxmlformats.org/officeDocument/2006/relationships/tags" Target="../tags/tag345.xml"/><Relationship Id="rId49" Type="http://schemas.openxmlformats.org/officeDocument/2006/relationships/tags" Target="../tags/tag358.xml"/><Relationship Id="rId57" Type="http://schemas.openxmlformats.org/officeDocument/2006/relationships/tags" Target="../tags/tag366.xml"/><Relationship Id="rId106" Type="http://schemas.openxmlformats.org/officeDocument/2006/relationships/tags" Target="../tags/tag415.xml"/><Relationship Id="rId114" Type="http://schemas.openxmlformats.org/officeDocument/2006/relationships/tags" Target="../tags/tag423.xml"/><Relationship Id="rId119" Type="http://schemas.openxmlformats.org/officeDocument/2006/relationships/tags" Target="../tags/tag428.xml"/><Relationship Id="rId127" Type="http://schemas.openxmlformats.org/officeDocument/2006/relationships/tags" Target="../tags/tag436.xml"/><Relationship Id="rId10" Type="http://schemas.openxmlformats.org/officeDocument/2006/relationships/tags" Target="../tags/tag319.xml"/><Relationship Id="rId31" Type="http://schemas.openxmlformats.org/officeDocument/2006/relationships/tags" Target="../tags/tag340.xml"/><Relationship Id="rId44" Type="http://schemas.openxmlformats.org/officeDocument/2006/relationships/tags" Target="../tags/tag353.xml"/><Relationship Id="rId52" Type="http://schemas.openxmlformats.org/officeDocument/2006/relationships/tags" Target="../tags/tag361.xml"/><Relationship Id="rId60" Type="http://schemas.openxmlformats.org/officeDocument/2006/relationships/tags" Target="../tags/tag369.xml"/><Relationship Id="rId65" Type="http://schemas.openxmlformats.org/officeDocument/2006/relationships/tags" Target="../tags/tag374.xml"/><Relationship Id="rId73" Type="http://schemas.openxmlformats.org/officeDocument/2006/relationships/tags" Target="../tags/tag382.xml"/><Relationship Id="rId78" Type="http://schemas.openxmlformats.org/officeDocument/2006/relationships/tags" Target="../tags/tag387.xml"/><Relationship Id="rId81" Type="http://schemas.openxmlformats.org/officeDocument/2006/relationships/tags" Target="../tags/tag390.xml"/><Relationship Id="rId86" Type="http://schemas.openxmlformats.org/officeDocument/2006/relationships/tags" Target="../tags/tag395.xml"/><Relationship Id="rId94" Type="http://schemas.openxmlformats.org/officeDocument/2006/relationships/tags" Target="../tags/tag403.xml"/><Relationship Id="rId99" Type="http://schemas.openxmlformats.org/officeDocument/2006/relationships/tags" Target="../tags/tag408.xml"/><Relationship Id="rId101" Type="http://schemas.openxmlformats.org/officeDocument/2006/relationships/tags" Target="../tags/tag410.xml"/><Relationship Id="rId122" Type="http://schemas.openxmlformats.org/officeDocument/2006/relationships/tags" Target="../tags/tag431.xml"/><Relationship Id="rId130" Type="http://schemas.openxmlformats.org/officeDocument/2006/relationships/tags" Target="../tags/tag439.xml"/><Relationship Id="rId135" Type="http://schemas.openxmlformats.org/officeDocument/2006/relationships/tags" Target="../tags/tag444.xml"/><Relationship Id="rId143" Type="http://schemas.openxmlformats.org/officeDocument/2006/relationships/tags" Target="../tags/tag452.xml"/><Relationship Id="rId148" Type="http://schemas.openxmlformats.org/officeDocument/2006/relationships/tags" Target="../tags/tag457.xml"/><Relationship Id="rId151" Type="http://schemas.openxmlformats.org/officeDocument/2006/relationships/notesSlide" Target="../notesSlides/notesSlide22.xml"/><Relationship Id="rId4" Type="http://schemas.openxmlformats.org/officeDocument/2006/relationships/tags" Target="../tags/tag313.xml"/><Relationship Id="rId9" Type="http://schemas.openxmlformats.org/officeDocument/2006/relationships/tags" Target="../tags/tag318.xml"/><Relationship Id="rId13" Type="http://schemas.openxmlformats.org/officeDocument/2006/relationships/tags" Target="../tags/tag322.xml"/><Relationship Id="rId18" Type="http://schemas.openxmlformats.org/officeDocument/2006/relationships/tags" Target="../tags/tag327.xml"/><Relationship Id="rId39" Type="http://schemas.openxmlformats.org/officeDocument/2006/relationships/tags" Target="../tags/tag348.xml"/><Relationship Id="rId109" Type="http://schemas.openxmlformats.org/officeDocument/2006/relationships/tags" Target="../tags/tag418.xml"/><Relationship Id="rId34" Type="http://schemas.openxmlformats.org/officeDocument/2006/relationships/tags" Target="../tags/tag343.xml"/><Relationship Id="rId50" Type="http://schemas.openxmlformats.org/officeDocument/2006/relationships/tags" Target="../tags/tag359.xml"/><Relationship Id="rId55" Type="http://schemas.openxmlformats.org/officeDocument/2006/relationships/tags" Target="../tags/tag364.xml"/><Relationship Id="rId76" Type="http://schemas.openxmlformats.org/officeDocument/2006/relationships/tags" Target="../tags/tag385.xml"/><Relationship Id="rId97" Type="http://schemas.openxmlformats.org/officeDocument/2006/relationships/tags" Target="../tags/tag406.xml"/><Relationship Id="rId104" Type="http://schemas.openxmlformats.org/officeDocument/2006/relationships/tags" Target="../tags/tag413.xml"/><Relationship Id="rId120" Type="http://schemas.openxmlformats.org/officeDocument/2006/relationships/tags" Target="../tags/tag429.xml"/><Relationship Id="rId125" Type="http://schemas.openxmlformats.org/officeDocument/2006/relationships/tags" Target="../tags/tag434.xml"/><Relationship Id="rId141" Type="http://schemas.openxmlformats.org/officeDocument/2006/relationships/tags" Target="../tags/tag450.xml"/><Relationship Id="rId146" Type="http://schemas.openxmlformats.org/officeDocument/2006/relationships/tags" Target="../tags/tag455.xml"/><Relationship Id="rId7" Type="http://schemas.openxmlformats.org/officeDocument/2006/relationships/tags" Target="../tags/tag316.xml"/><Relationship Id="rId71" Type="http://schemas.openxmlformats.org/officeDocument/2006/relationships/tags" Target="../tags/tag380.xml"/><Relationship Id="rId92" Type="http://schemas.openxmlformats.org/officeDocument/2006/relationships/tags" Target="../tags/tag401.xml"/><Relationship Id="rId2" Type="http://schemas.openxmlformats.org/officeDocument/2006/relationships/tags" Target="../tags/tag311.xml"/><Relationship Id="rId29" Type="http://schemas.openxmlformats.org/officeDocument/2006/relationships/tags" Target="../tags/tag338.xml"/><Relationship Id="rId24" Type="http://schemas.openxmlformats.org/officeDocument/2006/relationships/tags" Target="../tags/tag333.xml"/><Relationship Id="rId40" Type="http://schemas.openxmlformats.org/officeDocument/2006/relationships/tags" Target="../tags/tag349.xml"/><Relationship Id="rId45" Type="http://schemas.openxmlformats.org/officeDocument/2006/relationships/tags" Target="../tags/tag354.xml"/><Relationship Id="rId66" Type="http://schemas.openxmlformats.org/officeDocument/2006/relationships/tags" Target="../tags/tag375.xml"/><Relationship Id="rId87" Type="http://schemas.openxmlformats.org/officeDocument/2006/relationships/tags" Target="../tags/tag396.xml"/><Relationship Id="rId110" Type="http://schemas.openxmlformats.org/officeDocument/2006/relationships/tags" Target="../tags/tag419.xml"/><Relationship Id="rId115" Type="http://schemas.openxmlformats.org/officeDocument/2006/relationships/tags" Target="../tags/tag424.xml"/><Relationship Id="rId131" Type="http://schemas.openxmlformats.org/officeDocument/2006/relationships/tags" Target="../tags/tag440.xml"/><Relationship Id="rId136" Type="http://schemas.openxmlformats.org/officeDocument/2006/relationships/tags" Target="../tags/tag445.xml"/><Relationship Id="rId61" Type="http://schemas.openxmlformats.org/officeDocument/2006/relationships/tags" Target="../tags/tag370.xml"/><Relationship Id="rId82" Type="http://schemas.openxmlformats.org/officeDocument/2006/relationships/tags" Target="../tags/tag391.xml"/><Relationship Id="rId19" Type="http://schemas.openxmlformats.org/officeDocument/2006/relationships/tags" Target="../tags/tag328.xml"/><Relationship Id="rId14" Type="http://schemas.openxmlformats.org/officeDocument/2006/relationships/tags" Target="../tags/tag323.xml"/><Relationship Id="rId30" Type="http://schemas.openxmlformats.org/officeDocument/2006/relationships/tags" Target="../tags/tag339.xml"/><Relationship Id="rId35" Type="http://schemas.openxmlformats.org/officeDocument/2006/relationships/tags" Target="../tags/tag344.xml"/><Relationship Id="rId56" Type="http://schemas.openxmlformats.org/officeDocument/2006/relationships/tags" Target="../tags/tag365.xml"/><Relationship Id="rId77" Type="http://schemas.openxmlformats.org/officeDocument/2006/relationships/tags" Target="../tags/tag386.xml"/><Relationship Id="rId100" Type="http://schemas.openxmlformats.org/officeDocument/2006/relationships/tags" Target="../tags/tag409.xml"/><Relationship Id="rId105" Type="http://schemas.openxmlformats.org/officeDocument/2006/relationships/tags" Target="../tags/tag414.xml"/><Relationship Id="rId126" Type="http://schemas.openxmlformats.org/officeDocument/2006/relationships/tags" Target="../tags/tag435.xml"/><Relationship Id="rId147" Type="http://schemas.openxmlformats.org/officeDocument/2006/relationships/tags" Target="../tags/tag456.xml"/><Relationship Id="rId8" Type="http://schemas.openxmlformats.org/officeDocument/2006/relationships/tags" Target="../tags/tag317.xml"/><Relationship Id="rId51" Type="http://schemas.openxmlformats.org/officeDocument/2006/relationships/tags" Target="../tags/tag360.xml"/><Relationship Id="rId72" Type="http://schemas.openxmlformats.org/officeDocument/2006/relationships/tags" Target="../tags/tag381.xml"/><Relationship Id="rId93" Type="http://schemas.openxmlformats.org/officeDocument/2006/relationships/tags" Target="../tags/tag402.xml"/><Relationship Id="rId98" Type="http://schemas.openxmlformats.org/officeDocument/2006/relationships/tags" Target="../tags/tag407.xml"/><Relationship Id="rId121" Type="http://schemas.openxmlformats.org/officeDocument/2006/relationships/tags" Target="../tags/tag430.xml"/><Relationship Id="rId142" Type="http://schemas.openxmlformats.org/officeDocument/2006/relationships/tags" Target="../tags/tag451.xml"/><Relationship Id="rId3" Type="http://schemas.openxmlformats.org/officeDocument/2006/relationships/tags" Target="../tags/tag3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61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489.xml"/><Relationship Id="rId21" Type="http://schemas.openxmlformats.org/officeDocument/2006/relationships/tags" Target="../tags/tag484.xml"/><Relationship Id="rId42" Type="http://schemas.openxmlformats.org/officeDocument/2006/relationships/tags" Target="../tags/tag505.xml"/><Relationship Id="rId47" Type="http://schemas.openxmlformats.org/officeDocument/2006/relationships/tags" Target="../tags/tag510.xml"/><Relationship Id="rId63" Type="http://schemas.openxmlformats.org/officeDocument/2006/relationships/tags" Target="../tags/tag526.xml"/><Relationship Id="rId68" Type="http://schemas.openxmlformats.org/officeDocument/2006/relationships/tags" Target="../tags/tag531.xml"/><Relationship Id="rId84" Type="http://schemas.openxmlformats.org/officeDocument/2006/relationships/tags" Target="../tags/tag547.xml"/><Relationship Id="rId89" Type="http://schemas.openxmlformats.org/officeDocument/2006/relationships/tags" Target="../tags/tag552.xml"/><Relationship Id="rId7" Type="http://schemas.openxmlformats.org/officeDocument/2006/relationships/tags" Target="../tags/tag470.xml"/><Relationship Id="rId71" Type="http://schemas.openxmlformats.org/officeDocument/2006/relationships/tags" Target="../tags/tag534.xml"/><Relationship Id="rId92" Type="http://schemas.openxmlformats.org/officeDocument/2006/relationships/tags" Target="../tags/tag555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9" Type="http://schemas.openxmlformats.org/officeDocument/2006/relationships/tags" Target="../tags/tag492.xml"/><Relationship Id="rId107" Type="http://schemas.openxmlformats.org/officeDocument/2006/relationships/notesSlide" Target="../notesSlides/notesSlide24.xml"/><Relationship Id="rId11" Type="http://schemas.openxmlformats.org/officeDocument/2006/relationships/tags" Target="../tags/tag474.xml"/><Relationship Id="rId24" Type="http://schemas.openxmlformats.org/officeDocument/2006/relationships/tags" Target="../tags/tag487.xml"/><Relationship Id="rId32" Type="http://schemas.openxmlformats.org/officeDocument/2006/relationships/tags" Target="../tags/tag495.xml"/><Relationship Id="rId37" Type="http://schemas.openxmlformats.org/officeDocument/2006/relationships/tags" Target="../tags/tag500.xml"/><Relationship Id="rId40" Type="http://schemas.openxmlformats.org/officeDocument/2006/relationships/tags" Target="../tags/tag503.xml"/><Relationship Id="rId45" Type="http://schemas.openxmlformats.org/officeDocument/2006/relationships/tags" Target="../tags/tag508.xml"/><Relationship Id="rId53" Type="http://schemas.openxmlformats.org/officeDocument/2006/relationships/tags" Target="../tags/tag516.xml"/><Relationship Id="rId58" Type="http://schemas.openxmlformats.org/officeDocument/2006/relationships/tags" Target="../tags/tag521.xml"/><Relationship Id="rId66" Type="http://schemas.openxmlformats.org/officeDocument/2006/relationships/tags" Target="../tags/tag529.xml"/><Relationship Id="rId74" Type="http://schemas.openxmlformats.org/officeDocument/2006/relationships/tags" Target="../tags/tag537.xml"/><Relationship Id="rId79" Type="http://schemas.openxmlformats.org/officeDocument/2006/relationships/tags" Target="../tags/tag542.xml"/><Relationship Id="rId87" Type="http://schemas.openxmlformats.org/officeDocument/2006/relationships/tags" Target="../tags/tag550.xml"/><Relationship Id="rId102" Type="http://schemas.openxmlformats.org/officeDocument/2006/relationships/tags" Target="../tags/tag565.xml"/><Relationship Id="rId5" Type="http://schemas.openxmlformats.org/officeDocument/2006/relationships/tags" Target="../tags/tag468.xml"/><Relationship Id="rId61" Type="http://schemas.openxmlformats.org/officeDocument/2006/relationships/tags" Target="../tags/tag524.xml"/><Relationship Id="rId82" Type="http://schemas.openxmlformats.org/officeDocument/2006/relationships/tags" Target="../tags/tag545.xml"/><Relationship Id="rId90" Type="http://schemas.openxmlformats.org/officeDocument/2006/relationships/tags" Target="../tags/tag553.xml"/><Relationship Id="rId95" Type="http://schemas.openxmlformats.org/officeDocument/2006/relationships/tags" Target="../tags/tag558.xml"/><Relationship Id="rId19" Type="http://schemas.openxmlformats.org/officeDocument/2006/relationships/tags" Target="../tags/tag482.xml"/><Relationship Id="rId14" Type="http://schemas.openxmlformats.org/officeDocument/2006/relationships/tags" Target="../tags/tag477.xml"/><Relationship Id="rId22" Type="http://schemas.openxmlformats.org/officeDocument/2006/relationships/tags" Target="../tags/tag485.xml"/><Relationship Id="rId27" Type="http://schemas.openxmlformats.org/officeDocument/2006/relationships/tags" Target="../tags/tag490.xml"/><Relationship Id="rId30" Type="http://schemas.openxmlformats.org/officeDocument/2006/relationships/tags" Target="../tags/tag493.xml"/><Relationship Id="rId35" Type="http://schemas.openxmlformats.org/officeDocument/2006/relationships/tags" Target="../tags/tag498.xml"/><Relationship Id="rId43" Type="http://schemas.openxmlformats.org/officeDocument/2006/relationships/tags" Target="../tags/tag506.xml"/><Relationship Id="rId48" Type="http://schemas.openxmlformats.org/officeDocument/2006/relationships/tags" Target="../tags/tag511.xml"/><Relationship Id="rId56" Type="http://schemas.openxmlformats.org/officeDocument/2006/relationships/tags" Target="../tags/tag519.xml"/><Relationship Id="rId64" Type="http://schemas.openxmlformats.org/officeDocument/2006/relationships/tags" Target="../tags/tag527.xml"/><Relationship Id="rId69" Type="http://schemas.openxmlformats.org/officeDocument/2006/relationships/tags" Target="../tags/tag532.xml"/><Relationship Id="rId77" Type="http://schemas.openxmlformats.org/officeDocument/2006/relationships/tags" Target="../tags/tag540.xml"/><Relationship Id="rId100" Type="http://schemas.openxmlformats.org/officeDocument/2006/relationships/tags" Target="../tags/tag563.xml"/><Relationship Id="rId105" Type="http://schemas.openxmlformats.org/officeDocument/2006/relationships/tags" Target="../tags/tag568.xml"/><Relationship Id="rId8" Type="http://schemas.openxmlformats.org/officeDocument/2006/relationships/tags" Target="../tags/tag471.xml"/><Relationship Id="rId51" Type="http://schemas.openxmlformats.org/officeDocument/2006/relationships/tags" Target="../tags/tag514.xml"/><Relationship Id="rId72" Type="http://schemas.openxmlformats.org/officeDocument/2006/relationships/tags" Target="../tags/tag535.xml"/><Relationship Id="rId80" Type="http://schemas.openxmlformats.org/officeDocument/2006/relationships/tags" Target="../tags/tag543.xml"/><Relationship Id="rId85" Type="http://schemas.openxmlformats.org/officeDocument/2006/relationships/tags" Target="../tags/tag548.xml"/><Relationship Id="rId93" Type="http://schemas.openxmlformats.org/officeDocument/2006/relationships/tags" Target="../tags/tag556.xml"/><Relationship Id="rId98" Type="http://schemas.openxmlformats.org/officeDocument/2006/relationships/tags" Target="../tags/tag561.xml"/><Relationship Id="rId3" Type="http://schemas.openxmlformats.org/officeDocument/2006/relationships/tags" Target="../tags/tag466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tags" Target="../tags/tag488.xml"/><Relationship Id="rId33" Type="http://schemas.openxmlformats.org/officeDocument/2006/relationships/tags" Target="../tags/tag496.xml"/><Relationship Id="rId38" Type="http://schemas.openxmlformats.org/officeDocument/2006/relationships/tags" Target="../tags/tag501.xml"/><Relationship Id="rId46" Type="http://schemas.openxmlformats.org/officeDocument/2006/relationships/tags" Target="../tags/tag509.xml"/><Relationship Id="rId59" Type="http://schemas.openxmlformats.org/officeDocument/2006/relationships/tags" Target="../tags/tag522.xml"/><Relationship Id="rId67" Type="http://schemas.openxmlformats.org/officeDocument/2006/relationships/tags" Target="../tags/tag530.xml"/><Relationship Id="rId103" Type="http://schemas.openxmlformats.org/officeDocument/2006/relationships/tags" Target="../tags/tag566.xml"/><Relationship Id="rId20" Type="http://schemas.openxmlformats.org/officeDocument/2006/relationships/tags" Target="../tags/tag483.xml"/><Relationship Id="rId41" Type="http://schemas.openxmlformats.org/officeDocument/2006/relationships/tags" Target="../tags/tag504.xml"/><Relationship Id="rId54" Type="http://schemas.openxmlformats.org/officeDocument/2006/relationships/tags" Target="../tags/tag517.xml"/><Relationship Id="rId62" Type="http://schemas.openxmlformats.org/officeDocument/2006/relationships/tags" Target="../tags/tag525.xml"/><Relationship Id="rId70" Type="http://schemas.openxmlformats.org/officeDocument/2006/relationships/tags" Target="../tags/tag533.xml"/><Relationship Id="rId75" Type="http://schemas.openxmlformats.org/officeDocument/2006/relationships/tags" Target="../tags/tag538.xml"/><Relationship Id="rId83" Type="http://schemas.openxmlformats.org/officeDocument/2006/relationships/tags" Target="../tags/tag546.xml"/><Relationship Id="rId88" Type="http://schemas.openxmlformats.org/officeDocument/2006/relationships/tags" Target="../tags/tag551.xml"/><Relationship Id="rId91" Type="http://schemas.openxmlformats.org/officeDocument/2006/relationships/tags" Target="../tags/tag554.xml"/><Relationship Id="rId96" Type="http://schemas.openxmlformats.org/officeDocument/2006/relationships/tags" Target="../tags/tag559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5" Type="http://schemas.openxmlformats.org/officeDocument/2006/relationships/tags" Target="../tags/tag478.xml"/><Relationship Id="rId23" Type="http://schemas.openxmlformats.org/officeDocument/2006/relationships/tags" Target="../tags/tag486.xml"/><Relationship Id="rId28" Type="http://schemas.openxmlformats.org/officeDocument/2006/relationships/tags" Target="../tags/tag491.xml"/><Relationship Id="rId36" Type="http://schemas.openxmlformats.org/officeDocument/2006/relationships/tags" Target="../tags/tag499.xml"/><Relationship Id="rId49" Type="http://schemas.openxmlformats.org/officeDocument/2006/relationships/tags" Target="../tags/tag512.xml"/><Relationship Id="rId57" Type="http://schemas.openxmlformats.org/officeDocument/2006/relationships/tags" Target="../tags/tag520.xml"/><Relationship Id="rId106" Type="http://schemas.openxmlformats.org/officeDocument/2006/relationships/slideLayout" Target="../slideLayouts/slideLayout6.xml"/><Relationship Id="rId10" Type="http://schemas.openxmlformats.org/officeDocument/2006/relationships/tags" Target="../tags/tag473.xml"/><Relationship Id="rId31" Type="http://schemas.openxmlformats.org/officeDocument/2006/relationships/tags" Target="../tags/tag494.xml"/><Relationship Id="rId44" Type="http://schemas.openxmlformats.org/officeDocument/2006/relationships/tags" Target="../tags/tag507.xml"/><Relationship Id="rId52" Type="http://schemas.openxmlformats.org/officeDocument/2006/relationships/tags" Target="../tags/tag515.xml"/><Relationship Id="rId60" Type="http://schemas.openxmlformats.org/officeDocument/2006/relationships/tags" Target="../tags/tag523.xml"/><Relationship Id="rId65" Type="http://schemas.openxmlformats.org/officeDocument/2006/relationships/tags" Target="../tags/tag528.xml"/><Relationship Id="rId73" Type="http://schemas.openxmlformats.org/officeDocument/2006/relationships/tags" Target="../tags/tag536.xml"/><Relationship Id="rId78" Type="http://schemas.openxmlformats.org/officeDocument/2006/relationships/tags" Target="../tags/tag541.xml"/><Relationship Id="rId81" Type="http://schemas.openxmlformats.org/officeDocument/2006/relationships/tags" Target="../tags/tag544.xml"/><Relationship Id="rId86" Type="http://schemas.openxmlformats.org/officeDocument/2006/relationships/tags" Target="../tags/tag549.xml"/><Relationship Id="rId94" Type="http://schemas.openxmlformats.org/officeDocument/2006/relationships/tags" Target="../tags/tag557.xml"/><Relationship Id="rId99" Type="http://schemas.openxmlformats.org/officeDocument/2006/relationships/tags" Target="../tags/tag562.xml"/><Relationship Id="rId101" Type="http://schemas.openxmlformats.org/officeDocument/2006/relationships/tags" Target="../tags/tag564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39" Type="http://schemas.openxmlformats.org/officeDocument/2006/relationships/tags" Target="../tags/tag502.xml"/><Relationship Id="rId34" Type="http://schemas.openxmlformats.org/officeDocument/2006/relationships/tags" Target="../tags/tag497.xml"/><Relationship Id="rId50" Type="http://schemas.openxmlformats.org/officeDocument/2006/relationships/tags" Target="../tags/tag513.xml"/><Relationship Id="rId55" Type="http://schemas.openxmlformats.org/officeDocument/2006/relationships/tags" Target="../tags/tag518.xml"/><Relationship Id="rId76" Type="http://schemas.openxmlformats.org/officeDocument/2006/relationships/tags" Target="../tags/tag539.xml"/><Relationship Id="rId97" Type="http://schemas.openxmlformats.org/officeDocument/2006/relationships/tags" Target="../tags/tag560.xml"/><Relationship Id="rId104" Type="http://schemas.openxmlformats.org/officeDocument/2006/relationships/tags" Target="../tags/tag5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0.xml"/><Relationship Id="rId1" Type="http://schemas.openxmlformats.org/officeDocument/2006/relationships/tags" Target="../tags/tag569.xml"/><Relationship Id="rId4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4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598.xml"/><Relationship Id="rId21" Type="http://schemas.openxmlformats.org/officeDocument/2006/relationships/tags" Target="../tags/tag593.xml"/><Relationship Id="rId42" Type="http://schemas.openxmlformats.org/officeDocument/2006/relationships/tags" Target="../tags/tag614.xml"/><Relationship Id="rId47" Type="http://schemas.openxmlformats.org/officeDocument/2006/relationships/tags" Target="../tags/tag619.xml"/><Relationship Id="rId63" Type="http://schemas.openxmlformats.org/officeDocument/2006/relationships/tags" Target="../tags/tag635.xml"/><Relationship Id="rId68" Type="http://schemas.openxmlformats.org/officeDocument/2006/relationships/tags" Target="../tags/tag640.xml"/><Relationship Id="rId84" Type="http://schemas.openxmlformats.org/officeDocument/2006/relationships/tags" Target="../tags/tag656.xml"/><Relationship Id="rId89" Type="http://schemas.openxmlformats.org/officeDocument/2006/relationships/tags" Target="../tags/tag661.xml"/><Relationship Id="rId7" Type="http://schemas.openxmlformats.org/officeDocument/2006/relationships/tags" Target="../tags/tag579.xml"/><Relationship Id="rId71" Type="http://schemas.openxmlformats.org/officeDocument/2006/relationships/tags" Target="../tags/tag643.xml"/><Relationship Id="rId92" Type="http://schemas.openxmlformats.org/officeDocument/2006/relationships/tags" Target="../tags/tag664.xml"/><Relationship Id="rId2" Type="http://schemas.openxmlformats.org/officeDocument/2006/relationships/tags" Target="../tags/tag574.xml"/><Relationship Id="rId16" Type="http://schemas.openxmlformats.org/officeDocument/2006/relationships/tags" Target="../tags/tag588.xml"/><Relationship Id="rId29" Type="http://schemas.openxmlformats.org/officeDocument/2006/relationships/tags" Target="../tags/tag601.xml"/><Relationship Id="rId107" Type="http://schemas.openxmlformats.org/officeDocument/2006/relationships/notesSlide" Target="../notesSlides/notesSlide27.xml"/><Relationship Id="rId11" Type="http://schemas.openxmlformats.org/officeDocument/2006/relationships/tags" Target="../tags/tag583.xml"/><Relationship Id="rId24" Type="http://schemas.openxmlformats.org/officeDocument/2006/relationships/tags" Target="../tags/tag596.xml"/><Relationship Id="rId32" Type="http://schemas.openxmlformats.org/officeDocument/2006/relationships/tags" Target="../tags/tag604.xml"/><Relationship Id="rId37" Type="http://schemas.openxmlformats.org/officeDocument/2006/relationships/tags" Target="../tags/tag609.xml"/><Relationship Id="rId40" Type="http://schemas.openxmlformats.org/officeDocument/2006/relationships/tags" Target="../tags/tag612.xml"/><Relationship Id="rId45" Type="http://schemas.openxmlformats.org/officeDocument/2006/relationships/tags" Target="../tags/tag617.xml"/><Relationship Id="rId53" Type="http://schemas.openxmlformats.org/officeDocument/2006/relationships/tags" Target="../tags/tag625.xml"/><Relationship Id="rId58" Type="http://schemas.openxmlformats.org/officeDocument/2006/relationships/tags" Target="../tags/tag630.xml"/><Relationship Id="rId66" Type="http://schemas.openxmlformats.org/officeDocument/2006/relationships/tags" Target="../tags/tag638.xml"/><Relationship Id="rId74" Type="http://schemas.openxmlformats.org/officeDocument/2006/relationships/tags" Target="../tags/tag646.xml"/><Relationship Id="rId79" Type="http://schemas.openxmlformats.org/officeDocument/2006/relationships/tags" Target="../tags/tag651.xml"/><Relationship Id="rId87" Type="http://schemas.openxmlformats.org/officeDocument/2006/relationships/tags" Target="../tags/tag659.xml"/><Relationship Id="rId102" Type="http://schemas.openxmlformats.org/officeDocument/2006/relationships/tags" Target="../tags/tag674.xml"/><Relationship Id="rId5" Type="http://schemas.openxmlformats.org/officeDocument/2006/relationships/tags" Target="../tags/tag577.xml"/><Relationship Id="rId61" Type="http://schemas.openxmlformats.org/officeDocument/2006/relationships/tags" Target="../tags/tag633.xml"/><Relationship Id="rId82" Type="http://schemas.openxmlformats.org/officeDocument/2006/relationships/tags" Target="../tags/tag654.xml"/><Relationship Id="rId90" Type="http://schemas.openxmlformats.org/officeDocument/2006/relationships/tags" Target="../tags/tag662.xml"/><Relationship Id="rId95" Type="http://schemas.openxmlformats.org/officeDocument/2006/relationships/tags" Target="../tags/tag667.xml"/><Relationship Id="rId19" Type="http://schemas.openxmlformats.org/officeDocument/2006/relationships/tags" Target="../tags/tag591.xml"/><Relationship Id="rId14" Type="http://schemas.openxmlformats.org/officeDocument/2006/relationships/tags" Target="../tags/tag586.xml"/><Relationship Id="rId22" Type="http://schemas.openxmlformats.org/officeDocument/2006/relationships/tags" Target="../tags/tag594.xml"/><Relationship Id="rId27" Type="http://schemas.openxmlformats.org/officeDocument/2006/relationships/tags" Target="../tags/tag599.xml"/><Relationship Id="rId30" Type="http://schemas.openxmlformats.org/officeDocument/2006/relationships/tags" Target="../tags/tag602.xml"/><Relationship Id="rId35" Type="http://schemas.openxmlformats.org/officeDocument/2006/relationships/tags" Target="../tags/tag607.xml"/><Relationship Id="rId43" Type="http://schemas.openxmlformats.org/officeDocument/2006/relationships/tags" Target="../tags/tag615.xml"/><Relationship Id="rId48" Type="http://schemas.openxmlformats.org/officeDocument/2006/relationships/tags" Target="../tags/tag620.xml"/><Relationship Id="rId56" Type="http://schemas.openxmlformats.org/officeDocument/2006/relationships/tags" Target="../tags/tag628.xml"/><Relationship Id="rId64" Type="http://schemas.openxmlformats.org/officeDocument/2006/relationships/tags" Target="../tags/tag636.xml"/><Relationship Id="rId69" Type="http://schemas.openxmlformats.org/officeDocument/2006/relationships/tags" Target="../tags/tag641.xml"/><Relationship Id="rId77" Type="http://schemas.openxmlformats.org/officeDocument/2006/relationships/tags" Target="../tags/tag649.xml"/><Relationship Id="rId100" Type="http://schemas.openxmlformats.org/officeDocument/2006/relationships/tags" Target="../tags/tag672.xml"/><Relationship Id="rId105" Type="http://schemas.openxmlformats.org/officeDocument/2006/relationships/tags" Target="../tags/tag677.xml"/><Relationship Id="rId8" Type="http://schemas.openxmlformats.org/officeDocument/2006/relationships/tags" Target="../tags/tag580.xml"/><Relationship Id="rId51" Type="http://schemas.openxmlformats.org/officeDocument/2006/relationships/tags" Target="../tags/tag623.xml"/><Relationship Id="rId72" Type="http://schemas.openxmlformats.org/officeDocument/2006/relationships/tags" Target="../tags/tag644.xml"/><Relationship Id="rId80" Type="http://schemas.openxmlformats.org/officeDocument/2006/relationships/tags" Target="../tags/tag652.xml"/><Relationship Id="rId85" Type="http://schemas.openxmlformats.org/officeDocument/2006/relationships/tags" Target="../tags/tag657.xml"/><Relationship Id="rId93" Type="http://schemas.openxmlformats.org/officeDocument/2006/relationships/tags" Target="../tags/tag665.xml"/><Relationship Id="rId98" Type="http://schemas.openxmlformats.org/officeDocument/2006/relationships/tags" Target="../tags/tag670.xml"/><Relationship Id="rId3" Type="http://schemas.openxmlformats.org/officeDocument/2006/relationships/tags" Target="../tags/tag575.xml"/><Relationship Id="rId12" Type="http://schemas.openxmlformats.org/officeDocument/2006/relationships/tags" Target="../tags/tag584.xml"/><Relationship Id="rId17" Type="http://schemas.openxmlformats.org/officeDocument/2006/relationships/tags" Target="../tags/tag589.xml"/><Relationship Id="rId25" Type="http://schemas.openxmlformats.org/officeDocument/2006/relationships/tags" Target="../tags/tag597.xml"/><Relationship Id="rId33" Type="http://schemas.openxmlformats.org/officeDocument/2006/relationships/tags" Target="../tags/tag605.xml"/><Relationship Id="rId38" Type="http://schemas.openxmlformats.org/officeDocument/2006/relationships/tags" Target="../tags/tag610.xml"/><Relationship Id="rId46" Type="http://schemas.openxmlformats.org/officeDocument/2006/relationships/tags" Target="../tags/tag618.xml"/><Relationship Id="rId59" Type="http://schemas.openxmlformats.org/officeDocument/2006/relationships/tags" Target="../tags/tag631.xml"/><Relationship Id="rId67" Type="http://schemas.openxmlformats.org/officeDocument/2006/relationships/tags" Target="../tags/tag639.xml"/><Relationship Id="rId103" Type="http://schemas.openxmlformats.org/officeDocument/2006/relationships/tags" Target="../tags/tag675.xml"/><Relationship Id="rId20" Type="http://schemas.openxmlformats.org/officeDocument/2006/relationships/tags" Target="../tags/tag592.xml"/><Relationship Id="rId41" Type="http://schemas.openxmlformats.org/officeDocument/2006/relationships/tags" Target="../tags/tag613.xml"/><Relationship Id="rId54" Type="http://schemas.openxmlformats.org/officeDocument/2006/relationships/tags" Target="../tags/tag626.xml"/><Relationship Id="rId62" Type="http://schemas.openxmlformats.org/officeDocument/2006/relationships/tags" Target="../tags/tag634.xml"/><Relationship Id="rId70" Type="http://schemas.openxmlformats.org/officeDocument/2006/relationships/tags" Target="../tags/tag642.xml"/><Relationship Id="rId75" Type="http://schemas.openxmlformats.org/officeDocument/2006/relationships/tags" Target="../tags/tag647.xml"/><Relationship Id="rId83" Type="http://schemas.openxmlformats.org/officeDocument/2006/relationships/tags" Target="../tags/tag655.xml"/><Relationship Id="rId88" Type="http://schemas.openxmlformats.org/officeDocument/2006/relationships/tags" Target="../tags/tag660.xml"/><Relationship Id="rId91" Type="http://schemas.openxmlformats.org/officeDocument/2006/relationships/tags" Target="../tags/tag663.xml"/><Relationship Id="rId96" Type="http://schemas.openxmlformats.org/officeDocument/2006/relationships/tags" Target="../tags/tag668.xml"/><Relationship Id="rId1" Type="http://schemas.openxmlformats.org/officeDocument/2006/relationships/tags" Target="../tags/tag573.xml"/><Relationship Id="rId6" Type="http://schemas.openxmlformats.org/officeDocument/2006/relationships/tags" Target="../tags/tag578.xml"/><Relationship Id="rId15" Type="http://schemas.openxmlformats.org/officeDocument/2006/relationships/tags" Target="../tags/tag587.xml"/><Relationship Id="rId23" Type="http://schemas.openxmlformats.org/officeDocument/2006/relationships/tags" Target="../tags/tag595.xml"/><Relationship Id="rId28" Type="http://schemas.openxmlformats.org/officeDocument/2006/relationships/tags" Target="../tags/tag600.xml"/><Relationship Id="rId36" Type="http://schemas.openxmlformats.org/officeDocument/2006/relationships/tags" Target="../tags/tag608.xml"/><Relationship Id="rId49" Type="http://schemas.openxmlformats.org/officeDocument/2006/relationships/tags" Target="../tags/tag621.xml"/><Relationship Id="rId57" Type="http://schemas.openxmlformats.org/officeDocument/2006/relationships/tags" Target="../tags/tag629.xml"/><Relationship Id="rId106" Type="http://schemas.openxmlformats.org/officeDocument/2006/relationships/slideLayout" Target="../slideLayouts/slideLayout6.xml"/><Relationship Id="rId10" Type="http://schemas.openxmlformats.org/officeDocument/2006/relationships/tags" Target="../tags/tag582.xml"/><Relationship Id="rId31" Type="http://schemas.openxmlformats.org/officeDocument/2006/relationships/tags" Target="../tags/tag603.xml"/><Relationship Id="rId44" Type="http://schemas.openxmlformats.org/officeDocument/2006/relationships/tags" Target="../tags/tag616.xml"/><Relationship Id="rId52" Type="http://schemas.openxmlformats.org/officeDocument/2006/relationships/tags" Target="../tags/tag624.xml"/><Relationship Id="rId60" Type="http://schemas.openxmlformats.org/officeDocument/2006/relationships/tags" Target="../tags/tag632.xml"/><Relationship Id="rId65" Type="http://schemas.openxmlformats.org/officeDocument/2006/relationships/tags" Target="../tags/tag637.xml"/><Relationship Id="rId73" Type="http://schemas.openxmlformats.org/officeDocument/2006/relationships/tags" Target="../tags/tag645.xml"/><Relationship Id="rId78" Type="http://schemas.openxmlformats.org/officeDocument/2006/relationships/tags" Target="../tags/tag650.xml"/><Relationship Id="rId81" Type="http://schemas.openxmlformats.org/officeDocument/2006/relationships/tags" Target="../tags/tag653.xml"/><Relationship Id="rId86" Type="http://schemas.openxmlformats.org/officeDocument/2006/relationships/tags" Target="../tags/tag658.xml"/><Relationship Id="rId94" Type="http://schemas.openxmlformats.org/officeDocument/2006/relationships/tags" Target="../tags/tag666.xml"/><Relationship Id="rId99" Type="http://schemas.openxmlformats.org/officeDocument/2006/relationships/tags" Target="../tags/tag671.xml"/><Relationship Id="rId101" Type="http://schemas.openxmlformats.org/officeDocument/2006/relationships/tags" Target="../tags/tag673.xml"/><Relationship Id="rId4" Type="http://schemas.openxmlformats.org/officeDocument/2006/relationships/tags" Target="../tags/tag576.xml"/><Relationship Id="rId9" Type="http://schemas.openxmlformats.org/officeDocument/2006/relationships/tags" Target="../tags/tag581.xml"/><Relationship Id="rId13" Type="http://schemas.openxmlformats.org/officeDocument/2006/relationships/tags" Target="../tags/tag585.xml"/><Relationship Id="rId18" Type="http://schemas.openxmlformats.org/officeDocument/2006/relationships/tags" Target="../tags/tag590.xml"/><Relationship Id="rId39" Type="http://schemas.openxmlformats.org/officeDocument/2006/relationships/tags" Target="../tags/tag611.xml"/><Relationship Id="rId34" Type="http://schemas.openxmlformats.org/officeDocument/2006/relationships/tags" Target="../tags/tag606.xml"/><Relationship Id="rId50" Type="http://schemas.openxmlformats.org/officeDocument/2006/relationships/tags" Target="../tags/tag622.xml"/><Relationship Id="rId55" Type="http://schemas.openxmlformats.org/officeDocument/2006/relationships/tags" Target="../tags/tag627.xml"/><Relationship Id="rId76" Type="http://schemas.openxmlformats.org/officeDocument/2006/relationships/tags" Target="../tags/tag648.xml"/><Relationship Id="rId97" Type="http://schemas.openxmlformats.org/officeDocument/2006/relationships/tags" Target="../tags/tag669.xml"/><Relationship Id="rId104" Type="http://schemas.openxmlformats.org/officeDocument/2006/relationships/tags" Target="../tags/tag67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80.xml"/><Relationship Id="rId7" Type="http://schemas.openxmlformats.org/officeDocument/2006/relationships/tags" Target="../tags/tag684.xml"/><Relationship Id="rId2" Type="http://schemas.openxmlformats.org/officeDocument/2006/relationships/tags" Target="../tags/tag679.xml"/><Relationship Id="rId1" Type="http://schemas.openxmlformats.org/officeDocument/2006/relationships/tags" Target="../tags/tag678.xml"/><Relationship Id="rId6" Type="http://schemas.openxmlformats.org/officeDocument/2006/relationships/tags" Target="../tags/tag683.xml"/><Relationship Id="rId5" Type="http://schemas.openxmlformats.org/officeDocument/2006/relationships/tags" Target="../tags/tag682.xml"/><Relationship Id="rId4" Type="http://schemas.openxmlformats.org/officeDocument/2006/relationships/tags" Target="../tags/tag681.xml"/><Relationship Id="rId9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87.xml"/><Relationship Id="rId7" Type="http://schemas.openxmlformats.org/officeDocument/2006/relationships/tags" Target="../tags/tag691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tags" Target="../tags/tag690.xml"/><Relationship Id="rId5" Type="http://schemas.openxmlformats.org/officeDocument/2006/relationships/tags" Target="../tags/tag689.xml"/><Relationship Id="rId4" Type="http://schemas.openxmlformats.org/officeDocument/2006/relationships/tags" Target="../tags/tag688.xml"/><Relationship Id="rId9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704.xml"/><Relationship Id="rId18" Type="http://schemas.openxmlformats.org/officeDocument/2006/relationships/tags" Target="../tags/tag709.xml"/><Relationship Id="rId26" Type="http://schemas.openxmlformats.org/officeDocument/2006/relationships/tags" Target="../tags/tag717.xml"/><Relationship Id="rId39" Type="http://schemas.openxmlformats.org/officeDocument/2006/relationships/tags" Target="../tags/tag730.xml"/><Relationship Id="rId21" Type="http://schemas.openxmlformats.org/officeDocument/2006/relationships/tags" Target="../tags/tag712.xml"/><Relationship Id="rId34" Type="http://schemas.openxmlformats.org/officeDocument/2006/relationships/tags" Target="../tags/tag725.xml"/><Relationship Id="rId42" Type="http://schemas.openxmlformats.org/officeDocument/2006/relationships/tags" Target="../tags/tag733.xml"/><Relationship Id="rId47" Type="http://schemas.openxmlformats.org/officeDocument/2006/relationships/tags" Target="../tags/tag738.xml"/><Relationship Id="rId50" Type="http://schemas.openxmlformats.org/officeDocument/2006/relationships/tags" Target="../tags/tag741.xml"/><Relationship Id="rId55" Type="http://schemas.openxmlformats.org/officeDocument/2006/relationships/tags" Target="../tags/tag746.xml"/><Relationship Id="rId63" Type="http://schemas.openxmlformats.org/officeDocument/2006/relationships/tags" Target="../tags/tag754.xml"/><Relationship Id="rId68" Type="http://schemas.openxmlformats.org/officeDocument/2006/relationships/tags" Target="../tags/tag759.xml"/><Relationship Id="rId76" Type="http://schemas.openxmlformats.org/officeDocument/2006/relationships/tags" Target="../tags/tag767.xml"/><Relationship Id="rId84" Type="http://schemas.openxmlformats.org/officeDocument/2006/relationships/tags" Target="../tags/tag775.xml"/><Relationship Id="rId89" Type="http://schemas.openxmlformats.org/officeDocument/2006/relationships/notesSlide" Target="../notesSlides/notesSlide30.xml"/><Relationship Id="rId7" Type="http://schemas.openxmlformats.org/officeDocument/2006/relationships/tags" Target="../tags/tag698.xml"/><Relationship Id="rId71" Type="http://schemas.openxmlformats.org/officeDocument/2006/relationships/tags" Target="../tags/tag762.xml"/><Relationship Id="rId2" Type="http://schemas.openxmlformats.org/officeDocument/2006/relationships/tags" Target="../tags/tag693.xml"/><Relationship Id="rId16" Type="http://schemas.openxmlformats.org/officeDocument/2006/relationships/tags" Target="../tags/tag707.xml"/><Relationship Id="rId29" Type="http://schemas.openxmlformats.org/officeDocument/2006/relationships/tags" Target="../tags/tag720.xml"/><Relationship Id="rId11" Type="http://schemas.openxmlformats.org/officeDocument/2006/relationships/tags" Target="../tags/tag702.xml"/><Relationship Id="rId24" Type="http://schemas.openxmlformats.org/officeDocument/2006/relationships/tags" Target="../tags/tag715.xml"/><Relationship Id="rId32" Type="http://schemas.openxmlformats.org/officeDocument/2006/relationships/tags" Target="../tags/tag723.xml"/><Relationship Id="rId37" Type="http://schemas.openxmlformats.org/officeDocument/2006/relationships/tags" Target="../tags/tag728.xml"/><Relationship Id="rId40" Type="http://schemas.openxmlformats.org/officeDocument/2006/relationships/tags" Target="../tags/tag731.xml"/><Relationship Id="rId45" Type="http://schemas.openxmlformats.org/officeDocument/2006/relationships/tags" Target="../tags/tag736.xml"/><Relationship Id="rId53" Type="http://schemas.openxmlformats.org/officeDocument/2006/relationships/tags" Target="../tags/tag744.xml"/><Relationship Id="rId58" Type="http://schemas.openxmlformats.org/officeDocument/2006/relationships/tags" Target="../tags/tag749.xml"/><Relationship Id="rId66" Type="http://schemas.openxmlformats.org/officeDocument/2006/relationships/tags" Target="../tags/tag757.xml"/><Relationship Id="rId74" Type="http://schemas.openxmlformats.org/officeDocument/2006/relationships/tags" Target="../tags/tag765.xml"/><Relationship Id="rId79" Type="http://schemas.openxmlformats.org/officeDocument/2006/relationships/tags" Target="../tags/tag770.xml"/><Relationship Id="rId87" Type="http://schemas.openxmlformats.org/officeDocument/2006/relationships/tags" Target="../tags/tag778.xml"/><Relationship Id="rId5" Type="http://schemas.openxmlformats.org/officeDocument/2006/relationships/tags" Target="../tags/tag696.xml"/><Relationship Id="rId61" Type="http://schemas.openxmlformats.org/officeDocument/2006/relationships/tags" Target="../tags/tag752.xml"/><Relationship Id="rId82" Type="http://schemas.openxmlformats.org/officeDocument/2006/relationships/tags" Target="../tags/tag773.xml"/><Relationship Id="rId19" Type="http://schemas.openxmlformats.org/officeDocument/2006/relationships/tags" Target="../tags/tag710.xml"/><Relationship Id="rId4" Type="http://schemas.openxmlformats.org/officeDocument/2006/relationships/tags" Target="../tags/tag695.xml"/><Relationship Id="rId9" Type="http://schemas.openxmlformats.org/officeDocument/2006/relationships/tags" Target="../tags/tag700.xml"/><Relationship Id="rId14" Type="http://schemas.openxmlformats.org/officeDocument/2006/relationships/tags" Target="../tags/tag705.xml"/><Relationship Id="rId22" Type="http://schemas.openxmlformats.org/officeDocument/2006/relationships/tags" Target="../tags/tag713.xml"/><Relationship Id="rId27" Type="http://schemas.openxmlformats.org/officeDocument/2006/relationships/tags" Target="../tags/tag718.xml"/><Relationship Id="rId30" Type="http://schemas.openxmlformats.org/officeDocument/2006/relationships/tags" Target="../tags/tag721.xml"/><Relationship Id="rId35" Type="http://schemas.openxmlformats.org/officeDocument/2006/relationships/tags" Target="../tags/tag726.xml"/><Relationship Id="rId43" Type="http://schemas.openxmlformats.org/officeDocument/2006/relationships/tags" Target="../tags/tag734.xml"/><Relationship Id="rId48" Type="http://schemas.openxmlformats.org/officeDocument/2006/relationships/tags" Target="../tags/tag739.xml"/><Relationship Id="rId56" Type="http://schemas.openxmlformats.org/officeDocument/2006/relationships/tags" Target="../tags/tag747.xml"/><Relationship Id="rId64" Type="http://schemas.openxmlformats.org/officeDocument/2006/relationships/tags" Target="../tags/tag755.xml"/><Relationship Id="rId69" Type="http://schemas.openxmlformats.org/officeDocument/2006/relationships/tags" Target="../tags/tag760.xml"/><Relationship Id="rId77" Type="http://schemas.openxmlformats.org/officeDocument/2006/relationships/tags" Target="../tags/tag768.xml"/><Relationship Id="rId8" Type="http://schemas.openxmlformats.org/officeDocument/2006/relationships/tags" Target="../tags/tag699.xml"/><Relationship Id="rId51" Type="http://schemas.openxmlformats.org/officeDocument/2006/relationships/tags" Target="../tags/tag742.xml"/><Relationship Id="rId72" Type="http://schemas.openxmlformats.org/officeDocument/2006/relationships/tags" Target="../tags/tag763.xml"/><Relationship Id="rId80" Type="http://schemas.openxmlformats.org/officeDocument/2006/relationships/tags" Target="../tags/tag771.xml"/><Relationship Id="rId85" Type="http://schemas.openxmlformats.org/officeDocument/2006/relationships/tags" Target="../tags/tag776.xml"/><Relationship Id="rId3" Type="http://schemas.openxmlformats.org/officeDocument/2006/relationships/tags" Target="../tags/tag694.xml"/><Relationship Id="rId12" Type="http://schemas.openxmlformats.org/officeDocument/2006/relationships/tags" Target="../tags/tag703.xml"/><Relationship Id="rId17" Type="http://schemas.openxmlformats.org/officeDocument/2006/relationships/tags" Target="../tags/tag708.xml"/><Relationship Id="rId25" Type="http://schemas.openxmlformats.org/officeDocument/2006/relationships/tags" Target="../tags/tag716.xml"/><Relationship Id="rId33" Type="http://schemas.openxmlformats.org/officeDocument/2006/relationships/tags" Target="../tags/tag724.xml"/><Relationship Id="rId38" Type="http://schemas.openxmlformats.org/officeDocument/2006/relationships/tags" Target="../tags/tag729.xml"/><Relationship Id="rId46" Type="http://schemas.openxmlformats.org/officeDocument/2006/relationships/tags" Target="../tags/tag737.xml"/><Relationship Id="rId59" Type="http://schemas.openxmlformats.org/officeDocument/2006/relationships/tags" Target="../tags/tag750.xml"/><Relationship Id="rId67" Type="http://schemas.openxmlformats.org/officeDocument/2006/relationships/tags" Target="../tags/tag758.xml"/><Relationship Id="rId20" Type="http://schemas.openxmlformats.org/officeDocument/2006/relationships/tags" Target="../tags/tag711.xml"/><Relationship Id="rId41" Type="http://schemas.openxmlformats.org/officeDocument/2006/relationships/tags" Target="../tags/tag732.xml"/><Relationship Id="rId54" Type="http://schemas.openxmlformats.org/officeDocument/2006/relationships/tags" Target="../tags/tag745.xml"/><Relationship Id="rId62" Type="http://schemas.openxmlformats.org/officeDocument/2006/relationships/tags" Target="../tags/tag753.xml"/><Relationship Id="rId70" Type="http://schemas.openxmlformats.org/officeDocument/2006/relationships/tags" Target="../tags/tag761.xml"/><Relationship Id="rId75" Type="http://schemas.openxmlformats.org/officeDocument/2006/relationships/tags" Target="../tags/tag766.xml"/><Relationship Id="rId83" Type="http://schemas.openxmlformats.org/officeDocument/2006/relationships/tags" Target="../tags/tag774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5" Type="http://schemas.openxmlformats.org/officeDocument/2006/relationships/tags" Target="../tags/tag706.xml"/><Relationship Id="rId23" Type="http://schemas.openxmlformats.org/officeDocument/2006/relationships/tags" Target="../tags/tag714.xml"/><Relationship Id="rId28" Type="http://schemas.openxmlformats.org/officeDocument/2006/relationships/tags" Target="../tags/tag719.xml"/><Relationship Id="rId36" Type="http://schemas.openxmlformats.org/officeDocument/2006/relationships/tags" Target="../tags/tag727.xml"/><Relationship Id="rId49" Type="http://schemas.openxmlformats.org/officeDocument/2006/relationships/tags" Target="../tags/tag740.xml"/><Relationship Id="rId57" Type="http://schemas.openxmlformats.org/officeDocument/2006/relationships/tags" Target="../tags/tag748.xml"/><Relationship Id="rId10" Type="http://schemas.openxmlformats.org/officeDocument/2006/relationships/tags" Target="../tags/tag701.xml"/><Relationship Id="rId31" Type="http://schemas.openxmlformats.org/officeDocument/2006/relationships/tags" Target="../tags/tag722.xml"/><Relationship Id="rId44" Type="http://schemas.openxmlformats.org/officeDocument/2006/relationships/tags" Target="../tags/tag735.xml"/><Relationship Id="rId52" Type="http://schemas.openxmlformats.org/officeDocument/2006/relationships/tags" Target="../tags/tag743.xml"/><Relationship Id="rId60" Type="http://schemas.openxmlformats.org/officeDocument/2006/relationships/tags" Target="../tags/tag751.xml"/><Relationship Id="rId65" Type="http://schemas.openxmlformats.org/officeDocument/2006/relationships/tags" Target="../tags/tag756.xml"/><Relationship Id="rId73" Type="http://schemas.openxmlformats.org/officeDocument/2006/relationships/tags" Target="../tags/tag764.xml"/><Relationship Id="rId78" Type="http://schemas.openxmlformats.org/officeDocument/2006/relationships/tags" Target="../tags/tag769.xml"/><Relationship Id="rId81" Type="http://schemas.openxmlformats.org/officeDocument/2006/relationships/tags" Target="../tags/tag772.xml"/><Relationship Id="rId86" Type="http://schemas.openxmlformats.org/officeDocument/2006/relationships/tags" Target="../tags/tag777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91.xml"/><Relationship Id="rId18" Type="http://schemas.openxmlformats.org/officeDocument/2006/relationships/tags" Target="../tags/tag796.xml"/><Relationship Id="rId26" Type="http://schemas.openxmlformats.org/officeDocument/2006/relationships/tags" Target="../tags/tag804.xml"/><Relationship Id="rId39" Type="http://schemas.openxmlformats.org/officeDocument/2006/relationships/tags" Target="../tags/tag817.xml"/><Relationship Id="rId21" Type="http://schemas.openxmlformats.org/officeDocument/2006/relationships/tags" Target="../tags/tag799.xml"/><Relationship Id="rId34" Type="http://schemas.openxmlformats.org/officeDocument/2006/relationships/tags" Target="../tags/tag812.xml"/><Relationship Id="rId42" Type="http://schemas.openxmlformats.org/officeDocument/2006/relationships/tags" Target="../tags/tag820.xml"/><Relationship Id="rId47" Type="http://schemas.openxmlformats.org/officeDocument/2006/relationships/tags" Target="../tags/tag825.xml"/><Relationship Id="rId50" Type="http://schemas.openxmlformats.org/officeDocument/2006/relationships/tags" Target="../tags/tag828.xml"/><Relationship Id="rId55" Type="http://schemas.openxmlformats.org/officeDocument/2006/relationships/tags" Target="../tags/tag833.xml"/><Relationship Id="rId63" Type="http://schemas.openxmlformats.org/officeDocument/2006/relationships/tags" Target="../tags/tag841.xml"/><Relationship Id="rId68" Type="http://schemas.openxmlformats.org/officeDocument/2006/relationships/tags" Target="../tags/tag846.xml"/><Relationship Id="rId76" Type="http://schemas.openxmlformats.org/officeDocument/2006/relationships/tags" Target="../tags/tag854.xml"/><Relationship Id="rId84" Type="http://schemas.openxmlformats.org/officeDocument/2006/relationships/tags" Target="../tags/tag862.xml"/><Relationship Id="rId89" Type="http://schemas.openxmlformats.org/officeDocument/2006/relationships/notesSlide" Target="../notesSlides/notesSlide31.xml"/><Relationship Id="rId7" Type="http://schemas.openxmlformats.org/officeDocument/2006/relationships/tags" Target="../tags/tag785.xml"/><Relationship Id="rId71" Type="http://schemas.openxmlformats.org/officeDocument/2006/relationships/tags" Target="../tags/tag849.xml"/><Relationship Id="rId2" Type="http://schemas.openxmlformats.org/officeDocument/2006/relationships/tags" Target="../tags/tag780.xml"/><Relationship Id="rId16" Type="http://schemas.openxmlformats.org/officeDocument/2006/relationships/tags" Target="../tags/tag794.xml"/><Relationship Id="rId29" Type="http://schemas.openxmlformats.org/officeDocument/2006/relationships/tags" Target="../tags/tag807.xml"/><Relationship Id="rId11" Type="http://schemas.openxmlformats.org/officeDocument/2006/relationships/tags" Target="../tags/tag789.xml"/><Relationship Id="rId24" Type="http://schemas.openxmlformats.org/officeDocument/2006/relationships/tags" Target="../tags/tag802.xml"/><Relationship Id="rId32" Type="http://schemas.openxmlformats.org/officeDocument/2006/relationships/tags" Target="../tags/tag810.xml"/><Relationship Id="rId37" Type="http://schemas.openxmlformats.org/officeDocument/2006/relationships/tags" Target="../tags/tag815.xml"/><Relationship Id="rId40" Type="http://schemas.openxmlformats.org/officeDocument/2006/relationships/tags" Target="../tags/tag818.xml"/><Relationship Id="rId45" Type="http://schemas.openxmlformats.org/officeDocument/2006/relationships/tags" Target="../tags/tag823.xml"/><Relationship Id="rId53" Type="http://schemas.openxmlformats.org/officeDocument/2006/relationships/tags" Target="../tags/tag831.xml"/><Relationship Id="rId58" Type="http://schemas.openxmlformats.org/officeDocument/2006/relationships/tags" Target="../tags/tag836.xml"/><Relationship Id="rId66" Type="http://schemas.openxmlformats.org/officeDocument/2006/relationships/tags" Target="../tags/tag844.xml"/><Relationship Id="rId74" Type="http://schemas.openxmlformats.org/officeDocument/2006/relationships/tags" Target="../tags/tag852.xml"/><Relationship Id="rId79" Type="http://schemas.openxmlformats.org/officeDocument/2006/relationships/tags" Target="../tags/tag857.xml"/><Relationship Id="rId87" Type="http://schemas.openxmlformats.org/officeDocument/2006/relationships/tags" Target="../tags/tag865.xml"/><Relationship Id="rId5" Type="http://schemas.openxmlformats.org/officeDocument/2006/relationships/tags" Target="../tags/tag783.xml"/><Relationship Id="rId61" Type="http://schemas.openxmlformats.org/officeDocument/2006/relationships/tags" Target="../tags/tag839.xml"/><Relationship Id="rId82" Type="http://schemas.openxmlformats.org/officeDocument/2006/relationships/tags" Target="../tags/tag860.xml"/><Relationship Id="rId19" Type="http://schemas.openxmlformats.org/officeDocument/2006/relationships/tags" Target="../tags/tag797.xml"/><Relationship Id="rId4" Type="http://schemas.openxmlformats.org/officeDocument/2006/relationships/tags" Target="../tags/tag782.xml"/><Relationship Id="rId9" Type="http://schemas.openxmlformats.org/officeDocument/2006/relationships/tags" Target="../tags/tag787.xml"/><Relationship Id="rId14" Type="http://schemas.openxmlformats.org/officeDocument/2006/relationships/tags" Target="../tags/tag792.xml"/><Relationship Id="rId22" Type="http://schemas.openxmlformats.org/officeDocument/2006/relationships/tags" Target="../tags/tag800.xml"/><Relationship Id="rId27" Type="http://schemas.openxmlformats.org/officeDocument/2006/relationships/tags" Target="../tags/tag805.xml"/><Relationship Id="rId30" Type="http://schemas.openxmlformats.org/officeDocument/2006/relationships/tags" Target="../tags/tag808.xml"/><Relationship Id="rId35" Type="http://schemas.openxmlformats.org/officeDocument/2006/relationships/tags" Target="../tags/tag813.xml"/><Relationship Id="rId43" Type="http://schemas.openxmlformats.org/officeDocument/2006/relationships/tags" Target="../tags/tag821.xml"/><Relationship Id="rId48" Type="http://schemas.openxmlformats.org/officeDocument/2006/relationships/tags" Target="../tags/tag826.xml"/><Relationship Id="rId56" Type="http://schemas.openxmlformats.org/officeDocument/2006/relationships/tags" Target="../tags/tag834.xml"/><Relationship Id="rId64" Type="http://schemas.openxmlformats.org/officeDocument/2006/relationships/tags" Target="../tags/tag842.xml"/><Relationship Id="rId69" Type="http://schemas.openxmlformats.org/officeDocument/2006/relationships/tags" Target="../tags/tag847.xml"/><Relationship Id="rId77" Type="http://schemas.openxmlformats.org/officeDocument/2006/relationships/tags" Target="../tags/tag855.xml"/><Relationship Id="rId8" Type="http://schemas.openxmlformats.org/officeDocument/2006/relationships/tags" Target="../tags/tag786.xml"/><Relationship Id="rId51" Type="http://schemas.openxmlformats.org/officeDocument/2006/relationships/tags" Target="../tags/tag829.xml"/><Relationship Id="rId72" Type="http://schemas.openxmlformats.org/officeDocument/2006/relationships/tags" Target="../tags/tag850.xml"/><Relationship Id="rId80" Type="http://schemas.openxmlformats.org/officeDocument/2006/relationships/tags" Target="../tags/tag858.xml"/><Relationship Id="rId85" Type="http://schemas.openxmlformats.org/officeDocument/2006/relationships/tags" Target="../tags/tag863.xml"/><Relationship Id="rId3" Type="http://schemas.openxmlformats.org/officeDocument/2006/relationships/tags" Target="../tags/tag781.xml"/><Relationship Id="rId12" Type="http://schemas.openxmlformats.org/officeDocument/2006/relationships/tags" Target="../tags/tag790.xml"/><Relationship Id="rId17" Type="http://schemas.openxmlformats.org/officeDocument/2006/relationships/tags" Target="../tags/tag795.xml"/><Relationship Id="rId25" Type="http://schemas.openxmlformats.org/officeDocument/2006/relationships/tags" Target="../tags/tag803.xml"/><Relationship Id="rId33" Type="http://schemas.openxmlformats.org/officeDocument/2006/relationships/tags" Target="../tags/tag811.xml"/><Relationship Id="rId38" Type="http://schemas.openxmlformats.org/officeDocument/2006/relationships/tags" Target="../tags/tag816.xml"/><Relationship Id="rId46" Type="http://schemas.openxmlformats.org/officeDocument/2006/relationships/tags" Target="../tags/tag824.xml"/><Relationship Id="rId59" Type="http://schemas.openxmlformats.org/officeDocument/2006/relationships/tags" Target="../tags/tag837.xml"/><Relationship Id="rId67" Type="http://schemas.openxmlformats.org/officeDocument/2006/relationships/tags" Target="../tags/tag845.xml"/><Relationship Id="rId20" Type="http://schemas.openxmlformats.org/officeDocument/2006/relationships/tags" Target="../tags/tag798.xml"/><Relationship Id="rId41" Type="http://schemas.openxmlformats.org/officeDocument/2006/relationships/tags" Target="../tags/tag819.xml"/><Relationship Id="rId54" Type="http://schemas.openxmlformats.org/officeDocument/2006/relationships/tags" Target="../tags/tag832.xml"/><Relationship Id="rId62" Type="http://schemas.openxmlformats.org/officeDocument/2006/relationships/tags" Target="../tags/tag840.xml"/><Relationship Id="rId70" Type="http://schemas.openxmlformats.org/officeDocument/2006/relationships/tags" Target="../tags/tag848.xml"/><Relationship Id="rId75" Type="http://schemas.openxmlformats.org/officeDocument/2006/relationships/tags" Target="../tags/tag853.xml"/><Relationship Id="rId83" Type="http://schemas.openxmlformats.org/officeDocument/2006/relationships/tags" Target="../tags/tag861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779.xml"/><Relationship Id="rId6" Type="http://schemas.openxmlformats.org/officeDocument/2006/relationships/tags" Target="../tags/tag784.xml"/><Relationship Id="rId15" Type="http://schemas.openxmlformats.org/officeDocument/2006/relationships/tags" Target="../tags/tag793.xml"/><Relationship Id="rId23" Type="http://schemas.openxmlformats.org/officeDocument/2006/relationships/tags" Target="../tags/tag801.xml"/><Relationship Id="rId28" Type="http://schemas.openxmlformats.org/officeDocument/2006/relationships/tags" Target="../tags/tag806.xml"/><Relationship Id="rId36" Type="http://schemas.openxmlformats.org/officeDocument/2006/relationships/tags" Target="../tags/tag814.xml"/><Relationship Id="rId49" Type="http://schemas.openxmlformats.org/officeDocument/2006/relationships/tags" Target="../tags/tag827.xml"/><Relationship Id="rId57" Type="http://schemas.openxmlformats.org/officeDocument/2006/relationships/tags" Target="../tags/tag835.xml"/><Relationship Id="rId10" Type="http://schemas.openxmlformats.org/officeDocument/2006/relationships/tags" Target="../tags/tag788.xml"/><Relationship Id="rId31" Type="http://schemas.openxmlformats.org/officeDocument/2006/relationships/tags" Target="../tags/tag809.xml"/><Relationship Id="rId44" Type="http://schemas.openxmlformats.org/officeDocument/2006/relationships/tags" Target="../tags/tag822.xml"/><Relationship Id="rId52" Type="http://schemas.openxmlformats.org/officeDocument/2006/relationships/tags" Target="../tags/tag830.xml"/><Relationship Id="rId60" Type="http://schemas.openxmlformats.org/officeDocument/2006/relationships/tags" Target="../tags/tag838.xml"/><Relationship Id="rId65" Type="http://schemas.openxmlformats.org/officeDocument/2006/relationships/tags" Target="../tags/tag843.xml"/><Relationship Id="rId73" Type="http://schemas.openxmlformats.org/officeDocument/2006/relationships/tags" Target="../tags/tag851.xml"/><Relationship Id="rId78" Type="http://schemas.openxmlformats.org/officeDocument/2006/relationships/tags" Target="../tags/tag856.xml"/><Relationship Id="rId81" Type="http://schemas.openxmlformats.org/officeDocument/2006/relationships/tags" Target="../tags/tag859.xml"/><Relationship Id="rId86" Type="http://schemas.openxmlformats.org/officeDocument/2006/relationships/tags" Target="../tags/tag864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878.xml"/><Relationship Id="rId18" Type="http://schemas.openxmlformats.org/officeDocument/2006/relationships/tags" Target="../tags/tag883.xml"/><Relationship Id="rId26" Type="http://schemas.openxmlformats.org/officeDocument/2006/relationships/tags" Target="../tags/tag891.xml"/><Relationship Id="rId39" Type="http://schemas.openxmlformats.org/officeDocument/2006/relationships/tags" Target="../tags/tag904.xml"/><Relationship Id="rId21" Type="http://schemas.openxmlformats.org/officeDocument/2006/relationships/tags" Target="../tags/tag886.xml"/><Relationship Id="rId34" Type="http://schemas.openxmlformats.org/officeDocument/2006/relationships/tags" Target="../tags/tag899.xml"/><Relationship Id="rId42" Type="http://schemas.openxmlformats.org/officeDocument/2006/relationships/tags" Target="../tags/tag907.xml"/><Relationship Id="rId47" Type="http://schemas.openxmlformats.org/officeDocument/2006/relationships/tags" Target="../tags/tag912.xml"/><Relationship Id="rId50" Type="http://schemas.openxmlformats.org/officeDocument/2006/relationships/tags" Target="../tags/tag915.xml"/><Relationship Id="rId55" Type="http://schemas.openxmlformats.org/officeDocument/2006/relationships/tags" Target="../tags/tag920.xml"/><Relationship Id="rId63" Type="http://schemas.openxmlformats.org/officeDocument/2006/relationships/tags" Target="../tags/tag928.xml"/><Relationship Id="rId68" Type="http://schemas.openxmlformats.org/officeDocument/2006/relationships/tags" Target="../tags/tag933.xml"/><Relationship Id="rId76" Type="http://schemas.openxmlformats.org/officeDocument/2006/relationships/tags" Target="../tags/tag941.xml"/><Relationship Id="rId84" Type="http://schemas.openxmlformats.org/officeDocument/2006/relationships/tags" Target="../tags/tag949.xml"/><Relationship Id="rId89" Type="http://schemas.openxmlformats.org/officeDocument/2006/relationships/notesSlide" Target="../notesSlides/notesSlide32.xml"/><Relationship Id="rId7" Type="http://schemas.openxmlformats.org/officeDocument/2006/relationships/tags" Target="../tags/tag872.xml"/><Relationship Id="rId71" Type="http://schemas.openxmlformats.org/officeDocument/2006/relationships/tags" Target="../tags/tag936.xml"/><Relationship Id="rId2" Type="http://schemas.openxmlformats.org/officeDocument/2006/relationships/tags" Target="../tags/tag867.xml"/><Relationship Id="rId16" Type="http://schemas.openxmlformats.org/officeDocument/2006/relationships/tags" Target="../tags/tag881.xml"/><Relationship Id="rId29" Type="http://schemas.openxmlformats.org/officeDocument/2006/relationships/tags" Target="../tags/tag894.xml"/><Relationship Id="rId11" Type="http://schemas.openxmlformats.org/officeDocument/2006/relationships/tags" Target="../tags/tag876.xml"/><Relationship Id="rId24" Type="http://schemas.openxmlformats.org/officeDocument/2006/relationships/tags" Target="../tags/tag889.xml"/><Relationship Id="rId32" Type="http://schemas.openxmlformats.org/officeDocument/2006/relationships/tags" Target="../tags/tag897.xml"/><Relationship Id="rId37" Type="http://schemas.openxmlformats.org/officeDocument/2006/relationships/tags" Target="../tags/tag902.xml"/><Relationship Id="rId40" Type="http://schemas.openxmlformats.org/officeDocument/2006/relationships/tags" Target="../tags/tag905.xml"/><Relationship Id="rId45" Type="http://schemas.openxmlformats.org/officeDocument/2006/relationships/tags" Target="../tags/tag910.xml"/><Relationship Id="rId53" Type="http://schemas.openxmlformats.org/officeDocument/2006/relationships/tags" Target="../tags/tag918.xml"/><Relationship Id="rId58" Type="http://schemas.openxmlformats.org/officeDocument/2006/relationships/tags" Target="../tags/tag923.xml"/><Relationship Id="rId66" Type="http://schemas.openxmlformats.org/officeDocument/2006/relationships/tags" Target="../tags/tag931.xml"/><Relationship Id="rId74" Type="http://schemas.openxmlformats.org/officeDocument/2006/relationships/tags" Target="../tags/tag939.xml"/><Relationship Id="rId79" Type="http://schemas.openxmlformats.org/officeDocument/2006/relationships/tags" Target="../tags/tag944.xml"/><Relationship Id="rId87" Type="http://schemas.openxmlformats.org/officeDocument/2006/relationships/tags" Target="../tags/tag952.xml"/><Relationship Id="rId5" Type="http://schemas.openxmlformats.org/officeDocument/2006/relationships/tags" Target="../tags/tag870.xml"/><Relationship Id="rId61" Type="http://schemas.openxmlformats.org/officeDocument/2006/relationships/tags" Target="../tags/tag926.xml"/><Relationship Id="rId82" Type="http://schemas.openxmlformats.org/officeDocument/2006/relationships/tags" Target="../tags/tag947.xml"/><Relationship Id="rId19" Type="http://schemas.openxmlformats.org/officeDocument/2006/relationships/tags" Target="../tags/tag884.xml"/><Relationship Id="rId4" Type="http://schemas.openxmlformats.org/officeDocument/2006/relationships/tags" Target="../tags/tag869.xml"/><Relationship Id="rId9" Type="http://schemas.openxmlformats.org/officeDocument/2006/relationships/tags" Target="../tags/tag874.xml"/><Relationship Id="rId14" Type="http://schemas.openxmlformats.org/officeDocument/2006/relationships/tags" Target="../tags/tag879.xml"/><Relationship Id="rId22" Type="http://schemas.openxmlformats.org/officeDocument/2006/relationships/tags" Target="../tags/tag887.xml"/><Relationship Id="rId27" Type="http://schemas.openxmlformats.org/officeDocument/2006/relationships/tags" Target="../tags/tag892.xml"/><Relationship Id="rId30" Type="http://schemas.openxmlformats.org/officeDocument/2006/relationships/tags" Target="../tags/tag895.xml"/><Relationship Id="rId35" Type="http://schemas.openxmlformats.org/officeDocument/2006/relationships/tags" Target="../tags/tag900.xml"/><Relationship Id="rId43" Type="http://schemas.openxmlformats.org/officeDocument/2006/relationships/tags" Target="../tags/tag908.xml"/><Relationship Id="rId48" Type="http://schemas.openxmlformats.org/officeDocument/2006/relationships/tags" Target="../tags/tag913.xml"/><Relationship Id="rId56" Type="http://schemas.openxmlformats.org/officeDocument/2006/relationships/tags" Target="../tags/tag921.xml"/><Relationship Id="rId64" Type="http://schemas.openxmlformats.org/officeDocument/2006/relationships/tags" Target="../tags/tag929.xml"/><Relationship Id="rId69" Type="http://schemas.openxmlformats.org/officeDocument/2006/relationships/tags" Target="../tags/tag934.xml"/><Relationship Id="rId77" Type="http://schemas.openxmlformats.org/officeDocument/2006/relationships/tags" Target="../tags/tag942.xml"/><Relationship Id="rId8" Type="http://schemas.openxmlformats.org/officeDocument/2006/relationships/tags" Target="../tags/tag873.xml"/><Relationship Id="rId51" Type="http://schemas.openxmlformats.org/officeDocument/2006/relationships/tags" Target="../tags/tag916.xml"/><Relationship Id="rId72" Type="http://schemas.openxmlformats.org/officeDocument/2006/relationships/tags" Target="../tags/tag937.xml"/><Relationship Id="rId80" Type="http://schemas.openxmlformats.org/officeDocument/2006/relationships/tags" Target="../tags/tag945.xml"/><Relationship Id="rId85" Type="http://schemas.openxmlformats.org/officeDocument/2006/relationships/tags" Target="../tags/tag950.xml"/><Relationship Id="rId3" Type="http://schemas.openxmlformats.org/officeDocument/2006/relationships/tags" Target="../tags/tag868.xml"/><Relationship Id="rId12" Type="http://schemas.openxmlformats.org/officeDocument/2006/relationships/tags" Target="../tags/tag877.xml"/><Relationship Id="rId17" Type="http://schemas.openxmlformats.org/officeDocument/2006/relationships/tags" Target="../tags/tag882.xml"/><Relationship Id="rId25" Type="http://schemas.openxmlformats.org/officeDocument/2006/relationships/tags" Target="../tags/tag890.xml"/><Relationship Id="rId33" Type="http://schemas.openxmlformats.org/officeDocument/2006/relationships/tags" Target="../tags/tag898.xml"/><Relationship Id="rId38" Type="http://schemas.openxmlformats.org/officeDocument/2006/relationships/tags" Target="../tags/tag903.xml"/><Relationship Id="rId46" Type="http://schemas.openxmlformats.org/officeDocument/2006/relationships/tags" Target="../tags/tag911.xml"/><Relationship Id="rId59" Type="http://schemas.openxmlformats.org/officeDocument/2006/relationships/tags" Target="../tags/tag924.xml"/><Relationship Id="rId67" Type="http://schemas.openxmlformats.org/officeDocument/2006/relationships/tags" Target="../tags/tag932.xml"/><Relationship Id="rId20" Type="http://schemas.openxmlformats.org/officeDocument/2006/relationships/tags" Target="../tags/tag885.xml"/><Relationship Id="rId41" Type="http://schemas.openxmlformats.org/officeDocument/2006/relationships/tags" Target="../tags/tag906.xml"/><Relationship Id="rId54" Type="http://schemas.openxmlformats.org/officeDocument/2006/relationships/tags" Target="../tags/tag919.xml"/><Relationship Id="rId62" Type="http://schemas.openxmlformats.org/officeDocument/2006/relationships/tags" Target="../tags/tag927.xml"/><Relationship Id="rId70" Type="http://schemas.openxmlformats.org/officeDocument/2006/relationships/tags" Target="../tags/tag935.xml"/><Relationship Id="rId75" Type="http://schemas.openxmlformats.org/officeDocument/2006/relationships/tags" Target="../tags/tag940.xml"/><Relationship Id="rId83" Type="http://schemas.openxmlformats.org/officeDocument/2006/relationships/tags" Target="../tags/tag948.xml"/><Relationship Id="rId88" Type="http://schemas.openxmlformats.org/officeDocument/2006/relationships/slideLayout" Target="../slideLayouts/slideLayout6.xml"/><Relationship Id="rId1" Type="http://schemas.openxmlformats.org/officeDocument/2006/relationships/tags" Target="../tags/tag866.xml"/><Relationship Id="rId6" Type="http://schemas.openxmlformats.org/officeDocument/2006/relationships/tags" Target="../tags/tag871.xml"/><Relationship Id="rId15" Type="http://schemas.openxmlformats.org/officeDocument/2006/relationships/tags" Target="../tags/tag880.xml"/><Relationship Id="rId23" Type="http://schemas.openxmlformats.org/officeDocument/2006/relationships/tags" Target="../tags/tag888.xml"/><Relationship Id="rId28" Type="http://schemas.openxmlformats.org/officeDocument/2006/relationships/tags" Target="../tags/tag893.xml"/><Relationship Id="rId36" Type="http://schemas.openxmlformats.org/officeDocument/2006/relationships/tags" Target="../tags/tag901.xml"/><Relationship Id="rId49" Type="http://schemas.openxmlformats.org/officeDocument/2006/relationships/tags" Target="../tags/tag914.xml"/><Relationship Id="rId57" Type="http://schemas.openxmlformats.org/officeDocument/2006/relationships/tags" Target="../tags/tag922.xml"/><Relationship Id="rId10" Type="http://schemas.openxmlformats.org/officeDocument/2006/relationships/tags" Target="../tags/tag875.xml"/><Relationship Id="rId31" Type="http://schemas.openxmlformats.org/officeDocument/2006/relationships/tags" Target="../tags/tag896.xml"/><Relationship Id="rId44" Type="http://schemas.openxmlformats.org/officeDocument/2006/relationships/tags" Target="../tags/tag909.xml"/><Relationship Id="rId52" Type="http://schemas.openxmlformats.org/officeDocument/2006/relationships/tags" Target="../tags/tag917.xml"/><Relationship Id="rId60" Type="http://schemas.openxmlformats.org/officeDocument/2006/relationships/tags" Target="../tags/tag925.xml"/><Relationship Id="rId65" Type="http://schemas.openxmlformats.org/officeDocument/2006/relationships/tags" Target="../tags/tag930.xml"/><Relationship Id="rId73" Type="http://schemas.openxmlformats.org/officeDocument/2006/relationships/tags" Target="../tags/tag938.xml"/><Relationship Id="rId78" Type="http://schemas.openxmlformats.org/officeDocument/2006/relationships/tags" Target="../tags/tag943.xml"/><Relationship Id="rId81" Type="http://schemas.openxmlformats.org/officeDocument/2006/relationships/tags" Target="../tags/tag946.xml"/><Relationship Id="rId86" Type="http://schemas.openxmlformats.org/officeDocument/2006/relationships/tags" Target="../tags/tag95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4.xml"/><Relationship Id="rId1" Type="http://schemas.openxmlformats.org/officeDocument/2006/relationships/tags" Target="../tags/tag953.xml"/><Relationship Id="rId4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56.xml"/><Relationship Id="rId1" Type="http://schemas.openxmlformats.org/officeDocument/2006/relationships/tags" Target="../tags/tag955.xml"/><Relationship Id="rId4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969.xml"/><Relationship Id="rId18" Type="http://schemas.openxmlformats.org/officeDocument/2006/relationships/tags" Target="../tags/tag974.xml"/><Relationship Id="rId26" Type="http://schemas.openxmlformats.org/officeDocument/2006/relationships/tags" Target="../tags/tag982.xml"/><Relationship Id="rId39" Type="http://schemas.openxmlformats.org/officeDocument/2006/relationships/tags" Target="../tags/tag995.xml"/><Relationship Id="rId3" Type="http://schemas.openxmlformats.org/officeDocument/2006/relationships/tags" Target="../tags/tag959.xml"/><Relationship Id="rId21" Type="http://schemas.openxmlformats.org/officeDocument/2006/relationships/tags" Target="../tags/tag977.xml"/><Relationship Id="rId34" Type="http://schemas.openxmlformats.org/officeDocument/2006/relationships/tags" Target="../tags/tag990.xml"/><Relationship Id="rId42" Type="http://schemas.openxmlformats.org/officeDocument/2006/relationships/tags" Target="../tags/tag998.xml"/><Relationship Id="rId47" Type="http://schemas.openxmlformats.org/officeDocument/2006/relationships/tags" Target="../tags/tag1003.xml"/><Relationship Id="rId50" Type="http://schemas.openxmlformats.org/officeDocument/2006/relationships/tags" Target="../tags/tag1006.xml"/><Relationship Id="rId7" Type="http://schemas.openxmlformats.org/officeDocument/2006/relationships/tags" Target="../tags/tag963.xml"/><Relationship Id="rId12" Type="http://schemas.openxmlformats.org/officeDocument/2006/relationships/tags" Target="../tags/tag968.xml"/><Relationship Id="rId17" Type="http://schemas.openxmlformats.org/officeDocument/2006/relationships/tags" Target="../tags/tag973.xml"/><Relationship Id="rId25" Type="http://schemas.openxmlformats.org/officeDocument/2006/relationships/tags" Target="../tags/tag981.xml"/><Relationship Id="rId33" Type="http://schemas.openxmlformats.org/officeDocument/2006/relationships/tags" Target="../tags/tag989.xml"/><Relationship Id="rId38" Type="http://schemas.openxmlformats.org/officeDocument/2006/relationships/tags" Target="../tags/tag994.xml"/><Relationship Id="rId46" Type="http://schemas.openxmlformats.org/officeDocument/2006/relationships/tags" Target="../tags/tag1002.xml"/><Relationship Id="rId2" Type="http://schemas.openxmlformats.org/officeDocument/2006/relationships/tags" Target="../tags/tag958.xml"/><Relationship Id="rId16" Type="http://schemas.openxmlformats.org/officeDocument/2006/relationships/tags" Target="../tags/tag972.xml"/><Relationship Id="rId20" Type="http://schemas.openxmlformats.org/officeDocument/2006/relationships/tags" Target="../tags/tag976.xml"/><Relationship Id="rId29" Type="http://schemas.openxmlformats.org/officeDocument/2006/relationships/tags" Target="../tags/tag985.xml"/><Relationship Id="rId41" Type="http://schemas.openxmlformats.org/officeDocument/2006/relationships/tags" Target="../tags/tag997.xml"/><Relationship Id="rId1" Type="http://schemas.openxmlformats.org/officeDocument/2006/relationships/tags" Target="../tags/tag957.xml"/><Relationship Id="rId6" Type="http://schemas.openxmlformats.org/officeDocument/2006/relationships/tags" Target="../tags/tag962.xml"/><Relationship Id="rId11" Type="http://schemas.openxmlformats.org/officeDocument/2006/relationships/tags" Target="../tags/tag967.xml"/><Relationship Id="rId24" Type="http://schemas.openxmlformats.org/officeDocument/2006/relationships/tags" Target="../tags/tag980.xml"/><Relationship Id="rId32" Type="http://schemas.openxmlformats.org/officeDocument/2006/relationships/tags" Target="../tags/tag988.xml"/><Relationship Id="rId37" Type="http://schemas.openxmlformats.org/officeDocument/2006/relationships/tags" Target="../tags/tag993.xml"/><Relationship Id="rId40" Type="http://schemas.openxmlformats.org/officeDocument/2006/relationships/tags" Target="../tags/tag996.xml"/><Relationship Id="rId45" Type="http://schemas.openxmlformats.org/officeDocument/2006/relationships/tags" Target="../tags/tag1001.xml"/><Relationship Id="rId5" Type="http://schemas.openxmlformats.org/officeDocument/2006/relationships/tags" Target="../tags/tag961.xml"/><Relationship Id="rId15" Type="http://schemas.openxmlformats.org/officeDocument/2006/relationships/tags" Target="../tags/tag971.xml"/><Relationship Id="rId23" Type="http://schemas.openxmlformats.org/officeDocument/2006/relationships/tags" Target="../tags/tag979.xml"/><Relationship Id="rId28" Type="http://schemas.openxmlformats.org/officeDocument/2006/relationships/tags" Target="../tags/tag984.xml"/><Relationship Id="rId36" Type="http://schemas.openxmlformats.org/officeDocument/2006/relationships/tags" Target="../tags/tag992.xml"/><Relationship Id="rId49" Type="http://schemas.openxmlformats.org/officeDocument/2006/relationships/tags" Target="../tags/tag1005.xml"/><Relationship Id="rId10" Type="http://schemas.openxmlformats.org/officeDocument/2006/relationships/tags" Target="../tags/tag966.xml"/><Relationship Id="rId19" Type="http://schemas.openxmlformats.org/officeDocument/2006/relationships/tags" Target="../tags/tag975.xml"/><Relationship Id="rId31" Type="http://schemas.openxmlformats.org/officeDocument/2006/relationships/tags" Target="../tags/tag987.xml"/><Relationship Id="rId44" Type="http://schemas.openxmlformats.org/officeDocument/2006/relationships/tags" Target="../tags/tag1000.xml"/><Relationship Id="rId52" Type="http://schemas.openxmlformats.org/officeDocument/2006/relationships/notesSlide" Target="../notesSlides/notesSlide35.xml"/><Relationship Id="rId4" Type="http://schemas.openxmlformats.org/officeDocument/2006/relationships/tags" Target="../tags/tag960.xml"/><Relationship Id="rId9" Type="http://schemas.openxmlformats.org/officeDocument/2006/relationships/tags" Target="../tags/tag965.xml"/><Relationship Id="rId14" Type="http://schemas.openxmlformats.org/officeDocument/2006/relationships/tags" Target="../tags/tag970.xml"/><Relationship Id="rId22" Type="http://schemas.openxmlformats.org/officeDocument/2006/relationships/tags" Target="../tags/tag978.xml"/><Relationship Id="rId27" Type="http://schemas.openxmlformats.org/officeDocument/2006/relationships/tags" Target="../tags/tag983.xml"/><Relationship Id="rId30" Type="http://schemas.openxmlformats.org/officeDocument/2006/relationships/tags" Target="../tags/tag986.xml"/><Relationship Id="rId35" Type="http://schemas.openxmlformats.org/officeDocument/2006/relationships/tags" Target="../tags/tag991.xml"/><Relationship Id="rId43" Type="http://schemas.openxmlformats.org/officeDocument/2006/relationships/tags" Target="../tags/tag999.xml"/><Relationship Id="rId48" Type="http://schemas.openxmlformats.org/officeDocument/2006/relationships/tags" Target="../tags/tag1004.xml"/><Relationship Id="rId8" Type="http://schemas.openxmlformats.org/officeDocument/2006/relationships/tags" Target="../tags/tag964.xml"/><Relationship Id="rId5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1019.xml"/><Relationship Id="rId18" Type="http://schemas.openxmlformats.org/officeDocument/2006/relationships/tags" Target="../tags/tag1024.xml"/><Relationship Id="rId26" Type="http://schemas.openxmlformats.org/officeDocument/2006/relationships/tags" Target="../tags/tag1032.xml"/><Relationship Id="rId39" Type="http://schemas.openxmlformats.org/officeDocument/2006/relationships/tags" Target="../tags/tag1045.xml"/><Relationship Id="rId21" Type="http://schemas.openxmlformats.org/officeDocument/2006/relationships/tags" Target="../tags/tag1027.xml"/><Relationship Id="rId34" Type="http://schemas.openxmlformats.org/officeDocument/2006/relationships/tags" Target="../tags/tag1040.xml"/><Relationship Id="rId42" Type="http://schemas.openxmlformats.org/officeDocument/2006/relationships/tags" Target="../tags/tag1048.xml"/><Relationship Id="rId47" Type="http://schemas.openxmlformats.org/officeDocument/2006/relationships/tags" Target="../tags/tag1053.xml"/><Relationship Id="rId50" Type="http://schemas.openxmlformats.org/officeDocument/2006/relationships/tags" Target="../tags/tag1056.xml"/><Relationship Id="rId55" Type="http://schemas.openxmlformats.org/officeDocument/2006/relationships/tags" Target="../tags/tag1061.xml"/><Relationship Id="rId63" Type="http://schemas.openxmlformats.org/officeDocument/2006/relationships/tags" Target="../tags/tag1069.xml"/><Relationship Id="rId7" Type="http://schemas.openxmlformats.org/officeDocument/2006/relationships/tags" Target="../tags/tag1013.xml"/><Relationship Id="rId2" Type="http://schemas.openxmlformats.org/officeDocument/2006/relationships/tags" Target="../tags/tag1008.xml"/><Relationship Id="rId16" Type="http://schemas.openxmlformats.org/officeDocument/2006/relationships/tags" Target="../tags/tag1022.xml"/><Relationship Id="rId20" Type="http://schemas.openxmlformats.org/officeDocument/2006/relationships/tags" Target="../tags/tag1026.xml"/><Relationship Id="rId29" Type="http://schemas.openxmlformats.org/officeDocument/2006/relationships/tags" Target="../tags/tag1035.xml"/><Relationship Id="rId41" Type="http://schemas.openxmlformats.org/officeDocument/2006/relationships/tags" Target="../tags/tag1047.xml"/><Relationship Id="rId54" Type="http://schemas.openxmlformats.org/officeDocument/2006/relationships/tags" Target="../tags/tag1060.xml"/><Relationship Id="rId62" Type="http://schemas.openxmlformats.org/officeDocument/2006/relationships/tags" Target="../tags/tag1068.xml"/><Relationship Id="rId1" Type="http://schemas.openxmlformats.org/officeDocument/2006/relationships/tags" Target="../tags/tag1007.xml"/><Relationship Id="rId6" Type="http://schemas.openxmlformats.org/officeDocument/2006/relationships/tags" Target="../tags/tag1012.xml"/><Relationship Id="rId11" Type="http://schemas.openxmlformats.org/officeDocument/2006/relationships/tags" Target="../tags/tag1017.xml"/><Relationship Id="rId24" Type="http://schemas.openxmlformats.org/officeDocument/2006/relationships/tags" Target="../tags/tag1030.xml"/><Relationship Id="rId32" Type="http://schemas.openxmlformats.org/officeDocument/2006/relationships/tags" Target="../tags/tag1038.xml"/><Relationship Id="rId37" Type="http://schemas.openxmlformats.org/officeDocument/2006/relationships/tags" Target="../tags/tag1043.xml"/><Relationship Id="rId40" Type="http://schemas.openxmlformats.org/officeDocument/2006/relationships/tags" Target="../tags/tag1046.xml"/><Relationship Id="rId45" Type="http://schemas.openxmlformats.org/officeDocument/2006/relationships/tags" Target="../tags/tag1051.xml"/><Relationship Id="rId53" Type="http://schemas.openxmlformats.org/officeDocument/2006/relationships/tags" Target="../tags/tag1059.xml"/><Relationship Id="rId58" Type="http://schemas.openxmlformats.org/officeDocument/2006/relationships/tags" Target="../tags/tag1064.xml"/><Relationship Id="rId66" Type="http://schemas.openxmlformats.org/officeDocument/2006/relationships/notesSlide" Target="../notesSlides/notesSlide36.xml"/><Relationship Id="rId5" Type="http://schemas.openxmlformats.org/officeDocument/2006/relationships/tags" Target="../tags/tag1011.xml"/><Relationship Id="rId15" Type="http://schemas.openxmlformats.org/officeDocument/2006/relationships/tags" Target="../tags/tag1021.xml"/><Relationship Id="rId23" Type="http://schemas.openxmlformats.org/officeDocument/2006/relationships/tags" Target="../tags/tag1029.xml"/><Relationship Id="rId28" Type="http://schemas.openxmlformats.org/officeDocument/2006/relationships/tags" Target="../tags/tag1034.xml"/><Relationship Id="rId36" Type="http://schemas.openxmlformats.org/officeDocument/2006/relationships/tags" Target="../tags/tag1042.xml"/><Relationship Id="rId49" Type="http://schemas.openxmlformats.org/officeDocument/2006/relationships/tags" Target="../tags/tag1055.xml"/><Relationship Id="rId57" Type="http://schemas.openxmlformats.org/officeDocument/2006/relationships/tags" Target="../tags/tag1063.xml"/><Relationship Id="rId61" Type="http://schemas.openxmlformats.org/officeDocument/2006/relationships/tags" Target="../tags/tag1067.xml"/><Relationship Id="rId10" Type="http://schemas.openxmlformats.org/officeDocument/2006/relationships/tags" Target="../tags/tag1016.xml"/><Relationship Id="rId19" Type="http://schemas.openxmlformats.org/officeDocument/2006/relationships/tags" Target="../tags/tag1025.xml"/><Relationship Id="rId31" Type="http://schemas.openxmlformats.org/officeDocument/2006/relationships/tags" Target="../tags/tag1037.xml"/><Relationship Id="rId44" Type="http://schemas.openxmlformats.org/officeDocument/2006/relationships/tags" Target="../tags/tag1050.xml"/><Relationship Id="rId52" Type="http://schemas.openxmlformats.org/officeDocument/2006/relationships/tags" Target="../tags/tag1058.xml"/><Relationship Id="rId60" Type="http://schemas.openxmlformats.org/officeDocument/2006/relationships/tags" Target="../tags/tag1066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010.xml"/><Relationship Id="rId9" Type="http://schemas.openxmlformats.org/officeDocument/2006/relationships/tags" Target="../tags/tag1015.xml"/><Relationship Id="rId14" Type="http://schemas.openxmlformats.org/officeDocument/2006/relationships/tags" Target="../tags/tag1020.xml"/><Relationship Id="rId22" Type="http://schemas.openxmlformats.org/officeDocument/2006/relationships/tags" Target="../tags/tag1028.xml"/><Relationship Id="rId27" Type="http://schemas.openxmlformats.org/officeDocument/2006/relationships/tags" Target="../tags/tag1033.xml"/><Relationship Id="rId30" Type="http://schemas.openxmlformats.org/officeDocument/2006/relationships/tags" Target="../tags/tag1036.xml"/><Relationship Id="rId35" Type="http://schemas.openxmlformats.org/officeDocument/2006/relationships/tags" Target="../tags/tag1041.xml"/><Relationship Id="rId43" Type="http://schemas.openxmlformats.org/officeDocument/2006/relationships/tags" Target="../tags/tag1049.xml"/><Relationship Id="rId48" Type="http://schemas.openxmlformats.org/officeDocument/2006/relationships/tags" Target="../tags/tag1054.xml"/><Relationship Id="rId56" Type="http://schemas.openxmlformats.org/officeDocument/2006/relationships/tags" Target="../tags/tag1062.xml"/><Relationship Id="rId64" Type="http://schemas.openxmlformats.org/officeDocument/2006/relationships/tags" Target="../tags/tag1070.xml"/><Relationship Id="rId8" Type="http://schemas.openxmlformats.org/officeDocument/2006/relationships/tags" Target="../tags/tag1014.xml"/><Relationship Id="rId51" Type="http://schemas.openxmlformats.org/officeDocument/2006/relationships/tags" Target="../tags/tag1057.xml"/><Relationship Id="rId3" Type="http://schemas.openxmlformats.org/officeDocument/2006/relationships/tags" Target="../tags/tag1009.xml"/><Relationship Id="rId12" Type="http://schemas.openxmlformats.org/officeDocument/2006/relationships/tags" Target="../tags/tag1018.xml"/><Relationship Id="rId17" Type="http://schemas.openxmlformats.org/officeDocument/2006/relationships/tags" Target="../tags/tag1023.xml"/><Relationship Id="rId25" Type="http://schemas.openxmlformats.org/officeDocument/2006/relationships/tags" Target="../tags/tag1031.xml"/><Relationship Id="rId33" Type="http://schemas.openxmlformats.org/officeDocument/2006/relationships/tags" Target="../tags/tag1039.xml"/><Relationship Id="rId38" Type="http://schemas.openxmlformats.org/officeDocument/2006/relationships/tags" Target="../tags/tag1044.xml"/><Relationship Id="rId46" Type="http://schemas.openxmlformats.org/officeDocument/2006/relationships/tags" Target="../tags/tag1052.xml"/><Relationship Id="rId59" Type="http://schemas.openxmlformats.org/officeDocument/2006/relationships/tags" Target="../tags/tag10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073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1072.xml"/><Relationship Id="rId1" Type="http://schemas.openxmlformats.org/officeDocument/2006/relationships/tags" Target="../tags/tag10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5.xml"/><Relationship Id="rId4" Type="http://schemas.openxmlformats.org/officeDocument/2006/relationships/tags" Target="../tags/tag1074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1088.xml"/><Relationship Id="rId18" Type="http://schemas.openxmlformats.org/officeDocument/2006/relationships/tags" Target="../tags/tag1093.xml"/><Relationship Id="rId26" Type="http://schemas.openxmlformats.org/officeDocument/2006/relationships/tags" Target="../tags/tag1101.xml"/><Relationship Id="rId39" Type="http://schemas.openxmlformats.org/officeDocument/2006/relationships/tags" Target="../tags/tag1114.xml"/><Relationship Id="rId21" Type="http://schemas.openxmlformats.org/officeDocument/2006/relationships/tags" Target="../tags/tag1096.xml"/><Relationship Id="rId34" Type="http://schemas.openxmlformats.org/officeDocument/2006/relationships/tags" Target="../tags/tag1109.xml"/><Relationship Id="rId42" Type="http://schemas.openxmlformats.org/officeDocument/2006/relationships/tags" Target="../tags/tag1117.xml"/><Relationship Id="rId47" Type="http://schemas.openxmlformats.org/officeDocument/2006/relationships/tags" Target="../tags/tag1122.xml"/><Relationship Id="rId50" Type="http://schemas.openxmlformats.org/officeDocument/2006/relationships/tags" Target="../tags/tag1125.xml"/><Relationship Id="rId55" Type="http://schemas.openxmlformats.org/officeDocument/2006/relationships/tags" Target="../tags/tag1130.xml"/><Relationship Id="rId7" Type="http://schemas.openxmlformats.org/officeDocument/2006/relationships/tags" Target="../tags/tag1082.xml"/><Relationship Id="rId12" Type="http://schemas.openxmlformats.org/officeDocument/2006/relationships/tags" Target="../tags/tag1087.xml"/><Relationship Id="rId17" Type="http://schemas.openxmlformats.org/officeDocument/2006/relationships/tags" Target="../tags/tag1092.xml"/><Relationship Id="rId25" Type="http://schemas.openxmlformats.org/officeDocument/2006/relationships/tags" Target="../tags/tag1100.xml"/><Relationship Id="rId33" Type="http://schemas.openxmlformats.org/officeDocument/2006/relationships/tags" Target="../tags/tag1108.xml"/><Relationship Id="rId38" Type="http://schemas.openxmlformats.org/officeDocument/2006/relationships/tags" Target="../tags/tag1113.xml"/><Relationship Id="rId46" Type="http://schemas.openxmlformats.org/officeDocument/2006/relationships/tags" Target="../tags/tag1121.xml"/><Relationship Id="rId59" Type="http://schemas.openxmlformats.org/officeDocument/2006/relationships/notesSlide" Target="../notesSlides/notesSlide38.xml"/><Relationship Id="rId2" Type="http://schemas.openxmlformats.org/officeDocument/2006/relationships/tags" Target="../tags/tag1077.xml"/><Relationship Id="rId16" Type="http://schemas.openxmlformats.org/officeDocument/2006/relationships/tags" Target="../tags/tag1091.xml"/><Relationship Id="rId20" Type="http://schemas.openxmlformats.org/officeDocument/2006/relationships/tags" Target="../tags/tag1095.xml"/><Relationship Id="rId29" Type="http://schemas.openxmlformats.org/officeDocument/2006/relationships/tags" Target="../tags/tag1104.xml"/><Relationship Id="rId41" Type="http://schemas.openxmlformats.org/officeDocument/2006/relationships/tags" Target="../tags/tag1116.xml"/><Relationship Id="rId54" Type="http://schemas.openxmlformats.org/officeDocument/2006/relationships/tags" Target="../tags/tag1129.xml"/><Relationship Id="rId1" Type="http://schemas.openxmlformats.org/officeDocument/2006/relationships/tags" Target="../tags/tag1076.xml"/><Relationship Id="rId6" Type="http://schemas.openxmlformats.org/officeDocument/2006/relationships/tags" Target="../tags/tag1081.xml"/><Relationship Id="rId11" Type="http://schemas.openxmlformats.org/officeDocument/2006/relationships/tags" Target="../tags/tag1086.xml"/><Relationship Id="rId24" Type="http://schemas.openxmlformats.org/officeDocument/2006/relationships/tags" Target="../tags/tag1099.xml"/><Relationship Id="rId32" Type="http://schemas.openxmlformats.org/officeDocument/2006/relationships/tags" Target="../tags/tag1107.xml"/><Relationship Id="rId37" Type="http://schemas.openxmlformats.org/officeDocument/2006/relationships/tags" Target="../tags/tag1112.xml"/><Relationship Id="rId40" Type="http://schemas.openxmlformats.org/officeDocument/2006/relationships/tags" Target="../tags/tag1115.xml"/><Relationship Id="rId45" Type="http://schemas.openxmlformats.org/officeDocument/2006/relationships/tags" Target="../tags/tag1120.xml"/><Relationship Id="rId53" Type="http://schemas.openxmlformats.org/officeDocument/2006/relationships/tags" Target="../tags/tag1128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080.xml"/><Relationship Id="rId15" Type="http://schemas.openxmlformats.org/officeDocument/2006/relationships/tags" Target="../tags/tag1090.xml"/><Relationship Id="rId23" Type="http://schemas.openxmlformats.org/officeDocument/2006/relationships/tags" Target="../tags/tag1098.xml"/><Relationship Id="rId28" Type="http://schemas.openxmlformats.org/officeDocument/2006/relationships/tags" Target="../tags/tag1103.xml"/><Relationship Id="rId36" Type="http://schemas.openxmlformats.org/officeDocument/2006/relationships/tags" Target="../tags/tag1111.xml"/><Relationship Id="rId49" Type="http://schemas.openxmlformats.org/officeDocument/2006/relationships/tags" Target="../tags/tag1124.xml"/><Relationship Id="rId57" Type="http://schemas.openxmlformats.org/officeDocument/2006/relationships/tags" Target="../tags/tag1132.xml"/><Relationship Id="rId10" Type="http://schemas.openxmlformats.org/officeDocument/2006/relationships/tags" Target="../tags/tag1085.xml"/><Relationship Id="rId19" Type="http://schemas.openxmlformats.org/officeDocument/2006/relationships/tags" Target="../tags/tag1094.xml"/><Relationship Id="rId31" Type="http://schemas.openxmlformats.org/officeDocument/2006/relationships/tags" Target="../tags/tag1106.xml"/><Relationship Id="rId44" Type="http://schemas.openxmlformats.org/officeDocument/2006/relationships/tags" Target="../tags/tag1119.xml"/><Relationship Id="rId52" Type="http://schemas.openxmlformats.org/officeDocument/2006/relationships/tags" Target="../tags/tag1127.xml"/><Relationship Id="rId4" Type="http://schemas.openxmlformats.org/officeDocument/2006/relationships/tags" Target="../tags/tag1079.xml"/><Relationship Id="rId9" Type="http://schemas.openxmlformats.org/officeDocument/2006/relationships/tags" Target="../tags/tag1084.xml"/><Relationship Id="rId14" Type="http://schemas.openxmlformats.org/officeDocument/2006/relationships/tags" Target="../tags/tag1089.xml"/><Relationship Id="rId22" Type="http://schemas.openxmlformats.org/officeDocument/2006/relationships/tags" Target="../tags/tag1097.xml"/><Relationship Id="rId27" Type="http://schemas.openxmlformats.org/officeDocument/2006/relationships/tags" Target="../tags/tag1102.xml"/><Relationship Id="rId30" Type="http://schemas.openxmlformats.org/officeDocument/2006/relationships/tags" Target="../tags/tag1105.xml"/><Relationship Id="rId35" Type="http://schemas.openxmlformats.org/officeDocument/2006/relationships/tags" Target="../tags/tag1110.xml"/><Relationship Id="rId43" Type="http://schemas.openxmlformats.org/officeDocument/2006/relationships/tags" Target="../tags/tag1118.xml"/><Relationship Id="rId48" Type="http://schemas.openxmlformats.org/officeDocument/2006/relationships/tags" Target="../tags/tag1123.xml"/><Relationship Id="rId56" Type="http://schemas.openxmlformats.org/officeDocument/2006/relationships/tags" Target="../tags/tag1131.xml"/><Relationship Id="rId8" Type="http://schemas.openxmlformats.org/officeDocument/2006/relationships/tags" Target="../tags/tag1083.xml"/><Relationship Id="rId51" Type="http://schemas.openxmlformats.org/officeDocument/2006/relationships/tags" Target="../tags/tag1126.xml"/><Relationship Id="rId3" Type="http://schemas.openxmlformats.org/officeDocument/2006/relationships/tags" Target="../tags/tag107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35.xml"/><Relationship Id="rId7" Type="http://schemas.openxmlformats.org/officeDocument/2006/relationships/notesSlide" Target="../notesSlides/notesSlide39.xml"/><Relationship Id="rId2" Type="http://schemas.openxmlformats.org/officeDocument/2006/relationships/tags" Target="../tags/tag1134.xml"/><Relationship Id="rId1" Type="http://schemas.openxmlformats.org/officeDocument/2006/relationships/tags" Target="../tags/tag11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37.xml"/><Relationship Id="rId4" Type="http://schemas.openxmlformats.org/officeDocument/2006/relationships/tags" Target="../tags/tag113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1150.xml"/><Relationship Id="rId18" Type="http://schemas.openxmlformats.org/officeDocument/2006/relationships/tags" Target="../tags/tag1155.xml"/><Relationship Id="rId26" Type="http://schemas.openxmlformats.org/officeDocument/2006/relationships/tags" Target="../tags/tag1163.xml"/><Relationship Id="rId39" Type="http://schemas.openxmlformats.org/officeDocument/2006/relationships/tags" Target="../tags/tag1176.xml"/><Relationship Id="rId21" Type="http://schemas.openxmlformats.org/officeDocument/2006/relationships/tags" Target="../tags/tag1158.xml"/><Relationship Id="rId34" Type="http://schemas.openxmlformats.org/officeDocument/2006/relationships/tags" Target="../tags/tag1171.xml"/><Relationship Id="rId42" Type="http://schemas.openxmlformats.org/officeDocument/2006/relationships/tags" Target="../tags/tag1179.xml"/><Relationship Id="rId47" Type="http://schemas.openxmlformats.org/officeDocument/2006/relationships/tags" Target="../tags/tag1184.xml"/><Relationship Id="rId50" Type="http://schemas.openxmlformats.org/officeDocument/2006/relationships/tags" Target="../tags/tag1187.xml"/><Relationship Id="rId55" Type="http://schemas.openxmlformats.org/officeDocument/2006/relationships/tags" Target="../tags/tag1192.xml"/><Relationship Id="rId7" Type="http://schemas.openxmlformats.org/officeDocument/2006/relationships/tags" Target="../tags/tag1144.xml"/><Relationship Id="rId12" Type="http://schemas.openxmlformats.org/officeDocument/2006/relationships/tags" Target="../tags/tag1149.xml"/><Relationship Id="rId17" Type="http://schemas.openxmlformats.org/officeDocument/2006/relationships/tags" Target="../tags/tag1154.xml"/><Relationship Id="rId25" Type="http://schemas.openxmlformats.org/officeDocument/2006/relationships/tags" Target="../tags/tag1162.xml"/><Relationship Id="rId33" Type="http://schemas.openxmlformats.org/officeDocument/2006/relationships/tags" Target="../tags/tag1170.xml"/><Relationship Id="rId38" Type="http://schemas.openxmlformats.org/officeDocument/2006/relationships/tags" Target="../tags/tag1175.xml"/><Relationship Id="rId46" Type="http://schemas.openxmlformats.org/officeDocument/2006/relationships/tags" Target="../tags/tag1183.xml"/><Relationship Id="rId59" Type="http://schemas.openxmlformats.org/officeDocument/2006/relationships/notesSlide" Target="../notesSlides/notesSlide40.xml"/><Relationship Id="rId2" Type="http://schemas.openxmlformats.org/officeDocument/2006/relationships/tags" Target="../tags/tag1139.xml"/><Relationship Id="rId16" Type="http://schemas.openxmlformats.org/officeDocument/2006/relationships/tags" Target="../tags/tag1153.xml"/><Relationship Id="rId20" Type="http://schemas.openxmlformats.org/officeDocument/2006/relationships/tags" Target="../tags/tag1157.xml"/><Relationship Id="rId29" Type="http://schemas.openxmlformats.org/officeDocument/2006/relationships/tags" Target="../tags/tag1166.xml"/><Relationship Id="rId41" Type="http://schemas.openxmlformats.org/officeDocument/2006/relationships/tags" Target="../tags/tag1178.xml"/><Relationship Id="rId54" Type="http://schemas.openxmlformats.org/officeDocument/2006/relationships/tags" Target="../tags/tag1191.xml"/><Relationship Id="rId1" Type="http://schemas.openxmlformats.org/officeDocument/2006/relationships/tags" Target="../tags/tag1138.xml"/><Relationship Id="rId6" Type="http://schemas.openxmlformats.org/officeDocument/2006/relationships/tags" Target="../tags/tag1143.xml"/><Relationship Id="rId11" Type="http://schemas.openxmlformats.org/officeDocument/2006/relationships/tags" Target="../tags/tag1148.xml"/><Relationship Id="rId24" Type="http://schemas.openxmlformats.org/officeDocument/2006/relationships/tags" Target="../tags/tag1161.xml"/><Relationship Id="rId32" Type="http://schemas.openxmlformats.org/officeDocument/2006/relationships/tags" Target="../tags/tag1169.xml"/><Relationship Id="rId37" Type="http://schemas.openxmlformats.org/officeDocument/2006/relationships/tags" Target="../tags/tag1174.xml"/><Relationship Id="rId40" Type="http://schemas.openxmlformats.org/officeDocument/2006/relationships/tags" Target="../tags/tag1177.xml"/><Relationship Id="rId45" Type="http://schemas.openxmlformats.org/officeDocument/2006/relationships/tags" Target="../tags/tag1182.xml"/><Relationship Id="rId53" Type="http://schemas.openxmlformats.org/officeDocument/2006/relationships/tags" Target="../tags/tag1190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142.xml"/><Relationship Id="rId15" Type="http://schemas.openxmlformats.org/officeDocument/2006/relationships/tags" Target="../tags/tag1152.xml"/><Relationship Id="rId23" Type="http://schemas.openxmlformats.org/officeDocument/2006/relationships/tags" Target="../tags/tag1160.xml"/><Relationship Id="rId28" Type="http://schemas.openxmlformats.org/officeDocument/2006/relationships/tags" Target="../tags/tag1165.xml"/><Relationship Id="rId36" Type="http://schemas.openxmlformats.org/officeDocument/2006/relationships/tags" Target="../tags/tag1173.xml"/><Relationship Id="rId49" Type="http://schemas.openxmlformats.org/officeDocument/2006/relationships/tags" Target="../tags/tag1186.xml"/><Relationship Id="rId57" Type="http://schemas.openxmlformats.org/officeDocument/2006/relationships/tags" Target="../tags/tag1194.xml"/><Relationship Id="rId10" Type="http://schemas.openxmlformats.org/officeDocument/2006/relationships/tags" Target="../tags/tag1147.xml"/><Relationship Id="rId19" Type="http://schemas.openxmlformats.org/officeDocument/2006/relationships/tags" Target="../tags/tag1156.xml"/><Relationship Id="rId31" Type="http://schemas.openxmlformats.org/officeDocument/2006/relationships/tags" Target="../tags/tag1168.xml"/><Relationship Id="rId44" Type="http://schemas.openxmlformats.org/officeDocument/2006/relationships/tags" Target="../tags/tag1181.xml"/><Relationship Id="rId52" Type="http://schemas.openxmlformats.org/officeDocument/2006/relationships/tags" Target="../tags/tag1189.xml"/><Relationship Id="rId4" Type="http://schemas.openxmlformats.org/officeDocument/2006/relationships/tags" Target="../tags/tag1141.xml"/><Relationship Id="rId9" Type="http://schemas.openxmlformats.org/officeDocument/2006/relationships/tags" Target="../tags/tag1146.xml"/><Relationship Id="rId14" Type="http://schemas.openxmlformats.org/officeDocument/2006/relationships/tags" Target="../tags/tag1151.xml"/><Relationship Id="rId22" Type="http://schemas.openxmlformats.org/officeDocument/2006/relationships/tags" Target="../tags/tag1159.xml"/><Relationship Id="rId27" Type="http://schemas.openxmlformats.org/officeDocument/2006/relationships/tags" Target="../tags/tag1164.xml"/><Relationship Id="rId30" Type="http://schemas.openxmlformats.org/officeDocument/2006/relationships/tags" Target="../tags/tag1167.xml"/><Relationship Id="rId35" Type="http://schemas.openxmlformats.org/officeDocument/2006/relationships/tags" Target="../tags/tag1172.xml"/><Relationship Id="rId43" Type="http://schemas.openxmlformats.org/officeDocument/2006/relationships/tags" Target="../tags/tag1180.xml"/><Relationship Id="rId48" Type="http://schemas.openxmlformats.org/officeDocument/2006/relationships/tags" Target="../tags/tag1185.xml"/><Relationship Id="rId56" Type="http://schemas.openxmlformats.org/officeDocument/2006/relationships/tags" Target="../tags/tag1193.xml"/><Relationship Id="rId8" Type="http://schemas.openxmlformats.org/officeDocument/2006/relationships/tags" Target="../tags/tag1145.xml"/><Relationship Id="rId51" Type="http://schemas.openxmlformats.org/officeDocument/2006/relationships/tags" Target="../tags/tag1188.xml"/><Relationship Id="rId3" Type="http://schemas.openxmlformats.org/officeDocument/2006/relationships/tags" Target="../tags/tag11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97.xml"/><Relationship Id="rId2" Type="http://schemas.openxmlformats.org/officeDocument/2006/relationships/tags" Target="../tags/tag1196.xml"/><Relationship Id="rId1" Type="http://schemas.openxmlformats.org/officeDocument/2006/relationships/tags" Target="../tags/tag1195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tags" Target="../tags/tag1210.xml"/><Relationship Id="rId18" Type="http://schemas.openxmlformats.org/officeDocument/2006/relationships/tags" Target="../tags/tag1215.xml"/><Relationship Id="rId26" Type="http://schemas.openxmlformats.org/officeDocument/2006/relationships/tags" Target="../tags/tag1223.xml"/><Relationship Id="rId39" Type="http://schemas.openxmlformats.org/officeDocument/2006/relationships/tags" Target="../tags/tag1236.xml"/><Relationship Id="rId21" Type="http://schemas.openxmlformats.org/officeDocument/2006/relationships/tags" Target="../tags/tag1218.xml"/><Relationship Id="rId34" Type="http://schemas.openxmlformats.org/officeDocument/2006/relationships/tags" Target="../tags/tag1231.xml"/><Relationship Id="rId42" Type="http://schemas.openxmlformats.org/officeDocument/2006/relationships/tags" Target="../tags/tag1239.xml"/><Relationship Id="rId47" Type="http://schemas.openxmlformats.org/officeDocument/2006/relationships/tags" Target="../tags/tag1244.xml"/><Relationship Id="rId50" Type="http://schemas.openxmlformats.org/officeDocument/2006/relationships/tags" Target="../tags/tag1247.xml"/><Relationship Id="rId55" Type="http://schemas.openxmlformats.org/officeDocument/2006/relationships/tags" Target="../tags/tag1252.xml"/><Relationship Id="rId7" Type="http://schemas.openxmlformats.org/officeDocument/2006/relationships/tags" Target="../tags/tag1204.xml"/><Relationship Id="rId12" Type="http://schemas.openxmlformats.org/officeDocument/2006/relationships/tags" Target="../tags/tag1209.xml"/><Relationship Id="rId17" Type="http://schemas.openxmlformats.org/officeDocument/2006/relationships/tags" Target="../tags/tag1214.xml"/><Relationship Id="rId25" Type="http://schemas.openxmlformats.org/officeDocument/2006/relationships/tags" Target="../tags/tag1222.xml"/><Relationship Id="rId33" Type="http://schemas.openxmlformats.org/officeDocument/2006/relationships/tags" Target="../tags/tag1230.xml"/><Relationship Id="rId38" Type="http://schemas.openxmlformats.org/officeDocument/2006/relationships/tags" Target="../tags/tag1235.xml"/><Relationship Id="rId46" Type="http://schemas.openxmlformats.org/officeDocument/2006/relationships/tags" Target="../tags/tag1243.xml"/><Relationship Id="rId59" Type="http://schemas.openxmlformats.org/officeDocument/2006/relationships/notesSlide" Target="../notesSlides/notesSlide42.xml"/><Relationship Id="rId2" Type="http://schemas.openxmlformats.org/officeDocument/2006/relationships/tags" Target="../tags/tag1199.xml"/><Relationship Id="rId16" Type="http://schemas.openxmlformats.org/officeDocument/2006/relationships/tags" Target="../tags/tag1213.xml"/><Relationship Id="rId20" Type="http://schemas.openxmlformats.org/officeDocument/2006/relationships/tags" Target="../tags/tag1217.xml"/><Relationship Id="rId29" Type="http://schemas.openxmlformats.org/officeDocument/2006/relationships/tags" Target="../tags/tag1226.xml"/><Relationship Id="rId41" Type="http://schemas.openxmlformats.org/officeDocument/2006/relationships/tags" Target="../tags/tag1238.xml"/><Relationship Id="rId54" Type="http://schemas.openxmlformats.org/officeDocument/2006/relationships/tags" Target="../tags/tag1251.xml"/><Relationship Id="rId1" Type="http://schemas.openxmlformats.org/officeDocument/2006/relationships/tags" Target="../tags/tag1198.xml"/><Relationship Id="rId6" Type="http://schemas.openxmlformats.org/officeDocument/2006/relationships/tags" Target="../tags/tag1203.xml"/><Relationship Id="rId11" Type="http://schemas.openxmlformats.org/officeDocument/2006/relationships/tags" Target="../tags/tag1208.xml"/><Relationship Id="rId24" Type="http://schemas.openxmlformats.org/officeDocument/2006/relationships/tags" Target="../tags/tag1221.xml"/><Relationship Id="rId32" Type="http://schemas.openxmlformats.org/officeDocument/2006/relationships/tags" Target="../tags/tag1229.xml"/><Relationship Id="rId37" Type="http://schemas.openxmlformats.org/officeDocument/2006/relationships/tags" Target="../tags/tag1234.xml"/><Relationship Id="rId40" Type="http://schemas.openxmlformats.org/officeDocument/2006/relationships/tags" Target="../tags/tag1237.xml"/><Relationship Id="rId45" Type="http://schemas.openxmlformats.org/officeDocument/2006/relationships/tags" Target="../tags/tag1242.xml"/><Relationship Id="rId53" Type="http://schemas.openxmlformats.org/officeDocument/2006/relationships/tags" Target="../tags/tag1250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202.xml"/><Relationship Id="rId15" Type="http://schemas.openxmlformats.org/officeDocument/2006/relationships/tags" Target="../tags/tag1212.xml"/><Relationship Id="rId23" Type="http://schemas.openxmlformats.org/officeDocument/2006/relationships/tags" Target="../tags/tag1220.xml"/><Relationship Id="rId28" Type="http://schemas.openxmlformats.org/officeDocument/2006/relationships/tags" Target="../tags/tag1225.xml"/><Relationship Id="rId36" Type="http://schemas.openxmlformats.org/officeDocument/2006/relationships/tags" Target="../tags/tag1233.xml"/><Relationship Id="rId49" Type="http://schemas.openxmlformats.org/officeDocument/2006/relationships/tags" Target="../tags/tag1246.xml"/><Relationship Id="rId57" Type="http://schemas.openxmlformats.org/officeDocument/2006/relationships/tags" Target="../tags/tag1254.xml"/><Relationship Id="rId10" Type="http://schemas.openxmlformats.org/officeDocument/2006/relationships/tags" Target="../tags/tag1207.xml"/><Relationship Id="rId19" Type="http://schemas.openxmlformats.org/officeDocument/2006/relationships/tags" Target="../tags/tag1216.xml"/><Relationship Id="rId31" Type="http://schemas.openxmlformats.org/officeDocument/2006/relationships/tags" Target="../tags/tag1228.xml"/><Relationship Id="rId44" Type="http://schemas.openxmlformats.org/officeDocument/2006/relationships/tags" Target="../tags/tag1241.xml"/><Relationship Id="rId52" Type="http://schemas.openxmlformats.org/officeDocument/2006/relationships/tags" Target="../tags/tag1249.xml"/><Relationship Id="rId4" Type="http://schemas.openxmlformats.org/officeDocument/2006/relationships/tags" Target="../tags/tag1201.xml"/><Relationship Id="rId9" Type="http://schemas.openxmlformats.org/officeDocument/2006/relationships/tags" Target="../tags/tag1206.xml"/><Relationship Id="rId14" Type="http://schemas.openxmlformats.org/officeDocument/2006/relationships/tags" Target="../tags/tag1211.xml"/><Relationship Id="rId22" Type="http://schemas.openxmlformats.org/officeDocument/2006/relationships/tags" Target="../tags/tag1219.xml"/><Relationship Id="rId27" Type="http://schemas.openxmlformats.org/officeDocument/2006/relationships/tags" Target="../tags/tag1224.xml"/><Relationship Id="rId30" Type="http://schemas.openxmlformats.org/officeDocument/2006/relationships/tags" Target="../tags/tag1227.xml"/><Relationship Id="rId35" Type="http://schemas.openxmlformats.org/officeDocument/2006/relationships/tags" Target="../tags/tag1232.xml"/><Relationship Id="rId43" Type="http://schemas.openxmlformats.org/officeDocument/2006/relationships/tags" Target="../tags/tag1240.xml"/><Relationship Id="rId48" Type="http://schemas.openxmlformats.org/officeDocument/2006/relationships/tags" Target="../tags/tag1245.xml"/><Relationship Id="rId56" Type="http://schemas.openxmlformats.org/officeDocument/2006/relationships/tags" Target="../tags/tag1253.xml"/><Relationship Id="rId8" Type="http://schemas.openxmlformats.org/officeDocument/2006/relationships/tags" Target="../tags/tag1205.xml"/><Relationship Id="rId51" Type="http://schemas.openxmlformats.org/officeDocument/2006/relationships/tags" Target="../tags/tag1248.xml"/><Relationship Id="rId3" Type="http://schemas.openxmlformats.org/officeDocument/2006/relationships/tags" Target="../tags/tag12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262.xml"/><Relationship Id="rId3" Type="http://schemas.openxmlformats.org/officeDocument/2006/relationships/tags" Target="../tags/tag1257.xml"/><Relationship Id="rId7" Type="http://schemas.openxmlformats.org/officeDocument/2006/relationships/tags" Target="../tags/tag1261.xml"/><Relationship Id="rId12" Type="http://schemas.openxmlformats.org/officeDocument/2006/relationships/notesSlide" Target="../notesSlides/notesSlide43.xml"/><Relationship Id="rId2" Type="http://schemas.openxmlformats.org/officeDocument/2006/relationships/tags" Target="../tags/tag1256.xml"/><Relationship Id="rId1" Type="http://schemas.openxmlformats.org/officeDocument/2006/relationships/tags" Target="../tags/tag1255.xml"/><Relationship Id="rId6" Type="http://schemas.openxmlformats.org/officeDocument/2006/relationships/tags" Target="../tags/tag126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59.xml"/><Relationship Id="rId10" Type="http://schemas.openxmlformats.org/officeDocument/2006/relationships/tags" Target="../tags/tag1264.xml"/><Relationship Id="rId4" Type="http://schemas.openxmlformats.org/officeDocument/2006/relationships/tags" Target="../tags/tag1258.xml"/><Relationship Id="rId9" Type="http://schemas.openxmlformats.org/officeDocument/2006/relationships/tags" Target="../tags/tag126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27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1267.xml"/><Relationship Id="rId7" Type="http://schemas.openxmlformats.org/officeDocument/2006/relationships/tags" Target="../tags/tag1271.xml"/><Relationship Id="rId12" Type="http://schemas.openxmlformats.org/officeDocument/2006/relationships/tags" Target="../tags/tag1276.xml"/><Relationship Id="rId2" Type="http://schemas.openxmlformats.org/officeDocument/2006/relationships/tags" Target="../tags/tag1266.xml"/><Relationship Id="rId1" Type="http://schemas.openxmlformats.org/officeDocument/2006/relationships/tags" Target="../tags/tag1265.xml"/><Relationship Id="rId6" Type="http://schemas.openxmlformats.org/officeDocument/2006/relationships/tags" Target="../tags/tag1270.xml"/><Relationship Id="rId11" Type="http://schemas.openxmlformats.org/officeDocument/2006/relationships/tags" Target="../tags/tag1275.xml"/><Relationship Id="rId5" Type="http://schemas.openxmlformats.org/officeDocument/2006/relationships/tags" Target="../tags/tag1269.xml"/><Relationship Id="rId10" Type="http://schemas.openxmlformats.org/officeDocument/2006/relationships/tags" Target="../tags/tag1274.xml"/><Relationship Id="rId4" Type="http://schemas.openxmlformats.org/officeDocument/2006/relationships/tags" Target="../tags/tag1268.xml"/><Relationship Id="rId9" Type="http://schemas.openxmlformats.org/officeDocument/2006/relationships/tags" Target="../tags/tag1273.xml"/><Relationship Id="rId14" Type="http://schemas.openxmlformats.org/officeDocument/2006/relationships/notesSlide" Target="../notesSlides/notesSlide44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1289.xml"/><Relationship Id="rId18" Type="http://schemas.openxmlformats.org/officeDocument/2006/relationships/tags" Target="../tags/tag1294.xml"/><Relationship Id="rId26" Type="http://schemas.openxmlformats.org/officeDocument/2006/relationships/tags" Target="../tags/tag1302.xml"/><Relationship Id="rId39" Type="http://schemas.openxmlformats.org/officeDocument/2006/relationships/tags" Target="../tags/tag1315.xml"/><Relationship Id="rId21" Type="http://schemas.openxmlformats.org/officeDocument/2006/relationships/tags" Target="../tags/tag1297.xml"/><Relationship Id="rId34" Type="http://schemas.openxmlformats.org/officeDocument/2006/relationships/tags" Target="../tags/tag1310.xml"/><Relationship Id="rId42" Type="http://schemas.openxmlformats.org/officeDocument/2006/relationships/tags" Target="../tags/tag1318.xml"/><Relationship Id="rId47" Type="http://schemas.openxmlformats.org/officeDocument/2006/relationships/tags" Target="../tags/tag1323.xml"/><Relationship Id="rId50" Type="http://schemas.openxmlformats.org/officeDocument/2006/relationships/tags" Target="../tags/tag1326.xml"/><Relationship Id="rId55" Type="http://schemas.openxmlformats.org/officeDocument/2006/relationships/tags" Target="../tags/tag1331.xml"/><Relationship Id="rId7" Type="http://schemas.openxmlformats.org/officeDocument/2006/relationships/tags" Target="../tags/tag1283.xml"/><Relationship Id="rId12" Type="http://schemas.openxmlformats.org/officeDocument/2006/relationships/tags" Target="../tags/tag1288.xml"/><Relationship Id="rId17" Type="http://schemas.openxmlformats.org/officeDocument/2006/relationships/tags" Target="../tags/tag1293.xml"/><Relationship Id="rId25" Type="http://schemas.openxmlformats.org/officeDocument/2006/relationships/tags" Target="../tags/tag1301.xml"/><Relationship Id="rId33" Type="http://schemas.openxmlformats.org/officeDocument/2006/relationships/tags" Target="../tags/tag1309.xml"/><Relationship Id="rId38" Type="http://schemas.openxmlformats.org/officeDocument/2006/relationships/tags" Target="../tags/tag1314.xml"/><Relationship Id="rId46" Type="http://schemas.openxmlformats.org/officeDocument/2006/relationships/tags" Target="../tags/tag1322.xml"/><Relationship Id="rId59" Type="http://schemas.openxmlformats.org/officeDocument/2006/relationships/notesSlide" Target="../notesSlides/notesSlide45.xml"/><Relationship Id="rId2" Type="http://schemas.openxmlformats.org/officeDocument/2006/relationships/tags" Target="../tags/tag1278.xml"/><Relationship Id="rId16" Type="http://schemas.openxmlformats.org/officeDocument/2006/relationships/tags" Target="../tags/tag1292.xml"/><Relationship Id="rId20" Type="http://schemas.openxmlformats.org/officeDocument/2006/relationships/tags" Target="../tags/tag1296.xml"/><Relationship Id="rId29" Type="http://schemas.openxmlformats.org/officeDocument/2006/relationships/tags" Target="../tags/tag1305.xml"/><Relationship Id="rId41" Type="http://schemas.openxmlformats.org/officeDocument/2006/relationships/tags" Target="../tags/tag1317.xml"/><Relationship Id="rId54" Type="http://schemas.openxmlformats.org/officeDocument/2006/relationships/tags" Target="../tags/tag1330.xml"/><Relationship Id="rId1" Type="http://schemas.openxmlformats.org/officeDocument/2006/relationships/tags" Target="../tags/tag1277.xml"/><Relationship Id="rId6" Type="http://schemas.openxmlformats.org/officeDocument/2006/relationships/tags" Target="../tags/tag1282.xml"/><Relationship Id="rId11" Type="http://schemas.openxmlformats.org/officeDocument/2006/relationships/tags" Target="../tags/tag1287.xml"/><Relationship Id="rId24" Type="http://schemas.openxmlformats.org/officeDocument/2006/relationships/tags" Target="../tags/tag1300.xml"/><Relationship Id="rId32" Type="http://schemas.openxmlformats.org/officeDocument/2006/relationships/tags" Target="../tags/tag1308.xml"/><Relationship Id="rId37" Type="http://schemas.openxmlformats.org/officeDocument/2006/relationships/tags" Target="../tags/tag1313.xml"/><Relationship Id="rId40" Type="http://schemas.openxmlformats.org/officeDocument/2006/relationships/tags" Target="../tags/tag1316.xml"/><Relationship Id="rId45" Type="http://schemas.openxmlformats.org/officeDocument/2006/relationships/tags" Target="../tags/tag1321.xml"/><Relationship Id="rId53" Type="http://schemas.openxmlformats.org/officeDocument/2006/relationships/tags" Target="../tags/tag1329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281.xml"/><Relationship Id="rId15" Type="http://schemas.openxmlformats.org/officeDocument/2006/relationships/tags" Target="../tags/tag1291.xml"/><Relationship Id="rId23" Type="http://schemas.openxmlformats.org/officeDocument/2006/relationships/tags" Target="../tags/tag1299.xml"/><Relationship Id="rId28" Type="http://schemas.openxmlformats.org/officeDocument/2006/relationships/tags" Target="../tags/tag1304.xml"/><Relationship Id="rId36" Type="http://schemas.openxmlformats.org/officeDocument/2006/relationships/tags" Target="../tags/tag1312.xml"/><Relationship Id="rId49" Type="http://schemas.openxmlformats.org/officeDocument/2006/relationships/tags" Target="../tags/tag1325.xml"/><Relationship Id="rId57" Type="http://schemas.openxmlformats.org/officeDocument/2006/relationships/tags" Target="../tags/tag1333.xml"/><Relationship Id="rId10" Type="http://schemas.openxmlformats.org/officeDocument/2006/relationships/tags" Target="../tags/tag1286.xml"/><Relationship Id="rId19" Type="http://schemas.openxmlformats.org/officeDocument/2006/relationships/tags" Target="../tags/tag1295.xml"/><Relationship Id="rId31" Type="http://schemas.openxmlformats.org/officeDocument/2006/relationships/tags" Target="../tags/tag1307.xml"/><Relationship Id="rId44" Type="http://schemas.openxmlformats.org/officeDocument/2006/relationships/tags" Target="../tags/tag1320.xml"/><Relationship Id="rId52" Type="http://schemas.openxmlformats.org/officeDocument/2006/relationships/tags" Target="../tags/tag1328.xml"/><Relationship Id="rId4" Type="http://schemas.openxmlformats.org/officeDocument/2006/relationships/tags" Target="../tags/tag1280.xml"/><Relationship Id="rId9" Type="http://schemas.openxmlformats.org/officeDocument/2006/relationships/tags" Target="../tags/tag1285.xml"/><Relationship Id="rId14" Type="http://schemas.openxmlformats.org/officeDocument/2006/relationships/tags" Target="../tags/tag1290.xml"/><Relationship Id="rId22" Type="http://schemas.openxmlformats.org/officeDocument/2006/relationships/tags" Target="../tags/tag1298.xml"/><Relationship Id="rId27" Type="http://schemas.openxmlformats.org/officeDocument/2006/relationships/tags" Target="../tags/tag1303.xml"/><Relationship Id="rId30" Type="http://schemas.openxmlformats.org/officeDocument/2006/relationships/tags" Target="../tags/tag1306.xml"/><Relationship Id="rId35" Type="http://schemas.openxmlformats.org/officeDocument/2006/relationships/tags" Target="../tags/tag1311.xml"/><Relationship Id="rId43" Type="http://schemas.openxmlformats.org/officeDocument/2006/relationships/tags" Target="../tags/tag1319.xml"/><Relationship Id="rId48" Type="http://schemas.openxmlformats.org/officeDocument/2006/relationships/tags" Target="../tags/tag1324.xml"/><Relationship Id="rId56" Type="http://schemas.openxmlformats.org/officeDocument/2006/relationships/tags" Target="../tags/tag1332.xml"/><Relationship Id="rId8" Type="http://schemas.openxmlformats.org/officeDocument/2006/relationships/tags" Target="../tags/tag1284.xml"/><Relationship Id="rId51" Type="http://schemas.openxmlformats.org/officeDocument/2006/relationships/tags" Target="../tags/tag1327.xml"/><Relationship Id="rId3" Type="http://schemas.openxmlformats.org/officeDocument/2006/relationships/tags" Target="../tags/tag1279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1346.xml"/><Relationship Id="rId18" Type="http://schemas.openxmlformats.org/officeDocument/2006/relationships/tags" Target="../tags/tag1351.xml"/><Relationship Id="rId26" Type="http://schemas.openxmlformats.org/officeDocument/2006/relationships/tags" Target="../tags/tag1359.xml"/><Relationship Id="rId39" Type="http://schemas.openxmlformats.org/officeDocument/2006/relationships/tags" Target="../tags/tag1372.xml"/><Relationship Id="rId21" Type="http://schemas.openxmlformats.org/officeDocument/2006/relationships/tags" Target="../tags/tag1354.xml"/><Relationship Id="rId34" Type="http://schemas.openxmlformats.org/officeDocument/2006/relationships/tags" Target="../tags/tag1367.xml"/><Relationship Id="rId42" Type="http://schemas.openxmlformats.org/officeDocument/2006/relationships/tags" Target="../tags/tag1375.xml"/><Relationship Id="rId47" Type="http://schemas.openxmlformats.org/officeDocument/2006/relationships/tags" Target="../tags/tag1380.xml"/><Relationship Id="rId50" Type="http://schemas.openxmlformats.org/officeDocument/2006/relationships/tags" Target="../tags/tag1383.xml"/><Relationship Id="rId55" Type="http://schemas.openxmlformats.org/officeDocument/2006/relationships/tags" Target="../tags/tag1388.xml"/><Relationship Id="rId63" Type="http://schemas.openxmlformats.org/officeDocument/2006/relationships/tags" Target="../tags/tag1396.xml"/><Relationship Id="rId7" Type="http://schemas.openxmlformats.org/officeDocument/2006/relationships/tags" Target="../tags/tag1340.xml"/><Relationship Id="rId2" Type="http://schemas.openxmlformats.org/officeDocument/2006/relationships/tags" Target="../tags/tag1335.xml"/><Relationship Id="rId16" Type="http://schemas.openxmlformats.org/officeDocument/2006/relationships/tags" Target="../tags/tag1349.xml"/><Relationship Id="rId20" Type="http://schemas.openxmlformats.org/officeDocument/2006/relationships/tags" Target="../tags/tag1353.xml"/><Relationship Id="rId29" Type="http://schemas.openxmlformats.org/officeDocument/2006/relationships/tags" Target="../tags/tag1362.xml"/><Relationship Id="rId41" Type="http://schemas.openxmlformats.org/officeDocument/2006/relationships/tags" Target="../tags/tag1374.xml"/><Relationship Id="rId54" Type="http://schemas.openxmlformats.org/officeDocument/2006/relationships/tags" Target="../tags/tag1387.xml"/><Relationship Id="rId62" Type="http://schemas.openxmlformats.org/officeDocument/2006/relationships/tags" Target="../tags/tag1395.xml"/><Relationship Id="rId1" Type="http://schemas.openxmlformats.org/officeDocument/2006/relationships/tags" Target="../tags/tag1334.xml"/><Relationship Id="rId6" Type="http://schemas.openxmlformats.org/officeDocument/2006/relationships/tags" Target="../tags/tag1339.xml"/><Relationship Id="rId11" Type="http://schemas.openxmlformats.org/officeDocument/2006/relationships/tags" Target="../tags/tag1344.xml"/><Relationship Id="rId24" Type="http://schemas.openxmlformats.org/officeDocument/2006/relationships/tags" Target="../tags/tag1357.xml"/><Relationship Id="rId32" Type="http://schemas.openxmlformats.org/officeDocument/2006/relationships/tags" Target="../tags/tag1365.xml"/><Relationship Id="rId37" Type="http://schemas.openxmlformats.org/officeDocument/2006/relationships/tags" Target="../tags/tag1370.xml"/><Relationship Id="rId40" Type="http://schemas.openxmlformats.org/officeDocument/2006/relationships/tags" Target="../tags/tag1373.xml"/><Relationship Id="rId45" Type="http://schemas.openxmlformats.org/officeDocument/2006/relationships/tags" Target="../tags/tag1378.xml"/><Relationship Id="rId53" Type="http://schemas.openxmlformats.org/officeDocument/2006/relationships/tags" Target="../tags/tag1386.xml"/><Relationship Id="rId58" Type="http://schemas.openxmlformats.org/officeDocument/2006/relationships/tags" Target="../tags/tag1391.xml"/><Relationship Id="rId66" Type="http://schemas.openxmlformats.org/officeDocument/2006/relationships/notesSlide" Target="../notesSlides/notesSlide46.xml"/><Relationship Id="rId5" Type="http://schemas.openxmlformats.org/officeDocument/2006/relationships/tags" Target="../tags/tag1338.xml"/><Relationship Id="rId15" Type="http://schemas.openxmlformats.org/officeDocument/2006/relationships/tags" Target="../tags/tag1348.xml"/><Relationship Id="rId23" Type="http://schemas.openxmlformats.org/officeDocument/2006/relationships/tags" Target="../tags/tag1356.xml"/><Relationship Id="rId28" Type="http://schemas.openxmlformats.org/officeDocument/2006/relationships/tags" Target="../tags/tag1361.xml"/><Relationship Id="rId36" Type="http://schemas.openxmlformats.org/officeDocument/2006/relationships/tags" Target="../tags/tag1369.xml"/><Relationship Id="rId49" Type="http://schemas.openxmlformats.org/officeDocument/2006/relationships/tags" Target="../tags/tag1382.xml"/><Relationship Id="rId57" Type="http://schemas.openxmlformats.org/officeDocument/2006/relationships/tags" Target="../tags/tag1390.xml"/><Relationship Id="rId61" Type="http://schemas.openxmlformats.org/officeDocument/2006/relationships/tags" Target="../tags/tag1394.xml"/><Relationship Id="rId10" Type="http://schemas.openxmlformats.org/officeDocument/2006/relationships/tags" Target="../tags/tag1343.xml"/><Relationship Id="rId19" Type="http://schemas.openxmlformats.org/officeDocument/2006/relationships/tags" Target="../tags/tag1352.xml"/><Relationship Id="rId31" Type="http://schemas.openxmlformats.org/officeDocument/2006/relationships/tags" Target="../tags/tag1364.xml"/><Relationship Id="rId44" Type="http://schemas.openxmlformats.org/officeDocument/2006/relationships/tags" Target="../tags/tag1377.xml"/><Relationship Id="rId52" Type="http://schemas.openxmlformats.org/officeDocument/2006/relationships/tags" Target="../tags/tag1385.xml"/><Relationship Id="rId60" Type="http://schemas.openxmlformats.org/officeDocument/2006/relationships/tags" Target="../tags/tag1393.xml"/><Relationship Id="rId65" Type="http://schemas.openxmlformats.org/officeDocument/2006/relationships/slideLayout" Target="../slideLayouts/slideLayout6.xml"/><Relationship Id="rId4" Type="http://schemas.openxmlformats.org/officeDocument/2006/relationships/tags" Target="../tags/tag1337.xml"/><Relationship Id="rId9" Type="http://schemas.openxmlformats.org/officeDocument/2006/relationships/tags" Target="../tags/tag1342.xml"/><Relationship Id="rId14" Type="http://schemas.openxmlformats.org/officeDocument/2006/relationships/tags" Target="../tags/tag1347.xml"/><Relationship Id="rId22" Type="http://schemas.openxmlformats.org/officeDocument/2006/relationships/tags" Target="../tags/tag1355.xml"/><Relationship Id="rId27" Type="http://schemas.openxmlformats.org/officeDocument/2006/relationships/tags" Target="../tags/tag1360.xml"/><Relationship Id="rId30" Type="http://schemas.openxmlformats.org/officeDocument/2006/relationships/tags" Target="../tags/tag1363.xml"/><Relationship Id="rId35" Type="http://schemas.openxmlformats.org/officeDocument/2006/relationships/tags" Target="../tags/tag1368.xml"/><Relationship Id="rId43" Type="http://schemas.openxmlformats.org/officeDocument/2006/relationships/tags" Target="../tags/tag1376.xml"/><Relationship Id="rId48" Type="http://schemas.openxmlformats.org/officeDocument/2006/relationships/tags" Target="../tags/tag1381.xml"/><Relationship Id="rId56" Type="http://schemas.openxmlformats.org/officeDocument/2006/relationships/tags" Target="../tags/tag1389.xml"/><Relationship Id="rId64" Type="http://schemas.openxmlformats.org/officeDocument/2006/relationships/tags" Target="../tags/tag1397.xml"/><Relationship Id="rId8" Type="http://schemas.openxmlformats.org/officeDocument/2006/relationships/tags" Target="../tags/tag1341.xml"/><Relationship Id="rId51" Type="http://schemas.openxmlformats.org/officeDocument/2006/relationships/tags" Target="../tags/tag1384.xml"/><Relationship Id="rId3" Type="http://schemas.openxmlformats.org/officeDocument/2006/relationships/tags" Target="../tags/tag1336.xml"/><Relationship Id="rId12" Type="http://schemas.openxmlformats.org/officeDocument/2006/relationships/tags" Target="../tags/tag1345.xml"/><Relationship Id="rId17" Type="http://schemas.openxmlformats.org/officeDocument/2006/relationships/tags" Target="../tags/tag1350.xml"/><Relationship Id="rId25" Type="http://schemas.openxmlformats.org/officeDocument/2006/relationships/tags" Target="../tags/tag1358.xml"/><Relationship Id="rId33" Type="http://schemas.openxmlformats.org/officeDocument/2006/relationships/tags" Target="../tags/tag1366.xml"/><Relationship Id="rId38" Type="http://schemas.openxmlformats.org/officeDocument/2006/relationships/tags" Target="../tags/tag1371.xml"/><Relationship Id="rId46" Type="http://schemas.openxmlformats.org/officeDocument/2006/relationships/tags" Target="../tags/tag1379.xml"/><Relationship Id="rId59" Type="http://schemas.openxmlformats.org/officeDocument/2006/relationships/tags" Target="../tags/tag139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00.xml"/><Relationship Id="rId1" Type="http://schemas.openxmlformats.org/officeDocument/2006/relationships/tags" Target="../tags/tag1399.xml"/><Relationship Id="rId4" Type="http://schemas.openxmlformats.org/officeDocument/2006/relationships/notesSlide" Target="../notesSlides/notesSlide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tags" Target="../tags/tag1413.xml"/><Relationship Id="rId18" Type="http://schemas.openxmlformats.org/officeDocument/2006/relationships/tags" Target="../tags/tag1418.xml"/><Relationship Id="rId26" Type="http://schemas.openxmlformats.org/officeDocument/2006/relationships/tags" Target="../tags/tag1426.xml"/><Relationship Id="rId39" Type="http://schemas.openxmlformats.org/officeDocument/2006/relationships/tags" Target="../tags/tag1439.xml"/><Relationship Id="rId21" Type="http://schemas.openxmlformats.org/officeDocument/2006/relationships/tags" Target="../tags/tag1421.xml"/><Relationship Id="rId34" Type="http://schemas.openxmlformats.org/officeDocument/2006/relationships/tags" Target="../tags/tag1434.xml"/><Relationship Id="rId42" Type="http://schemas.openxmlformats.org/officeDocument/2006/relationships/tags" Target="../tags/tag1442.xml"/><Relationship Id="rId47" Type="http://schemas.openxmlformats.org/officeDocument/2006/relationships/tags" Target="../tags/tag1447.xml"/><Relationship Id="rId50" Type="http://schemas.openxmlformats.org/officeDocument/2006/relationships/tags" Target="../tags/tag1450.xml"/><Relationship Id="rId55" Type="http://schemas.openxmlformats.org/officeDocument/2006/relationships/tags" Target="../tags/tag1455.xml"/><Relationship Id="rId7" Type="http://schemas.openxmlformats.org/officeDocument/2006/relationships/tags" Target="../tags/tag1407.xml"/><Relationship Id="rId12" Type="http://schemas.openxmlformats.org/officeDocument/2006/relationships/tags" Target="../tags/tag1412.xml"/><Relationship Id="rId17" Type="http://schemas.openxmlformats.org/officeDocument/2006/relationships/tags" Target="../tags/tag1417.xml"/><Relationship Id="rId25" Type="http://schemas.openxmlformats.org/officeDocument/2006/relationships/tags" Target="../tags/tag1425.xml"/><Relationship Id="rId33" Type="http://schemas.openxmlformats.org/officeDocument/2006/relationships/tags" Target="../tags/tag1433.xml"/><Relationship Id="rId38" Type="http://schemas.openxmlformats.org/officeDocument/2006/relationships/tags" Target="../tags/tag1438.xml"/><Relationship Id="rId46" Type="http://schemas.openxmlformats.org/officeDocument/2006/relationships/tags" Target="../tags/tag1446.xml"/><Relationship Id="rId59" Type="http://schemas.openxmlformats.org/officeDocument/2006/relationships/notesSlide" Target="../notesSlides/notesSlide48.xml"/><Relationship Id="rId2" Type="http://schemas.openxmlformats.org/officeDocument/2006/relationships/tags" Target="../tags/tag1402.xml"/><Relationship Id="rId16" Type="http://schemas.openxmlformats.org/officeDocument/2006/relationships/tags" Target="../tags/tag1416.xml"/><Relationship Id="rId20" Type="http://schemas.openxmlformats.org/officeDocument/2006/relationships/tags" Target="../tags/tag1420.xml"/><Relationship Id="rId29" Type="http://schemas.openxmlformats.org/officeDocument/2006/relationships/tags" Target="../tags/tag1429.xml"/><Relationship Id="rId41" Type="http://schemas.openxmlformats.org/officeDocument/2006/relationships/tags" Target="../tags/tag1441.xml"/><Relationship Id="rId54" Type="http://schemas.openxmlformats.org/officeDocument/2006/relationships/tags" Target="../tags/tag1454.xml"/><Relationship Id="rId1" Type="http://schemas.openxmlformats.org/officeDocument/2006/relationships/tags" Target="../tags/tag1401.xml"/><Relationship Id="rId6" Type="http://schemas.openxmlformats.org/officeDocument/2006/relationships/tags" Target="../tags/tag1406.xml"/><Relationship Id="rId11" Type="http://schemas.openxmlformats.org/officeDocument/2006/relationships/tags" Target="../tags/tag1411.xml"/><Relationship Id="rId24" Type="http://schemas.openxmlformats.org/officeDocument/2006/relationships/tags" Target="../tags/tag1424.xml"/><Relationship Id="rId32" Type="http://schemas.openxmlformats.org/officeDocument/2006/relationships/tags" Target="../tags/tag1432.xml"/><Relationship Id="rId37" Type="http://schemas.openxmlformats.org/officeDocument/2006/relationships/tags" Target="../tags/tag1437.xml"/><Relationship Id="rId40" Type="http://schemas.openxmlformats.org/officeDocument/2006/relationships/tags" Target="../tags/tag1440.xml"/><Relationship Id="rId45" Type="http://schemas.openxmlformats.org/officeDocument/2006/relationships/tags" Target="../tags/tag1445.xml"/><Relationship Id="rId53" Type="http://schemas.openxmlformats.org/officeDocument/2006/relationships/tags" Target="../tags/tag1453.xml"/><Relationship Id="rId58" Type="http://schemas.openxmlformats.org/officeDocument/2006/relationships/slideLayout" Target="../slideLayouts/slideLayout6.xml"/><Relationship Id="rId5" Type="http://schemas.openxmlformats.org/officeDocument/2006/relationships/tags" Target="../tags/tag1405.xml"/><Relationship Id="rId15" Type="http://schemas.openxmlformats.org/officeDocument/2006/relationships/tags" Target="../tags/tag1415.xml"/><Relationship Id="rId23" Type="http://schemas.openxmlformats.org/officeDocument/2006/relationships/tags" Target="../tags/tag1423.xml"/><Relationship Id="rId28" Type="http://schemas.openxmlformats.org/officeDocument/2006/relationships/tags" Target="../tags/tag1428.xml"/><Relationship Id="rId36" Type="http://schemas.openxmlformats.org/officeDocument/2006/relationships/tags" Target="../tags/tag1436.xml"/><Relationship Id="rId49" Type="http://schemas.openxmlformats.org/officeDocument/2006/relationships/tags" Target="../tags/tag1449.xml"/><Relationship Id="rId57" Type="http://schemas.openxmlformats.org/officeDocument/2006/relationships/tags" Target="../tags/tag1457.xml"/><Relationship Id="rId10" Type="http://schemas.openxmlformats.org/officeDocument/2006/relationships/tags" Target="../tags/tag1410.xml"/><Relationship Id="rId19" Type="http://schemas.openxmlformats.org/officeDocument/2006/relationships/tags" Target="../tags/tag1419.xml"/><Relationship Id="rId31" Type="http://schemas.openxmlformats.org/officeDocument/2006/relationships/tags" Target="../tags/tag1431.xml"/><Relationship Id="rId44" Type="http://schemas.openxmlformats.org/officeDocument/2006/relationships/tags" Target="../tags/tag1444.xml"/><Relationship Id="rId52" Type="http://schemas.openxmlformats.org/officeDocument/2006/relationships/tags" Target="../tags/tag1452.xml"/><Relationship Id="rId4" Type="http://schemas.openxmlformats.org/officeDocument/2006/relationships/tags" Target="../tags/tag1404.xml"/><Relationship Id="rId9" Type="http://schemas.openxmlformats.org/officeDocument/2006/relationships/tags" Target="../tags/tag1409.xml"/><Relationship Id="rId14" Type="http://schemas.openxmlformats.org/officeDocument/2006/relationships/tags" Target="../tags/tag1414.xml"/><Relationship Id="rId22" Type="http://schemas.openxmlformats.org/officeDocument/2006/relationships/tags" Target="../tags/tag1422.xml"/><Relationship Id="rId27" Type="http://schemas.openxmlformats.org/officeDocument/2006/relationships/tags" Target="../tags/tag1427.xml"/><Relationship Id="rId30" Type="http://schemas.openxmlformats.org/officeDocument/2006/relationships/tags" Target="../tags/tag1430.xml"/><Relationship Id="rId35" Type="http://schemas.openxmlformats.org/officeDocument/2006/relationships/tags" Target="../tags/tag1435.xml"/><Relationship Id="rId43" Type="http://schemas.openxmlformats.org/officeDocument/2006/relationships/tags" Target="../tags/tag1443.xml"/><Relationship Id="rId48" Type="http://schemas.openxmlformats.org/officeDocument/2006/relationships/tags" Target="../tags/tag1448.xml"/><Relationship Id="rId56" Type="http://schemas.openxmlformats.org/officeDocument/2006/relationships/tags" Target="../tags/tag1456.xml"/><Relationship Id="rId8" Type="http://schemas.openxmlformats.org/officeDocument/2006/relationships/tags" Target="../tags/tag1408.xml"/><Relationship Id="rId51" Type="http://schemas.openxmlformats.org/officeDocument/2006/relationships/tags" Target="../tags/tag1451.xml"/><Relationship Id="rId3" Type="http://schemas.openxmlformats.org/officeDocument/2006/relationships/tags" Target="../tags/tag140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59.xml"/><Relationship Id="rId1" Type="http://schemas.openxmlformats.org/officeDocument/2006/relationships/tags" Target="../tags/tag1458.xml"/><Relationship Id="rId4" Type="http://schemas.openxmlformats.org/officeDocument/2006/relationships/notesSlide" Target="../notesSlides/notesSlid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1.xml"/><Relationship Id="rId1" Type="http://schemas.openxmlformats.org/officeDocument/2006/relationships/tags" Target="../tags/tag1460.xml"/><Relationship Id="rId4" Type="http://schemas.openxmlformats.org/officeDocument/2006/relationships/notesSlide" Target="../notesSlides/notesSlid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63.xml"/><Relationship Id="rId1" Type="http://schemas.openxmlformats.org/officeDocument/2006/relationships/tags" Target="../tags/tag1462.xml"/><Relationship Id="rId4" Type="http://schemas.openxmlformats.org/officeDocument/2006/relationships/notesSlide" Target="../notesSlides/notesSlide5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9" Type="http://schemas.openxmlformats.org/officeDocument/2006/relationships/tags" Target="../tags/tag46.xml"/><Relationship Id="rId21" Type="http://schemas.openxmlformats.org/officeDocument/2006/relationships/tags" Target="../tags/tag28.xml"/><Relationship Id="rId34" Type="http://schemas.openxmlformats.org/officeDocument/2006/relationships/tags" Target="../tags/tag41.xml"/><Relationship Id="rId42" Type="http://schemas.openxmlformats.org/officeDocument/2006/relationships/tags" Target="../tags/tag49.xml"/><Relationship Id="rId47" Type="http://schemas.openxmlformats.org/officeDocument/2006/relationships/tags" Target="../tags/tag54.xml"/><Relationship Id="rId50" Type="http://schemas.openxmlformats.org/officeDocument/2006/relationships/tags" Target="../tags/tag57.xml"/><Relationship Id="rId55" Type="http://schemas.openxmlformats.org/officeDocument/2006/relationships/tags" Target="../tags/tag62.xml"/><Relationship Id="rId63" Type="http://schemas.openxmlformats.org/officeDocument/2006/relationships/tags" Target="../tags/tag70.xml"/><Relationship Id="rId68" Type="http://schemas.openxmlformats.org/officeDocument/2006/relationships/tags" Target="../tags/tag75.xml"/><Relationship Id="rId76" Type="http://schemas.openxmlformats.org/officeDocument/2006/relationships/tags" Target="../tags/tag83.xml"/><Relationship Id="rId7" Type="http://schemas.openxmlformats.org/officeDocument/2006/relationships/tags" Target="../tags/tag14.xml"/><Relationship Id="rId71" Type="http://schemas.openxmlformats.org/officeDocument/2006/relationships/tags" Target="../tags/tag78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9" Type="http://schemas.openxmlformats.org/officeDocument/2006/relationships/tags" Target="../tags/tag36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32" Type="http://schemas.openxmlformats.org/officeDocument/2006/relationships/tags" Target="../tags/tag39.xml"/><Relationship Id="rId37" Type="http://schemas.openxmlformats.org/officeDocument/2006/relationships/tags" Target="../tags/tag44.xml"/><Relationship Id="rId40" Type="http://schemas.openxmlformats.org/officeDocument/2006/relationships/tags" Target="../tags/tag47.xml"/><Relationship Id="rId45" Type="http://schemas.openxmlformats.org/officeDocument/2006/relationships/tags" Target="../tags/tag52.xml"/><Relationship Id="rId53" Type="http://schemas.openxmlformats.org/officeDocument/2006/relationships/tags" Target="../tags/tag60.xml"/><Relationship Id="rId58" Type="http://schemas.openxmlformats.org/officeDocument/2006/relationships/tags" Target="../tags/tag65.xml"/><Relationship Id="rId66" Type="http://schemas.openxmlformats.org/officeDocument/2006/relationships/tags" Target="../tags/tag73.xml"/><Relationship Id="rId74" Type="http://schemas.openxmlformats.org/officeDocument/2006/relationships/tags" Target="../tags/tag81.xml"/><Relationship Id="rId79" Type="http://schemas.openxmlformats.org/officeDocument/2006/relationships/tags" Target="../tags/tag86.xml"/><Relationship Id="rId5" Type="http://schemas.openxmlformats.org/officeDocument/2006/relationships/tags" Target="../tags/tag12.xml"/><Relationship Id="rId61" Type="http://schemas.openxmlformats.org/officeDocument/2006/relationships/tags" Target="../tags/tag68.xml"/><Relationship Id="rId82" Type="http://schemas.openxmlformats.org/officeDocument/2006/relationships/slideLayout" Target="../slideLayouts/slideLayout6.xml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tags" Target="../tags/tag38.xml"/><Relationship Id="rId44" Type="http://schemas.openxmlformats.org/officeDocument/2006/relationships/tags" Target="../tags/tag51.xml"/><Relationship Id="rId52" Type="http://schemas.openxmlformats.org/officeDocument/2006/relationships/tags" Target="../tags/tag59.xml"/><Relationship Id="rId60" Type="http://schemas.openxmlformats.org/officeDocument/2006/relationships/tags" Target="../tags/tag67.xml"/><Relationship Id="rId65" Type="http://schemas.openxmlformats.org/officeDocument/2006/relationships/tags" Target="../tags/tag72.xml"/><Relationship Id="rId73" Type="http://schemas.openxmlformats.org/officeDocument/2006/relationships/tags" Target="../tags/tag80.xml"/><Relationship Id="rId78" Type="http://schemas.openxmlformats.org/officeDocument/2006/relationships/tags" Target="../tags/tag85.xml"/><Relationship Id="rId81" Type="http://schemas.openxmlformats.org/officeDocument/2006/relationships/tags" Target="../tags/tag88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tags" Target="../tags/tag34.xml"/><Relationship Id="rId30" Type="http://schemas.openxmlformats.org/officeDocument/2006/relationships/tags" Target="../tags/tag37.xml"/><Relationship Id="rId35" Type="http://schemas.openxmlformats.org/officeDocument/2006/relationships/tags" Target="../tags/tag42.xml"/><Relationship Id="rId43" Type="http://schemas.openxmlformats.org/officeDocument/2006/relationships/tags" Target="../tags/tag50.xml"/><Relationship Id="rId48" Type="http://schemas.openxmlformats.org/officeDocument/2006/relationships/tags" Target="../tags/tag55.xml"/><Relationship Id="rId56" Type="http://schemas.openxmlformats.org/officeDocument/2006/relationships/tags" Target="../tags/tag63.xml"/><Relationship Id="rId64" Type="http://schemas.openxmlformats.org/officeDocument/2006/relationships/tags" Target="../tags/tag71.xml"/><Relationship Id="rId69" Type="http://schemas.openxmlformats.org/officeDocument/2006/relationships/tags" Target="../tags/tag76.xml"/><Relationship Id="rId77" Type="http://schemas.openxmlformats.org/officeDocument/2006/relationships/tags" Target="../tags/tag84.xml"/><Relationship Id="rId8" Type="http://schemas.openxmlformats.org/officeDocument/2006/relationships/tags" Target="../tags/tag15.xml"/><Relationship Id="rId51" Type="http://schemas.openxmlformats.org/officeDocument/2006/relationships/tags" Target="../tags/tag58.xml"/><Relationship Id="rId72" Type="http://schemas.openxmlformats.org/officeDocument/2006/relationships/tags" Target="../tags/tag79.xml"/><Relationship Id="rId80" Type="http://schemas.openxmlformats.org/officeDocument/2006/relationships/tags" Target="../tags/tag87.xml"/><Relationship Id="rId3" Type="http://schemas.openxmlformats.org/officeDocument/2006/relationships/tags" Target="../tags/tag10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33" Type="http://schemas.openxmlformats.org/officeDocument/2006/relationships/tags" Target="../tags/tag40.xml"/><Relationship Id="rId38" Type="http://schemas.openxmlformats.org/officeDocument/2006/relationships/tags" Target="../tags/tag45.xml"/><Relationship Id="rId46" Type="http://schemas.openxmlformats.org/officeDocument/2006/relationships/tags" Target="../tags/tag53.xml"/><Relationship Id="rId59" Type="http://schemas.openxmlformats.org/officeDocument/2006/relationships/tags" Target="../tags/tag66.xml"/><Relationship Id="rId67" Type="http://schemas.openxmlformats.org/officeDocument/2006/relationships/tags" Target="../tags/tag74.xml"/><Relationship Id="rId20" Type="http://schemas.openxmlformats.org/officeDocument/2006/relationships/tags" Target="../tags/tag27.xml"/><Relationship Id="rId41" Type="http://schemas.openxmlformats.org/officeDocument/2006/relationships/tags" Target="../tags/tag48.xml"/><Relationship Id="rId54" Type="http://schemas.openxmlformats.org/officeDocument/2006/relationships/tags" Target="../tags/tag61.xml"/><Relationship Id="rId62" Type="http://schemas.openxmlformats.org/officeDocument/2006/relationships/tags" Target="../tags/tag69.xml"/><Relationship Id="rId70" Type="http://schemas.openxmlformats.org/officeDocument/2006/relationships/tags" Target="../tags/tag77.xml"/><Relationship Id="rId75" Type="http://schemas.openxmlformats.org/officeDocument/2006/relationships/tags" Target="../tags/tag82.xml"/><Relationship Id="rId83" Type="http://schemas.openxmlformats.org/officeDocument/2006/relationships/notesSlide" Target="../notesSlides/notesSlide4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tags" Target="../tags/tag35.xml"/><Relationship Id="rId36" Type="http://schemas.openxmlformats.org/officeDocument/2006/relationships/tags" Target="../tags/tag43.xml"/><Relationship Id="rId49" Type="http://schemas.openxmlformats.org/officeDocument/2006/relationships/tags" Target="../tags/tag56.xml"/><Relationship Id="rId57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4.xml"/><Relationship Id="rId117" Type="http://schemas.openxmlformats.org/officeDocument/2006/relationships/tags" Target="../tags/tag205.xml"/><Relationship Id="rId21" Type="http://schemas.openxmlformats.org/officeDocument/2006/relationships/tags" Target="../tags/tag109.xml"/><Relationship Id="rId42" Type="http://schemas.openxmlformats.org/officeDocument/2006/relationships/tags" Target="../tags/tag130.xml"/><Relationship Id="rId47" Type="http://schemas.openxmlformats.org/officeDocument/2006/relationships/tags" Target="../tags/tag135.xml"/><Relationship Id="rId63" Type="http://schemas.openxmlformats.org/officeDocument/2006/relationships/tags" Target="../tags/tag151.xml"/><Relationship Id="rId68" Type="http://schemas.openxmlformats.org/officeDocument/2006/relationships/tags" Target="../tags/tag156.xml"/><Relationship Id="rId84" Type="http://schemas.openxmlformats.org/officeDocument/2006/relationships/tags" Target="../tags/tag172.xml"/><Relationship Id="rId89" Type="http://schemas.openxmlformats.org/officeDocument/2006/relationships/tags" Target="../tags/tag177.xml"/><Relationship Id="rId112" Type="http://schemas.openxmlformats.org/officeDocument/2006/relationships/tags" Target="../tags/tag200.xml"/><Relationship Id="rId133" Type="http://schemas.openxmlformats.org/officeDocument/2006/relationships/tags" Target="../tags/tag221.xml"/><Relationship Id="rId138" Type="http://schemas.openxmlformats.org/officeDocument/2006/relationships/notesSlide" Target="../notesSlides/notesSlide5.xml"/><Relationship Id="rId16" Type="http://schemas.openxmlformats.org/officeDocument/2006/relationships/tags" Target="../tags/tag104.xml"/><Relationship Id="rId107" Type="http://schemas.openxmlformats.org/officeDocument/2006/relationships/tags" Target="../tags/tag195.xml"/><Relationship Id="rId11" Type="http://schemas.openxmlformats.org/officeDocument/2006/relationships/tags" Target="../tags/tag99.xml"/><Relationship Id="rId32" Type="http://schemas.openxmlformats.org/officeDocument/2006/relationships/tags" Target="../tags/tag120.xml"/><Relationship Id="rId37" Type="http://schemas.openxmlformats.org/officeDocument/2006/relationships/tags" Target="../tags/tag125.xml"/><Relationship Id="rId53" Type="http://schemas.openxmlformats.org/officeDocument/2006/relationships/tags" Target="../tags/tag141.xml"/><Relationship Id="rId58" Type="http://schemas.openxmlformats.org/officeDocument/2006/relationships/tags" Target="../tags/tag146.xml"/><Relationship Id="rId74" Type="http://schemas.openxmlformats.org/officeDocument/2006/relationships/tags" Target="../tags/tag162.xml"/><Relationship Id="rId79" Type="http://schemas.openxmlformats.org/officeDocument/2006/relationships/tags" Target="../tags/tag167.xml"/><Relationship Id="rId102" Type="http://schemas.openxmlformats.org/officeDocument/2006/relationships/tags" Target="../tags/tag190.xml"/><Relationship Id="rId123" Type="http://schemas.openxmlformats.org/officeDocument/2006/relationships/tags" Target="../tags/tag211.xml"/><Relationship Id="rId128" Type="http://schemas.openxmlformats.org/officeDocument/2006/relationships/tags" Target="../tags/tag216.xml"/><Relationship Id="rId5" Type="http://schemas.openxmlformats.org/officeDocument/2006/relationships/tags" Target="../tags/tag93.xml"/><Relationship Id="rId90" Type="http://schemas.openxmlformats.org/officeDocument/2006/relationships/tags" Target="../tags/tag178.xml"/><Relationship Id="rId95" Type="http://schemas.openxmlformats.org/officeDocument/2006/relationships/tags" Target="../tags/tag183.xml"/><Relationship Id="rId14" Type="http://schemas.openxmlformats.org/officeDocument/2006/relationships/tags" Target="../tags/tag102.xml"/><Relationship Id="rId22" Type="http://schemas.openxmlformats.org/officeDocument/2006/relationships/tags" Target="../tags/tag110.xml"/><Relationship Id="rId27" Type="http://schemas.openxmlformats.org/officeDocument/2006/relationships/tags" Target="../tags/tag115.xml"/><Relationship Id="rId30" Type="http://schemas.openxmlformats.org/officeDocument/2006/relationships/tags" Target="../tags/tag118.xml"/><Relationship Id="rId35" Type="http://schemas.openxmlformats.org/officeDocument/2006/relationships/tags" Target="../tags/tag123.xml"/><Relationship Id="rId43" Type="http://schemas.openxmlformats.org/officeDocument/2006/relationships/tags" Target="../tags/tag131.xml"/><Relationship Id="rId48" Type="http://schemas.openxmlformats.org/officeDocument/2006/relationships/tags" Target="../tags/tag136.xml"/><Relationship Id="rId56" Type="http://schemas.openxmlformats.org/officeDocument/2006/relationships/tags" Target="../tags/tag144.xml"/><Relationship Id="rId64" Type="http://schemas.openxmlformats.org/officeDocument/2006/relationships/tags" Target="../tags/tag152.xml"/><Relationship Id="rId69" Type="http://schemas.openxmlformats.org/officeDocument/2006/relationships/tags" Target="../tags/tag157.xml"/><Relationship Id="rId77" Type="http://schemas.openxmlformats.org/officeDocument/2006/relationships/tags" Target="../tags/tag165.xml"/><Relationship Id="rId100" Type="http://schemas.openxmlformats.org/officeDocument/2006/relationships/tags" Target="../tags/tag188.xml"/><Relationship Id="rId105" Type="http://schemas.openxmlformats.org/officeDocument/2006/relationships/tags" Target="../tags/tag193.xml"/><Relationship Id="rId113" Type="http://schemas.openxmlformats.org/officeDocument/2006/relationships/tags" Target="../tags/tag201.xml"/><Relationship Id="rId118" Type="http://schemas.openxmlformats.org/officeDocument/2006/relationships/tags" Target="../tags/tag206.xml"/><Relationship Id="rId126" Type="http://schemas.openxmlformats.org/officeDocument/2006/relationships/tags" Target="../tags/tag214.xml"/><Relationship Id="rId134" Type="http://schemas.openxmlformats.org/officeDocument/2006/relationships/tags" Target="../tags/tag222.xml"/><Relationship Id="rId8" Type="http://schemas.openxmlformats.org/officeDocument/2006/relationships/tags" Target="../tags/tag96.xml"/><Relationship Id="rId51" Type="http://schemas.openxmlformats.org/officeDocument/2006/relationships/tags" Target="../tags/tag139.xml"/><Relationship Id="rId72" Type="http://schemas.openxmlformats.org/officeDocument/2006/relationships/tags" Target="../tags/tag160.xml"/><Relationship Id="rId80" Type="http://schemas.openxmlformats.org/officeDocument/2006/relationships/tags" Target="../tags/tag168.xml"/><Relationship Id="rId85" Type="http://schemas.openxmlformats.org/officeDocument/2006/relationships/tags" Target="../tags/tag173.xml"/><Relationship Id="rId93" Type="http://schemas.openxmlformats.org/officeDocument/2006/relationships/tags" Target="../tags/tag181.xml"/><Relationship Id="rId98" Type="http://schemas.openxmlformats.org/officeDocument/2006/relationships/tags" Target="../tags/tag186.xml"/><Relationship Id="rId121" Type="http://schemas.openxmlformats.org/officeDocument/2006/relationships/tags" Target="../tags/tag209.xml"/><Relationship Id="rId3" Type="http://schemas.openxmlformats.org/officeDocument/2006/relationships/tags" Target="../tags/tag91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tags" Target="../tags/tag113.xml"/><Relationship Id="rId33" Type="http://schemas.openxmlformats.org/officeDocument/2006/relationships/tags" Target="../tags/tag121.xml"/><Relationship Id="rId38" Type="http://schemas.openxmlformats.org/officeDocument/2006/relationships/tags" Target="../tags/tag126.xml"/><Relationship Id="rId46" Type="http://schemas.openxmlformats.org/officeDocument/2006/relationships/tags" Target="../tags/tag134.xml"/><Relationship Id="rId59" Type="http://schemas.openxmlformats.org/officeDocument/2006/relationships/tags" Target="../tags/tag147.xml"/><Relationship Id="rId67" Type="http://schemas.openxmlformats.org/officeDocument/2006/relationships/tags" Target="../tags/tag155.xml"/><Relationship Id="rId103" Type="http://schemas.openxmlformats.org/officeDocument/2006/relationships/tags" Target="../tags/tag191.xml"/><Relationship Id="rId108" Type="http://schemas.openxmlformats.org/officeDocument/2006/relationships/tags" Target="../tags/tag196.xml"/><Relationship Id="rId116" Type="http://schemas.openxmlformats.org/officeDocument/2006/relationships/tags" Target="../tags/tag204.xml"/><Relationship Id="rId124" Type="http://schemas.openxmlformats.org/officeDocument/2006/relationships/tags" Target="../tags/tag212.xml"/><Relationship Id="rId129" Type="http://schemas.openxmlformats.org/officeDocument/2006/relationships/tags" Target="../tags/tag217.xml"/><Relationship Id="rId137" Type="http://schemas.openxmlformats.org/officeDocument/2006/relationships/slideLayout" Target="../slideLayouts/slideLayout6.xml"/><Relationship Id="rId20" Type="http://schemas.openxmlformats.org/officeDocument/2006/relationships/tags" Target="../tags/tag108.xml"/><Relationship Id="rId41" Type="http://schemas.openxmlformats.org/officeDocument/2006/relationships/tags" Target="../tags/tag129.xml"/><Relationship Id="rId54" Type="http://schemas.openxmlformats.org/officeDocument/2006/relationships/tags" Target="../tags/tag142.xml"/><Relationship Id="rId62" Type="http://schemas.openxmlformats.org/officeDocument/2006/relationships/tags" Target="../tags/tag150.xml"/><Relationship Id="rId70" Type="http://schemas.openxmlformats.org/officeDocument/2006/relationships/tags" Target="../tags/tag158.xml"/><Relationship Id="rId75" Type="http://schemas.openxmlformats.org/officeDocument/2006/relationships/tags" Target="../tags/tag163.xml"/><Relationship Id="rId83" Type="http://schemas.openxmlformats.org/officeDocument/2006/relationships/tags" Target="../tags/tag171.xml"/><Relationship Id="rId88" Type="http://schemas.openxmlformats.org/officeDocument/2006/relationships/tags" Target="../tags/tag176.xml"/><Relationship Id="rId91" Type="http://schemas.openxmlformats.org/officeDocument/2006/relationships/tags" Target="../tags/tag179.xml"/><Relationship Id="rId96" Type="http://schemas.openxmlformats.org/officeDocument/2006/relationships/tags" Target="../tags/tag184.xml"/><Relationship Id="rId111" Type="http://schemas.openxmlformats.org/officeDocument/2006/relationships/tags" Target="../tags/tag199.xml"/><Relationship Id="rId132" Type="http://schemas.openxmlformats.org/officeDocument/2006/relationships/tags" Target="../tags/tag22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28" Type="http://schemas.openxmlformats.org/officeDocument/2006/relationships/tags" Target="../tags/tag116.xml"/><Relationship Id="rId36" Type="http://schemas.openxmlformats.org/officeDocument/2006/relationships/tags" Target="../tags/tag124.xml"/><Relationship Id="rId49" Type="http://schemas.openxmlformats.org/officeDocument/2006/relationships/tags" Target="../tags/tag137.xml"/><Relationship Id="rId57" Type="http://schemas.openxmlformats.org/officeDocument/2006/relationships/tags" Target="../tags/tag145.xml"/><Relationship Id="rId106" Type="http://schemas.openxmlformats.org/officeDocument/2006/relationships/tags" Target="../tags/tag194.xml"/><Relationship Id="rId114" Type="http://schemas.openxmlformats.org/officeDocument/2006/relationships/tags" Target="../tags/tag202.xml"/><Relationship Id="rId119" Type="http://schemas.openxmlformats.org/officeDocument/2006/relationships/tags" Target="../tags/tag207.xml"/><Relationship Id="rId127" Type="http://schemas.openxmlformats.org/officeDocument/2006/relationships/tags" Target="../tags/tag215.xml"/><Relationship Id="rId10" Type="http://schemas.openxmlformats.org/officeDocument/2006/relationships/tags" Target="../tags/tag98.xml"/><Relationship Id="rId31" Type="http://schemas.openxmlformats.org/officeDocument/2006/relationships/tags" Target="../tags/tag119.xml"/><Relationship Id="rId44" Type="http://schemas.openxmlformats.org/officeDocument/2006/relationships/tags" Target="../tags/tag132.xml"/><Relationship Id="rId52" Type="http://schemas.openxmlformats.org/officeDocument/2006/relationships/tags" Target="../tags/tag140.xml"/><Relationship Id="rId60" Type="http://schemas.openxmlformats.org/officeDocument/2006/relationships/tags" Target="../tags/tag148.xml"/><Relationship Id="rId65" Type="http://schemas.openxmlformats.org/officeDocument/2006/relationships/tags" Target="../tags/tag153.xml"/><Relationship Id="rId73" Type="http://schemas.openxmlformats.org/officeDocument/2006/relationships/tags" Target="../tags/tag161.xml"/><Relationship Id="rId78" Type="http://schemas.openxmlformats.org/officeDocument/2006/relationships/tags" Target="../tags/tag166.xml"/><Relationship Id="rId81" Type="http://schemas.openxmlformats.org/officeDocument/2006/relationships/tags" Target="../tags/tag169.xml"/><Relationship Id="rId86" Type="http://schemas.openxmlformats.org/officeDocument/2006/relationships/tags" Target="../tags/tag174.xml"/><Relationship Id="rId94" Type="http://schemas.openxmlformats.org/officeDocument/2006/relationships/tags" Target="../tags/tag182.xml"/><Relationship Id="rId99" Type="http://schemas.openxmlformats.org/officeDocument/2006/relationships/tags" Target="../tags/tag187.xml"/><Relationship Id="rId101" Type="http://schemas.openxmlformats.org/officeDocument/2006/relationships/tags" Target="../tags/tag189.xml"/><Relationship Id="rId122" Type="http://schemas.openxmlformats.org/officeDocument/2006/relationships/tags" Target="../tags/tag210.xml"/><Relationship Id="rId130" Type="http://schemas.openxmlformats.org/officeDocument/2006/relationships/tags" Target="../tags/tag218.xml"/><Relationship Id="rId135" Type="http://schemas.openxmlformats.org/officeDocument/2006/relationships/tags" Target="../tags/tag223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9" Type="http://schemas.openxmlformats.org/officeDocument/2006/relationships/tags" Target="../tags/tag127.xml"/><Relationship Id="rId109" Type="http://schemas.openxmlformats.org/officeDocument/2006/relationships/tags" Target="../tags/tag197.xml"/><Relationship Id="rId34" Type="http://schemas.openxmlformats.org/officeDocument/2006/relationships/tags" Target="../tags/tag122.xml"/><Relationship Id="rId50" Type="http://schemas.openxmlformats.org/officeDocument/2006/relationships/tags" Target="../tags/tag138.xml"/><Relationship Id="rId55" Type="http://schemas.openxmlformats.org/officeDocument/2006/relationships/tags" Target="../tags/tag143.xml"/><Relationship Id="rId76" Type="http://schemas.openxmlformats.org/officeDocument/2006/relationships/tags" Target="../tags/tag164.xml"/><Relationship Id="rId97" Type="http://schemas.openxmlformats.org/officeDocument/2006/relationships/tags" Target="../tags/tag185.xml"/><Relationship Id="rId104" Type="http://schemas.openxmlformats.org/officeDocument/2006/relationships/tags" Target="../tags/tag192.xml"/><Relationship Id="rId120" Type="http://schemas.openxmlformats.org/officeDocument/2006/relationships/tags" Target="../tags/tag208.xml"/><Relationship Id="rId125" Type="http://schemas.openxmlformats.org/officeDocument/2006/relationships/tags" Target="../tags/tag213.xml"/><Relationship Id="rId7" Type="http://schemas.openxmlformats.org/officeDocument/2006/relationships/tags" Target="../tags/tag95.xml"/><Relationship Id="rId71" Type="http://schemas.openxmlformats.org/officeDocument/2006/relationships/tags" Target="../tags/tag159.xml"/><Relationship Id="rId92" Type="http://schemas.openxmlformats.org/officeDocument/2006/relationships/tags" Target="../tags/tag180.xml"/><Relationship Id="rId2" Type="http://schemas.openxmlformats.org/officeDocument/2006/relationships/tags" Target="../tags/tag90.xml"/><Relationship Id="rId29" Type="http://schemas.openxmlformats.org/officeDocument/2006/relationships/tags" Target="../tags/tag117.xml"/><Relationship Id="rId24" Type="http://schemas.openxmlformats.org/officeDocument/2006/relationships/tags" Target="../tags/tag112.xml"/><Relationship Id="rId40" Type="http://schemas.openxmlformats.org/officeDocument/2006/relationships/tags" Target="../tags/tag128.xml"/><Relationship Id="rId45" Type="http://schemas.openxmlformats.org/officeDocument/2006/relationships/tags" Target="../tags/tag133.xml"/><Relationship Id="rId66" Type="http://schemas.openxmlformats.org/officeDocument/2006/relationships/tags" Target="../tags/tag154.xml"/><Relationship Id="rId87" Type="http://schemas.openxmlformats.org/officeDocument/2006/relationships/tags" Target="../tags/tag175.xml"/><Relationship Id="rId110" Type="http://schemas.openxmlformats.org/officeDocument/2006/relationships/tags" Target="../tags/tag198.xml"/><Relationship Id="rId115" Type="http://schemas.openxmlformats.org/officeDocument/2006/relationships/tags" Target="../tags/tag203.xml"/><Relationship Id="rId131" Type="http://schemas.openxmlformats.org/officeDocument/2006/relationships/tags" Target="../tags/tag219.xml"/><Relationship Id="rId136" Type="http://schemas.openxmlformats.org/officeDocument/2006/relationships/tags" Target="../tags/tag224.xml"/><Relationship Id="rId61" Type="http://schemas.openxmlformats.org/officeDocument/2006/relationships/tags" Target="../tags/tag149.xml"/><Relationship Id="rId82" Type="http://schemas.openxmlformats.org/officeDocument/2006/relationships/tags" Target="../tags/tag170.xml"/><Relationship Id="rId19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Pipeline Hazards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224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See P&amp;H </a:t>
            </a:r>
            <a:r>
              <a:rPr lang="fr-FR" dirty="0">
                <a:solidFill>
                  <a:srgbClr val="FFFF00"/>
                </a:solidFill>
                <a:cs typeface="Calibri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cs typeface="Calibri"/>
              </a:rPr>
              <a:t>Chapter</a:t>
            </a:r>
            <a:r>
              <a:rPr lang="fr-FR" dirty="0" smtClean="0">
                <a:solidFill>
                  <a:srgbClr val="FFFF00"/>
                </a:solidFill>
                <a:cs typeface="Calibri"/>
              </a:rPr>
              <a:t> 4.7</a:t>
            </a:r>
            <a:r>
              <a:rPr lang="en-US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endParaRPr lang="en-US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Sample </a:t>
            </a:r>
            <a:r>
              <a:rPr lang="en-US" dirty="0"/>
              <a:t>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eight-register machine</a:t>
            </a:r>
          </a:p>
          <a:p>
            <a:r>
              <a:rPr lang="en-US" dirty="0"/>
              <a:t>Run the following code on a pipelined </a:t>
            </a:r>
            <a:r>
              <a:rPr lang="en-US" dirty="0" err="1"/>
              <a:t>datapath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3</a:t>
            </a:r>
            <a:r>
              <a:rPr lang="en-US" dirty="0" smtClean="0"/>
              <a:t>  r1    r2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1 + </a:t>
            </a:r>
            <a:r>
              <a:rPr lang="en-US" dirty="0" err="1"/>
              <a:t>reg</a:t>
            </a:r>
            <a:r>
              <a:rPr lang="en-US" dirty="0"/>
              <a:t> 2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nand</a:t>
            </a:r>
            <a:r>
              <a:rPr lang="en-US" dirty="0"/>
              <a:t>  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6</a:t>
            </a:r>
            <a:r>
              <a:rPr lang="en-US" dirty="0" smtClean="0"/>
              <a:t>   r4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 = ~(</a:t>
            </a:r>
            <a:r>
              <a:rPr lang="en-US" dirty="0" err="1"/>
              <a:t>reg</a:t>
            </a:r>
            <a:r>
              <a:rPr lang="en-US" dirty="0"/>
              <a:t> 4 &amp; </a:t>
            </a:r>
            <a:r>
              <a:rPr lang="en-US" dirty="0" err="1"/>
              <a:t>reg</a:t>
            </a:r>
            <a:r>
              <a:rPr lang="en-US" dirty="0"/>
              <a:t> 5)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lw</a:t>
            </a:r>
            <a:r>
              <a:rPr lang="en-US" dirty="0"/>
              <a:t>	 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4</a:t>
            </a:r>
            <a:r>
              <a:rPr lang="en-US" dirty="0" smtClean="0"/>
              <a:t>   </a:t>
            </a:r>
            <a:r>
              <a:rPr lang="en-US" dirty="0"/>
              <a:t>20 </a:t>
            </a:r>
            <a:r>
              <a:rPr lang="en-US" dirty="0" smtClean="0"/>
              <a:t>(r2</a:t>
            </a:r>
            <a:r>
              <a:rPr lang="en-US" dirty="0"/>
              <a:t>)  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 =  </a:t>
            </a:r>
            <a:r>
              <a:rPr lang="en-US" dirty="0" err="1"/>
              <a:t>Mem</a:t>
            </a:r>
            <a:r>
              <a:rPr lang="en-US" dirty="0"/>
              <a:t>[reg2+20]</a:t>
            </a:r>
          </a:p>
          <a:p>
            <a:pPr lvl="1">
              <a:buFontTx/>
              <a:buNone/>
            </a:pPr>
            <a:r>
              <a:rPr lang="en-US" dirty="0"/>
              <a:t>   add	</a:t>
            </a:r>
            <a:r>
              <a:rPr lang="en-US" dirty="0" smtClean="0"/>
              <a:t>r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en-US" dirty="0" smtClean="0"/>
              <a:t>   r2    r5   </a:t>
            </a:r>
            <a:r>
              <a:rPr lang="en-US" dirty="0"/>
              <a:t>;  </a:t>
            </a:r>
            <a:r>
              <a:rPr lang="en-US" dirty="0" err="1"/>
              <a:t>reg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 = </a:t>
            </a:r>
            <a:r>
              <a:rPr lang="en-US" dirty="0" err="1"/>
              <a:t>reg</a:t>
            </a:r>
            <a:r>
              <a:rPr lang="en-US" dirty="0"/>
              <a:t> 2 + </a:t>
            </a:r>
            <a:r>
              <a:rPr lang="en-US" dirty="0" err="1"/>
              <a:t>reg</a:t>
            </a:r>
            <a:r>
              <a:rPr lang="en-US" dirty="0"/>
              <a:t> 5</a:t>
            </a:r>
          </a:p>
          <a:p>
            <a:pPr lvl="1">
              <a:buFontTx/>
              <a:buNone/>
            </a:pPr>
            <a:r>
              <a:rPr lang="en-US" dirty="0"/>
              <a:t>   </a:t>
            </a:r>
            <a:r>
              <a:rPr lang="en-US" dirty="0" err="1"/>
              <a:t>sw</a:t>
            </a:r>
            <a:r>
              <a:rPr lang="en-US" dirty="0"/>
              <a:t>    	</a:t>
            </a:r>
            <a:r>
              <a:rPr lang="en-US" dirty="0" smtClean="0"/>
              <a:t>r7    12(r3</a:t>
            </a:r>
            <a:r>
              <a:rPr lang="en-US" dirty="0"/>
              <a:t>)   ;  </a:t>
            </a:r>
            <a:r>
              <a:rPr lang="en-US" dirty="0" err="1"/>
              <a:t>Mem</a:t>
            </a:r>
            <a:r>
              <a:rPr lang="en-US" dirty="0"/>
              <a:t>[reg3+12] = </a:t>
            </a:r>
            <a:r>
              <a:rPr lang="en-US" dirty="0" err="1"/>
              <a:t>reg</a:t>
            </a:r>
            <a:r>
              <a:rPr lang="en-US" dirty="0"/>
              <a:t> 7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sp>
        <p:nvSpPr>
          <p:cNvPr id="2380804" name="Rectangle 4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/>
              <a:t>Slides thanks to Sally McKee</a:t>
            </a:r>
          </a:p>
        </p:txBody>
      </p:sp>
    </p:spTree>
    <p:extLst>
      <p:ext uri="{BB962C8B-B14F-4D97-AF65-F5344CB8AC3E}">
        <p14:creationId xmlns:p14="http://schemas.microsoft.com/office/powerpoint/2010/main" val="15908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Time Graphs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81000" y="381000"/>
          <a:ext cx="8458202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800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  <a:gridCol w="835378"/>
              </a:tblGrid>
              <a:tr h="7112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nand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sw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>
            <p:custDataLst>
              <p:tags r:id="rId3"/>
            </p:custDataLst>
          </p:nvPr>
        </p:nvCxnSpPr>
        <p:spPr>
          <a:xfrm>
            <a:off x="8608219" y="109299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>
            <p:custDataLst>
              <p:tags r:id="rId4"/>
            </p:custDataLst>
          </p:nvPr>
        </p:nvCxnSpPr>
        <p:spPr>
          <a:xfrm rot="5400000">
            <a:off x="1169988" y="4795044"/>
            <a:ext cx="304800" cy="1588"/>
          </a:xfrm>
          <a:prstGeom prst="straightConnector1">
            <a:avLst/>
          </a:prstGeom>
          <a:ln w="28575" cap="rnd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1447800" y="7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1066800" y="4953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Latency: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Throughput: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Concurrency:</a:t>
            </a:r>
          </a:p>
        </p:txBody>
      </p:sp>
      <p:sp>
        <p:nvSpPr>
          <p:cNvPr id="10" name="Rectangle 9"/>
          <p:cNvSpPr/>
          <p:nvPr>
            <p:custDataLst>
              <p:tags r:id="rId7"/>
            </p:custDataLst>
          </p:nvPr>
        </p:nvSpPr>
        <p:spPr>
          <a:xfrm>
            <a:off x="13716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22098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30480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38862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4" name="Rectangle 13"/>
          <p:cNvSpPr/>
          <p:nvPr>
            <p:custDataLst>
              <p:tags r:id="rId11"/>
            </p:custDataLst>
          </p:nvPr>
        </p:nvSpPr>
        <p:spPr>
          <a:xfrm>
            <a:off x="4724400" y="12192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>
          <a:xfrm>
            <a:off x="22098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16" name="Rectangle 15"/>
          <p:cNvSpPr/>
          <p:nvPr>
            <p:custDataLst>
              <p:tags r:id="rId13"/>
            </p:custDataLst>
          </p:nvPr>
        </p:nvSpPr>
        <p:spPr>
          <a:xfrm>
            <a:off x="30480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17" name="Rectangle 16"/>
          <p:cNvSpPr/>
          <p:nvPr>
            <p:custDataLst>
              <p:tags r:id="rId14"/>
            </p:custDataLst>
          </p:nvPr>
        </p:nvSpPr>
        <p:spPr>
          <a:xfrm>
            <a:off x="38862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>
          <a:xfrm>
            <a:off x="47244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19" name="Rectangle 18"/>
          <p:cNvSpPr/>
          <p:nvPr>
            <p:custDataLst>
              <p:tags r:id="rId16"/>
            </p:custDataLst>
          </p:nvPr>
        </p:nvSpPr>
        <p:spPr>
          <a:xfrm>
            <a:off x="5562600" y="19050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0" name="Rectangle 19"/>
          <p:cNvSpPr/>
          <p:nvPr>
            <p:custDataLst>
              <p:tags r:id="rId17"/>
            </p:custDataLst>
          </p:nvPr>
        </p:nvSpPr>
        <p:spPr>
          <a:xfrm>
            <a:off x="30480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2" name="Rectangle 21"/>
          <p:cNvSpPr/>
          <p:nvPr>
            <p:custDataLst>
              <p:tags r:id="rId18"/>
            </p:custDataLst>
          </p:nvPr>
        </p:nvSpPr>
        <p:spPr>
          <a:xfrm>
            <a:off x="38862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24" name="Rectangle 23"/>
          <p:cNvSpPr/>
          <p:nvPr>
            <p:custDataLst>
              <p:tags r:id="rId19"/>
            </p:custDataLst>
          </p:nvPr>
        </p:nvSpPr>
        <p:spPr>
          <a:xfrm>
            <a:off x="47244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26" name="Rectangle 25"/>
          <p:cNvSpPr/>
          <p:nvPr>
            <p:custDataLst>
              <p:tags r:id="rId20"/>
            </p:custDataLst>
          </p:nvPr>
        </p:nvSpPr>
        <p:spPr>
          <a:xfrm>
            <a:off x="55626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27" name="Rectangle 26"/>
          <p:cNvSpPr/>
          <p:nvPr>
            <p:custDataLst>
              <p:tags r:id="rId21"/>
            </p:custDataLst>
          </p:nvPr>
        </p:nvSpPr>
        <p:spPr>
          <a:xfrm>
            <a:off x="6400800" y="25908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28" name="Rectangle 27"/>
          <p:cNvSpPr/>
          <p:nvPr>
            <p:custDataLst>
              <p:tags r:id="rId22"/>
            </p:custDataLst>
          </p:nvPr>
        </p:nvSpPr>
        <p:spPr>
          <a:xfrm>
            <a:off x="38862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47244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55626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64008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2" name="Rectangle 31"/>
          <p:cNvSpPr/>
          <p:nvPr>
            <p:custDataLst>
              <p:tags r:id="rId26"/>
            </p:custDataLst>
          </p:nvPr>
        </p:nvSpPr>
        <p:spPr>
          <a:xfrm>
            <a:off x="7239000" y="32766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3" name="Rectangle 32"/>
          <p:cNvSpPr/>
          <p:nvPr>
            <p:custDataLst>
              <p:tags r:id="rId27"/>
            </p:custDataLst>
          </p:nvPr>
        </p:nvSpPr>
        <p:spPr>
          <a:xfrm>
            <a:off x="47244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IF</a:t>
            </a:r>
            <a:endParaRPr lang="en-US" sz="2800" dirty="0"/>
          </a:p>
        </p:txBody>
      </p:sp>
      <p:sp>
        <p:nvSpPr>
          <p:cNvPr id="34" name="Rectangle 33"/>
          <p:cNvSpPr/>
          <p:nvPr>
            <p:custDataLst>
              <p:tags r:id="rId28"/>
            </p:custDataLst>
          </p:nvPr>
        </p:nvSpPr>
        <p:spPr>
          <a:xfrm>
            <a:off x="55626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ID</a:t>
            </a:r>
            <a:endParaRPr lang="en-US" sz="2800" dirty="0"/>
          </a:p>
        </p:txBody>
      </p:sp>
      <p:sp>
        <p:nvSpPr>
          <p:cNvPr id="35" name="Rectangle 34"/>
          <p:cNvSpPr/>
          <p:nvPr>
            <p:custDataLst>
              <p:tags r:id="rId29"/>
            </p:custDataLst>
          </p:nvPr>
        </p:nvSpPr>
        <p:spPr>
          <a:xfrm>
            <a:off x="64008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</a:t>
            </a:r>
            <a:endParaRPr lang="en-US" sz="2800" dirty="0"/>
          </a:p>
        </p:txBody>
      </p:sp>
      <p:sp>
        <p:nvSpPr>
          <p:cNvPr id="36" name="Rectangle 35"/>
          <p:cNvSpPr/>
          <p:nvPr>
            <p:custDataLst>
              <p:tags r:id="rId30"/>
            </p:custDataLst>
          </p:nvPr>
        </p:nvSpPr>
        <p:spPr>
          <a:xfrm>
            <a:off x="72390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400" dirty="0" smtClean="0"/>
              <a:t>MEM</a:t>
            </a:r>
            <a:endParaRPr lang="en-US" sz="2400" dirty="0"/>
          </a:p>
        </p:txBody>
      </p:sp>
      <p:sp>
        <p:nvSpPr>
          <p:cNvPr id="37" name="Rectangle 36"/>
          <p:cNvSpPr/>
          <p:nvPr>
            <p:custDataLst>
              <p:tags r:id="rId31"/>
            </p:custDataLst>
          </p:nvPr>
        </p:nvSpPr>
        <p:spPr>
          <a:xfrm>
            <a:off x="8077200" y="3962400"/>
            <a:ext cx="6858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800" dirty="0" smtClean="0"/>
              <a:t>WB</a:t>
            </a:r>
            <a:endParaRPr lang="en-US" sz="2800" dirty="0"/>
          </a:p>
        </p:txBody>
      </p:sp>
      <p:sp>
        <p:nvSpPr>
          <p:cNvPr id="39" name="TextBox 38"/>
          <p:cNvSpPr txBox="1"/>
          <p:nvPr>
            <p:custDataLst>
              <p:tags r:id="rId32"/>
            </p:custDataLst>
          </p:nvPr>
        </p:nvSpPr>
        <p:spPr>
          <a:xfrm>
            <a:off x="6902631" y="5661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CPI = </a:t>
            </a:r>
          </a:p>
        </p:txBody>
      </p:sp>
    </p:spTree>
    <p:extLst>
      <p:ext uri="{BB962C8B-B14F-4D97-AF65-F5344CB8AC3E}">
        <p14:creationId xmlns:p14="http://schemas.microsoft.com/office/powerpoint/2010/main" val="19714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85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5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285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5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285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285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285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5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286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6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286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6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286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286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286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286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287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7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8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289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89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5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0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1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1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2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2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2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err="1" smtClean="0">
                <a:solidFill>
                  <a:schemeClr val="bg1"/>
                </a:solidFill>
              </a:rPr>
              <a:t>imm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2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2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valA</a:t>
            </a:r>
          </a:p>
        </p:txBody>
      </p:sp>
      <p:sp>
        <p:nvSpPr>
          <p:cNvPr id="238292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PC+4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8292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target</a:t>
            </a:r>
          </a:p>
        </p:txBody>
      </p:sp>
      <p:sp>
        <p:nvSpPr>
          <p:cNvPr id="238292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2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valB</a:t>
            </a:r>
          </a:p>
        </p:txBody>
      </p:sp>
      <p:sp>
        <p:nvSpPr>
          <p:cNvPr id="238293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op</a:t>
            </a:r>
          </a:p>
        </p:txBody>
      </p:sp>
      <p:sp>
        <p:nvSpPr>
          <p:cNvPr id="238293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 smtClean="0">
                <a:solidFill>
                  <a:schemeClr val="bg1"/>
                </a:solidFill>
              </a:rPr>
              <a:t>dest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8293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ALU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</a:rPr>
              <a:t>result</a:t>
            </a:r>
          </a:p>
        </p:txBody>
      </p:sp>
      <p:sp>
        <p:nvSpPr>
          <p:cNvPr id="238293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mdata</a:t>
            </a:r>
          </a:p>
        </p:txBody>
      </p:sp>
      <p:sp>
        <p:nvSpPr>
          <p:cNvPr id="238293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3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294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8294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instruction</a:t>
            </a:r>
          </a:p>
        </p:txBody>
      </p:sp>
      <p:sp>
        <p:nvSpPr>
          <p:cNvPr id="238294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4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295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8295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295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295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295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295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295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295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296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2961" name="Text Box 113"/>
          <p:cNvSpPr txBox="1">
            <a:spLocks noChangeArrowheads="1"/>
          </p:cNvSpPr>
          <p:nvPr/>
        </p:nvSpPr>
        <p:spPr bwMode="auto">
          <a:xfrm>
            <a:off x="2143125" y="2795588"/>
            <a:ext cx="481094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regA</a:t>
            </a:r>
          </a:p>
        </p:txBody>
      </p:sp>
      <p:sp>
        <p:nvSpPr>
          <p:cNvPr id="2382962" name="Text Box 114"/>
          <p:cNvSpPr txBox="1">
            <a:spLocks noChangeArrowheads="1"/>
          </p:cNvSpPr>
          <p:nvPr/>
        </p:nvSpPr>
        <p:spPr bwMode="auto">
          <a:xfrm>
            <a:off x="2147888" y="3028950"/>
            <a:ext cx="474682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regB</a:t>
            </a:r>
          </a:p>
        </p:txBody>
      </p:sp>
      <p:sp>
        <p:nvSpPr>
          <p:cNvPr id="238296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296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296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119" name="TextBox 11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0" name="TextBox 11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1" name="TextBox 12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2" name="TextBox 12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3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2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Rd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89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89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0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490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0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eaLnBrk="1" hangingPunct="1"/>
            <a:endParaRPr lang="en-US" sz="14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0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490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490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0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490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0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491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491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238491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491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38491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491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1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2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3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3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494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4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5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5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11-15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16-20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6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7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7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8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8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498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8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499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499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499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4994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499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499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499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499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499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500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500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500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500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500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500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500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500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500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5009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26-31</a:t>
            </a:r>
            <a:endParaRPr lang="en-US" sz="12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85010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5011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5012" name="Text Box 116"/>
          <p:cNvSpPr txBox="1">
            <a:spLocks noChangeArrowheads="1"/>
          </p:cNvSpPr>
          <p:nvPr/>
        </p:nvSpPr>
        <p:spPr bwMode="auto">
          <a:xfrm>
            <a:off x="212725" y="4841875"/>
            <a:ext cx="7312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Initial</a:t>
            </a:r>
          </a:p>
          <a:p>
            <a:pPr eaLnBrk="1" hangingPunct="1"/>
            <a:r>
              <a:rPr lang="en-U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State</a:t>
            </a:r>
          </a:p>
        </p:txBody>
      </p:sp>
      <p:sp>
        <p:nvSpPr>
          <p:cNvPr id="118" name="TextBox 117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19" name="TextBox 118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0" name="TextBox 119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1" name="TextBox 120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7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1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2" name="Text Box 117"/>
          <p:cNvSpPr txBox="1">
            <a:spLocks noChangeArrowheads="1"/>
          </p:cNvSpPr>
          <p:nvPr/>
        </p:nvSpPr>
        <p:spPr bwMode="auto">
          <a:xfrm>
            <a:off x="152400" y="0"/>
            <a:ext cx="166744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At time 1, </a:t>
            </a:r>
          </a:p>
          <a:p>
            <a:pPr eaLnBrk="1" hangingPunct="1"/>
            <a:r>
              <a:rPr lang="en-US" b="1" dirty="0" smtClean="0">
                <a:solidFill>
                  <a:schemeClr val="accent1"/>
                </a:solidFill>
              </a:rPr>
              <a:t>Fetch</a:t>
            </a:r>
          </a:p>
          <a:p>
            <a:pPr eaLnBrk="1" hangingPunct="1"/>
            <a:r>
              <a:rPr lang="en-US" sz="2400" b="1" dirty="0" smtClean="0">
                <a:solidFill>
                  <a:schemeClr val="accent1"/>
                </a:solidFill>
              </a:rPr>
              <a:t>add r3 r1 r2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94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4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695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5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695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695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695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5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695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5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695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5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696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696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696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696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696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6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7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8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8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698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699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699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0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0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1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1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1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1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702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2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2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703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3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703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8703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3 1  2</a:t>
            </a:r>
          </a:p>
        </p:txBody>
      </p:sp>
      <p:sp>
        <p:nvSpPr>
          <p:cNvPr id="238704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704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704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704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704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7046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704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704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704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705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705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705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705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705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705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 dirty="0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705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7057" name="Text Box 113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7058" name="Text Box 114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7059" name="Text Box 115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7060" name="Text Box 116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3 1 2</a:t>
            </a:r>
          </a:p>
        </p:txBody>
      </p:sp>
      <p:sp>
        <p:nvSpPr>
          <p:cNvPr id="2387061" name="Text Box 117"/>
          <p:cNvSpPr txBox="1">
            <a:spLocks noChangeArrowheads="1"/>
          </p:cNvSpPr>
          <p:nvPr/>
        </p:nvSpPr>
        <p:spPr bwMode="auto">
          <a:xfrm>
            <a:off x="152400" y="545068"/>
            <a:ext cx="10550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87062" name="Text Box 118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1</a:t>
            </a:r>
          </a:p>
        </p:txBody>
      </p:sp>
      <p:sp>
        <p:nvSpPr>
          <p:cNvPr id="120" name="TextBox 119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1" name="TextBox 120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2" name="TextBox 121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3" name="TextBox 122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19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4" name="Oval 133"/>
          <p:cNvSpPr/>
          <p:nvPr/>
        </p:nvSpPr>
        <p:spPr>
          <a:xfrm>
            <a:off x="152400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 134"/>
          <p:cNvSpPr/>
          <p:nvPr/>
        </p:nvSpPr>
        <p:spPr>
          <a:xfrm>
            <a:off x="1312001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800610" y="6172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2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886200" y="54864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86200" y="48768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3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889430" y="22255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886200" y="3135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3886200" y="3657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886200" y="51054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2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048000" y="29718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  <a:endCxn id="140" idx="1"/>
          </p:cNvCxnSpPr>
          <p:nvPr/>
        </p:nvCxnSpPr>
        <p:spPr>
          <a:xfrm>
            <a:off x="3352800" y="2857500"/>
            <a:ext cx="533400" cy="4630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43" idx="6"/>
            <a:endCxn id="141" idx="1"/>
          </p:cNvCxnSpPr>
          <p:nvPr/>
        </p:nvCxnSpPr>
        <p:spPr>
          <a:xfrm>
            <a:off x="3352800" y="3086100"/>
            <a:ext cx="533400" cy="756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9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2" grpId="0" animBg="1"/>
      <p:bldP spid="1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99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8899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899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8900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8900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8900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0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8900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0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0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0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8901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8901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8901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901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8901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1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2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8903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3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4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5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06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6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8906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8906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6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6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8907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8907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8907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7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8908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8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  6 4  5</a:t>
            </a:r>
          </a:p>
        </p:txBody>
      </p:sp>
      <p:sp>
        <p:nvSpPr>
          <p:cNvPr id="238908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8909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89091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8909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8909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8909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8909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8909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8909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8909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8909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8910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8910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8910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8910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8910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8910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8910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8910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8910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8910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89110" name="Text Box 118"/>
          <p:cNvSpPr txBox="1">
            <a:spLocks noChangeArrowheads="1"/>
          </p:cNvSpPr>
          <p:nvPr/>
        </p:nvSpPr>
        <p:spPr bwMode="auto">
          <a:xfrm>
            <a:off x="-25400" y="4800600"/>
            <a:ext cx="12843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nand 6 4 5</a:t>
            </a:r>
          </a:p>
        </p:txBody>
      </p:sp>
      <p:sp>
        <p:nvSpPr>
          <p:cNvPr id="238911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3318537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8911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2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162719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Freeform 139"/>
          <p:cNvSpPr/>
          <p:nvPr/>
        </p:nvSpPr>
        <p:spPr>
          <a:xfrm>
            <a:off x="3322320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800610" y="6172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943600" y="33644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943600" y="5498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886200" y="5486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</a:t>
            </a:r>
            <a:r>
              <a:rPr lang="en-US" b="1" dirty="0" err="1" smtClean="0">
                <a:solidFill>
                  <a:schemeClr val="accent1"/>
                </a:solidFill>
              </a:rPr>
              <a:t>nand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943600" y="4507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9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886200" y="48768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6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889430" y="22255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01113" y="533400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 150"/>
          <p:cNvSpPr/>
          <p:nvPr/>
        </p:nvSpPr>
        <p:spPr>
          <a:xfrm>
            <a:off x="1389017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3924810" y="31358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18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86200" y="36576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886200" y="51054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5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94683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5946830" y="198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048000" y="3438525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048000" y="36576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2" idx="6"/>
            <a:endCxn id="152" idx="1"/>
          </p:cNvCxnSpPr>
          <p:nvPr/>
        </p:nvCxnSpPr>
        <p:spPr>
          <a:xfrm flipV="1">
            <a:off x="3505200" y="3320534"/>
            <a:ext cx="419610" cy="232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57" idx="6"/>
            <a:endCxn id="153" idx="1"/>
          </p:cNvCxnSpPr>
          <p:nvPr/>
        </p:nvCxnSpPr>
        <p:spPr>
          <a:xfrm>
            <a:off x="3505200" y="3771900"/>
            <a:ext cx="381000" cy="70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36</a:t>
            </a:r>
          </a:p>
        </p:txBody>
      </p:sp>
      <p:sp>
        <p:nvSpPr>
          <p:cNvPr id="159" name="Text Box 121"/>
          <p:cNvSpPr txBox="1">
            <a:spLocks noChangeArrowheads="1"/>
          </p:cNvSpPr>
          <p:nvPr/>
        </p:nvSpPr>
        <p:spPr bwMode="auto">
          <a:xfrm>
            <a:off x="4372162" y="3578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160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accent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131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 animBg="1"/>
      <p:bldP spid="151" grpId="0" animBg="1"/>
      <p:bldP spid="152" grpId="0"/>
      <p:bldP spid="153" grpId="0"/>
      <p:bldP spid="154" grpId="0"/>
      <p:bldP spid="155" grpId="0"/>
      <p:bldP spid="156" grpId="0"/>
      <p:bldP spid="2" grpId="0" animBg="1"/>
      <p:bldP spid="157" grpId="0" animBg="1"/>
      <p:bldP spid="158" grpId="0"/>
      <p:bldP spid="159" grpId="0"/>
      <p:bldP spid="1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04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4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104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4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104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104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105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5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105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5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05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5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105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105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106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106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106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6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7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108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8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09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0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111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1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1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111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111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1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1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111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111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2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112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112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112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2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239112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2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113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3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  4  20(2)</a:t>
            </a:r>
          </a:p>
        </p:txBody>
      </p:sp>
      <p:sp>
        <p:nvSpPr>
          <p:cNvPr id="239113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3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113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1140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114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4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114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114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114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114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114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114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114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115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115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115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115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115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115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115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115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115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2362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lw 4 20(2)</a:t>
            </a:r>
          </a:p>
        </p:txBody>
      </p:sp>
      <p:sp>
        <p:nvSpPr>
          <p:cNvPr id="239115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53751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     </a:t>
            </a:r>
            <a:r>
              <a:rPr lang="en-US" b="1" dirty="0" smtClean="0">
                <a:solidFill>
                  <a:schemeClr val="bg1"/>
                </a:solidFill>
              </a:rPr>
              <a:t>          add </a:t>
            </a:r>
            <a:r>
              <a:rPr lang="en-US" b="1" dirty="0">
                <a:solidFill>
                  <a:schemeClr val="bg1"/>
                </a:solidFill>
              </a:rPr>
              <a:t>3 1 2</a:t>
            </a:r>
          </a:p>
        </p:txBody>
      </p:sp>
      <p:sp>
        <p:nvSpPr>
          <p:cNvPr id="239116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3</a:t>
            </a:r>
          </a:p>
        </p:txBody>
      </p:sp>
      <p:sp>
        <p:nvSpPr>
          <p:cNvPr id="2391161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1162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1163" name="Text Box 123"/>
          <p:cNvSpPr txBox="1">
            <a:spLocks noChangeArrowheads="1"/>
          </p:cNvSpPr>
          <p:nvPr/>
        </p:nvSpPr>
        <p:spPr bwMode="auto">
          <a:xfrm>
            <a:off x="5486400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5" name="TextBox 124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6" name="TextBox 125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7" name="TextBox 126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8" name="TextBox 127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4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2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6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7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8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4352925" y="545068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5512526" y="582040"/>
            <a:ext cx="1554480" cy="223503"/>
          </a:xfrm>
          <a:custGeom>
            <a:avLst/>
            <a:gdLst>
              <a:gd name="connsiteX0" fmla="*/ 0 w 1554480"/>
              <a:gd name="connsiteY0" fmla="*/ 145126 h 223503"/>
              <a:gd name="connsiteX1" fmla="*/ 744583 w 1554480"/>
              <a:gd name="connsiteY1" fmla="*/ 1434 h 223503"/>
              <a:gd name="connsiteX2" fmla="*/ 1554480 w 1554480"/>
              <a:gd name="connsiteY2" fmla="*/ 223503 h 223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480" h="223503">
                <a:moveTo>
                  <a:pt x="0" y="145126"/>
                </a:moveTo>
                <a:cubicBezTo>
                  <a:pt x="242751" y="66748"/>
                  <a:pt x="485503" y="-11629"/>
                  <a:pt x="744583" y="1434"/>
                </a:cubicBezTo>
                <a:cubicBezTo>
                  <a:pt x="1003663" y="14497"/>
                  <a:pt x="1279071" y="119000"/>
                  <a:pt x="1554480" y="223503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48600" y="283106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45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8486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3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00610" y="6183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4</a:t>
            </a:r>
            <a:endParaRPr lang="en-US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4056" y="1143000"/>
                <a:ext cx="1454244" cy="17549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nand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18∙7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)</a:t>
                </a:r>
              </a:p>
              <a:p>
                <a:endParaRPr lang="en-US" dirty="0" smtClean="0">
                  <a:solidFill>
                    <a:schemeClr val="accent1"/>
                  </a:solidFill>
                </a:endParaRP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18 = 01  0010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7 = 00  0111</a:t>
                </a:r>
              </a:p>
              <a:p>
                <a:r>
                  <a:rPr lang="en-US" dirty="0" smtClean="0">
                    <a:solidFill>
                      <a:schemeClr val="accent1"/>
                    </a:solidFill>
                  </a:rPr>
                  <a:t>------------------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-3 = 11  1101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056" y="1143000"/>
                <a:ext cx="1454244" cy="1754904"/>
              </a:xfrm>
              <a:prstGeom prst="rect">
                <a:avLst/>
              </a:prstGeom>
              <a:blipFill rotWithShape="1">
                <a:blip r:embed="rId7"/>
                <a:stretch>
                  <a:fillRect l="-3782" t="-1394" r="-3782" b="-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TextBox 144"/>
          <p:cNvSpPr txBox="1"/>
          <p:nvPr/>
        </p:nvSpPr>
        <p:spPr>
          <a:xfrm>
            <a:off x="5943600" y="336446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-3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267" y="2781300"/>
            <a:ext cx="457333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7848600" y="54980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add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419600" y="2895600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18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343400" y="3505200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</a:rPr>
              <a:t>/ 7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019800" y="54864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   </a:t>
            </a:r>
            <a:r>
              <a:rPr lang="en-US" b="1" dirty="0" err="1" smtClean="0">
                <a:solidFill>
                  <a:schemeClr val="accent1"/>
                </a:solidFill>
              </a:rPr>
              <a:t>nand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943600" y="4507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943600" y="50408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5943600" y="198120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/ 8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91319" y="533400"/>
            <a:ext cx="1174664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79223" y="605781"/>
            <a:ext cx="940526" cy="347808"/>
          </a:xfrm>
          <a:custGeom>
            <a:avLst/>
            <a:gdLst>
              <a:gd name="connsiteX0" fmla="*/ 0 w 940526"/>
              <a:gd name="connsiteY0" fmla="*/ 138802 h 347808"/>
              <a:gd name="connsiteX1" fmla="*/ 352697 w 940526"/>
              <a:gd name="connsiteY1" fmla="*/ 8173 h 347808"/>
              <a:gd name="connsiteX2" fmla="*/ 940526 w 940526"/>
              <a:gd name="connsiteY2" fmla="*/ 347808 h 34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0526" h="347808">
                <a:moveTo>
                  <a:pt x="0" y="138802"/>
                </a:moveTo>
                <a:cubicBezTo>
                  <a:pt x="97971" y="56070"/>
                  <a:pt x="195943" y="-26661"/>
                  <a:pt x="352697" y="8173"/>
                </a:cubicBezTo>
                <a:cubicBezTo>
                  <a:pt x="509451" y="43007"/>
                  <a:pt x="724988" y="195407"/>
                  <a:pt x="940526" y="34780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143" grpId="0"/>
      <p:bldP spid="144" grpId="0"/>
      <p:bldP spid="145" grpId="0"/>
      <p:bldP spid="146" grpId="0"/>
      <p:bldP spid="147" grpId="0"/>
      <p:bldP spid="149" grpId="0"/>
      <p:bldP spid="150" grpId="0"/>
      <p:bldP spid="151" grpId="0"/>
      <p:bldP spid="152" grpId="0"/>
      <p:bldP spid="153" grpId="0"/>
      <p:bldP spid="154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09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09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309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09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309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309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309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09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310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0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10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0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310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310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310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310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311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1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2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313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3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4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5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15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315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6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err="1">
                <a:solidFill>
                  <a:schemeClr val="bg1"/>
                </a:solidFill>
              </a:rPr>
              <a:t>lw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316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316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6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6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316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9316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316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317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17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7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317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317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17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7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7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318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8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  5 2  5 </a:t>
            </a:r>
          </a:p>
        </p:txBody>
      </p:sp>
      <p:sp>
        <p:nvSpPr>
          <p:cNvPr id="239318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318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318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18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18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319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319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319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319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319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319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319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319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319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319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320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320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320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320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320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320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320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160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add 5 2 5</a:t>
            </a:r>
          </a:p>
        </p:txBody>
      </p:sp>
      <p:sp>
        <p:nvSpPr>
          <p:cNvPr id="239320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7620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add 5 2 5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nand</a:t>
            </a:r>
            <a:r>
              <a:rPr lang="en-US" b="1" dirty="0">
                <a:solidFill>
                  <a:schemeClr val="bg1"/>
                </a:solidFill>
              </a:rPr>
              <a:t> 6 4 5     </a:t>
            </a:r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b="1" dirty="0">
                <a:solidFill>
                  <a:schemeClr val="bg1"/>
                </a:solidFill>
              </a:rPr>
              <a:t>add 3 1 2</a:t>
            </a:r>
          </a:p>
        </p:txBody>
      </p:sp>
      <p:sp>
        <p:nvSpPr>
          <p:cNvPr id="239320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4</a:t>
            </a:r>
          </a:p>
        </p:txBody>
      </p:sp>
      <p:sp>
        <p:nvSpPr>
          <p:cNvPr id="2393209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3210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3211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3212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3213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6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1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8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9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0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" name="Oval 1"/>
          <p:cNvSpPr/>
          <p:nvPr/>
        </p:nvSpPr>
        <p:spPr>
          <a:xfrm>
            <a:off x="5867399" y="3324999"/>
            <a:ext cx="495301" cy="4088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39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41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5142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43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5144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5145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5146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47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5148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49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150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1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2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3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5154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5155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5156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5157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5158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59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0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1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2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3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4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5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6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7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8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69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0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1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2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3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4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5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6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7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8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79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0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5181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2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3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4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5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6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7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8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89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0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1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2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4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5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196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1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2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5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11-15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5206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07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08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5210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11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12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13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16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4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5215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5216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5217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5218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19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21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nand</a:t>
            </a:r>
          </a:p>
        </p:txBody>
      </p:sp>
      <p:sp>
        <p:nvSpPr>
          <p:cNvPr id="2395222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23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24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25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6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7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8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29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0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5231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32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  7 12(3)</a:t>
            </a:r>
          </a:p>
        </p:txBody>
      </p:sp>
      <p:sp>
        <p:nvSpPr>
          <p:cNvPr id="2395233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34" name="Rectangle 98"/>
          <p:cNvSpPr>
            <a:spLocks noChangeArrowheads="1"/>
          </p:cNvSpPr>
          <p:nvPr/>
        </p:nvSpPr>
        <p:spPr bwMode="invGray">
          <a:xfrm>
            <a:off x="3048000" y="32004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35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5236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5237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5238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395239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5240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5241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5242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5243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5244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5245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5246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5247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5248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5249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95250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5251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5252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5253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5254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23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Fetch: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  sw 7  12(3)</a:t>
            </a:r>
          </a:p>
        </p:txBody>
      </p:sp>
      <p:sp>
        <p:nvSpPr>
          <p:cNvPr id="2395255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60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 (2)         </a:t>
            </a:r>
            <a:r>
              <a:rPr lang="en-US" b="1" dirty="0" smtClean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6 4 5             add   3 1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5256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5</a:t>
            </a:r>
          </a:p>
        </p:txBody>
      </p:sp>
      <p:sp>
        <p:nvSpPr>
          <p:cNvPr id="2395257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5258" name="Text Box 122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395259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5260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5261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95262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5263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79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186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7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89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7190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191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7192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7193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7194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195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7196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197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198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199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0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1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7202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7203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7204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7205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7206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7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8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09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0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1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2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3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4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5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6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7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8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19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0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1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2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3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4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5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6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7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28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7229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0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1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2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3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4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5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6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7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8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39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0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2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3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4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49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0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3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254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rgbClr val="FF0000"/>
                </a:solidFill>
              </a:rPr>
              <a:t>Bits </a:t>
            </a:r>
            <a:r>
              <a:rPr lang="en-US" sz="1200" b="1" dirty="0" smtClean="0">
                <a:solidFill>
                  <a:srgbClr val="FF0000"/>
                </a:solidFill>
              </a:rPr>
              <a:t>16-20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97255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56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7258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7259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60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61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 smtClean="0">
                <a:solidFill>
                  <a:schemeClr val="bg1"/>
                </a:solidFill>
              </a:rPr>
              <a:t>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97262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7263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16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7264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7265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7266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267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69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lw</a:t>
            </a:r>
          </a:p>
        </p:txBody>
      </p:sp>
      <p:sp>
        <p:nvSpPr>
          <p:cNvPr id="2397270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271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272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7273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4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5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6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7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8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7279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0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7281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282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7283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397284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85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7286" name="Rectangle 102"/>
          <p:cNvSpPr>
            <a:spLocks noChangeArrowheads="1"/>
          </p:cNvSpPr>
          <p:nvPr/>
        </p:nvSpPr>
        <p:spPr bwMode="invGray">
          <a:xfrm>
            <a:off x="3048000" y="38862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287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7288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7289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7290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7291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7292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7293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7294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7295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7296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7297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97298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632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299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7300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7301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7302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7303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75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bg1"/>
                </a:solidFill>
              </a:rPr>
              <a:t>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</a:t>
            </a:r>
            <a:r>
              <a:rPr lang="en-US" b="1" dirty="0" smtClean="0">
                <a:solidFill>
                  <a:schemeClr val="bg1"/>
                </a:solidFill>
              </a:rPr>
              <a:t>                 </a:t>
            </a:r>
            <a:r>
              <a:rPr lang="en-US" b="1" dirty="0">
                <a:solidFill>
                  <a:schemeClr val="bg1"/>
                </a:solidFill>
              </a:rPr>
              <a:t>add 5 2 5       </a:t>
            </a:r>
            <a:r>
              <a:rPr lang="en-US" b="1" dirty="0" smtClean="0">
                <a:solidFill>
                  <a:schemeClr val="bg1"/>
                </a:solidFill>
              </a:rPr>
              <a:t>             </a:t>
            </a:r>
            <a:r>
              <a:rPr lang="en-US" b="1" dirty="0" err="1">
                <a:solidFill>
                  <a:schemeClr val="bg1"/>
                </a:solidFill>
              </a:rPr>
              <a:t>lw</a:t>
            </a:r>
            <a:r>
              <a:rPr lang="en-US" b="1" dirty="0">
                <a:solidFill>
                  <a:schemeClr val="bg1"/>
                </a:solidFill>
              </a:rPr>
              <a:t> 4 20(2)       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nand</a:t>
            </a:r>
            <a:r>
              <a:rPr lang="en-US" b="1" dirty="0" smtClean="0">
                <a:solidFill>
                  <a:schemeClr val="bg1"/>
                </a:solidFill>
              </a:rPr>
              <a:t>  6 4 5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7304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6</a:t>
            </a:r>
          </a:p>
        </p:txBody>
      </p:sp>
      <p:sp>
        <p:nvSpPr>
          <p:cNvPr id="2397305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7306" name="Text Box 122"/>
          <p:cNvSpPr txBox="1">
            <a:spLocks noChangeArrowheads="1"/>
          </p:cNvSpPr>
          <p:nvPr/>
        </p:nvSpPr>
        <p:spPr bwMode="auto">
          <a:xfrm>
            <a:off x="4352925" y="3533775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7307" name="Text Box 123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7308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397309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7310" name="Text Box 126"/>
          <p:cNvSpPr txBox="1">
            <a:spLocks noChangeArrowheads="1"/>
          </p:cNvSpPr>
          <p:nvPr/>
        </p:nvSpPr>
        <p:spPr bwMode="auto">
          <a:xfrm>
            <a:off x="8159750" y="2730500"/>
            <a:ext cx="331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7311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651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Hazards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Revisit Pipelined Processors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Data </a:t>
            </a:r>
            <a:r>
              <a:rPr lang="en-US" dirty="0" smtClean="0"/>
              <a:t>dependencies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Problem, detection, and solutions</a:t>
            </a:r>
          </a:p>
          <a:p>
            <a:pPr lvl="2" indent="-342900"/>
            <a:r>
              <a:rPr lang="en-US" dirty="0"/>
              <a:t>(delaying, stalling, forwarding, bypass, </a:t>
            </a:r>
            <a:r>
              <a:rPr lang="en-US" dirty="0" err="1"/>
              <a:t>etc</a:t>
            </a:r>
            <a:r>
              <a:rPr lang="en-US" dirty="0" smtClean="0"/>
              <a:t>)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Hazard </a:t>
            </a:r>
            <a:r>
              <a:rPr lang="en-US" dirty="0" smtClean="0"/>
              <a:t>detection </a:t>
            </a:r>
            <a:r>
              <a:rPr lang="en-US" dirty="0" smtClean="0"/>
              <a:t>unit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Forwarding unit</a:t>
            </a:r>
            <a:endParaRPr lang="en-US" dirty="0" smtClean="0"/>
          </a:p>
          <a:p>
            <a:pPr marL="115888" lvl="1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Next time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/>
              <a:t>Control Hazards</a:t>
            </a:r>
          </a:p>
          <a:p>
            <a:pPr marL="115888" lvl="1" indent="0">
              <a:buNone/>
            </a:pPr>
            <a:r>
              <a:rPr lang="en-US" dirty="0" smtClean="0"/>
              <a:t>	What is the next instruction to execute if</a:t>
            </a:r>
          </a:p>
          <a:p>
            <a:pPr marL="115888" lvl="1" indent="0">
              <a:buNone/>
            </a:pPr>
            <a:r>
              <a:rPr lang="en-US" dirty="0"/>
              <a:t>	</a:t>
            </a:r>
            <a:r>
              <a:rPr lang="en-US" dirty="0" smtClean="0"/>
              <a:t>a branch is taken?  Not taken?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234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5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37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399238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39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399240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399241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399242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43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 dirty="0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399244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45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99246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7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8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49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399250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399251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399252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9253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399254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5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6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7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8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59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0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1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2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3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4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5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6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7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8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69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0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1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2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3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4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5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6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399277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8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79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0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1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2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3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4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5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6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7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88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0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1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2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7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298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1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2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03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04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6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7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8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09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0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11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 smtClean="0">
                <a:solidFill>
                  <a:schemeClr val="bg1"/>
                </a:solidFill>
              </a:rPr>
              <a:t>20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99312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399313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399314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15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17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add</a:t>
            </a:r>
          </a:p>
        </p:txBody>
      </p:sp>
      <p:sp>
        <p:nvSpPr>
          <p:cNvPr id="2399318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19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20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1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2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3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4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5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6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399327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28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399329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99330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31" name="Rectangle 99"/>
          <p:cNvSpPr>
            <a:spLocks noChangeArrowheads="1"/>
          </p:cNvSpPr>
          <p:nvPr/>
        </p:nvSpPr>
        <p:spPr bwMode="invGray">
          <a:xfrm>
            <a:off x="30480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32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33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399334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399335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99336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399337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399338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399339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399340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399341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399342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399343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399344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399345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6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99347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399348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399349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399350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399351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4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</a:t>
            </a:r>
            <a:r>
              <a:rPr lang="en-US" b="1" dirty="0" err="1">
                <a:solidFill>
                  <a:schemeClr val="bg1"/>
                </a:solidFill>
              </a:rPr>
              <a:t>sw</a:t>
            </a:r>
            <a:r>
              <a:rPr lang="en-US" b="1" dirty="0">
                <a:solidFill>
                  <a:schemeClr val="bg1"/>
                </a:solidFill>
              </a:rPr>
              <a:t> 7 12(3)           </a:t>
            </a:r>
            <a:r>
              <a:rPr lang="en-US" b="1" dirty="0" smtClean="0">
                <a:solidFill>
                  <a:schemeClr val="bg1"/>
                </a:solidFill>
              </a:rPr>
              <a:t>         </a:t>
            </a:r>
            <a:r>
              <a:rPr lang="en-US" b="1" dirty="0">
                <a:solidFill>
                  <a:schemeClr val="bg1"/>
                </a:solidFill>
              </a:rPr>
              <a:t>add 5 2 5          </a:t>
            </a:r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b="1" dirty="0" err="1" smtClean="0">
                <a:solidFill>
                  <a:schemeClr val="bg1"/>
                </a:solidFill>
              </a:rPr>
              <a:t>lw</a:t>
            </a:r>
            <a:r>
              <a:rPr lang="en-US" b="1" dirty="0" smtClean="0">
                <a:solidFill>
                  <a:schemeClr val="bg1"/>
                </a:solidFill>
              </a:rPr>
              <a:t> 4 20(2)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99352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7</a:t>
            </a:r>
          </a:p>
        </p:txBody>
      </p:sp>
      <p:sp>
        <p:nvSpPr>
          <p:cNvPr id="2399353" name="Text Box 121"/>
          <p:cNvSpPr txBox="1">
            <a:spLocks noChangeArrowheads="1"/>
          </p:cNvSpPr>
          <p:nvPr/>
        </p:nvSpPr>
        <p:spPr bwMode="auto">
          <a:xfrm>
            <a:off x="4352925" y="2924175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399354" name="Text Box 122"/>
          <p:cNvSpPr txBox="1">
            <a:spLocks noChangeArrowheads="1"/>
          </p:cNvSpPr>
          <p:nvPr/>
        </p:nvSpPr>
        <p:spPr bwMode="auto">
          <a:xfrm>
            <a:off x="5515162" y="493871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399355" name="Text Box 123"/>
          <p:cNvSpPr txBox="1">
            <a:spLocks noChangeArrowheads="1"/>
          </p:cNvSpPr>
          <p:nvPr/>
        </p:nvSpPr>
        <p:spPr bwMode="auto">
          <a:xfrm>
            <a:off x="4352925" y="4133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2399356" name="Text Box 124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399357" name="Text Box 125"/>
          <p:cNvSpPr txBox="1">
            <a:spLocks noChangeArrowheads="1"/>
          </p:cNvSpPr>
          <p:nvPr/>
        </p:nvSpPr>
        <p:spPr bwMode="auto">
          <a:xfrm>
            <a:off x="6299200" y="489585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99358" name="Text Box 126"/>
          <p:cNvSpPr txBox="1">
            <a:spLocks noChangeArrowheads="1"/>
          </p:cNvSpPr>
          <p:nvPr/>
        </p:nvSpPr>
        <p:spPr bwMode="auto">
          <a:xfrm>
            <a:off x="8159750" y="32639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399359" name="Text Box 127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29" name="TextBox 128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30" name="TextBox 129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31" name="TextBox 130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2" name="TextBox 131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8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3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6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1" name="Text Box 123"/>
          <p:cNvSpPr txBox="1">
            <a:spLocks noChangeArrowheads="1"/>
          </p:cNvSpPr>
          <p:nvPr/>
        </p:nvSpPr>
        <p:spPr bwMode="auto">
          <a:xfrm>
            <a:off x="4343400" y="48738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2" name="Text Box 123"/>
          <p:cNvSpPr txBox="1">
            <a:spLocks noChangeArrowheads="1"/>
          </p:cNvSpPr>
          <p:nvPr/>
        </p:nvSpPr>
        <p:spPr bwMode="auto">
          <a:xfrm>
            <a:off x="4343400" y="5102423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920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282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3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85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1286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87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1288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1289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1290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291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1292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293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1294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5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6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297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1298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1299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1300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1301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1302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3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4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5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6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7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8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09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0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1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2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3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4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5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6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7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8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19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0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1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2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3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4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1325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6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7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8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29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0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1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2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3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4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5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6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8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39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0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5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6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49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0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51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52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4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5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6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7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8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59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0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1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2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3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65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2401366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01367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368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69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0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1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2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3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4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1375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76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1377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1378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1379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1380" name="Rectangle 100"/>
          <p:cNvSpPr>
            <a:spLocks noChangeArrowheads="1"/>
          </p:cNvSpPr>
          <p:nvPr/>
        </p:nvSpPr>
        <p:spPr bwMode="invGray">
          <a:xfrm>
            <a:off x="3048000" y="36576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381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1382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1383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1384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385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1386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1387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1388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1389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1390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1391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1392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1393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4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1395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26-31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1396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1397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1398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1399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4937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7 12(3)         </a:t>
            </a:r>
            <a:r>
              <a:rPr lang="en-US" b="1" dirty="0" smtClean="0">
                <a:solidFill>
                  <a:schemeClr val="bg1"/>
                </a:solidFill>
              </a:rPr>
              <a:t>      add  5 2 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1400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8</a:t>
            </a:r>
          </a:p>
        </p:txBody>
      </p:sp>
      <p:sp>
        <p:nvSpPr>
          <p:cNvPr id="2401401" name="Rectangle 121"/>
          <p:cNvSpPr>
            <a:spLocks noChangeArrowheads="1"/>
          </p:cNvSpPr>
          <p:nvPr/>
        </p:nvSpPr>
        <p:spPr bwMode="auto">
          <a:xfrm>
            <a:off x="7010400" y="3429000"/>
            <a:ext cx="304800" cy="228600"/>
          </a:xfrm>
          <a:prstGeom prst="rect">
            <a:avLst/>
          </a:prstGeom>
          <a:solidFill>
            <a:srgbClr val="00CC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2" name="Text Box 122"/>
          <p:cNvSpPr txBox="1">
            <a:spLocks noChangeArrowheads="1"/>
          </p:cNvSpPr>
          <p:nvPr/>
        </p:nvSpPr>
        <p:spPr bwMode="auto">
          <a:xfrm>
            <a:off x="6273800" y="34671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57</a:t>
            </a:r>
          </a:p>
        </p:txBody>
      </p:sp>
      <p:sp>
        <p:nvSpPr>
          <p:cNvPr id="2401403" name="Text Box 123"/>
          <p:cNvSpPr txBox="1">
            <a:spLocks noChangeArrowheads="1"/>
          </p:cNvSpPr>
          <p:nvPr/>
        </p:nvSpPr>
        <p:spPr bwMode="auto">
          <a:xfrm>
            <a:off x="6286500" y="438785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1404" name="Text Box 124"/>
          <p:cNvSpPr txBox="1">
            <a:spLocks noChangeArrowheads="1"/>
          </p:cNvSpPr>
          <p:nvPr/>
        </p:nvSpPr>
        <p:spPr bwMode="auto">
          <a:xfrm>
            <a:off x="8159750" y="2730500"/>
            <a:ext cx="3674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1405" name="Text Box 125"/>
          <p:cNvSpPr txBox="1">
            <a:spLocks noChangeArrowheads="1"/>
          </p:cNvSpPr>
          <p:nvPr/>
        </p:nvSpPr>
        <p:spPr bwMode="auto">
          <a:xfrm>
            <a:off x="8223250" y="4914900"/>
            <a:ext cx="2760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401406" name="Rectangle 126"/>
          <p:cNvSpPr>
            <a:spLocks noChangeArrowheads="1"/>
          </p:cNvSpPr>
          <p:nvPr/>
        </p:nvSpPr>
        <p:spPr bwMode="auto">
          <a:xfrm>
            <a:off x="0" y="6672263"/>
            <a:ext cx="16875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n-US" sz="1000">
                <a:solidFill>
                  <a:schemeClr val="bg1"/>
                </a:solidFill>
              </a:rPr>
              <a:t>Slides thanks to Sally McKee</a:t>
            </a:r>
          </a:p>
        </p:txBody>
      </p:sp>
      <p:sp>
        <p:nvSpPr>
          <p:cNvPr id="127" name="TextBox 126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8" name="TextBox 127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9" name="TextBox 128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30" name="TextBox 129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3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2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5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9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9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330" name="Line 2"/>
          <p:cNvSpPr>
            <a:spLocks noChangeShapeType="1"/>
          </p:cNvSpPr>
          <p:nvPr/>
        </p:nvSpPr>
        <p:spPr bwMode="auto">
          <a:xfrm>
            <a:off x="8229600" y="5181600"/>
            <a:ext cx="762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1" name="Line 3"/>
          <p:cNvSpPr>
            <a:spLocks noChangeShapeType="1"/>
          </p:cNvSpPr>
          <p:nvPr/>
        </p:nvSpPr>
        <p:spPr bwMode="auto">
          <a:xfrm>
            <a:off x="6324600" y="4648200"/>
            <a:ext cx="3048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33" name="Rectangle 5"/>
          <p:cNvSpPr>
            <a:spLocks noChangeArrowheads="1"/>
          </p:cNvSpPr>
          <p:nvPr/>
        </p:nvSpPr>
        <p:spPr bwMode="auto">
          <a:xfrm>
            <a:off x="304800" y="3124200"/>
            <a:ext cx="381000" cy="685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403334" name="Rectangle 6"/>
          <p:cNvSpPr>
            <a:spLocks noChangeArrowheads="1"/>
          </p:cNvSpPr>
          <p:nvPr/>
        </p:nvSpPr>
        <p:spPr bwMode="ltGray">
          <a:xfrm>
            <a:off x="990600" y="3124200"/>
            <a:ext cx="5334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Inst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35" name="Rectangle 7"/>
          <p:cNvSpPr>
            <a:spLocks noChangeArrowheads="1"/>
          </p:cNvSpPr>
          <p:nvPr/>
        </p:nvSpPr>
        <p:spPr bwMode="ltGray">
          <a:xfrm rot="-5400000">
            <a:off x="2095500" y="3009900"/>
            <a:ext cx="1828800" cy="838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>
                <a:solidFill>
                  <a:schemeClr val="bg1"/>
                </a:solidFill>
              </a:rPr>
              <a:t>Register file</a:t>
            </a: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  <a:p>
            <a:pPr eaLnBrk="1" hangingPunct="1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403336" name="AutoShape 8"/>
          <p:cNvSpPr>
            <a:spLocks noChangeArrowheads="1"/>
          </p:cNvSpPr>
          <p:nvPr/>
        </p:nvSpPr>
        <p:spPr bwMode="auto">
          <a:xfrm rot="-5400000">
            <a:off x="8134350" y="30670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grpSp>
        <p:nvGrpSpPr>
          <p:cNvPr id="2403337" name="Group 9"/>
          <p:cNvGrpSpPr>
            <a:grpSpLocks/>
          </p:cNvGrpSpPr>
          <p:nvPr/>
        </p:nvGrpSpPr>
        <p:grpSpPr bwMode="auto">
          <a:xfrm>
            <a:off x="5105400" y="2895600"/>
            <a:ext cx="531984" cy="1371600"/>
            <a:chOff x="-72" y="2365"/>
            <a:chExt cx="389" cy="1056"/>
          </a:xfrm>
          <a:noFill/>
        </p:grpSpPr>
        <p:sp>
          <p:nvSpPr>
            <p:cNvPr id="2403338" name="Freeform 10"/>
            <p:cNvSpPr>
              <a:spLocks/>
            </p:cNvSpPr>
            <p:nvPr/>
          </p:nvSpPr>
          <p:spPr bwMode="auto">
            <a:xfrm rot="-5400000">
              <a:off x="-421" y="2714"/>
              <a:ext cx="1056" cy="358"/>
            </a:xfrm>
            <a:custGeom>
              <a:avLst/>
              <a:gdLst>
                <a:gd name="T0" fmla="*/ 480 w 672"/>
                <a:gd name="T1" fmla="*/ 288 h 288"/>
                <a:gd name="T2" fmla="*/ 672 w 672"/>
                <a:gd name="T3" fmla="*/ 0 h 288"/>
                <a:gd name="T4" fmla="*/ 432 w 672"/>
                <a:gd name="T5" fmla="*/ 0 h 288"/>
                <a:gd name="T6" fmla="*/ 384 w 672"/>
                <a:gd name="T7" fmla="*/ 96 h 288"/>
                <a:gd name="T8" fmla="*/ 288 w 672"/>
                <a:gd name="T9" fmla="*/ 96 h 288"/>
                <a:gd name="T10" fmla="*/ 240 w 672"/>
                <a:gd name="T11" fmla="*/ 0 h 288"/>
                <a:gd name="T12" fmla="*/ 0 w 672"/>
                <a:gd name="T13" fmla="*/ 0 h 288"/>
                <a:gd name="T14" fmla="*/ 192 w 672"/>
                <a:gd name="T15" fmla="*/ 288 h 288"/>
                <a:gd name="T16" fmla="*/ 480 w 672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2" h="288">
                  <a:moveTo>
                    <a:pt x="480" y="288"/>
                  </a:moveTo>
                  <a:lnTo>
                    <a:pt x="672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88" y="96"/>
                  </a:lnTo>
                  <a:lnTo>
                    <a:pt x="240" y="0"/>
                  </a:lnTo>
                  <a:lnTo>
                    <a:pt x="0" y="0"/>
                  </a:lnTo>
                  <a:lnTo>
                    <a:pt x="192" y="288"/>
                  </a:lnTo>
                  <a:lnTo>
                    <a:pt x="480" y="288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39" name="Text Box 11"/>
            <p:cNvSpPr txBox="1">
              <a:spLocks noChangeArrowheads="1"/>
            </p:cNvSpPr>
            <p:nvPr/>
          </p:nvSpPr>
          <p:spPr bwMode="auto">
            <a:xfrm>
              <a:off x="96" y="2630"/>
              <a:ext cx="221" cy="5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A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L</a:t>
              </a:r>
            </a:p>
            <a:p>
              <a:pPr eaLnBrk="1" hangingPunct="1"/>
              <a:r>
                <a:rPr lang="en-US" sz="1400" b="1">
                  <a:solidFill>
                    <a:schemeClr val="bg1"/>
                  </a:solidFill>
                </a:rPr>
                <a:t>U</a:t>
              </a:r>
            </a:p>
          </p:txBody>
        </p:sp>
      </p:grpSp>
      <p:sp>
        <p:nvSpPr>
          <p:cNvPr id="2403340" name="AutoShape 12"/>
          <p:cNvSpPr>
            <a:spLocks noChangeArrowheads="1"/>
          </p:cNvSpPr>
          <p:nvPr/>
        </p:nvSpPr>
        <p:spPr bwMode="auto">
          <a:xfrm rot="5400000" flipH="1">
            <a:off x="171450" y="1200150"/>
            <a:ext cx="7620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0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41" name="Rectangle 13"/>
          <p:cNvSpPr>
            <a:spLocks noChangeArrowheads="1"/>
          </p:cNvSpPr>
          <p:nvPr/>
        </p:nvSpPr>
        <p:spPr bwMode="auto">
          <a:xfrm>
            <a:off x="609600" y="1981200"/>
            <a:ext cx="2286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03342" name="Rectangle 14"/>
          <p:cNvSpPr>
            <a:spLocks noChangeArrowheads="1"/>
          </p:cNvSpPr>
          <p:nvPr/>
        </p:nvSpPr>
        <p:spPr bwMode="auto">
          <a:xfrm>
            <a:off x="16002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3" name="Rectangle 15"/>
          <p:cNvSpPr>
            <a:spLocks noChangeArrowheads="1"/>
          </p:cNvSpPr>
          <p:nvPr/>
        </p:nvSpPr>
        <p:spPr bwMode="auto">
          <a:xfrm>
            <a:off x="38100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4" name="Rectangle 16"/>
          <p:cNvSpPr>
            <a:spLocks noChangeArrowheads="1"/>
          </p:cNvSpPr>
          <p:nvPr/>
        </p:nvSpPr>
        <p:spPr bwMode="auto">
          <a:xfrm>
            <a:off x="5867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45" name="Rectangle 17"/>
          <p:cNvSpPr>
            <a:spLocks noChangeArrowheads="1"/>
          </p:cNvSpPr>
          <p:nvPr/>
        </p:nvSpPr>
        <p:spPr bwMode="ltGray">
          <a:xfrm>
            <a:off x="6629400" y="3124200"/>
            <a:ext cx="838200" cy="16764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Data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mem</a:t>
            </a:r>
          </a:p>
        </p:txBody>
      </p:sp>
      <p:sp>
        <p:nvSpPr>
          <p:cNvPr id="2403346" name="Rectangle 18"/>
          <p:cNvSpPr>
            <a:spLocks noChangeArrowheads="1"/>
          </p:cNvSpPr>
          <p:nvPr/>
        </p:nvSpPr>
        <p:spPr bwMode="auto">
          <a:xfrm>
            <a:off x="7772400" y="914400"/>
            <a:ext cx="457200" cy="49530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403347" name="Group 19"/>
          <p:cNvGrpSpPr>
            <a:grpSpLocks/>
          </p:cNvGrpSpPr>
          <p:nvPr/>
        </p:nvGrpSpPr>
        <p:grpSpPr bwMode="auto">
          <a:xfrm>
            <a:off x="1066800" y="1981200"/>
            <a:ext cx="388938" cy="762000"/>
            <a:chOff x="624" y="1248"/>
            <a:chExt cx="245" cy="480"/>
          </a:xfrm>
          <a:noFill/>
        </p:grpSpPr>
        <p:sp>
          <p:nvSpPr>
            <p:cNvPr id="2403348" name="Freeform 20"/>
            <p:cNvSpPr>
              <a:spLocks/>
            </p:cNvSpPr>
            <p:nvPr/>
          </p:nvSpPr>
          <p:spPr bwMode="auto">
            <a:xfrm>
              <a:off x="624" y="1248"/>
              <a:ext cx="240" cy="480"/>
            </a:xfrm>
            <a:custGeom>
              <a:avLst/>
              <a:gdLst>
                <a:gd name="T0" fmla="*/ 0 w 240"/>
                <a:gd name="T1" fmla="*/ 0 h 480"/>
                <a:gd name="T2" fmla="*/ 240 w 240"/>
                <a:gd name="T3" fmla="*/ 144 h 480"/>
                <a:gd name="T4" fmla="*/ 240 w 240"/>
                <a:gd name="T5" fmla="*/ 336 h 480"/>
                <a:gd name="T6" fmla="*/ 0 w 240"/>
                <a:gd name="T7" fmla="*/ 480 h 480"/>
                <a:gd name="T8" fmla="*/ 0 w 240"/>
                <a:gd name="T9" fmla="*/ 336 h 480"/>
                <a:gd name="T10" fmla="*/ 96 w 240"/>
                <a:gd name="T11" fmla="*/ 240 h 480"/>
                <a:gd name="T12" fmla="*/ 0 w 240"/>
                <a:gd name="T13" fmla="*/ 144 h 480"/>
                <a:gd name="T14" fmla="*/ 0 w 240"/>
                <a:gd name="T15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0" h="480">
                  <a:moveTo>
                    <a:pt x="0" y="0"/>
                  </a:moveTo>
                  <a:lnTo>
                    <a:pt x="240" y="144"/>
                  </a:lnTo>
                  <a:lnTo>
                    <a:pt x="240" y="336"/>
                  </a:lnTo>
                  <a:lnTo>
                    <a:pt x="0" y="480"/>
                  </a:lnTo>
                  <a:lnTo>
                    <a:pt x="0" y="336"/>
                  </a:lnTo>
                  <a:lnTo>
                    <a:pt x="96" y="240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03349" name="Text Box 21"/>
            <p:cNvSpPr txBox="1">
              <a:spLocks noChangeArrowheads="1"/>
            </p:cNvSpPr>
            <p:nvPr/>
          </p:nvSpPr>
          <p:spPr bwMode="auto">
            <a:xfrm>
              <a:off x="680" y="1346"/>
              <a:ext cx="189" cy="23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403350" name="Line 22"/>
          <p:cNvSpPr>
            <a:spLocks noChangeShapeType="1"/>
          </p:cNvSpPr>
          <p:nvPr/>
        </p:nvSpPr>
        <p:spPr bwMode="auto">
          <a:xfrm>
            <a:off x="15240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1" name="Line 23"/>
          <p:cNvSpPr>
            <a:spLocks noChangeShapeType="1"/>
          </p:cNvSpPr>
          <p:nvPr/>
        </p:nvSpPr>
        <p:spPr bwMode="auto">
          <a:xfrm>
            <a:off x="1447800" y="23622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2" name="Line 24"/>
          <p:cNvSpPr>
            <a:spLocks noChangeShapeType="1"/>
          </p:cNvSpPr>
          <p:nvPr/>
        </p:nvSpPr>
        <p:spPr bwMode="auto">
          <a:xfrm flipV="1">
            <a:off x="1524000" y="1600200"/>
            <a:ext cx="0" cy="762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3" name="Line 25"/>
          <p:cNvSpPr>
            <a:spLocks noChangeShapeType="1"/>
          </p:cNvSpPr>
          <p:nvPr/>
        </p:nvSpPr>
        <p:spPr bwMode="auto">
          <a:xfrm flipH="1">
            <a:off x="714375" y="1600200"/>
            <a:ext cx="8096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4" name="Line 26"/>
          <p:cNvSpPr>
            <a:spLocks noChangeShapeType="1"/>
          </p:cNvSpPr>
          <p:nvPr/>
        </p:nvSpPr>
        <p:spPr bwMode="auto">
          <a:xfrm>
            <a:off x="8382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5" name="Line 27"/>
          <p:cNvSpPr>
            <a:spLocks noChangeShapeType="1"/>
          </p:cNvSpPr>
          <p:nvPr/>
        </p:nvSpPr>
        <p:spPr bwMode="auto">
          <a:xfrm>
            <a:off x="685800" y="34290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6" name="Line 28"/>
          <p:cNvSpPr>
            <a:spLocks noChangeShapeType="1"/>
          </p:cNvSpPr>
          <p:nvPr/>
        </p:nvSpPr>
        <p:spPr bwMode="auto">
          <a:xfrm flipV="1">
            <a:off x="838200" y="2590800"/>
            <a:ext cx="0" cy="838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7" name="Line 29"/>
          <p:cNvSpPr>
            <a:spLocks noChangeShapeType="1"/>
          </p:cNvSpPr>
          <p:nvPr/>
        </p:nvSpPr>
        <p:spPr bwMode="auto">
          <a:xfrm>
            <a:off x="838200" y="2590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8" name="Line 30"/>
          <p:cNvSpPr>
            <a:spLocks noChangeShapeType="1"/>
          </p:cNvSpPr>
          <p:nvPr/>
        </p:nvSpPr>
        <p:spPr bwMode="auto">
          <a:xfrm flipV="1">
            <a:off x="152400" y="1371600"/>
            <a:ext cx="0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59" name="Line 31"/>
          <p:cNvSpPr>
            <a:spLocks noChangeShapeType="1"/>
          </p:cNvSpPr>
          <p:nvPr/>
        </p:nvSpPr>
        <p:spPr bwMode="auto">
          <a:xfrm>
            <a:off x="152400" y="1371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0" name="Line 32"/>
          <p:cNvSpPr>
            <a:spLocks noChangeShapeType="1"/>
          </p:cNvSpPr>
          <p:nvPr/>
        </p:nvSpPr>
        <p:spPr bwMode="auto">
          <a:xfrm>
            <a:off x="152400" y="3429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1" name="Line 33"/>
          <p:cNvSpPr>
            <a:spLocks noChangeShapeType="1"/>
          </p:cNvSpPr>
          <p:nvPr/>
        </p:nvSpPr>
        <p:spPr bwMode="auto">
          <a:xfrm>
            <a:off x="2057400" y="3429000"/>
            <a:ext cx="7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2" name="Line 34"/>
          <p:cNvSpPr>
            <a:spLocks noChangeShapeType="1"/>
          </p:cNvSpPr>
          <p:nvPr/>
        </p:nvSpPr>
        <p:spPr bwMode="auto">
          <a:xfrm>
            <a:off x="2133600" y="3048000"/>
            <a:ext cx="0" cy="2590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3" name="Line 35"/>
          <p:cNvSpPr>
            <a:spLocks noChangeShapeType="1"/>
          </p:cNvSpPr>
          <p:nvPr/>
        </p:nvSpPr>
        <p:spPr bwMode="auto">
          <a:xfrm>
            <a:off x="2133600" y="4495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4" name="Line 36"/>
          <p:cNvSpPr>
            <a:spLocks noChangeShapeType="1"/>
          </p:cNvSpPr>
          <p:nvPr/>
        </p:nvSpPr>
        <p:spPr bwMode="auto">
          <a:xfrm>
            <a:off x="2133600" y="3048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5" name="Line 37"/>
          <p:cNvSpPr>
            <a:spLocks noChangeShapeType="1"/>
          </p:cNvSpPr>
          <p:nvPr/>
        </p:nvSpPr>
        <p:spPr bwMode="auto">
          <a:xfrm>
            <a:off x="2133600" y="32766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6" name="Line 38"/>
          <p:cNvSpPr>
            <a:spLocks noChangeShapeType="1"/>
          </p:cNvSpPr>
          <p:nvPr/>
        </p:nvSpPr>
        <p:spPr bwMode="auto">
          <a:xfrm>
            <a:off x="3429000" y="38100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7" name="Line 39"/>
          <p:cNvSpPr>
            <a:spLocks noChangeShapeType="1"/>
          </p:cNvSpPr>
          <p:nvPr/>
        </p:nvSpPr>
        <p:spPr bwMode="auto">
          <a:xfrm>
            <a:off x="3429000" y="3200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8" name="Line 40"/>
          <p:cNvSpPr>
            <a:spLocks noChangeShapeType="1"/>
          </p:cNvSpPr>
          <p:nvPr/>
        </p:nvSpPr>
        <p:spPr bwMode="auto">
          <a:xfrm>
            <a:off x="4267200" y="38100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69" name="Line 41"/>
          <p:cNvSpPr>
            <a:spLocks noChangeShapeType="1"/>
          </p:cNvSpPr>
          <p:nvPr/>
        </p:nvSpPr>
        <p:spPr bwMode="auto">
          <a:xfrm>
            <a:off x="4267200" y="32004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0" name="Line 42"/>
          <p:cNvSpPr>
            <a:spLocks noChangeShapeType="1"/>
          </p:cNvSpPr>
          <p:nvPr/>
        </p:nvSpPr>
        <p:spPr bwMode="auto">
          <a:xfrm>
            <a:off x="2057400" y="2362200"/>
            <a:ext cx="1752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1" name="Line 43"/>
          <p:cNvSpPr>
            <a:spLocks noChangeShapeType="1"/>
          </p:cNvSpPr>
          <p:nvPr/>
        </p:nvSpPr>
        <p:spPr bwMode="auto">
          <a:xfrm>
            <a:off x="4267200" y="44196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2" name="AutoShape 44"/>
          <p:cNvSpPr>
            <a:spLocks noChangeArrowheads="1"/>
          </p:cNvSpPr>
          <p:nvPr/>
        </p:nvSpPr>
        <p:spPr bwMode="auto">
          <a:xfrm rot="-5400000">
            <a:off x="4324350" y="3905250"/>
            <a:ext cx="990600" cy="342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1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03373" name="Line 45"/>
          <p:cNvSpPr>
            <a:spLocks noChangeShapeType="1"/>
          </p:cNvSpPr>
          <p:nvPr/>
        </p:nvSpPr>
        <p:spPr bwMode="auto">
          <a:xfrm flipH="1" flipV="1">
            <a:off x="4987925" y="4038600"/>
            <a:ext cx="1174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4" name="Line 46"/>
          <p:cNvSpPr>
            <a:spLocks noChangeShapeType="1"/>
          </p:cNvSpPr>
          <p:nvPr/>
        </p:nvSpPr>
        <p:spPr bwMode="auto">
          <a:xfrm>
            <a:off x="5586413" y="3505200"/>
            <a:ext cx="2809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5" name="Line 47"/>
          <p:cNvSpPr>
            <a:spLocks noChangeShapeType="1"/>
          </p:cNvSpPr>
          <p:nvPr/>
        </p:nvSpPr>
        <p:spPr bwMode="auto">
          <a:xfrm>
            <a:off x="6324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6" name="Line 48"/>
          <p:cNvSpPr>
            <a:spLocks noChangeShapeType="1"/>
          </p:cNvSpPr>
          <p:nvPr/>
        </p:nvSpPr>
        <p:spPr bwMode="auto">
          <a:xfrm flipV="1">
            <a:off x="6477000" y="2971800"/>
            <a:ext cx="0" cy="533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7" name="Line 49"/>
          <p:cNvSpPr>
            <a:spLocks noChangeShapeType="1"/>
          </p:cNvSpPr>
          <p:nvPr/>
        </p:nvSpPr>
        <p:spPr bwMode="auto">
          <a:xfrm>
            <a:off x="6477000" y="2971800"/>
            <a:ext cx="1295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8" name="Line 50"/>
          <p:cNvSpPr>
            <a:spLocks noChangeShapeType="1"/>
          </p:cNvSpPr>
          <p:nvPr/>
        </p:nvSpPr>
        <p:spPr bwMode="auto">
          <a:xfrm>
            <a:off x="7467600" y="35052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79" name="Line 51"/>
          <p:cNvSpPr>
            <a:spLocks noChangeShapeType="1"/>
          </p:cNvSpPr>
          <p:nvPr/>
        </p:nvSpPr>
        <p:spPr bwMode="auto">
          <a:xfrm>
            <a:off x="8229600" y="3505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0" name="Line 52"/>
          <p:cNvSpPr>
            <a:spLocks noChangeShapeType="1"/>
          </p:cNvSpPr>
          <p:nvPr/>
        </p:nvSpPr>
        <p:spPr bwMode="auto">
          <a:xfrm>
            <a:off x="8229600" y="29718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1" name="Line 53"/>
          <p:cNvSpPr>
            <a:spLocks noChangeShapeType="1"/>
          </p:cNvSpPr>
          <p:nvPr/>
        </p:nvSpPr>
        <p:spPr bwMode="auto">
          <a:xfrm>
            <a:off x="4343400" y="3810000"/>
            <a:ext cx="0" cy="838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2" name="Line 54"/>
          <p:cNvSpPr>
            <a:spLocks noChangeShapeType="1"/>
          </p:cNvSpPr>
          <p:nvPr/>
        </p:nvSpPr>
        <p:spPr bwMode="auto">
          <a:xfrm>
            <a:off x="4343400" y="4648200"/>
            <a:ext cx="1524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3" name="Line 55"/>
          <p:cNvSpPr>
            <a:spLocks noChangeShapeType="1"/>
          </p:cNvSpPr>
          <p:nvPr/>
        </p:nvSpPr>
        <p:spPr bwMode="auto">
          <a:xfrm>
            <a:off x="2286000" y="3886200"/>
            <a:ext cx="3048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4" name="Line 56"/>
          <p:cNvSpPr>
            <a:spLocks noChangeShapeType="1"/>
          </p:cNvSpPr>
          <p:nvPr/>
        </p:nvSpPr>
        <p:spPr bwMode="auto">
          <a:xfrm>
            <a:off x="2286000" y="35814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6" name="Line 58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7" name="Line 59"/>
          <p:cNvSpPr>
            <a:spLocks noChangeShapeType="1"/>
          </p:cNvSpPr>
          <p:nvPr/>
        </p:nvSpPr>
        <p:spPr bwMode="auto">
          <a:xfrm flipV="1">
            <a:off x="6477000" y="1143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88" name="Line 60"/>
          <p:cNvSpPr>
            <a:spLocks noChangeShapeType="1"/>
          </p:cNvSpPr>
          <p:nvPr/>
        </p:nvSpPr>
        <p:spPr bwMode="auto">
          <a:xfrm flipH="1">
            <a:off x="719138" y="1143000"/>
            <a:ext cx="575786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3" name="Line 65"/>
          <p:cNvSpPr>
            <a:spLocks noChangeShapeType="1"/>
          </p:cNvSpPr>
          <p:nvPr/>
        </p:nvSpPr>
        <p:spPr bwMode="auto">
          <a:xfrm>
            <a:off x="4267200" y="5638800"/>
            <a:ext cx="1600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4" name="Line 66"/>
          <p:cNvSpPr>
            <a:spLocks noChangeShapeType="1"/>
          </p:cNvSpPr>
          <p:nvPr/>
        </p:nvSpPr>
        <p:spPr bwMode="auto">
          <a:xfrm>
            <a:off x="6324600" y="56388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397" name="Text Box 69"/>
          <p:cNvSpPr txBox="1">
            <a:spLocks noChangeArrowheads="1"/>
          </p:cNvSpPr>
          <p:nvPr/>
        </p:nvSpPr>
        <p:spPr bwMode="auto">
          <a:xfrm>
            <a:off x="2081213" y="4862513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11-15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8" name="Text Box 70"/>
          <p:cNvSpPr txBox="1">
            <a:spLocks noChangeArrowheads="1"/>
          </p:cNvSpPr>
          <p:nvPr/>
        </p:nvSpPr>
        <p:spPr bwMode="auto">
          <a:xfrm>
            <a:off x="2079625" y="5100638"/>
            <a:ext cx="8194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 dirty="0">
                <a:solidFill>
                  <a:schemeClr val="bg1"/>
                </a:solidFill>
              </a:rPr>
              <a:t>Bits </a:t>
            </a:r>
            <a:r>
              <a:rPr lang="en-US" sz="1200" b="1" dirty="0" smtClean="0">
                <a:solidFill>
                  <a:schemeClr val="bg1"/>
                </a:solidFill>
              </a:rPr>
              <a:t>16-20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403399" name="Line 71"/>
          <p:cNvSpPr>
            <a:spLocks noChangeShapeType="1"/>
          </p:cNvSpPr>
          <p:nvPr/>
        </p:nvSpPr>
        <p:spPr bwMode="auto">
          <a:xfrm>
            <a:off x="2133600" y="56388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00" name="Rectangle 72"/>
          <p:cNvSpPr>
            <a:spLocks noChangeArrowheads="1"/>
          </p:cNvSpPr>
          <p:nvPr/>
        </p:nvSpPr>
        <p:spPr bwMode="auto">
          <a:xfrm>
            <a:off x="38100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2" name="Rectangle 74"/>
          <p:cNvSpPr>
            <a:spLocks noChangeArrowheads="1"/>
          </p:cNvSpPr>
          <p:nvPr/>
        </p:nvSpPr>
        <p:spPr bwMode="auto">
          <a:xfrm>
            <a:off x="3810000" y="4267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3" name="Rectangle 75"/>
          <p:cNvSpPr>
            <a:spLocks noChangeArrowheads="1"/>
          </p:cNvSpPr>
          <p:nvPr/>
        </p:nvSpPr>
        <p:spPr bwMode="auto">
          <a:xfrm>
            <a:off x="3810000" y="3657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4" name="Rectangle 76"/>
          <p:cNvSpPr>
            <a:spLocks noChangeArrowheads="1"/>
          </p:cNvSpPr>
          <p:nvPr/>
        </p:nvSpPr>
        <p:spPr bwMode="auto">
          <a:xfrm>
            <a:off x="3810000" y="30480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5" name="Rectangle 77"/>
          <p:cNvSpPr>
            <a:spLocks noChangeArrowheads="1"/>
          </p:cNvSpPr>
          <p:nvPr/>
        </p:nvSpPr>
        <p:spPr bwMode="auto">
          <a:xfrm>
            <a:off x="38100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6" name="Rectangle 78"/>
          <p:cNvSpPr>
            <a:spLocks noChangeArrowheads="1"/>
          </p:cNvSpPr>
          <p:nvPr/>
        </p:nvSpPr>
        <p:spPr bwMode="auto">
          <a:xfrm>
            <a:off x="1600200" y="2209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7" name="Rectangle 79"/>
          <p:cNvSpPr>
            <a:spLocks noChangeArrowheads="1"/>
          </p:cNvSpPr>
          <p:nvPr/>
        </p:nvSpPr>
        <p:spPr bwMode="auto">
          <a:xfrm>
            <a:off x="5867400" y="1981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8" name="Rectangle 80"/>
          <p:cNvSpPr>
            <a:spLocks noChangeArrowheads="1"/>
          </p:cNvSpPr>
          <p:nvPr/>
        </p:nvSpPr>
        <p:spPr bwMode="auto">
          <a:xfrm>
            <a:off x="5867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09" name="Rectangle 81"/>
          <p:cNvSpPr>
            <a:spLocks noChangeArrowheads="1"/>
          </p:cNvSpPr>
          <p:nvPr/>
        </p:nvSpPr>
        <p:spPr bwMode="auto">
          <a:xfrm>
            <a:off x="5867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0" name="Rectangle 82"/>
          <p:cNvSpPr>
            <a:spLocks noChangeArrowheads="1"/>
          </p:cNvSpPr>
          <p:nvPr/>
        </p:nvSpPr>
        <p:spPr bwMode="auto">
          <a:xfrm>
            <a:off x="5867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1" name="Rectangle 83"/>
          <p:cNvSpPr>
            <a:spLocks noChangeArrowheads="1"/>
          </p:cNvSpPr>
          <p:nvPr/>
        </p:nvSpPr>
        <p:spPr bwMode="auto">
          <a:xfrm>
            <a:off x="5867400" y="4495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3" name="Rectangle 85"/>
          <p:cNvSpPr>
            <a:spLocks noChangeArrowheads="1"/>
          </p:cNvSpPr>
          <p:nvPr/>
        </p:nvSpPr>
        <p:spPr bwMode="auto">
          <a:xfrm>
            <a:off x="7772400" y="5486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4" name="Rectangle 86"/>
          <p:cNvSpPr>
            <a:spLocks noChangeArrowheads="1"/>
          </p:cNvSpPr>
          <p:nvPr/>
        </p:nvSpPr>
        <p:spPr bwMode="auto">
          <a:xfrm>
            <a:off x="7772400" y="50292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5" name="Rectangle 87"/>
          <p:cNvSpPr>
            <a:spLocks noChangeArrowheads="1"/>
          </p:cNvSpPr>
          <p:nvPr/>
        </p:nvSpPr>
        <p:spPr bwMode="auto">
          <a:xfrm>
            <a:off x="7772400" y="28194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6" name="Rectangle 88"/>
          <p:cNvSpPr>
            <a:spLocks noChangeArrowheads="1"/>
          </p:cNvSpPr>
          <p:nvPr/>
        </p:nvSpPr>
        <p:spPr bwMode="auto">
          <a:xfrm>
            <a:off x="7772400" y="3352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17" name="Line 89"/>
          <p:cNvSpPr>
            <a:spLocks noChangeShapeType="1"/>
          </p:cNvSpPr>
          <p:nvPr/>
        </p:nvSpPr>
        <p:spPr bwMode="auto">
          <a:xfrm>
            <a:off x="6324600" y="5181600"/>
            <a:ext cx="1447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8" name="Line 90"/>
          <p:cNvSpPr>
            <a:spLocks noChangeShapeType="1"/>
          </p:cNvSpPr>
          <p:nvPr/>
        </p:nvSpPr>
        <p:spPr bwMode="auto">
          <a:xfrm flipH="1">
            <a:off x="8382000" y="46482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19" name="Line 91"/>
          <p:cNvSpPr>
            <a:spLocks noChangeShapeType="1"/>
          </p:cNvSpPr>
          <p:nvPr/>
        </p:nvSpPr>
        <p:spPr bwMode="auto">
          <a:xfrm flipH="1">
            <a:off x="8382000" y="4343400"/>
            <a:ext cx="609600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0" name="Line 92"/>
          <p:cNvSpPr>
            <a:spLocks noChangeShapeType="1"/>
          </p:cNvSpPr>
          <p:nvPr/>
        </p:nvSpPr>
        <p:spPr bwMode="auto">
          <a:xfrm>
            <a:off x="8796338" y="3200400"/>
            <a:ext cx="195262" cy="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1" name="Line 93"/>
          <p:cNvSpPr>
            <a:spLocks noChangeShapeType="1"/>
          </p:cNvSpPr>
          <p:nvPr/>
        </p:nvSpPr>
        <p:spPr bwMode="auto">
          <a:xfrm>
            <a:off x="8991600" y="3200400"/>
            <a:ext cx="0" cy="1143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2" name="Line 94"/>
          <p:cNvSpPr>
            <a:spLocks noChangeShapeType="1"/>
          </p:cNvSpPr>
          <p:nvPr/>
        </p:nvSpPr>
        <p:spPr bwMode="auto">
          <a:xfrm flipV="1">
            <a:off x="8991600" y="4648200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03423" name="Rectangle 95"/>
          <p:cNvSpPr>
            <a:spLocks noChangeArrowheads="1"/>
          </p:cNvSpPr>
          <p:nvPr/>
        </p:nvSpPr>
        <p:spPr bwMode="auto">
          <a:xfrm>
            <a:off x="5867400" y="25908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24" name="Rectangle 96"/>
          <p:cNvSpPr>
            <a:spLocks noChangeArrowheads="1"/>
          </p:cNvSpPr>
          <p:nvPr/>
        </p:nvSpPr>
        <p:spPr bwMode="auto">
          <a:xfrm rot="5400000">
            <a:off x="1066800" y="3200400"/>
            <a:ext cx="1524000" cy="4572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2403425" name="Rectangle 97"/>
          <p:cNvSpPr>
            <a:spLocks noChangeArrowheads="1"/>
          </p:cNvSpPr>
          <p:nvPr/>
        </p:nvSpPr>
        <p:spPr bwMode="auto">
          <a:xfrm>
            <a:off x="3048000" y="2971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403426" name="Rectangle 98"/>
          <p:cNvSpPr>
            <a:spLocks noChangeArrowheads="1"/>
          </p:cNvSpPr>
          <p:nvPr/>
        </p:nvSpPr>
        <p:spPr bwMode="auto">
          <a:xfrm>
            <a:off x="3048000" y="32004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403427" name="Rectangle 99"/>
          <p:cNvSpPr>
            <a:spLocks noChangeArrowheads="1"/>
          </p:cNvSpPr>
          <p:nvPr/>
        </p:nvSpPr>
        <p:spPr bwMode="auto">
          <a:xfrm>
            <a:off x="3048000" y="34290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2403428" name="Rectangle 100"/>
          <p:cNvSpPr>
            <a:spLocks noChangeArrowheads="1"/>
          </p:cNvSpPr>
          <p:nvPr/>
        </p:nvSpPr>
        <p:spPr bwMode="auto">
          <a:xfrm>
            <a:off x="3048000" y="36576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403429" name="Rectangle 101"/>
          <p:cNvSpPr>
            <a:spLocks noChangeArrowheads="1"/>
          </p:cNvSpPr>
          <p:nvPr/>
        </p:nvSpPr>
        <p:spPr bwMode="auto">
          <a:xfrm>
            <a:off x="3048000" y="2743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36</a:t>
            </a:r>
          </a:p>
        </p:txBody>
      </p:sp>
      <p:sp>
        <p:nvSpPr>
          <p:cNvPr id="2403430" name="Rectangle 102"/>
          <p:cNvSpPr>
            <a:spLocks noChangeArrowheads="1"/>
          </p:cNvSpPr>
          <p:nvPr/>
        </p:nvSpPr>
        <p:spPr bwMode="auto">
          <a:xfrm>
            <a:off x="3048000" y="38862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-3</a:t>
            </a:r>
          </a:p>
        </p:txBody>
      </p:sp>
      <p:sp>
        <p:nvSpPr>
          <p:cNvPr id="2403431" name="Rectangle 103"/>
          <p:cNvSpPr>
            <a:spLocks noChangeArrowheads="1"/>
          </p:cNvSpPr>
          <p:nvPr/>
        </p:nvSpPr>
        <p:spPr bwMode="blackWhite">
          <a:xfrm>
            <a:off x="3048000" y="2514600"/>
            <a:ext cx="3048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403432" name="Rectangle 104"/>
          <p:cNvSpPr>
            <a:spLocks noChangeArrowheads="1"/>
          </p:cNvSpPr>
          <p:nvPr/>
        </p:nvSpPr>
        <p:spPr bwMode="auto">
          <a:xfrm>
            <a:off x="3048000" y="4114800"/>
            <a:ext cx="304800" cy="2286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6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2403433" name="Rectangle 105"/>
          <p:cNvSpPr>
            <a:spLocks noChangeArrowheads="1"/>
          </p:cNvSpPr>
          <p:nvPr/>
        </p:nvSpPr>
        <p:spPr bwMode="auto">
          <a:xfrm>
            <a:off x="2805113" y="2981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R2</a:t>
            </a:r>
          </a:p>
        </p:txBody>
      </p:sp>
      <p:sp>
        <p:nvSpPr>
          <p:cNvPr id="2403434" name="Rectangle 106"/>
          <p:cNvSpPr>
            <a:spLocks noChangeArrowheads="1"/>
          </p:cNvSpPr>
          <p:nvPr/>
        </p:nvSpPr>
        <p:spPr bwMode="auto">
          <a:xfrm>
            <a:off x="2805113" y="32099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R3</a:t>
            </a:r>
          </a:p>
        </p:txBody>
      </p:sp>
      <p:sp>
        <p:nvSpPr>
          <p:cNvPr id="2403435" name="Rectangle 107"/>
          <p:cNvSpPr>
            <a:spLocks noChangeArrowheads="1"/>
          </p:cNvSpPr>
          <p:nvPr/>
        </p:nvSpPr>
        <p:spPr bwMode="auto">
          <a:xfrm>
            <a:off x="2805113" y="34385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R4</a:t>
            </a:r>
          </a:p>
        </p:txBody>
      </p:sp>
      <p:sp>
        <p:nvSpPr>
          <p:cNvPr id="2403436" name="Rectangle 108"/>
          <p:cNvSpPr>
            <a:spLocks noChangeArrowheads="1"/>
          </p:cNvSpPr>
          <p:nvPr/>
        </p:nvSpPr>
        <p:spPr bwMode="auto">
          <a:xfrm>
            <a:off x="2805113" y="3667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R5</a:t>
            </a:r>
          </a:p>
        </p:txBody>
      </p:sp>
      <p:sp>
        <p:nvSpPr>
          <p:cNvPr id="2403437" name="Rectangle 109"/>
          <p:cNvSpPr>
            <a:spLocks noChangeArrowheads="1"/>
          </p:cNvSpPr>
          <p:nvPr/>
        </p:nvSpPr>
        <p:spPr bwMode="auto">
          <a:xfrm>
            <a:off x="2805113" y="2752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R1</a:t>
            </a:r>
          </a:p>
        </p:txBody>
      </p:sp>
      <p:sp>
        <p:nvSpPr>
          <p:cNvPr id="2403438" name="Rectangle 110"/>
          <p:cNvSpPr>
            <a:spLocks noChangeArrowheads="1"/>
          </p:cNvSpPr>
          <p:nvPr/>
        </p:nvSpPr>
        <p:spPr bwMode="auto">
          <a:xfrm>
            <a:off x="2805113" y="38957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R6</a:t>
            </a:r>
          </a:p>
        </p:txBody>
      </p:sp>
      <p:sp>
        <p:nvSpPr>
          <p:cNvPr id="2403439" name="Rectangle 111"/>
          <p:cNvSpPr>
            <a:spLocks noChangeArrowheads="1"/>
          </p:cNvSpPr>
          <p:nvPr/>
        </p:nvSpPr>
        <p:spPr bwMode="auto">
          <a:xfrm>
            <a:off x="2805113" y="25241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R0</a:t>
            </a:r>
          </a:p>
        </p:txBody>
      </p:sp>
      <p:sp>
        <p:nvSpPr>
          <p:cNvPr id="2403440" name="Rectangle 112"/>
          <p:cNvSpPr>
            <a:spLocks noChangeArrowheads="1"/>
          </p:cNvSpPr>
          <p:nvPr/>
        </p:nvSpPr>
        <p:spPr bwMode="auto">
          <a:xfrm>
            <a:off x="2805113" y="4124325"/>
            <a:ext cx="30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1" hangingPunct="1"/>
            <a:r>
              <a:rPr lang="en-US" sz="1000" b="1">
                <a:solidFill>
                  <a:schemeClr val="bg1"/>
                </a:solidFill>
              </a:rPr>
              <a:t>R7</a:t>
            </a:r>
          </a:p>
        </p:txBody>
      </p:sp>
      <p:sp>
        <p:nvSpPr>
          <p:cNvPr id="2403441" name="Text Box 113"/>
          <p:cNvSpPr txBox="1">
            <a:spLocks noChangeArrowheads="1"/>
          </p:cNvSpPr>
          <p:nvPr/>
        </p:nvSpPr>
        <p:spPr bwMode="auto">
          <a:xfrm>
            <a:off x="2319338" y="2814638"/>
            <a:ext cx="222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2" name="Text Box 114"/>
          <p:cNvSpPr txBox="1">
            <a:spLocks noChangeArrowheads="1"/>
          </p:cNvSpPr>
          <p:nvPr/>
        </p:nvSpPr>
        <p:spPr bwMode="auto">
          <a:xfrm>
            <a:off x="2324100" y="3048000"/>
            <a:ext cx="2222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03443" name="Text Box 115"/>
          <p:cNvSpPr txBox="1">
            <a:spLocks noChangeArrowheads="1"/>
          </p:cNvSpPr>
          <p:nvPr/>
        </p:nvSpPr>
        <p:spPr bwMode="auto">
          <a:xfrm>
            <a:off x="2071688" y="5400675"/>
            <a:ext cx="831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200" b="1">
                <a:solidFill>
                  <a:schemeClr val="bg1"/>
                </a:solidFill>
              </a:rPr>
              <a:t>Bits 21-23</a:t>
            </a:r>
          </a:p>
        </p:txBody>
      </p:sp>
      <p:sp>
        <p:nvSpPr>
          <p:cNvPr id="2403444" name="Text Box 116"/>
          <p:cNvSpPr txBox="1">
            <a:spLocks noChangeArrowheads="1"/>
          </p:cNvSpPr>
          <p:nvPr/>
        </p:nvSpPr>
        <p:spPr bwMode="auto">
          <a:xfrm>
            <a:off x="8518525" y="4049713"/>
            <a:ext cx="5191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03445" name="Text Box 117"/>
          <p:cNvSpPr txBox="1">
            <a:spLocks noChangeArrowheads="1"/>
          </p:cNvSpPr>
          <p:nvPr/>
        </p:nvSpPr>
        <p:spPr bwMode="auto">
          <a:xfrm>
            <a:off x="8534400" y="4343400"/>
            <a:ext cx="5032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b="1">
                <a:solidFill>
                  <a:schemeClr val="bg1"/>
                </a:solidFill>
              </a:rPr>
              <a:t>dest</a:t>
            </a:r>
          </a:p>
        </p:txBody>
      </p:sp>
      <p:sp>
        <p:nvSpPr>
          <p:cNvPr id="2403446" name="Text Box 118"/>
          <p:cNvSpPr txBox="1">
            <a:spLocks noChangeArrowheads="1"/>
          </p:cNvSpPr>
          <p:nvPr/>
        </p:nvSpPr>
        <p:spPr bwMode="auto">
          <a:xfrm>
            <a:off x="0" y="4800600"/>
            <a:ext cx="13090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No more</a:t>
            </a:r>
          </a:p>
          <a:p>
            <a:pPr eaLnBrk="1" hangingPunct="1"/>
            <a:r>
              <a:rPr lang="en-US" b="1">
                <a:solidFill>
                  <a:schemeClr val="bg1"/>
                </a:solidFill>
              </a:rPr>
              <a:t>instructions</a:t>
            </a:r>
          </a:p>
        </p:txBody>
      </p:sp>
      <p:sp>
        <p:nvSpPr>
          <p:cNvPr id="2403447" name="Text Box 119"/>
          <p:cNvSpPr txBox="1">
            <a:spLocks noChangeArrowheads="1"/>
          </p:cNvSpPr>
          <p:nvPr/>
        </p:nvSpPr>
        <p:spPr bwMode="auto">
          <a:xfrm>
            <a:off x="152400" y="545068"/>
            <a:ext cx="92052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b="1" dirty="0" err="1" smtClean="0">
                <a:solidFill>
                  <a:schemeClr val="bg1"/>
                </a:solidFill>
              </a:rPr>
              <a:t>nop</a:t>
            </a:r>
            <a:r>
              <a:rPr lang="en-US" b="1" dirty="0" smtClean="0">
                <a:solidFill>
                  <a:schemeClr val="bg1"/>
                </a:solidFill>
              </a:rPr>
              <a:t>                </a:t>
            </a:r>
            <a:r>
              <a:rPr lang="en-US" b="1" dirty="0" err="1" smtClean="0">
                <a:solidFill>
                  <a:schemeClr val="bg1"/>
                </a:solidFill>
              </a:rPr>
              <a:t>sw</a:t>
            </a:r>
            <a:r>
              <a:rPr lang="en-US" b="1" dirty="0" smtClean="0">
                <a:solidFill>
                  <a:schemeClr val="bg1"/>
                </a:solidFill>
              </a:rPr>
              <a:t> 7 12(3)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03448" name="Text Box 120"/>
          <p:cNvSpPr txBox="1">
            <a:spLocks noChangeArrowheads="1"/>
          </p:cNvSpPr>
          <p:nvPr/>
        </p:nvSpPr>
        <p:spPr bwMode="auto">
          <a:xfrm>
            <a:off x="212725" y="6213475"/>
            <a:ext cx="891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Time: 9</a:t>
            </a:r>
          </a:p>
        </p:txBody>
      </p:sp>
      <p:sp>
        <p:nvSpPr>
          <p:cNvPr id="122" name="TextBox 121"/>
          <p:cNvSpPr txBox="1"/>
          <p:nvPr>
            <p:custDataLst>
              <p:tags r:id="rId1"/>
            </p:custDataLst>
          </p:nvPr>
        </p:nvSpPr>
        <p:spPr>
          <a:xfrm>
            <a:off x="1295400" y="59537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23" name="TextBox 122"/>
          <p:cNvSpPr txBox="1"/>
          <p:nvPr>
            <p:custDataLst>
              <p:tags r:id="rId2"/>
            </p:custDataLst>
          </p:nvPr>
        </p:nvSpPr>
        <p:spPr>
          <a:xfrm>
            <a:off x="35052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24" name="TextBox 123"/>
          <p:cNvSpPr txBox="1"/>
          <p:nvPr>
            <p:custDataLst>
              <p:tags r:id="rId3"/>
            </p:custDataLst>
          </p:nvPr>
        </p:nvSpPr>
        <p:spPr>
          <a:xfrm>
            <a:off x="5257800" y="5943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25" name="TextBox 124"/>
          <p:cNvSpPr txBox="1"/>
          <p:nvPr>
            <p:custDataLst>
              <p:tags r:id="rId4"/>
            </p:custDataLst>
          </p:nvPr>
        </p:nvSpPr>
        <p:spPr>
          <a:xfrm>
            <a:off x="7162800" y="594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21" name="Rectangle 79"/>
          <p:cNvSpPr>
            <a:spLocks noChangeArrowheads="1"/>
          </p:cNvSpPr>
          <p:nvPr/>
        </p:nvSpPr>
        <p:spPr bwMode="auto">
          <a:xfrm>
            <a:off x="2971800" y="4419600"/>
            <a:ext cx="457200" cy="381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1200" b="1" dirty="0" smtClean="0">
                <a:solidFill>
                  <a:schemeClr val="bg1"/>
                </a:solidFill>
              </a:rPr>
              <a:t>extend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6" name="Line 57"/>
          <p:cNvSpPr>
            <a:spLocks noChangeShapeType="1"/>
          </p:cNvSpPr>
          <p:nvPr/>
        </p:nvSpPr>
        <p:spPr bwMode="auto">
          <a:xfrm>
            <a:off x="2133600" y="51054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67"/>
          <p:cNvSpPr>
            <a:spLocks noChangeShapeType="1"/>
          </p:cNvSpPr>
          <p:nvPr/>
        </p:nvSpPr>
        <p:spPr bwMode="auto">
          <a:xfrm>
            <a:off x="2133600" y="5334000"/>
            <a:ext cx="1676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Rectangle 73"/>
          <p:cNvSpPr>
            <a:spLocks noChangeArrowheads="1"/>
          </p:cNvSpPr>
          <p:nvPr/>
        </p:nvSpPr>
        <p:spPr bwMode="auto">
          <a:xfrm>
            <a:off x="3810000" y="51816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9" name="Line 4"/>
          <p:cNvSpPr>
            <a:spLocks noChangeShapeType="1"/>
          </p:cNvSpPr>
          <p:nvPr/>
        </p:nvSpPr>
        <p:spPr bwMode="auto">
          <a:xfrm>
            <a:off x="4876800" y="5195887"/>
            <a:ext cx="990599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57"/>
          <p:cNvSpPr>
            <a:spLocks noChangeShapeType="1"/>
          </p:cNvSpPr>
          <p:nvPr/>
        </p:nvSpPr>
        <p:spPr bwMode="auto">
          <a:xfrm>
            <a:off x="4267200" y="51196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67"/>
          <p:cNvSpPr>
            <a:spLocks noChangeShapeType="1"/>
          </p:cNvSpPr>
          <p:nvPr/>
        </p:nvSpPr>
        <p:spPr bwMode="auto">
          <a:xfrm>
            <a:off x="4267200" y="5348287"/>
            <a:ext cx="4191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2" name="AutoShape 68"/>
          <p:cNvSpPr>
            <a:spLocks noChangeArrowheads="1"/>
          </p:cNvSpPr>
          <p:nvPr/>
        </p:nvSpPr>
        <p:spPr bwMode="auto">
          <a:xfrm rot="-5400000">
            <a:off x="4514850" y="5138737"/>
            <a:ext cx="533400" cy="1905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M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U</a:t>
            </a:r>
          </a:p>
          <a:p>
            <a:pPr algn="ctr" eaLnBrk="1" hangingPunct="1"/>
            <a:r>
              <a:rPr lang="en-US" sz="9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33" name="Rectangle 73"/>
          <p:cNvSpPr>
            <a:spLocks noChangeArrowheads="1"/>
          </p:cNvSpPr>
          <p:nvPr/>
        </p:nvSpPr>
        <p:spPr bwMode="auto">
          <a:xfrm>
            <a:off x="3810000" y="4953000"/>
            <a:ext cx="457200" cy="2286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Takeaway</a:t>
            </a:r>
            <a:endParaRPr lang="en-GB" dirty="0"/>
          </a:p>
        </p:txBody>
      </p:sp>
      <p:sp>
        <p:nvSpPr>
          <p:cNvPr id="240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dirty="0" smtClean="0"/>
              <a:t>Pipelining is a powerful </a:t>
            </a:r>
            <a:r>
              <a:rPr lang="en-GB" dirty="0" smtClean="0"/>
              <a:t>technique </a:t>
            </a:r>
            <a:r>
              <a:rPr lang="en-GB" dirty="0" smtClean="0"/>
              <a:t>to </a:t>
            </a:r>
            <a:r>
              <a:rPr lang="en-GB" dirty="0" smtClean="0"/>
              <a:t>mask latencies and increase throughput</a:t>
            </a:r>
            <a:endParaRPr lang="en-GB" dirty="0" smtClean="0"/>
          </a:p>
          <a:p>
            <a:pPr lvl="1"/>
            <a:r>
              <a:rPr lang="en-GB" dirty="0" smtClean="0"/>
              <a:t>Logically, instructions execute one at a time</a:t>
            </a:r>
          </a:p>
          <a:p>
            <a:pPr lvl="1"/>
            <a:r>
              <a:rPr lang="en-GB" dirty="0" smtClean="0"/>
              <a:t>Physically, instructions execute in parallel</a:t>
            </a:r>
          </a:p>
          <a:p>
            <a:pPr lvl="2"/>
            <a:r>
              <a:rPr lang="en-GB" dirty="0" smtClean="0">
                <a:solidFill>
                  <a:schemeClr val="accent1"/>
                </a:solidFill>
              </a:rPr>
              <a:t>Instruction level parallelism</a:t>
            </a:r>
          </a:p>
          <a:p>
            <a:endParaRPr lang="en-GB" dirty="0" smtClean="0"/>
          </a:p>
          <a:p>
            <a:r>
              <a:rPr lang="en-GB" dirty="0" smtClean="0"/>
              <a:t>Abstraction promotes decoupling</a:t>
            </a:r>
          </a:p>
          <a:p>
            <a:pPr lvl="1"/>
            <a:r>
              <a:rPr lang="en-GB" dirty="0" smtClean="0"/>
              <a:t>Interface (ISA) vs. implementation (Pipeline)</a:t>
            </a:r>
          </a:p>
        </p:txBody>
      </p:sp>
    </p:spTree>
    <p:extLst>
      <p:ext uri="{BB962C8B-B14F-4D97-AF65-F5344CB8AC3E}">
        <p14:creationId xmlns:p14="http://schemas.microsoft.com/office/powerpoint/2010/main" val="2647380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smtClean="0">
                <a:solidFill>
                  <a:schemeClr val="accent1"/>
                </a:solidFill>
              </a:rPr>
              <a:t>data dependencies </a:t>
            </a:r>
            <a:r>
              <a:rPr lang="en-US" dirty="0" smtClean="0"/>
              <a:t>(also known as a </a:t>
            </a:r>
            <a:r>
              <a:rPr lang="en-US" dirty="0" smtClean="0">
                <a:solidFill>
                  <a:schemeClr val="accent1"/>
                </a:solidFill>
              </a:rPr>
              <a:t>data hazard </a:t>
            </a:r>
            <a:r>
              <a:rPr lang="en-US" dirty="0" smtClean="0"/>
              <a:t>in a pipelined processor)?</a:t>
            </a:r>
          </a:p>
          <a:p>
            <a:r>
              <a:rPr lang="en-US" dirty="0" smtClean="0"/>
              <a:t>i.e. add r3, r1, r2</a:t>
            </a:r>
          </a:p>
          <a:p>
            <a:r>
              <a:rPr lang="en-US" dirty="0"/>
              <a:t> </a:t>
            </a:r>
            <a:r>
              <a:rPr lang="en-US" dirty="0" smtClean="0"/>
              <a:t>     sub r5, r3, r4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8288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2438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5"/>
            <a:endCxn id="5" idx="0"/>
          </p:cNvCxnSpPr>
          <p:nvPr/>
        </p:nvCxnSpPr>
        <p:spPr>
          <a:xfrm>
            <a:off x="1979285" y="2219045"/>
            <a:ext cx="268615" cy="21935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</a:t>
            </a:r>
            <a:r>
              <a:rPr lang="en-US" dirty="0" smtClean="0"/>
              <a:t>written</a:t>
            </a:r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31319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" name="Straight Connector 289"/>
          <p:cNvCxnSpPr/>
          <p:nvPr>
            <p:custDataLst>
              <p:tags r:id="rId1"/>
            </p:custDataLst>
          </p:nvPr>
        </p:nvCxnSpPr>
        <p:spPr>
          <a:xfrm rot="16200000" flipH="1">
            <a:off x="457200" y="3886199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>
            <p:custDataLst>
              <p:tags r:id="rId2"/>
            </p:custDataLst>
          </p:nvPr>
        </p:nvCxnSpPr>
        <p:spPr>
          <a:xfrm rot="16200000" flipH="1">
            <a:off x="1142999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>
            <p:custDataLst>
              <p:tags r:id="rId3"/>
            </p:custDataLst>
          </p:nvPr>
        </p:nvCxnSpPr>
        <p:spPr>
          <a:xfrm rot="16200000" flipH="1">
            <a:off x="1828800" y="3886199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>
            <p:custDataLst>
              <p:tags r:id="rId4"/>
            </p:custDataLst>
          </p:nvPr>
        </p:nvCxnSpPr>
        <p:spPr>
          <a:xfrm rot="16200000" flipH="1">
            <a:off x="2514600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>
            <p:custDataLst>
              <p:tags r:id="rId5"/>
            </p:custDataLst>
          </p:nvPr>
        </p:nvCxnSpPr>
        <p:spPr>
          <a:xfrm rot="16200000" flipH="1">
            <a:off x="3200400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>
            <p:custDataLst>
              <p:tags r:id="rId6"/>
            </p:custDataLst>
          </p:nvPr>
        </p:nvCxnSpPr>
        <p:spPr>
          <a:xfrm rot="16200000" flipH="1">
            <a:off x="3886200" y="3886201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>
            <p:custDataLst>
              <p:tags r:id="rId7"/>
            </p:custDataLst>
          </p:nvPr>
        </p:nvCxnSpPr>
        <p:spPr>
          <a:xfrm rot="16200000" flipH="1">
            <a:off x="4572000" y="3886200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>
            <p:custDataLst>
              <p:tags r:id="rId8"/>
            </p:custDataLst>
          </p:nvPr>
        </p:nvCxnSpPr>
        <p:spPr>
          <a:xfrm rot="16200000" flipH="1">
            <a:off x="5257800" y="3886201"/>
            <a:ext cx="5105400" cy="76200"/>
          </a:xfrm>
          <a:prstGeom prst="line">
            <a:avLst/>
          </a:prstGeom>
          <a:ln w="28575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57" name="Freeform 2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3846513" y="16001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 anchorCtr="0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2362200" y="1752599"/>
            <a:ext cx="554038" cy="458788"/>
            <a:chOff x="1282" y="1509"/>
            <a:chExt cx="349" cy="289"/>
          </a:xfrm>
        </p:grpSpPr>
        <p:sp>
          <p:nvSpPr>
            <p:cNvPr id="53" name="Rectangle 29"/>
            <p:cNvSpPr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54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55" name="Freeform 31"/>
              <p:cNvSpPr>
                <a:spLocks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2"/>
              <p:cNvSpPr>
                <a:spLocks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" name="Rectangle 3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76575" y="17637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3106738" y="1752599"/>
            <a:ext cx="469900" cy="458788"/>
            <a:chOff x="1751" y="1509"/>
            <a:chExt cx="296" cy="289"/>
          </a:xfrm>
        </p:grpSpPr>
        <p:sp>
          <p:nvSpPr>
            <p:cNvPr id="51" name="Freeform 35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6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3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924175" y="19811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3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032125" y="18287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4575" y="18287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958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5" name="Group 41"/>
          <p:cNvGrpSpPr>
            <a:grpSpLocks/>
          </p:cNvGrpSpPr>
          <p:nvPr/>
        </p:nvGrpSpPr>
        <p:grpSpPr bwMode="auto">
          <a:xfrm>
            <a:off x="4454526" y="1752599"/>
            <a:ext cx="515938" cy="458788"/>
            <a:chOff x="2600" y="1509"/>
            <a:chExt cx="325" cy="289"/>
          </a:xfrm>
        </p:grpSpPr>
        <p:sp>
          <p:nvSpPr>
            <p:cNvPr id="49" name="Freeform 42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3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4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1" y="17525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37" name="Group 45"/>
          <p:cNvGrpSpPr>
            <a:grpSpLocks/>
          </p:cNvGrpSpPr>
          <p:nvPr/>
        </p:nvGrpSpPr>
        <p:grpSpPr bwMode="auto">
          <a:xfrm>
            <a:off x="5197476" y="1752599"/>
            <a:ext cx="450850" cy="458788"/>
            <a:chOff x="3068" y="1509"/>
            <a:chExt cx="284" cy="289"/>
          </a:xfrm>
        </p:grpSpPr>
        <p:sp>
          <p:nvSpPr>
            <p:cNvPr id="47" name="Freeform 46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Line 4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964113" y="19811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195763" y="19811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84575" y="21335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5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17925" y="21335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Line 5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717925" y="24383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51326" y="19811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" name="Line 5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4378326" y="19811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Line 5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78326" y="23621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Line 5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064126" y="19811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2" name="Freeform 26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4540205" y="25907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3" name="Group 28"/>
          <p:cNvGrpSpPr>
            <a:grpSpLocks/>
          </p:cNvGrpSpPr>
          <p:nvPr/>
        </p:nvGrpSpPr>
        <p:grpSpPr bwMode="auto">
          <a:xfrm>
            <a:off x="3055892" y="2743199"/>
            <a:ext cx="554038" cy="458788"/>
            <a:chOff x="1282" y="1509"/>
            <a:chExt cx="349" cy="289"/>
          </a:xfrm>
        </p:grpSpPr>
        <p:sp>
          <p:nvSpPr>
            <p:cNvPr id="188" name="Rectangle 29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189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190" name="Freeform 31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2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" name="Rectangle 3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770267" y="27543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5" name="Group 34"/>
          <p:cNvGrpSpPr>
            <a:grpSpLocks/>
          </p:cNvGrpSpPr>
          <p:nvPr/>
        </p:nvGrpSpPr>
        <p:grpSpPr bwMode="auto">
          <a:xfrm>
            <a:off x="3800430" y="2743199"/>
            <a:ext cx="469900" cy="458788"/>
            <a:chOff x="1751" y="1509"/>
            <a:chExt cx="296" cy="289"/>
          </a:xfrm>
        </p:grpSpPr>
        <p:sp>
          <p:nvSpPr>
            <p:cNvPr id="186" name="Freeform 35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36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" name="Line 37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617867" y="29717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Freeform 38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725817" y="28193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8" name="Line 3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278267" y="28193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40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1894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70" name="Group 41"/>
          <p:cNvGrpSpPr>
            <a:grpSpLocks/>
          </p:cNvGrpSpPr>
          <p:nvPr/>
        </p:nvGrpSpPr>
        <p:grpSpPr bwMode="auto">
          <a:xfrm>
            <a:off x="5148218" y="2743199"/>
            <a:ext cx="515938" cy="458788"/>
            <a:chOff x="2600" y="1509"/>
            <a:chExt cx="325" cy="289"/>
          </a:xfrm>
        </p:grpSpPr>
        <p:sp>
          <p:nvSpPr>
            <p:cNvPr id="184" name="Freeform 42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43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1" name="Rectangle 4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875293" y="27431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72" name="Group 45"/>
          <p:cNvGrpSpPr>
            <a:grpSpLocks/>
          </p:cNvGrpSpPr>
          <p:nvPr/>
        </p:nvGrpSpPr>
        <p:grpSpPr bwMode="auto">
          <a:xfrm>
            <a:off x="5891168" y="2743199"/>
            <a:ext cx="450850" cy="458788"/>
            <a:chOff x="3068" y="1509"/>
            <a:chExt cx="284" cy="289"/>
          </a:xfrm>
        </p:grpSpPr>
        <p:sp>
          <p:nvSpPr>
            <p:cNvPr id="182" name="Freeform 181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2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" name="Line 4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657805" y="29717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Line 4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4889455" y="29717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Line 5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278267" y="31241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Line 5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4411617" y="31241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7" name="Line 5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411617" y="34289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" name="Line 5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4945018" y="29717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9" name="Line 5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5072018" y="29717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0" name="Line 5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5072018" y="33527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" name="Line 5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5757818" y="29717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3" name="Freeform 26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5252949" y="35813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94" name="Group 28"/>
          <p:cNvGrpSpPr>
            <a:grpSpLocks/>
          </p:cNvGrpSpPr>
          <p:nvPr/>
        </p:nvGrpSpPr>
        <p:grpSpPr bwMode="auto">
          <a:xfrm>
            <a:off x="3768636" y="3733799"/>
            <a:ext cx="554038" cy="458788"/>
            <a:chOff x="1282" y="1509"/>
            <a:chExt cx="349" cy="289"/>
          </a:xfrm>
        </p:grpSpPr>
        <p:sp>
          <p:nvSpPr>
            <p:cNvPr id="219" name="Rectangle 29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20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221" name="Freeform 31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32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5" name="Rectangle 3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483011" y="37449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96" name="Group 34"/>
          <p:cNvGrpSpPr>
            <a:grpSpLocks/>
          </p:cNvGrpSpPr>
          <p:nvPr/>
        </p:nvGrpSpPr>
        <p:grpSpPr bwMode="auto">
          <a:xfrm>
            <a:off x="4513174" y="3733799"/>
            <a:ext cx="469900" cy="458788"/>
            <a:chOff x="1751" y="1509"/>
            <a:chExt cx="296" cy="289"/>
          </a:xfrm>
        </p:grpSpPr>
        <p:sp>
          <p:nvSpPr>
            <p:cNvPr id="217" name="Freeform 35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6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7" name="Line 37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330611" y="39623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Freeform 38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4438561" y="38099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" name="Line 39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4991011" y="38099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40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9022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01" name="Group 41"/>
          <p:cNvGrpSpPr>
            <a:grpSpLocks/>
          </p:cNvGrpSpPr>
          <p:nvPr/>
        </p:nvGrpSpPr>
        <p:grpSpPr bwMode="auto">
          <a:xfrm>
            <a:off x="5860962" y="3733799"/>
            <a:ext cx="515938" cy="458788"/>
            <a:chOff x="2600" y="1509"/>
            <a:chExt cx="325" cy="289"/>
          </a:xfrm>
        </p:grpSpPr>
        <p:sp>
          <p:nvSpPr>
            <p:cNvPr id="215" name="Freeform 42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43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2" name="Rectangle 4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588037" y="37337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03" name="Group 45"/>
          <p:cNvGrpSpPr>
            <a:grpSpLocks/>
          </p:cNvGrpSpPr>
          <p:nvPr/>
        </p:nvGrpSpPr>
        <p:grpSpPr bwMode="auto">
          <a:xfrm>
            <a:off x="6603912" y="3733799"/>
            <a:ext cx="450850" cy="458788"/>
            <a:chOff x="3068" y="1509"/>
            <a:chExt cx="284" cy="289"/>
          </a:xfrm>
        </p:grpSpPr>
        <p:sp>
          <p:nvSpPr>
            <p:cNvPr id="213" name="Freeform 212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6370549" y="39623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5602199" y="39623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Line 5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991011" y="41147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Line 5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5124361" y="41147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" name="Line 52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5124361" y="44195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" name="Line 5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657762" y="39623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" name="Line 54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>
            <a:off x="5784762" y="39623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1" name="Line 55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5784762" y="43433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2" name="Line 56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470562" y="39623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4" name="Freeform 26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5946640" y="45719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25" name="Group 28"/>
          <p:cNvGrpSpPr>
            <a:grpSpLocks/>
          </p:cNvGrpSpPr>
          <p:nvPr/>
        </p:nvGrpSpPr>
        <p:grpSpPr bwMode="auto">
          <a:xfrm>
            <a:off x="4495665" y="4724399"/>
            <a:ext cx="563563" cy="458788"/>
            <a:chOff x="1303" y="1509"/>
            <a:chExt cx="355" cy="289"/>
          </a:xfrm>
        </p:grpSpPr>
        <p:sp>
          <p:nvSpPr>
            <p:cNvPr id="250" name="Rectangle 29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322" y="1511"/>
              <a:ext cx="33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51" name="Group 30"/>
            <p:cNvGrpSpPr>
              <a:grpSpLocks/>
            </p:cNvGrpSpPr>
            <p:nvPr/>
          </p:nvGrpSpPr>
          <p:grpSpPr bwMode="auto">
            <a:xfrm>
              <a:off x="1303" y="1509"/>
              <a:ext cx="340" cy="289"/>
              <a:chOff x="1303" y="1509"/>
              <a:chExt cx="340" cy="289"/>
            </a:xfrm>
          </p:grpSpPr>
          <p:sp>
            <p:nvSpPr>
              <p:cNvPr id="252" name="Freeform 31"/>
              <p:cNvSpPr>
                <a:spLocks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303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3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472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6" name="Rectangle 33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5176703" y="47355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27" name="Group 34"/>
          <p:cNvGrpSpPr>
            <a:grpSpLocks/>
          </p:cNvGrpSpPr>
          <p:nvPr/>
        </p:nvGrpSpPr>
        <p:grpSpPr bwMode="auto">
          <a:xfrm>
            <a:off x="5257665" y="4724399"/>
            <a:ext cx="419100" cy="458788"/>
            <a:chOff x="1783" y="1509"/>
            <a:chExt cx="264" cy="289"/>
          </a:xfrm>
        </p:grpSpPr>
        <p:sp>
          <p:nvSpPr>
            <p:cNvPr id="248" name="Freeform 35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1783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36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8" name="Line 37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024303" y="49529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Freeform 38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5132253" y="48005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0" name="Line 39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5684703" y="48005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40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5959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32" name="Group 41"/>
          <p:cNvGrpSpPr>
            <a:grpSpLocks/>
          </p:cNvGrpSpPr>
          <p:nvPr/>
        </p:nvGrpSpPr>
        <p:grpSpPr bwMode="auto">
          <a:xfrm>
            <a:off x="6554653" y="4724399"/>
            <a:ext cx="515938" cy="458788"/>
            <a:chOff x="2600" y="1509"/>
            <a:chExt cx="325" cy="289"/>
          </a:xfrm>
        </p:grpSpPr>
        <p:sp>
          <p:nvSpPr>
            <p:cNvPr id="246" name="Freeform 42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43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3" name="Rectangle 44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7281728" y="47243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34" name="Group 45"/>
          <p:cNvGrpSpPr>
            <a:grpSpLocks/>
          </p:cNvGrpSpPr>
          <p:nvPr/>
        </p:nvGrpSpPr>
        <p:grpSpPr bwMode="auto">
          <a:xfrm>
            <a:off x="7297603" y="4724399"/>
            <a:ext cx="450850" cy="458788"/>
            <a:chOff x="3068" y="1509"/>
            <a:chExt cx="284" cy="289"/>
          </a:xfrm>
        </p:grpSpPr>
        <p:sp>
          <p:nvSpPr>
            <p:cNvPr id="244" name="Freeform 243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4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4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7064240" y="49529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Line 4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295890" y="49529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Line 5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684703" y="51053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8" name="Line 5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5818053" y="51053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" name="Line 52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818053" y="54101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0" name="Line 5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351453" y="49529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1" name="Line 54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6478453" y="4952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2" name="Line 5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478453" y="53339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" name="Line 5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164253" y="4952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5" name="Freeform 26"/>
          <p:cNvSpPr>
            <a:spLocks/>
          </p:cNvSpPr>
          <p:nvPr>
            <p:custDataLst>
              <p:tags r:id="rId74"/>
            </p:custDataLst>
          </p:nvPr>
        </p:nvSpPr>
        <p:spPr bwMode="auto">
          <a:xfrm>
            <a:off x="6638969" y="5562599"/>
            <a:ext cx="338138" cy="763588"/>
          </a:xfrm>
          <a:custGeom>
            <a:avLst/>
            <a:gdLst/>
            <a:ahLst/>
            <a:cxnLst>
              <a:cxn ang="0">
                <a:pos x="0" y="320"/>
              </a:cxn>
              <a:cxn ang="0">
                <a:pos x="71" y="240"/>
              </a:cxn>
              <a:cxn ang="0">
                <a:pos x="0" y="160"/>
              </a:cxn>
              <a:cxn ang="0">
                <a:pos x="0" y="0"/>
              </a:cxn>
              <a:cxn ang="0">
                <a:pos x="212" y="160"/>
              </a:cxn>
              <a:cxn ang="0">
                <a:pos x="212" y="320"/>
              </a:cxn>
              <a:cxn ang="0">
                <a:pos x="0" y="480"/>
              </a:cxn>
              <a:cxn ang="0">
                <a:pos x="0" y="320"/>
              </a:cxn>
            </a:cxnLst>
            <a:rect l="0" t="0" r="r" b="b"/>
            <a:pathLst>
              <a:path w="213" h="481">
                <a:moveTo>
                  <a:pt x="0" y="320"/>
                </a:moveTo>
                <a:lnTo>
                  <a:pt x="71" y="240"/>
                </a:lnTo>
                <a:lnTo>
                  <a:pt x="0" y="160"/>
                </a:lnTo>
                <a:lnTo>
                  <a:pt x="0" y="0"/>
                </a:lnTo>
                <a:lnTo>
                  <a:pt x="212" y="160"/>
                </a:lnTo>
                <a:lnTo>
                  <a:pt x="212" y="320"/>
                </a:lnTo>
                <a:lnTo>
                  <a:pt x="0" y="480"/>
                </a:lnTo>
                <a:lnTo>
                  <a:pt x="0" y="320"/>
                </a:lnTo>
              </a:path>
            </a:pathLst>
          </a:custGeom>
          <a:noFill/>
          <a:ln w="25400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6" name="Group 28"/>
          <p:cNvGrpSpPr>
            <a:grpSpLocks/>
          </p:cNvGrpSpPr>
          <p:nvPr/>
        </p:nvGrpSpPr>
        <p:grpSpPr bwMode="auto">
          <a:xfrm>
            <a:off x="5154656" y="5714999"/>
            <a:ext cx="554038" cy="458788"/>
            <a:chOff x="1282" y="1509"/>
            <a:chExt cx="349" cy="289"/>
          </a:xfrm>
        </p:grpSpPr>
        <p:sp>
          <p:nvSpPr>
            <p:cNvPr id="281" name="Rectangle 29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1282" y="1511"/>
              <a:ext cx="336" cy="286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rgbClr val="FFFFFF"/>
                  </a:solidFill>
                  <a:latin typeface="Calibri"/>
                </a:rPr>
                <a:t>IF</a:t>
              </a:r>
              <a:endParaRPr lang="en-US" sz="2000" b="1" dirty="0">
                <a:solidFill>
                  <a:srgbClr val="FFFFFF"/>
                </a:solidFill>
                <a:latin typeface="Calibri"/>
              </a:endParaRPr>
            </a:p>
          </p:txBody>
        </p:sp>
        <p:grpSp>
          <p:nvGrpSpPr>
            <p:cNvPr id="282" name="Group 30"/>
            <p:cNvGrpSpPr>
              <a:grpSpLocks/>
            </p:cNvGrpSpPr>
            <p:nvPr/>
          </p:nvGrpSpPr>
          <p:grpSpPr bwMode="auto">
            <a:xfrm>
              <a:off x="1291" y="1509"/>
              <a:ext cx="340" cy="289"/>
              <a:chOff x="1291" y="1509"/>
              <a:chExt cx="340" cy="289"/>
            </a:xfrm>
          </p:grpSpPr>
          <p:sp>
            <p:nvSpPr>
              <p:cNvPr id="283" name="Freeform 31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291" y="1509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2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460" y="1509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7" name="Rectangle 33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5869031" y="5726112"/>
            <a:ext cx="504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ID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58" name="Group 34"/>
          <p:cNvGrpSpPr>
            <a:grpSpLocks/>
          </p:cNvGrpSpPr>
          <p:nvPr/>
        </p:nvGrpSpPr>
        <p:grpSpPr bwMode="auto">
          <a:xfrm>
            <a:off x="5899194" y="5714999"/>
            <a:ext cx="469900" cy="458788"/>
            <a:chOff x="1751" y="1509"/>
            <a:chExt cx="296" cy="289"/>
          </a:xfrm>
        </p:grpSpPr>
        <p:sp>
          <p:nvSpPr>
            <p:cNvPr id="279" name="Freeform 35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1751" y="1509"/>
              <a:ext cx="149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36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1899" y="1509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" name="Line 3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5716631" y="5943599"/>
            <a:ext cx="18415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Freeform 38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824581" y="5791199"/>
            <a:ext cx="76200" cy="153988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0"/>
              </a:cxn>
              <a:cxn ang="0">
                <a:pos x="47" y="0"/>
              </a:cxn>
              <a:cxn ang="0">
                <a:pos x="47" y="0"/>
              </a:cxn>
            </a:cxnLst>
            <a:rect l="0" t="0" r="r" b="b"/>
            <a:pathLst>
              <a:path w="48" h="97">
                <a:moveTo>
                  <a:pt x="0" y="96"/>
                </a:moveTo>
                <a:lnTo>
                  <a:pt x="0" y="0"/>
                </a:lnTo>
                <a:lnTo>
                  <a:pt x="47" y="0"/>
                </a:lnTo>
                <a:lnTo>
                  <a:pt x="47" y="0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" name="Line 3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377031" y="57911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Rectangle 4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2882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1600" b="1" dirty="0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16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63" name="Group 41"/>
          <p:cNvGrpSpPr>
            <a:grpSpLocks/>
          </p:cNvGrpSpPr>
          <p:nvPr/>
        </p:nvGrpSpPr>
        <p:grpSpPr bwMode="auto">
          <a:xfrm>
            <a:off x="7246982" y="5714999"/>
            <a:ext cx="515938" cy="458788"/>
            <a:chOff x="2600" y="1509"/>
            <a:chExt cx="325" cy="289"/>
          </a:xfrm>
        </p:grpSpPr>
        <p:sp>
          <p:nvSpPr>
            <p:cNvPr id="277" name="Freeform 42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2600" y="1509"/>
              <a:ext cx="162" cy="289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1" y="288"/>
                </a:cxn>
              </a:cxnLst>
              <a:rect l="0" t="0" r="r" b="b"/>
              <a:pathLst>
                <a:path w="162" h="289">
                  <a:moveTo>
                    <a:pt x="16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43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2761" y="1509"/>
              <a:ext cx="164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3" y="0"/>
                </a:cxn>
                <a:cxn ang="0">
                  <a:pos x="163" y="288"/>
                </a:cxn>
                <a:cxn ang="0">
                  <a:pos x="0" y="288"/>
                </a:cxn>
              </a:cxnLst>
              <a:rect l="0" t="0" r="r" b="b"/>
              <a:pathLst>
                <a:path w="164" h="289">
                  <a:moveTo>
                    <a:pt x="0" y="0"/>
                  </a:moveTo>
                  <a:lnTo>
                    <a:pt x="163" y="0"/>
                  </a:lnTo>
                  <a:lnTo>
                    <a:pt x="163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4" name="Rectangle 44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974057" y="5714999"/>
            <a:ext cx="45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/>
              </a:rPr>
              <a:t>WB</a:t>
            </a:r>
            <a:endParaRPr lang="en-US" sz="2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65" name="Group 45"/>
          <p:cNvGrpSpPr>
            <a:grpSpLocks/>
          </p:cNvGrpSpPr>
          <p:nvPr/>
        </p:nvGrpSpPr>
        <p:grpSpPr bwMode="auto">
          <a:xfrm>
            <a:off x="7989932" y="5714999"/>
            <a:ext cx="450850" cy="458788"/>
            <a:chOff x="3068" y="1509"/>
            <a:chExt cx="284" cy="289"/>
          </a:xfrm>
        </p:grpSpPr>
        <p:sp>
          <p:nvSpPr>
            <p:cNvPr id="275" name="Freeform 274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3068" y="1509"/>
              <a:ext cx="142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>
              <p:custDataLst>
                <p:tags r:id="rId106"/>
              </p:custDataLst>
            </p:nvPr>
          </p:nvSpPr>
          <p:spPr bwMode="auto">
            <a:xfrm>
              <a:off x="3209" y="1509"/>
              <a:ext cx="143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7756569" y="5943599"/>
            <a:ext cx="2206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" name="Line 49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6988219" y="5943599"/>
            <a:ext cx="246063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8" name="Line 5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377031" y="6095999"/>
            <a:ext cx="2492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9" name="Line 51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510381" y="6095999"/>
            <a:ext cx="0" cy="304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0" name="Line 5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510381" y="6400799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1" name="Line 5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7043782" y="5943599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2" name="Line 5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7170782" y="59435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Line 5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7170782" y="6324599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" name="Line 5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7856582" y="59435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286" name="Straight Arrow Connector 285"/>
          <p:cNvCxnSpPr/>
          <p:nvPr>
            <p:custDataLst>
              <p:tags r:id="rId90"/>
            </p:custDataLst>
          </p:nvPr>
        </p:nvCxnSpPr>
        <p:spPr>
          <a:xfrm>
            <a:off x="2133600" y="1371599"/>
            <a:ext cx="6324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91"/>
            </p:custDataLst>
          </p:nvPr>
        </p:nvCxnSpPr>
        <p:spPr>
          <a:xfrm rot="16200000" flipH="1">
            <a:off x="-419099" y="3924300"/>
            <a:ext cx="5181600" cy="762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>
            <p:custDataLst>
              <p:tags r:id="rId92"/>
            </p:custDataLst>
          </p:nvPr>
        </p:nvSpPr>
        <p:spPr>
          <a:xfrm>
            <a:off x="2398414" y="457199"/>
            <a:ext cx="6440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Clock cycle</a:t>
            </a:r>
          </a:p>
          <a:p>
            <a:pPr>
              <a:tabLst>
                <a:tab pos="687388" algn="l"/>
                <a:tab pos="1428750" algn="l"/>
                <a:tab pos="2168525" algn="l"/>
                <a:tab pos="2803525" algn="l"/>
                <a:tab pos="3544888" algn="l"/>
                <a:tab pos="4232275" algn="l"/>
                <a:tab pos="4911725" algn="l"/>
                <a:tab pos="5546725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1	2	3	4	5	6	7	8	9</a:t>
            </a:r>
          </a:p>
        </p:txBody>
      </p:sp>
      <p:sp>
        <p:nvSpPr>
          <p:cNvPr id="300" name="Rectangle 3"/>
          <p:cNvSpPr txBox="1">
            <a:spLocks noChangeArrowheads="1"/>
          </p:cNvSpPr>
          <p:nvPr>
            <p:custDataLst>
              <p:tags r:id="rId93"/>
            </p:custDataLst>
          </p:nvPr>
        </p:nvSpPr>
        <p:spPr>
          <a:xfrm>
            <a:off x="228600" y="27431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sub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r4</a:t>
            </a:r>
          </a:p>
        </p:txBody>
      </p:sp>
      <p:sp>
        <p:nvSpPr>
          <p:cNvPr id="301" name="Rectangle 3"/>
          <p:cNvSpPr txBox="1">
            <a:spLocks noChangeArrowheads="1"/>
          </p:cNvSpPr>
          <p:nvPr>
            <p:custDataLst>
              <p:tags r:id="rId94"/>
            </p:custDataLst>
          </p:nvPr>
        </p:nvSpPr>
        <p:spPr>
          <a:xfrm>
            <a:off x="152400" y="37337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lw r6,  4(r3)</a:t>
            </a:r>
          </a:p>
        </p:txBody>
      </p:sp>
      <p:sp>
        <p:nvSpPr>
          <p:cNvPr id="302" name="Rectangle 3"/>
          <p:cNvSpPr txBox="1">
            <a:spLocks noChangeArrowheads="1"/>
          </p:cNvSpPr>
          <p:nvPr>
            <p:custDataLst>
              <p:tags r:id="rId95"/>
            </p:custDataLst>
          </p:nvPr>
        </p:nvSpPr>
        <p:spPr>
          <a:xfrm>
            <a:off x="304800" y="47243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or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r5, r3, r5</a:t>
            </a:r>
          </a:p>
        </p:txBody>
      </p:sp>
      <p:sp>
        <p:nvSpPr>
          <p:cNvPr id="303" name="Rectangle 3"/>
          <p:cNvSpPr txBox="1">
            <a:spLocks noChangeArrowheads="1"/>
          </p:cNvSpPr>
          <p:nvPr>
            <p:custDataLst>
              <p:tags r:id="rId96"/>
            </p:custDataLst>
          </p:nvPr>
        </p:nvSpPr>
        <p:spPr>
          <a:xfrm>
            <a:off x="228600" y="5714999"/>
            <a:ext cx="1905000" cy="5334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sw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r6, 12(r3)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306" name="Rectangle 3"/>
          <p:cNvSpPr txBox="1">
            <a:spLocks noChangeArrowheads="1"/>
          </p:cNvSpPr>
          <p:nvPr>
            <p:custDataLst>
              <p:tags r:id="rId97"/>
            </p:custDataLst>
          </p:nvPr>
        </p:nvSpPr>
        <p:spPr>
          <a:xfrm>
            <a:off x="228600" y="1828799"/>
            <a:ext cx="1828800" cy="60960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3175" marR="0" lvl="0" indent="-3175" algn="r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62706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	add r3, r1, r2</a:t>
            </a:r>
          </a:p>
        </p:txBody>
      </p:sp>
      <p:cxnSp>
        <p:nvCxnSpPr>
          <p:cNvPr id="288" name="Straight Arrow Connector 287" hidden="1"/>
          <p:cNvCxnSpPr/>
          <p:nvPr>
            <p:custDataLst>
              <p:tags r:id="rId98"/>
            </p:custDataLst>
          </p:nvPr>
        </p:nvCxnSpPr>
        <p:spPr>
          <a:xfrm rot="10800000" flipV="1">
            <a:off x="3810000" y="1600200"/>
            <a:ext cx="1828800" cy="9144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 hidden="1"/>
          <p:cNvCxnSpPr/>
          <p:nvPr>
            <p:custDataLst>
              <p:tags r:id="rId99"/>
            </p:custDataLst>
          </p:nvPr>
        </p:nvCxnSpPr>
        <p:spPr>
          <a:xfrm rot="5400000">
            <a:off x="4114800" y="20574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 hidden="1"/>
          <p:cNvCxnSpPr/>
          <p:nvPr>
            <p:custDataLst>
              <p:tags r:id="rId100"/>
            </p:custDataLst>
          </p:nvPr>
        </p:nvCxnSpPr>
        <p:spPr>
          <a:xfrm rot="5400000">
            <a:off x="3962400" y="2895600"/>
            <a:ext cx="2971800" cy="3810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 hidden="1"/>
          <p:cNvCxnSpPr/>
          <p:nvPr>
            <p:custDataLst>
              <p:tags r:id="rId101"/>
            </p:custDataLst>
          </p:nvPr>
        </p:nvCxnSpPr>
        <p:spPr>
          <a:xfrm rot="16200000" flipH="1">
            <a:off x="3771900" y="3467101"/>
            <a:ext cx="4038601" cy="304800"/>
          </a:xfrm>
          <a:prstGeom prst="straightConnector1">
            <a:avLst/>
          </a:prstGeom>
          <a:ln w="28575">
            <a:solidFill>
              <a:schemeClr val="accent4"/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 hidden="1"/>
          <p:cNvCxnSpPr/>
          <p:nvPr>
            <p:custDataLst>
              <p:tags r:id="rId102"/>
            </p:custDataLst>
          </p:nvPr>
        </p:nvCxnSpPr>
        <p:spPr>
          <a:xfrm rot="5400000">
            <a:off x="4800600" y="30480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 hidden="1"/>
          <p:cNvCxnSpPr/>
          <p:nvPr>
            <p:custDataLst>
              <p:tags r:id="rId103"/>
            </p:custDataLst>
          </p:nvPr>
        </p:nvCxnSpPr>
        <p:spPr>
          <a:xfrm rot="5400000">
            <a:off x="5486400" y="4038600"/>
            <a:ext cx="1981200" cy="1066800"/>
          </a:xfrm>
          <a:prstGeom prst="straightConnector1">
            <a:avLst/>
          </a:prstGeom>
          <a:ln w="285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/>
          <p:nvPr>
            <p:custDataLst>
              <p:tags r:id="rId104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Hazards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067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Data Hazards</a:t>
            </a:r>
          </a:p>
          <a:p>
            <a:pPr lvl="1"/>
            <a:r>
              <a:rPr lang="en-US" dirty="0" smtClean="0"/>
              <a:t>register file reads occur in stage 2 (ID) </a:t>
            </a:r>
          </a:p>
          <a:p>
            <a:pPr lvl="1"/>
            <a:r>
              <a:rPr lang="en-US" dirty="0" smtClean="0"/>
              <a:t>register file writes occur in stage 5 (WB)</a:t>
            </a:r>
          </a:p>
          <a:p>
            <a:pPr lvl="1"/>
            <a:r>
              <a:rPr lang="en-US" dirty="0" smtClean="0"/>
              <a:t>next instructions may read values about to be written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20710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4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3799" y="4267200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5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4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  <a:solidFill>
            <a:schemeClr val="bg2"/>
          </a:solidFill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9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10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10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10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10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5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239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800" y="3962401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Text Box 1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grpSp>
        <p:nvGrpSpPr>
          <p:cNvPr id="112" name="Group 111"/>
          <p:cNvGrpSpPr/>
          <p:nvPr>
            <p:custDataLst>
              <p:tags r:id="rId8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  <a:solidFill>
            <a:schemeClr val="bg2"/>
          </a:solidFill>
        </p:grpSpPr>
        <p:sp>
          <p:nvSpPr>
            <p:cNvPr id="113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4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6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7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733797" y="4267203"/>
              <a:ext cx="304803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3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4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5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6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8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30" name="Oval 129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30" idx="2"/>
              <a:endCxn id="26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31" name="Oval 130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2" name="Oval 131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82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1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562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MIPS Design Principles</a:t>
            </a:r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Simplicity favors regularity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32 bit instructions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Smaller is faster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Small register file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Make the common case fast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Include support for constants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Good design demands good compromises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Support for different type of interpretations/classes</a:t>
            </a:r>
          </a:p>
        </p:txBody>
      </p:sp>
    </p:spTree>
    <p:extLst>
      <p:ext uri="{BB962C8B-B14F-4D97-AF65-F5344CB8AC3E}">
        <p14:creationId xmlns:p14="http://schemas.microsoft.com/office/powerpoint/2010/main" val="75227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</a:t>
            </a:r>
            <a:r>
              <a:rPr lang="en-US" dirty="0" smtClean="0"/>
              <a:t>t Goal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</p:txBody>
      </p:sp>
    </p:spTree>
    <p:extLst>
      <p:ext uri="{BB962C8B-B14F-4D97-AF65-F5344CB8AC3E}">
        <p14:creationId xmlns:p14="http://schemas.microsoft.com/office/powerpoint/2010/main" val="28006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47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381000" y="2667000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" y="3896380"/>
            <a:ext cx="685800" cy="457200"/>
          </a:xfrm>
          <a:prstGeom prst="rect">
            <a:avLst/>
          </a:prstGeom>
          <a:solidFill>
            <a:schemeClr val="tx1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9" name="Line 2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81000" y="4343400"/>
            <a:ext cx="0" cy="685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0" name="Line 1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81000" y="32004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876299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104903" y="2247900"/>
            <a:ext cx="12953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1371600" y="236220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4" name="TextBox 153"/>
          <p:cNvSpPr txBox="1"/>
          <p:nvPr>
            <p:custDataLst>
              <p:tags r:id="rId8"/>
            </p:custDataLst>
          </p:nvPr>
        </p:nvSpPr>
        <p:spPr>
          <a:xfrm>
            <a:off x="1295400" y="60299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IF/ID</a:t>
            </a:r>
          </a:p>
        </p:txBody>
      </p:sp>
      <p:grpSp>
        <p:nvGrpSpPr>
          <p:cNvPr id="155" name="Group 154"/>
          <p:cNvGrpSpPr/>
          <p:nvPr>
            <p:custDataLst>
              <p:tags r:id="rId9"/>
            </p:custDataLst>
          </p:nvPr>
        </p:nvGrpSpPr>
        <p:grpSpPr>
          <a:xfrm>
            <a:off x="609599" y="2895600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56" name="Freeform 155"/>
            <p:cNvSpPr/>
            <p:nvPr>
              <p:custDataLst>
                <p:tags r:id="rId104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 Box 1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58" name="Line 1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90600" y="3200400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1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143000" y="4038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1447800" y="3809999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1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0800000">
            <a:off x="609601" y="4495800"/>
            <a:ext cx="304800" cy="1143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Line 2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143000" y="3200400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3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914400" y="4648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4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1000" y="5029200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5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914400" y="49530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914400" y="52578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7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914400" y="5562600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68" name="Text Box 1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69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1257302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0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3352802" y="5029200"/>
            <a:ext cx="1066798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667000" y="2590800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2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124200" y="2590801"/>
            <a:ext cx="0" cy="304799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2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599" y="1295400"/>
            <a:ext cx="228601" cy="1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4" name="Line 4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599" y="167640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3581402" y="17526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3581401" y="914403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352802" y="19812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352802" y="1143000"/>
            <a:ext cx="304798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9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3733799" y="4267200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0" name="TextBox 179"/>
          <p:cNvSpPr txBox="1"/>
          <p:nvPr>
            <p:custDataLst>
              <p:tags r:id="rId32"/>
            </p:custDataLst>
          </p:nvPr>
        </p:nvSpPr>
        <p:spPr>
          <a:xfrm>
            <a:off x="3352800" y="60198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3086100" y="3086099"/>
            <a:ext cx="5257800" cy="4572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Box 181"/>
          <p:cNvSpPr txBox="1"/>
          <p:nvPr>
            <p:custDataLst>
              <p:tags r:id="rId34"/>
            </p:custDataLst>
          </p:nvPr>
        </p:nvSpPr>
        <p:spPr>
          <a:xfrm>
            <a:off x="5105400" y="6019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5410202" y="2590801"/>
            <a:ext cx="609600" cy="4571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1371600"/>
            <a:ext cx="6096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5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5257800" y="16002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6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419599" y="1828800"/>
            <a:ext cx="228600" cy="12192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7" name="Freeform 186"/>
          <p:cNvSpPr/>
          <p:nvPr>
            <p:custDataLst>
              <p:tags r:id="rId39"/>
            </p:custDataLst>
          </p:nvPr>
        </p:nvSpPr>
        <p:spPr>
          <a:xfrm>
            <a:off x="4800600" y="914400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4114799" y="1981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89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4114799" y="2895601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5219701" y="3086100"/>
            <a:ext cx="5257800" cy="4571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Box 190"/>
          <p:cNvSpPr txBox="1"/>
          <p:nvPr>
            <p:custDataLst>
              <p:tags r:id="rId43"/>
            </p:custDataLst>
          </p:nvPr>
        </p:nvSpPr>
        <p:spPr>
          <a:xfrm>
            <a:off x="7010400" y="6019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7543803" y="2590802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802" y="1371601"/>
            <a:ext cx="6096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4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172200" y="2209800"/>
            <a:ext cx="1219200" cy="1524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95" name="Text Box 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6172200" y="3124200"/>
            <a:ext cx="1219200" cy="6422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mem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6" name="Text Box 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172200" y="266700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7" name="Text Box 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720100" y="2653725"/>
            <a:ext cx="6713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sz="2400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sz="2400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8" name="Text Box 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248400" y="220980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9" name="Text Box 1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 rot="16200000">
            <a:off x="3581402" y="3429001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0" name="Text Box 1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16200000">
            <a:off x="3581399" y="2667002"/>
            <a:ext cx="609598" cy="457197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1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114800" y="114300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2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4648200" y="220980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3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V="1">
            <a:off x="5943600" y="1600200"/>
            <a:ext cx="1676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4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59436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V="1">
            <a:off x="7391400" y="2819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6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V="1">
            <a:off x="8077200" y="2743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7" name="Line 43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8077200" y="1600200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8" name="Line 43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610600" y="2133600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9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8991600" y="1066800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0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8686800" y="1066800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1" name="Text Box 11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 rot="16200000">
            <a:off x="5181599" y="5029201"/>
            <a:ext cx="10668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2" name="Text Box 11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 rot="16200000">
            <a:off x="5486397" y="4191002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3" name="Text Box 11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16200000">
            <a:off x="7315201" y="5029201"/>
            <a:ext cx="1066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4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 rot="16200000">
            <a:off x="7619999" y="4191001"/>
            <a:ext cx="457200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5" name="Line 4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8077200" y="4419600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Line 43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8991600" y="3352800"/>
            <a:ext cx="0" cy="1066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7" name="Line 43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8686800" y="3352800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5" name="Line 43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705600" y="1600200"/>
            <a:ext cx="0" cy="60960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6" name="Text Box 11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6200" y="3886200"/>
            <a:ext cx="685800" cy="457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237" name="Rectangle 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mem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8" name="Rectangle 19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8382000" y="1447800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>
            <p:custDataLst>
              <p:tags r:id="rId74"/>
            </p:custDataLst>
          </p:nvPr>
        </p:nvGrpSpPr>
        <p:grpSpPr>
          <a:xfrm>
            <a:off x="2362200" y="762000"/>
            <a:ext cx="990600" cy="1828800"/>
            <a:chOff x="2362200" y="762001"/>
            <a:chExt cx="990600" cy="1828800"/>
          </a:xfrm>
          <a:solidFill>
            <a:schemeClr val="bg2"/>
          </a:solidFill>
        </p:grpSpPr>
        <p:sp>
          <p:nvSpPr>
            <p:cNvPr id="245" name="Rectangle 22"/>
            <p:cNvSpPr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62200" y="762001"/>
              <a:ext cx="990600" cy="18288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46" name="TextBox 245"/>
            <p:cNvSpPr txBox="1"/>
            <p:nvPr>
              <p:custDataLst>
                <p:tags r:id="rId98"/>
              </p:custDataLst>
            </p:nvPr>
          </p:nvSpPr>
          <p:spPr>
            <a:xfrm>
              <a:off x="2438400" y="11430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Rd</a:t>
              </a:r>
            </a:p>
          </p:txBody>
        </p:sp>
        <p:sp>
          <p:nvSpPr>
            <p:cNvPr id="247" name="TextBox 246"/>
            <p:cNvSpPr txBox="1"/>
            <p:nvPr>
              <p:custDataLst>
                <p:tags r:id="rId99"/>
              </p:custDataLst>
            </p:nvPr>
          </p:nvSpPr>
          <p:spPr>
            <a:xfrm>
              <a:off x="2438400" y="22214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Ra</a:t>
              </a:r>
            </a:p>
          </p:txBody>
        </p:sp>
        <p:sp>
          <p:nvSpPr>
            <p:cNvPr id="248" name="TextBox 247"/>
            <p:cNvSpPr txBox="1"/>
            <p:nvPr>
              <p:custDataLst>
                <p:tags r:id="rId100"/>
              </p:custDataLst>
            </p:nvPr>
          </p:nvSpPr>
          <p:spPr>
            <a:xfrm>
              <a:off x="2895600" y="2221468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</a:rPr>
                <a:t>Rb</a:t>
              </a:r>
              <a:endParaRPr lang="en-US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9" name="TextBox 248"/>
            <p:cNvSpPr txBox="1"/>
            <p:nvPr>
              <p:custDataLst>
                <p:tags r:id="rId101"/>
              </p:custDataLst>
            </p:nvPr>
          </p:nvSpPr>
          <p:spPr>
            <a:xfrm>
              <a:off x="2438400" y="1509292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50" name="TextBox 249"/>
            <p:cNvSpPr txBox="1"/>
            <p:nvPr>
              <p:custDataLst>
                <p:tags r:id="rId102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1" name="TextBox 250"/>
            <p:cNvSpPr txBox="1"/>
            <p:nvPr>
              <p:custDataLst>
                <p:tags r:id="rId103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2" name="Oval 261"/>
          <p:cNvSpPr/>
          <p:nvPr>
            <p:custDataLst>
              <p:tags r:id="rId75"/>
            </p:custDataLst>
          </p:nvPr>
        </p:nvSpPr>
        <p:spPr>
          <a:xfrm>
            <a:off x="2133600" y="3429000"/>
            <a:ext cx="1295400" cy="1143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800" dirty="0" smtClean="0"/>
              <a:t>detect</a:t>
            </a:r>
            <a:br>
              <a:rPr lang="en-US" sz="2800" dirty="0" smtClean="0"/>
            </a:br>
            <a:r>
              <a:rPr lang="en-US" sz="2800" dirty="0" smtClean="0"/>
              <a:t>hazard</a:t>
            </a:r>
            <a:endParaRPr lang="en-US" sz="2800" dirty="0"/>
          </a:p>
        </p:txBody>
      </p:sp>
      <p:sp>
        <p:nvSpPr>
          <p:cNvPr id="263" name="Title 262"/>
          <p:cNvSpPr>
            <a:spLocks noGrp="1"/>
          </p:cNvSpPr>
          <p:nvPr>
            <p:ph type="title"/>
            <p:custDataLst>
              <p:tags r:id="rId76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Data Hazards</a:t>
            </a:r>
            <a:endParaRPr lang="en-US" dirty="0"/>
          </a:p>
        </p:txBody>
      </p:sp>
      <p:sp>
        <p:nvSpPr>
          <p:cNvPr id="239" name="Text Box 11"/>
          <p:cNvSpPr txBox="1">
            <a:spLocks noChangeArrowheads="1"/>
          </p:cNvSpPr>
          <p:nvPr>
            <p:custDataLst>
              <p:tags r:id="rId77"/>
            </p:custDataLst>
          </p:nvPr>
        </p:nvSpPr>
        <p:spPr bwMode="auto">
          <a:xfrm rot="16200000">
            <a:off x="3733800" y="3962401"/>
            <a:ext cx="304799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0" name="Text Box 11"/>
          <p:cNvSpPr txBox="1">
            <a:spLocks noChangeArrowheads="1"/>
          </p:cNvSpPr>
          <p:nvPr>
            <p:custDataLst>
              <p:tags r:id="rId78"/>
            </p:custDataLst>
          </p:nvPr>
        </p:nvSpPr>
        <p:spPr bwMode="auto">
          <a:xfrm rot="16200000">
            <a:off x="3733798" y="3962403"/>
            <a:ext cx="304803" cy="457198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0" name="Rectangle 4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76200" y="762000"/>
            <a:ext cx="1295400" cy="19050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r3, r1, r2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sub r5, r3, r5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or r6, r3, r4 </a:t>
            </a:r>
          </a:p>
          <a:p>
            <a:pPr fontAlgn="ctr"/>
            <a:r>
              <a:rPr lang="en-US" b="1" dirty="0" smtClean="0">
                <a:solidFill>
                  <a:schemeClr val="bg1"/>
                </a:solidFill>
              </a:rPr>
              <a:t>add r6, r3, r8</a:t>
            </a:r>
          </a:p>
        </p:txBody>
      </p:sp>
      <p:grpSp>
        <p:nvGrpSpPr>
          <p:cNvPr id="112" name="Group 111"/>
          <p:cNvGrpSpPr/>
          <p:nvPr>
            <p:custDataLst>
              <p:tags r:id="rId80"/>
            </p:custDataLst>
          </p:nvPr>
        </p:nvGrpSpPr>
        <p:grpSpPr>
          <a:xfrm>
            <a:off x="1524002" y="838201"/>
            <a:ext cx="6553200" cy="4952998"/>
            <a:chOff x="1524002" y="838201"/>
            <a:chExt cx="6553200" cy="4952998"/>
          </a:xfrm>
          <a:solidFill>
            <a:schemeClr val="bg2"/>
          </a:solidFill>
        </p:grpSpPr>
        <p:sp>
          <p:nvSpPr>
            <p:cNvPr id="113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16200000">
              <a:off x="952502" y="2095500"/>
              <a:ext cx="1600197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inst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4" name="Text Box 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16200000">
              <a:off x="1447802" y="3809998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5" name="Text Box 11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 rot="16200000">
              <a:off x="3352802" y="5029200"/>
              <a:ext cx="1066797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6" name="Text Box 11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 rot="16200000">
              <a:off x="3581402" y="17526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7" name="Text Box 1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 rot="16200000">
              <a:off x="3581401" y="914402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A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8" name="Text Box 11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16200000">
              <a:off x="3733797" y="4267203"/>
              <a:ext cx="304803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dirty="0" err="1" smtClean="0">
                  <a:solidFill>
                    <a:srgbClr val="FFFFFF"/>
                  </a:solidFill>
                  <a:latin typeface="+mj-lt"/>
                </a:rPr>
                <a:t>Rt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19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16200000">
              <a:off x="5410202" y="2590800"/>
              <a:ext cx="609600" cy="457199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B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0" name="Text Box 11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16200000">
              <a:off x="5410200" y="1371599"/>
              <a:ext cx="609600" cy="4572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1" name="Text Box 11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16200000">
              <a:off x="7543803" y="2590801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M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2" name="Text Box 1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 rot="16200000">
              <a:off x="7543802" y="1371600"/>
              <a:ext cx="6096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3" name="Text Box 1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16200000">
              <a:off x="3581402" y="3429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smtClean="0">
                  <a:solidFill>
                    <a:srgbClr val="FFFFFF"/>
                  </a:solidFill>
                  <a:latin typeface="+mj-lt"/>
                </a:rPr>
                <a:t>PC+4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4" name="Text Box 11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 rot="16200000">
              <a:off x="3581399" y="2667001"/>
              <a:ext cx="609598" cy="457197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000" dirty="0" err="1" smtClean="0">
                  <a:solidFill>
                    <a:srgbClr val="FFFFFF"/>
                  </a:solidFill>
                  <a:latin typeface="+mj-lt"/>
                </a:rPr>
                <a:t>imm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5" name="Text Box 11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16200000">
              <a:off x="5181599" y="5029201"/>
              <a:ext cx="1066799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6" name="Text Box 11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 rot="16200000">
              <a:off x="5486397" y="4191002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7" name="Text Box 1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 rot="16200000">
              <a:off x="7315202" y="5029200"/>
              <a:ext cx="1066798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OP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28" name="Text Box 11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 rot="16200000">
              <a:off x="7619999" y="4191001"/>
              <a:ext cx="457200" cy="457198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+mj-lt"/>
                </a:rPr>
                <a:t>Rd</a:t>
              </a:r>
              <a:endParaRPr lang="en-US" sz="2400" dirty="0">
                <a:solidFill>
                  <a:srgbClr val="FFFFFF"/>
                </a:solidFill>
                <a:latin typeface="+mj-lt"/>
              </a:endParaRPr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2667000" y="3124201"/>
            <a:ext cx="0" cy="321118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3124200" y="3124200"/>
            <a:ext cx="0" cy="381000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429000" y="4000500"/>
            <a:ext cx="685802" cy="419100"/>
            <a:chOff x="3429000" y="4000500"/>
            <a:chExt cx="685802" cy="419100"/>
          </a:xfrm>
        </p:grpSpPr>
        <p:sp>
          <p:nvSpPr>
            <p:cNvPr id="130" name="Oval 129"/>
            <p:cNvSpPr/>
            <p:nvPr/>
          </p:nvSpPr>
          <p:spPr>
            <a:xfrm>
              <a:off x="3657599" y="4000500"/>
              <a:ext cx="457203" cy="4191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>
              <a:stCxn id="130" idx="2"/>
              <a:endCxn id="262" idx="6"/>
            </p:cNvCxnSpPr>
            <p:nvPr/>
          </p:nvCxnSpPr>
          <p:spPr>
            <a:xfrm flipH="1" flipV="1">
              <a:off x="3429000" y="4000500"/>
              <a:ext cx="228599" cy="209550"/>
            </a:xfrm>
            <a:prstGeom prst="straightConnector1">
              <a:avLst/>
            </a:prstGeom>
            <a:ln w="25400"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252651" y="4152901"/>
            <a:ext cx="2843349" cy="495299"/>
            <a:chOff x="3252651" y="4152901"/>
            <a:chExt cx="2843349" cy="495299"/>
          </a:xfrm>
        </p:grpSpPr>
        <p:sp>
          <p:nvSpPr>
            <p:cNvPr id="131" name="Oval 130"/>
            <p:cNvSpPr/>
            <p:nvPr/>
          </p:nvSpPr>
          <p:spPr>
            <a:xfrm>
              <a:off x="53340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52651" y="4402183"/>
              <a:ext cx="2103120" cy="235162"/>
            </a:xfrm>
            <a:custGeom>
              <a:avLst/>
              <a:gdLst>
                <a:gd name="connsiteX0" fmla="*/ 2103120 w 2103120"/>
                <a:gd name="connsiteY0" fmla="*/ 0 h 235162"/>
                <a:gd name="connsiteX1" fmla="*/ 979715 w 2103120"/>
                <a:gd name="connsiteY1" fmla="*/ 235131 h 235162"/>
                <a:gd name="connsiteX2" fmla="*/ 0 w 2103120"/>
                <a:gd name="connsiteY2" fmla="*/ 13063 h 235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20" h="235162">
                  <a:moveTo>
                    <a:pt x="2103120" y="0"/>
                  </a:moveTo>
                  <a:cubicBezTo>
                    <a:pt x="1716677" y="116477"/>
                    <a:pt x="1330235" y="232954"/>
                    <a:pt x="979715" y="235131"/>
                  </a:cubicBezTo>
                  <a:cubicBezTo>
                    <a:pt x="629195" y="237308"/>
                    <a:pt x="314597" y="125185"/>
                    <a:pt x="0" y="13063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30583" y="4152901"/>
            <a:ext cx="5199017" cy="967847"/>
            <a:chOff x="3030583" y="4152901"/>
            <a:chExt cx="5199017" cy="967847"/>
          </a:xfrm>
        </p:grpSpPr>
        <p:sp>
          <p:nvSpPr>
            <p:cNvPr id="132" name="Oval 131"/>
            <p:cNvSpPr/>
            <p:nvPr/>
          </p:nvSpPr>
          <p:spPr>
            <a:xfrm>
              <a:off x="7467602" y="4152901"/>
              <a:ext cx="761998" cy="49529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030583" y="4506686"/>
              <a:ext cx="4493623" cy="614062"/>
            </a:xfrm>
            <a:custGeom>
              <a:avLst/>
              <a:gdLst>
                <a:gd name="connsiteX0" fmla="*/ 4493623 w 4493623"/>
                <a:gd name="connsiteY0" fmla="*/ 0 h 614062"/>
                <a:gd name="connsiteX1" fmla="*/ 1802674 w 4493623"/>
                <a:gd name="connsiteY1" fmla="*/ 613954 h 614062"/>
                <a:gd name="connsiteX2" fmla="*/ 0 w 4493623"/>
                <a:gd name="connsiteY2" fmla="*/ 39188 h 6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3623" h="614062">
                  <a:moveTo>
                    <a:pt x="4493623" y="0"/>
                  </a:moveTo>
                  <a:cubicBezTo>
                    <a:pt x="3522617" y="303711"/>
                    <a:pt x="2551611" y="607423"/>
                    <a:pt x="1802674" y="613954"/>
                  </a:cubicBezTo>
                  <a:cubicBezTo>
                    <a:pt x="1053737" y="620485"/>
                    <a:pt x="526868" y="329836"/>
                    <a:pt x="0" y="39188"/>
                  </a:cubicBezTo>
                </a:path>
              </a:pathLst>
            </a:custGeom>
            <a:noFill/>
            <a:ln w="25400"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981200" y="4876800"/>
            <a:ext cx="16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If detect hazard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09007" y="4349931"/>
            <a:ext cx="2038892" cy="2222465"/>
          </a:xfrm>
          <a:custGeom>
            <a:avLst/>
            <a:gdLst>
              <a:gd name="connsiteX0" fmla="*/ 2586445 w 2606319"/>
              <a:gd name="connsiteY0" fmla="*/ 836023 h 2222465"/>
              <a:gd name="connsiteX1" fmla="*/ 2547257 w 2606319"/>
              <a:gd name="connsiteY1" fmla="*/ 1593669 h 2222465"/>
              <a:gd name="connsiteX2" fmla="*/ 2090057 w 2606319"/>
              <a:gd name="connsiteY2" fmla="*/ 2076995 h 2222465"/>
              <a:gd name="connsiteX3" fmla="*/ 418011 w 2606319"/>
              <a:gd name="connsiteY3" fmla="*/ 2037806 h 2222465"/>
              <a:gd name="connsiteX4" fmla="*/ 0 w 2606319"/>
              <a:gd name="connsiteY4" fmla="*/ 0 h 222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319" h="2222465">
                <a:moveTo>
                  <a:pt x="2586445" y="836023"/>
                </a:moveTo>
                <a:cubicBezTo>
                  <a:pt x="2608216" y="1111431"/>
                  <a:pt x="2629988" y="1386840"/>
                  <a:pt x="2547257" y="1593669"/>
                </a:cubicBezTo>
                <a:cubicBezTo>
                  <a:pt x="2464526" y="1800498"/>
                  <a:pt x="2444931" y="2002972"/>
                  <a:pt x="2090057" y="2076995"/>
                </a:cubicBezTo>
                <a:cubicBezTo>
                  <a:pt x="1735183" y="2151018"/>
                  <a:pt x="766354" y="2383972"/>
                  <a:pt x="418011" y="2037806"/>
                </a:cubicBezTo>
                <a:cubicBezTo>
                  <a:pt x="69668" y="1691640"/>
                  <a:pt x="0" y="0"/>
                  <a:pt x="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964707" y="5839097"/>
            <a:ext cx="524459" cy="705394"/>
          </a:xfrm>
          <a:custGeom>
            <a:avLst/>
            <a:gdLst>
              <a:gd name="connsiteX0" fmla="*/ 380767 w 524459"/>
              <a:gd name="connsiteY0" fmla="*/ 705394 h 705394"/>
              <a:gd name="connsiteX1" fmla="*/ 1944 w 524459"/>
              <a:gd name="connsiteY1" fmla="*/ 444137 h 705394"/>
              <a:gd name="connsiteX2" fmla="*/ 524459 w 524459"/>
              <a:gd name="connsiteY2" fmla="*/ 0 h 7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459" h="705394">
                <a:moveTo>
                  <a:pt x="380767" y="705394"/>
                </a:moveTo>
                <a:cubicBezTo>
                  <a:pt x="179381" y="633548"/>
                  <a:pt x="-22005" y="561703"/>
                  <a:pt x="1944" y="444137"/>
                </a:cubicBezTo>
                <a:cubicBezTo>
                  <a:pt x="25893" y="326571"/>
                  <a:pt x="275176" y="163285"/>
                  <a:pt x="524459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381000" y="5772090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WE=0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99522" y="5334000"/>
            <a:ext cx="1305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81198" y="4876800"/>
            <a:ext cx="1676405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252651" y="5562600"/>
            <a:ext cx="404949" cy="125343"/>
          </a:xfrm>
          <a:prstGeom prst="straightConnector1">
            <a:avLst/>
          </a:prstGeom>
          <a:ln w="2540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0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110" grpId="0" animBg="1"/>
      <p:bldP spid="17" grpId="0"/>
      <p:bldP spid="19" grpId="0" animBg="1"/>
      <p:bldP spid="20" grpId="0" animBg="1"/>
      <p:bldP spid="134" grpId="0"/>
      <p:bldP spid="135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27487522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82951547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?=r3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12192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08942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>
            <p:custDataLst>
              <p:tags r:id="rId7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19594" y="4436165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5867400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898071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17" name="Oval 116"/>
          <p:cNvSpPr/>
          <p:nvPr/>
        </p:nvSpPr>
        <p:spPr>
          <a:xfrm>
            <a:off x="152400" y="50292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14894" y="4486986"/>
            <a:ext cx="266701" cy="3492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80753" y="4486986"/>
            <a:ext cx="343442" cy="3327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smtClean="0">
                <a:solidFill>
                  <a:schemeClr val="accent1"/>
                </a:solidFill>
              </a:rPr>
              <a:t>WE=0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2" grpId="0" animBg="1"/>
      <p:bldP spid="173" grpId="0" animBg="1"/>
      <p:bldP spid="174" grpId="0"/>
      <p:bldP spid="175" grpId="0" animBg="1"/>
      <p:bldP spid="176" grpId="0" animBg="1"/>
      <p:bldP spid="177" grpId="0" animBg="1"/>
      <p:bldP spid="181" grpId="0"/>
      <p:bldP spid="170" grpId="0" animBg="1"/>
      <p:bldP spid="3" grpId="0" animBg="1"/>
      <p:bldP spid="146" grpId="0"/>
      <p:bldP spid="151" grpId="0"/>
      <p:bldP spid="6" grpId="0" animBg="1"/>
      <p:bldP spid="158" grpId="0" animBg="1"/>
      <p:bldP spid="4" grpId="0" animBg="1"/>
      <p:bldP spid="7" grpId="0" animBg="1"/>
      <p:bldP spid="117" grpId="0" animBg="1"/>
      <p:bldP spid="8" grpId="0" animBg="1"/>
      <p:bldP spid="9" grpId="0" animBg="1"/>
      <p:bldP spid="122" grpId="0" animBg="1"/>
      <p:bldP spid="1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1627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/>
          <p:cNvSpPr txBox="1"/>
          <p:nvPr/>
        </p:nvSpPr>
        <p:spPr>
          <a:xfrm>
            <a:off x="61711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8"/>
            <a:ext cx="1050463" cy="295674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smtClean="0">
                <a:solidFill>
                  <a:schemeClr val="accent1"/>
                </a:solidFill>
              </a:rPr>
              <a:t>WE=0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8" grpId="0" animBg="1"/>
      <p:bldP spid="4" grpId="0" animBg="1"/>
      <p:bldP spid="7" grpId="0" animBg="1"/>
      <p:bldP spid="124" grpId="0" animBg="1"/>
      <p:bldP spid="137" grpId="0" animBg="1"/>
      <p:bldP spid="1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381003" y="2504989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85995" y="2504987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0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285995" y="1438190"/>
            <a:ext cx="228601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809992" y="18953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809992" y="1057194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4038597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5638795" y="1438186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5181595" y="752388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419595" y="1819191"/>
            <a:ext cx="3809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4419595" y="2581190"/>
            <a:ext cx="381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2504985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76999" y="1895387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4038593" y="23525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419595" y="980982"/>
            <a:ext cx="762000" cy="8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029195" y="2047788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6172200" y="1438186"/>
            <a:ext cx="1447799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172200" y="2428789"/>
            <a:ext cx="3048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315200" y="2428787"/>
            <a:ext cx="304800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42878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438188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1971588"/>
            <a:ext cx="381000" cy="0"/>
          </a:xfrm>
          <a:prstGeom prst="line">
            <a:avLst/>
          </a:prstGeom>
          <a:noFill/>
          <a:ln w="5715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0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8839201" y="904788"/>
            <a:ext cx="0" cy="106680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1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8534401" y="904788"/>
            <a:ext cx="304800" cy="0"/>
          </a:xfrm>
          <a:prstGeom prst="line">
            <a:avLst/>
          </a:prstGeom>
          <a:noFill/>
          <a:ln w="57150" cap="sq">
            <a:solidFill>
              <a:srgbClr val="66FF33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4038593" y="1742993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4038592" y="904791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791199" y="2276388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791194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276387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285786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57999" y="1438188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04800" y="1438191"/>
            <a:ext cx="914397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285788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2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14595" y="752391"/>
            <a:ext cx="1295400" cy="16002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>
            <p:custDataLst>
              <p:tags r:id="rId35"/>
            </p:custDataLst>
          </p:nvPr>
        </p:nvSpPr>
        <p:spPr>
          <a:xfrm>
            <a:off x="2621276" y="1388884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rD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>
            <p:custDataLst>
              <p:tags r:id="rId36"/>
            </p:custDataLst>
          </p:nvPr>
        </p:nvSpPr>
        <p:spPr>
          <a:xfrm>
            <a:off x="3124195" y="164777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5" name="TextBox 114"/>
          <p:cNvSpPr txBox="1"/>
          <p:nvPr>
            <p:custDataLst>
              <p:tags r:id="rId37"/>
            </p:custDataLst>
          </p:nvPr>
        </p:nvSpPr>
        <p:spPr>
          <a:xfrm>
            <a:off x="3124195" y="828591"/>
            <a:ext cx="640079" cy="3910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791194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7543799" y="30383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4038600" y="29621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16200000">
            <a:off x="5791194" y="35717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 rot="16200000">
            <a:off x="7543800" y="3571792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 rot="16200000">
            <a:off x="5791195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 rot="16200000">
            <a:off x="4038600" y="349559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 rot="16200000">
            <a:off x="7543798" y="41051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924800" y="3190791"/>
            <a:ext cx="914400" cy="0"/>
          </a:xfrm>
          <a:prstGeom prst="line">
            <a:avLst/>
          </a:prstGeom>
          <a:noFill/>
          <a:ln w="57150" cap="flat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8839200" y="2885991"/>
            <a:ext cx="0" cy="30480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 flipV="1">
            <a:off x="8534400" y="2885991"/>
            <a:ext cx="304800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285995" y="1742991"/>
            <a:ext cx="228601" cy="0"/>
          </a:xfrm>
          <a:prstGeom prst="line">
            <a:avLst/>
          </a:prstGeom>
          <a:noFill/>
          <a:ln w="57150" cap="sq">
            <a:solidFill>
              <a:schemeClr val="accent2"/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V="1">
            <a:off x="2971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797" y="2352591"/>
            <a:ext cx="0" cy="3810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TextBox 126"/>
          <p:cNvSpPr txBox="1"/>
          <p:nvPr>
            <p:custDataLst>
              <p:tags r:id="rId52"/>
            </p:custDataLst>
          </p:nvPr>
        </p:nvSpPr>
        <p:spPr>
          <a:xfrm>
            <a:off x="2666997" y="1983259"/>
            <a:ext cx="838198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2400" dirty="0" err="1" smtClean="0">
                <a:solidFill>
                  <a:schemeClr val="bg1"/>
                </a:solidFill>
              </a:rPr>
              <a:t>rA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</a:rPr>
              <a:t>rB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28" name="Line 8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609600" y="2352594"/>
            <a:ext cx="0" cy="12192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Text Box 1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457200" y="3571791"/>
            <a:ext cx="457200" cy="37082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30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09600" y="3952791"/>
            <a:ext cx="0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Line 1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609600" y="2885991"/>
            <a:ext cx="152400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9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 flipV="1">
            <a:off x="1219200" y="2123991"/>
            <a:ext cx="228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33" name="Group 132"/>
          <p:cNvGrpSpPr/>
          <p:nvPr>
            <p:custDataLst>
              <p:tags r:id="rId58"/>
            </p:custDataLst>
          </p:nvPr>
        </p:nvGrpSpPr>
        <p:grpSpPr>
          <a:xfrm>
            <a:off x="762000" y="2581194"/>
            <a:ext cx="381000" cy="609600"/>
            <a:chOff x="868680" y="2971800"/>
            <a:chExt cx="304800" cy="304800"/>
          </a:xfrm>
          <a:solidFill>
            <a:schemeClr val="tx1"/>
          </a:solidFill>
        </p:grpSpPr>
        <p:sp>
          <p:nvSpPr>
            <p:cNvPr id="134" name="Freeform 133"/>
            <p:cNvSpPr/>
            <p:nvPr>
              <p:custDataLst>
                <p:tags r:id="rId86"/>
              </p:custDataLst>
            </p:nvPr>
          </p:nvSpPr>
          <p:spPr>
            <a:xfrm>
              <a:off x="86868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54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 Box 1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960121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36" name="Line 18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1143001" y="2885994"/>
            <a:ext cx="152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Rectangle 19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 rot="10800000">
            <a:off x="838200" y="4257590"/>
            <a:ext cx="152399" cy="9144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2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1295401" y="2885994"/>
            <a:ext cx="0" cy="14478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0" name="Line 2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V="1">
            <a:off x="990602" y="4333791"/>
            <a:ext cx="304798" cy="3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609600" y="4714791"/>
            <a:ext cx="2286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2" name="Line 21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990602" y="45623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3" name="Line 2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990602" y="47909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990602" y="5019591"/>
            <a:ext cx="3048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45" name="Text Box 11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6200" y="3571791"/>
            <a:ext cx="609600" cy="457200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 rot="16200000">
            <a:off x="4038595" y="402899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Op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149" name="Straight Arrow Connector 148"/>
          <p:cNvCxnSpPr/>
          <p:nvPr>
            <p:custDataLst>
              <p:tags r:id="rId69"/>
            </p:custDataLst>
          </p:nvPr>
        </p:nvCxnSpPr>
        <p:spPr>
          <a:xfrm>
            <a:off x="152400" y="3724191"/>
            <a:ext cx="304800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>
            <p:custDataLst>
              <p:tags r:id="rId70"/>
            </p:custDataLst>
          </p:nvPr>
        </p:nvCxnSpPr>
        <p:spPr>
          <a:xfrm rot="5400000" flipH="1" flipV="1">
            <a:off x="-723106" y="4599697"/>
            <a:ext cx="1752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>
            <p:custDataLst>
              <p:tags r:id="rId71"/>
            </p:custDataLst>
          </p:nvPr>
        </p:nvCxnSpPr>
        <p:spPr>
          <a:xfrm>
            <a:off x="152400" y="5476791"/>
            <a:ext cx="21336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endCxn id="77" idx="1"/>
          </p:cNvCxnSpPr>
          <p:nvPr>
            <p:custDataLst>
              <p:tags r:id="rId72"/>
            </p:custDataLst>
          </p:nvPr>
        </p:nvCxnSpPr>
        <p:spPr>
          <a:xfrm rot="16200000" flipV="1">
            <a:off x="1181100" y="5057690"/>
            <a:ext cx="838200" cy="1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>
            <p:custDataLst>
              <p:tags r:id="rId73"/>
            </p:custDataLst>
          </p:nvPr>
        </p:nvCxnSpPr>
        <p:spPr>
          <a:xfrm rot="5400000" flipH="1" flipV="1">
            <a:off x="3238501" y="4981492"/>
            <a:ext cx="990599" cy="1588"/>
          </a:xfrm>
          <a:prstGeom prst="straightConnector1">
            <a:avLst/>
          </a:prstGeom>
          <a:ln w="57150" cap="sq">
            <a:solidFill>
              <a:schemeClr val="accent4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Line 4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3276600" y="4028991"/>
            <a:ext cx="380998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V="1">
            <a:off x="2286000" y="4333791"/>
            <a:ext cx="1371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3" name="Line 43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886200" y="4181391"/>
            <a:ext cx="2286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4" name="TextBox 173"/>
          <p:cNvSpPr txBox="1"/>
          <p:nvPr>
            <p:custDataLst>
              <p:tags r:id="rId77"/>
            </p:custDataLst>
          </p:nvPr>
        </p:nvSpPr>
        <p:spPr>
          <a:xfrm>
            <a:off x="2590800" y="3734371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nop</a:t>
            </a:r>
          </a:p>
        </p:txBody>
      </p:sp>
      <p:sp>
        <p:nvSpPr>
          <p:cNvPr id="175" name="Line 43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2057400" y="4105191"/>
            <a:ext cx="22860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Line 4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1752600" y="2123991"/>
            <a:ext cx="3048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Text Box 11"/>
          <p:cNvSpPr txBox="1"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16200000">
            <a:off x="1257297" y="2009691"/>
            <a:ext cx="6858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7" name="Line 43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2057400" y="2123991"/>
            <a:ext cx="0" cy="2286000"/>
          </a:xfrm>
          <a:prstGeom prst="line">
            <a:avLst/>
          </a:prstGeom>
          <a:noFill/>
          <a:ln w="25400" cap="sq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8" name="Straight Arrow Connector 177"/>
          <p:cNvCxnSpPr/>
          <p:nvPr>
            <p:custDataLst>
              <p:tags r:id="rId82"/>
            </p:custDataLst>
          </p:nvPr>
        </p:nvCxnSpPr>
        <p:spPr>
          <a:xfrm>
            <a:off x="3200400" y="5476791"/>
            <a:ext cx="533400" cy="1588"/>
          </a:xfrm>
          <a:prstGeom prst="straightConnector1">
            <a:avLst/>
          </a:prstGeom>
          <a:ln w="57150" cap="sq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>
            <p:custDataLst>
              <p:tags r:id="rId83"/>
            </p:custDataLst>
          </p:nvPr>
        </p:nvSpPr>
        <p:spPr>
          <a:xfrm>
            <a:off x="2286000" y="5248191"/>
            <a:ext cx="905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/stall</a:t>
            </a:r>
          </a:p>
        </p:txBody>
      </p:sp>
      <p:sp>
        <p:nvSpPr>
          <p:cNvPr id="170" name="Rectangle 19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3657600" y="3876592"/>
            <a:ext cx="228600" cy="6095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4800594" y="1666788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19602" y="4457700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/>
          <p:cNvSpPr txBox="1"/>
          <p:nvPr/>
        </p:nvSpPr>
        <p:spPr>
          <a:xfrm>
            <a:off x="2580522" y="3124200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676400" y="5581471"/>
            <a:ext cx="3009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NOP = If(IF/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 ≠ 0 &amp;&amp;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                (IF/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==ID/</a:t>
            </a:r>
            <a:r>
              <a:rPr lang="en-US" dirty="0" err="1" smtClean="0">
                <a:solidFill>
                  <a:schemeClr val="accent1"/>
                </a:solidFill>
              </a:rPr>
              <a:t>Ex.Rd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==Ex/</a:t>
            </a:r>
            <a:r>
              <a:rPr lang="en-US" dirty="0" err="1" smtClean="0">
                <a:solidFill>
                  <a:schemeClr val="accent1"/>
                </a:solidFill>
              </a:rPr>
              <a:t>M.Rd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IF/</a:t>
            </a:r>
            <a:r>
              <a:rPr lang="en-US" dirty="0" err="1" smtClean="0">
                <a:solidFill>
                  <a:schemeClr val="accent1"/>
                </a:solidFill>
              </a:rPr>
              <a:t>ID.rA</a:t>
            </a:r>
            <a:r>
              <a:rPr lang="en-US" dirty="0" smtClean="0">
                <a:solidFill>
                  <a:schemeClr val="accent1"/>
                </a:solidFill>
              </a:rPr>
              <a:t>==M/</a:t>
            </a:r>
            <a:r>
              <a:rPr lang="en-US" dirty="0" err="1" smtClean="0">
                <a:solidFill>
                  <a:schemeClr val="accent1"/>
                </a:solidFill>
              </a:rPr>
              <a:t>W.Rd</a:t>
            </a:r>
            <a:r>
              <a:rPr lang="en-US" dirty="0" smtClean="0">
                <a:solidFill>
                  <a:schemeClr val="accent1"/>
                </a:solidFill>
              </a:rPr>
              <a:t>))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1" y="6467565"/>
            <a:ext cx="2209800" cy="3142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1711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7848600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,r1,r2</a:t>
            </a:r>
            <a:endParaRPr lang="en-US" sz="2000" dirty="0"/>
          </a:p>
        </p:txBody>
      </p:sp>
      <p:sp>
        <p:nvSpPr>
          <p:cNvPr id="155" name="Oval 154"/>
          <p:cNvSpPr/>
          <p:nvPr/>
        </p:nvSpPr>
        <p:spPr>
          <a:xfrm>
            <a:off x="7924800" y="4441135"/>
            <a:ext cx="1219200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2056306" y="441960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</a:t>
            </a:r>
            <a:r>
              <a:rPr lang="en-US" sz="2000" dirty="0" smtClean="0"/>
              <a:t>ub r5,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,r5</a:t>
            </a:r>
            <a:endParaRPr lang="en-US" sz="2000" dirty="0"/>
          </a:p>
        </p:txBody>
      </p:sp>
      <p:sp>
        <p:nvSpPr>
          <p:cNvPr id="158" name="Oval 157"/>
          <p:cNvSpPr/>
          <p:nvPr/>
        </p:nvSpPr>
        <p:spPr>
          <a:xfrm>
            <a:off x="2056314" y="4441135"/>
            <a:ext cx="1447792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580522" y="3876593"/>
            <a:ext cx="863712" cy="3428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16729" y="3752367"/>
            <a:ext cx="898071" cy="295675"/>
          </a:xfrm>
          <a:custGeom>
            <a:avLst/>
            <a:gdLst>
              <a:gd name="connsiteX0" fmla="*/ 0 w 1763485"/>
              <a:gd name="connsiteY0" fmla="*/ 84846 h 182818"/>
              <a:gd name="connsiteX1" fmla="*/ 1191985 w 1763485"/>
              <a:gd name="connsiteY1" fmla="*/ 3203 h 182818"/>
              <a:gd name="connsiteX2" fmla="*/ 1763485 w 1763485"/>
              <a:gd name="connsiteY2" fmla="*/ 182818 h 18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485" h="182818">
                <a:moveTo>
                  <a:pt x="0" y="84846"/>
                </a:moveTo>
                <a:cubicBezTo>
                  <a:pt x="449035" y="35860"/>
                  <a:pt x="898071" y="-13126"/>
                  <a:pt x="1191985" y="3203"/>
                </a:cubicBezTo>
                <a:cubicBezTo>
                  <a:pt x="1485899" y="19532"/>
                  <a:pt x="1763485" y="182818"/>
                  <a:pt x="1763485" y="182818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47287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6481348" y="4343400"/>
            <a:ext cx="910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nop</a:t>
            </a:r>
            <a:endParaRPr lang="en-US" sz="28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2357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406975" y="3787914"/>
            <a:ext cx="1384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</a:rPr>
              <a:t>MemWr</a:t>
            </a:r>
            <a:r>
              <a:rPr lang="en-US" sz="2000" dirty="0" smtClean="0">
                <a:solidFill>
                  <a:schemeClr val="accent1"/>
                </a:solidFill>
              </a:rPr>
              <a:t>=0</a:t>
            </a:r>
          </a:p>
          <a:p>
            <a:r>
              <a:rPr lang="en-US" sz="2000" dirty="0" err="1" smtClean="0">
                <a:solidFill>
                  <a:schemeClr val="accent1"/>
                </a:solidFill>
              </a:rPr>
              <a:t>RegWr</a:t>
            </a:r>
            <a:r>
              <a:rPr lang="en-US" sz="2000" dirty="0" smtClean="0">
                <a:solidFill>
                  <a:schemeClr val="accent1"/>
                </a:solidFill>
              </a:rPr>
              <a:t>=0)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52400" y="5010090"/>
            <a:ext cx="144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 r6,</a:t>
            </a:r>
            <a:r>
              <a:rPr lang="en-US" sz="2000" dirty="0" smtClean="0">
                <a:solidFill>
                  <a:schemeClr val="accent1"/>
                </a:solidFill>
              </a:rPr>
              <a:t>r3</a:t>
            </a:r>
            <a:r>
              <a:rPr lang="en-US" sz="2000" dirty="0" smtClean="0"/>
              <a:t>,r4</a:t>
            </a:r>
            <a:endParaRPr lang="en-US" sz="2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1676400" y="4933890"/>
            <a:ext cx="952505" cy="40011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</a:t>
            </a:r>
            <a:r>
              <a:rPr lang="en-US" sz="2000" dirty="0" smtClean="0">
                <a:solidFill>
                  <a:schemeClr val="accent1"/>
                </a:solidFill>
              </a:rPr>
              <a:t>WE=0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47857" y="4474029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5562600" y="4495800"/>
            <a:ext cx="457200" cy="655634"/>
          </a:xfrm>
          <a:custGeom>
            <a:avLst/>
            <a:gdLst>
              <a:gd name="connsiteX0" fmla="*/ 0 w 457200"/>
              <a:gd name="connsiteY0" fmla="*/ 424542 h 655634"/>
              <a:gd name="connsiteX1" fmla="*/ 342900 w 457200"/>
              <a:gd name="connsiteY1" fmla="*/ 636814 h 655634"/>
              <a:gd name="connsiteX2" fmla="*/ 457200 w 457200"/>
              <a:gd name="connsiteY2" fmla="*/ 0 h 65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655634">
                <a:moveTo>
                  <a:pt x="0" y="424542"/>
                </a:moveTo>
                <a:cubicBezTo>
                  <a:pt x="133350" y="566056"/>
                  <a:pt x="266700" y="707571"/>
                  <a:pt x="342900" y="636814"/>
                </a:cubicBezTo>
                <a:cubicBezTo>
                  <a:pt x="419100" y="566057"/>
                  <a:pt x="438150" y="283028"/>
                  <a:pt x="457200" y="0"/>
                </a:cubicBezTo>
              </a:path>
            </a:pathLst>
          </a:custGeom>
          <a:noFill/>
          <a:ln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6" grpId="0"/>
      <p:bldP spid="6" grpId="0" animBg="1"/>
      <p:bldP spid="153" grpId="0" animBg="1"/>
      <p:bldP spid="155" grpId="0" animBg="1"/>
      <p:bldP spid="158" grpId="0" animBg="1"/>
      <p:bldP spid="4" grpId="0" animBg="1"/>
      <p:bldP spid="7" grpId="0" animBg="1"/>
      <p:bldP spid="150" grpId="0" animBg="1"/>
      <p:bldP spid="8" grpId="0" animBg="1"/>
      <p:bldP spid="1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stall an instruction in ID stage</a:t>
            </a:r>
          </a:p>
          <a:p>
            <a:pPr lvl="1"/>
            <a:r>
              <a:rPr lang="en-US" dirty="0" smtClean="0"/>
              <a:t>prevent IF/ID pipeline register update</a:t>
            </a:r>
          </a:p>
          <a:p>
            <a:pPr lvl="2"/>
            <a:r>
              <a:rPr lang="en-US" dirty="0" smtClean="0"/>
              <a:t>stalls the ID stage instruction</a:t>
            </a:r>
          </a:p>
          <a:p>
            <a:pPr lvl="1"/>
            <a:r>
              <a:rPr lang="en-US" dirty="0" smtClean="0"/>
              <a:t>convert ID stage </a:t>
            </a:r>
            <a:r>
              <a:rPr lang="en-US" dirty="0" err="1" smtClean="0"/>
              <a:t>instr</a:t>
            </a:r>
            <a:r>
              <a:rPr lang="en-US" dirty="0" smtClean="0"/>
              <a:t> into </a:t>
            </a:r>
            <a:r>
              <a:rPr lang="en-US" dirty="0" smtClean="0">
                <a:solidFill>
                  <a:schemeClr val="accent1"/>
                </a:solidFill>
              </a:rPr>
              <a:t>nop</a:t>
            </a:r>
            <a:r>
              <a:rPr lang="en-US" dirty="0" smtClean="0"/>
              <a:t> for later stages</a:t>
            </a:r>
          </a:p>
          <a:p>
            <a:pPr lvl="2"/>
            <a:r>
              <a:rPr lang="en-US" dirty="0" smtClean="0"/>
              <a:t>innocuous “bubble” passes through pipeline</a:t>
            </a:r>
          </a:p>
          <a:p>
            <a:pPr lvl="1"/>
            <a:r>
              <a:rPr lang="en-US" dirty="0" smtClean="0"/>
              <a:t>prevent PC update</a:t>
            </a:r>
          </a:p>
          <a:p>
            <a:pPr lvl="2"/>
            <a:r>
              <a:rPr lang="en-US" dirty="0" smtClean="0"/>
              <a:t>stalls the next (IF stage) instruction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41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chemeClr val="accent1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Bubbles in pipeline significantly decrease performance.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Recall: MIPS instruction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MIPS instructions are 32 bits long, has 3 formats</a:t>
            </a:r>
          </a:p>
          <a:p>
            <a:endParaRPr lang="en-US" dirty="0" smtClean="0"/>
          </a:p>
          <a:p>
            <a:r>
              <a:rPr lang="en-US" dirty="0" smtClean="0"/>
              <a:t>R-type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I-type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J-type </a:t>
            </a:r>
            <a:endParaRPr lang="en-US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327093"/>
              </p:ext>
            </p:extLst>
          </p:nvPr>
        </p:nvGraphicFramePr>
        <p:xfrm>
          <a:off x="1905000" y="18288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990600"/>
                <a:gridCol w="990600"/>
                <a:gridCol w="1143000"/>
              </a:tblGrid>
              <a:tr h="4572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rd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shamt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func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143375"/>
              </p:ext>
            </p:extLst>
          </p:nvPr>
        </p:nvGraphicFramePr>
        <p:xfrm>
          <a:off x="1905000" y="3581400"/>
          <a:ext cx="6248400" cy="1290320"/>
        </p:xfrm>
        <a:graphic>
          <a:graphicData uri="http://schemas.openxmlformats.org/drawingml/2006/table">
            <a:tbl>
              <a:tblPr/>
              <a:tblGrid>
                <a:gridCol w="1198934"/>
                <a:gridCol w="934666"/>
                <a:gridCol w="990600"/>
                <a:gridCol w="3124200"/>
              </a:tblGrid>
              <a:tr h="76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rt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16 bits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4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06839948"/>
              </p:ext>
            </p:extLst>
          </p:nvPr>
        </p:nvGraphicFramePr>
        <p:xfrm>
          <a:off x="1905000" y="5167020"/>
          <a:ext cx="6248400" cy="1157580"/>
        </p:xfrm>
        <a:graphic>
          <a:graphicData uri="http://schemas.openxmlformats.org/drawingml/2006/table">
            <a:tbl>
              <a:tblPr/>
              <a:tblGrid>
                <a:gridCol w="1143000"/>
                <a:gridCol w="5105400"/>
              </a:tblGrid>
              <a:tr h="1080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olas" pitchFamily="49" charset="0"/>
                        </a:rPr>
                        <a:t>op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olas" pitchFamily="49" charset="0"/>
                        </a:rPr>
                        <a:t>immediate (target address)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olas" pitchFamily="49" charset="0"/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00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</a:rPr>
                        <a:t>6 bits</a:t>
                      </a: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26 bits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9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5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-228600" y="0"/>
            <a:ext cx="9525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Goal: Resolving Data Hazards via Forwarding</a:t>
            </a:r>
            <a:endParaRPr lang="en-US" dirty="0"/>
          </a:p>
        </p:txBody>
      </p:sp>
      <p:sp>
        <p:nvSpPr>
          <p:cNvPr id="24135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to do if data hazard detected?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Wait/Stall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Reorder in Software (SW)</a:t>
            </a:r>
          </a:p>
          <a:p>
            <a:pPr marL="514350" indent="-514350">
              <a:buAutoNum type="alphaUcParenR"/>
            </a:pPr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2438400"/>
            <a:ext cx="3962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638800"/>
          </a:xfrm>
        </p:spPr>
        <p:txBody>
          <a:bodyPr/>
          <a:lstStyle/>
          <a:p>
            <a:r>
              <a:rPr lang="en-US" dirty="0" smtClean="0"/>
              <a:t>Forwarding </a:t>
            </a:r>
            <a:r>
              <a:rPr lang="en-US" dirty="0" smtClean="0">
                <a:solidFill>
                  <a:schemeClr val="accent1"/>
                </a:solidFill>
              </a:rPr>
              <a:t>bypasses</a:t>
            </a:r>
            <a:r>
              <a:rPr lang="en-US" dirty="0" smtClean="0"/>
              <a:t> some pipelined stages forwarding a result to a dependent instruction operand (register).</a:t>
            </a:r>
          </a:p>
          <a:p>
            <a:endParaRPr lang="en-US" dirty="0" smtClean="0"/>
          </a:p>
          <a:p>
            <a:r>
              <a:rPr lang="en-US" dirty="0" smtClean="0"/>
              <a:t>Three types of forwarding/bypass</a:t>
            </a:r>
          </a:p>
          <a:p>
            <a:pPr lvl="1"/>
            <a:r>
              <a:rPr lang="en-US" dirty="0"/>
              <a:t>Forwarding from </a:t>
            </a:r>
            <a:r>
              <a:rPr lang="en-US" dirty="0" smtClean="0"/>
              <a:t>Ex/</a:t>
            </a:r>
            <a:r>
              <a:rPr lang="en-US" dirty="0" err="1" smtClean="0"/>
              <a:t>Mem</a:t>
            </a:r>
            <a:r>
              <a:rPr lang="en-US" dirty="0" smtClean="0"/>
              <a:t> registers to Ex stage (</a:t>
            </a:r>
            <a:r>
              <a:rPr lang="en-US" dirty="0" err="1" smtClean="0"/>
              <a:t>M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 smtClean="0"/>
              <a:t>Ex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Forwarding from </a:t>
            </a:r>
            <a:r>
              <a:rPr lang="en-US" dirty="0" err="1" smtClean="0"/>
              <a:t>Mem</a:t>
            </a:r>
            <a:r>
              <a:rPr lang="en-US" dirty="0" smtClean="0"/>
              <a:t>/WB register to Ex </a:t>
            </a:r>
            <a:r>
              <a:rPr lang="en-US" dirty="0"/>
              <a:t>stage </a:t>
            </a:r>
            <a:r>
              <a:rPr lang="en-US" dirty="0" smtClean="0"/>
              <a:t>(</a:t>
            </a:r>
            <a:r>
              <a:rPr lang="en-US" dirty="0" err="1" smtClean="0"/>
              <a:t>W</a:t>
            </a:r>
            <a:r>
              <a:rPr lang="en-US" dirty="0" err="1" smtClean="0">
                <a:sym typeface="Symbol"/>
              </a:rPr>
              <a:t></a:t>
            </a:r>
            <a:r>
              <a:rPr lang="en-US" dirty="0" err="1"/>
              <a:t>Ex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RegisterFile</a:t>
            </a:r>
            <a:r>
              <a:rPr lang="en-US" dirty="0" smtClean="0"/>
              <a:t> Bypass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7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0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48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49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0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124200" y="1676400"/>
            <a:ext cx="1676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7"/>
            <a:ext cx="12953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>
            <p:custDataLst>
              <p:tags r:id="rId45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sp>
        <p:nvSpPr>
          <p:cNvPr id="128" name="Oval 127"/>
          <p:cNvSpPr/>
          <p:nvPr>
            <p:custDataLst>
              <p:tags r:id="rId46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217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RegisterFile</a:t>
            </a:r>
            <a:r>
              <a:rPr lang="en-US" sz="2000" dirty="0"/>
              <a:t> </a:t>
            </a:r>
            <a:r>
              <a:rPr lang="en-US" sz="2000" dirty="0" smtClean="0"/>
              <a:t>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978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76" grpId="0" animBg="1"/>
      <p:bldP spid="123" grpId="0" animBg="1"/>
      <p:bldP spid="124" grpId="0" animBg="1"/>
      <p:bldP spid="1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096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Ex/MEM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ALU result that is still in MEM stage</a:t>
            </a:r>
          </a:p>
          <a:p>
            <a:pPr lvl="1"/>
            <a:r>
              <a:rPr lang="en-US" dirty="0"/>
              <a:t>Resolve: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a bypass from EX/MEM.D to start of EX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(Ex/M.WE &amp;&amp; EX/</a:t>
            </a:r>
            <a:r>
              <a:rPr lang="en-US" dirty="0" err="1" smtClean="0"/>
              <a:t>M.Rd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ID/</a:t>
            </a:r>
            <a:r>
              <a:rPr lang="en-US" dirty="0" err="1" smtClean="0"/>
              <a:t>Ex.Ra</a:t>
            </a:r>
            <a:r>
              <a:rPr lang="en-US" dirty="0" smtClean="0"/>
              <a:t> == Ex/</a:t>
            </a:r>
            <a:r>
              <a:rPr lang="en-US" dirty="0" err="1" smtClean="0"/>
              <a:t>M.Rd</a:t>
            </a:r>
            <a:r>
              <a:rPr lang="en-US" dirty="0" smtClean="0"/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</p:spTree>
    <p:extLst>
      <p:ext uri="{BB962C8B-B14F-4D97-AF65-F5344CB8AC3E}">
        <p14:creationId xmlns:p14="http://schemas.microsoft.com/office/powerpoint/2010/main" val="203742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1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17591995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201785" y="3886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942969" y="3886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25785" y="3886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34410" y="3886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325985" y="3886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234" y="4648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64418" y="4648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563985" y="4648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55882" y="4648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55449" y="4648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87" name="Straight Connector 86"/>
          <p:cNvCxnSpPr>
            <a:endCxn id="84" idx="1"/>
          </p:cNvCxnSpPr>
          <p:nvPr/>
        </p:nvCxnSpPr>
        <p:spPr>
          <a:xfrm>
            <a:off x="4411585" y="4191000"/>
            <a:ext cx="152400" cy="749588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2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24340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52400" y="609600"/>
            <a:ext cx="8915400" cy="6324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Mem</a:t>
            </a:r>
            <a:r>
              <a:rPr lang="en-US" dirty="0" smtClean="0">
                <a:solidFill>
                  <a:srgbClr val="FFFF00"/>
                </a:solidFill>
              </a:rPr>
              <a:t>/WB </a:t>
            </a:r>
            <a:r>
              <a:rPr lang="en-US" dirty="0">
                <a:solidFill>
                  <a:srgbClr val="FFFF00"/>
                </a:solidFill>
              </a:rPr>
              <a:t>to EX Bypass</a:t>
            </a:r>
          </a:p>
          <a:p>
            <a:pPr lvl="1"/>
            <a:r>
              <a:rPr lang="en-US" dirty="0"/>
              <a:t>EX needs value being written by WB</a:t>
            </a:r>
          </a:p>
          <a:p>
            <a:pPr lvl="1"/>
            <a:r>
              <a:rPr lang="en-US" dirty="0"/>
              <a:t>Resolve: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Add </a:t>
            </a:r>
            <a:r>
              <a:rPr lang="en-US" dirty="0"/>
              <a:t>bypass from WB final value to start of EX </a:t>
            </a:r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How to detect? </a:t>
            </a:r>
            <a:r>
              <a:rPr lang="en-US" dirty="0" smtClean="0"/>
              <a:t>Logic in Ex Stage:</a:t>
            </a:r>
          </a:p>
          <a:p>
            <a:r>
              <a:rPr lang="en-US" dirty="0" smtClean="0"/>
              <a:t>	forward = (M/WB.WE &amp;&amp; M/</a:t>
            </a:r>
            <a:r>
              <a:rPr lang="en-US" dirty="0" err="1" smtClean="0"/>
              <a:t>WB.Rd</a:t>
            </a:r>
            <a:r>
              <a:rPr lang="en-US" dirty="0" smtClean="0"/>
              <a:t> != 0 &amp;&amp;</a:t>
            </a:r>
          </a:p>
          <a:p>
            <a:r>
              <a:rPr lang="en-US" dirty="0"/>
              <a:t>	</a:t>
            </a:r>
            <a:r>
              <a:rPr lang="en-US" dirty="0" smtClean="0"/>
              <a:t>		    ID/</a:t>
            </a:r>
            <a:r>
              <a:rPr lang="en-US" dirty="0" err="1" smtClean="0"/>
              <a:t>Ex.Ra</a:t>
            </a:r>
            <a:r>
              <a:rPr lang="en-US" dirty="0" smtClean="0"/>
              <a:t> == M/</a:t>
            </a:r>
            <a:r>
              <a:rPr lang="en-US" dirty="0" err="1" smtClean="0"/>
              <a:t>WB.Rd</a:t>
            </a:r>
            <a:r>
              <a:rPr lang="en-US" dirty="0"/>
              <a:t> </a:t>
            </a:r>
            <a:r>
              <a:rPr lang="en-US" dirty="0" smtClean="0"/>
              <a:t>&amp;&amp;</a:t>
            </a:r>
          </a:p>
          <a:p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FF00"/>
                </a:solidFill>
              </a:rPr>
              <a:t>not (ID/</a:t>
            </a:r>
            <a:r>
              <a:rPr lang="en-US" dirty="0" err="1" smtClean="0">
                <a:solidFill>
                  <a:srgbClr val="FFFF00"/>
                </a:solidFill>
              </a:rPr>
              <a:t>Ex.WE</a:t>
            </a:r>
            <a:r>
              <a:rPr lang="en-US" dirty="0" smtClean="0">
                <a:solidFill>
                  <a:srgbClr val="FFFF00"/>
                </a:solidFill>
              </a:rPr>
              <a:t> &amp;&amp;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 != 0 &amp;&amp;</a:t>
            </a:r>
          </a:p>
          <a:p>
            <a:r>
              <a:rPr lang="en-US" dirty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		         ID/</a:t>
            </a:r>
            <a:r>
              <a:rPr lang="en-US" dirty="0" err="1" smtClean="0">
                <a:solidFill>
                  <a:srgbClr val="FFFF00"/>
                </a:solidFill>
              </a:rPr>
              <a:t>Ex.Ra</a:t>
            </a:r>
            <a:r>
              <a:rPr lang="en-US" dirty="0" smtClean="0">
                <a:solidFill>
                  <a:srgbClr val="FFFF00"/>
                </a:solidFill>
              </a:rPr>
              <a:t> == Ex/</a:t>
            </a:r>
            <a:r>
              <a:rPr lang="en-US" dirty="0" err="1" smtClean="0">
                <a:solidFill>
                  <a:srgbClr val="FFFF00"/>
                </a:solidFill>
              </a:rPr>
              <a:t>M.Rd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/>
              <a:t>		      || (same for </a:t>
            </a:r>
            <a:r>
              <a:rPr lang="en-US" dirty="0" err="1" smtClean="0"/>
              <a:t>Rb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ular Callout 4" hidden="1"/>
          <p:cNvSpPr/>
          <p:nvPr>
            <p:custDataLst>
              <p:tags r:id="rId3"/>
            </p:custDataLst>
          </p:nvPr>
        </p:nvSpPr>
        <p:spPr>
          <a:xfrm>
            <a:off x="2895600" y="3657600"/>
            <a:ext cx="2590800" cy="6858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“earlier” = started earlier</a:t>
            </a:r>
          </a:p>
          <a:p>
            <a:pPr algn="ctr"/>
            <a:r>
              <a:rPr lang="en-US" dirty="0" smtClean="0">
                <a:solidFill>
                  <a:schemeClr val="accent4"/>
                </a:solidFill>
              </a:rPr>
              <a:t>= stage right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Rounded Rectangular Callout 5" hidden="1"/>
          <p:cNvSpPr/>
          <p:nvPr>
            <p:custDataLst>
              <p:tags r:id="rId4"/>
            </p:custDataLst>
          </p:nvPr>
        </p:nvSpPr>
        <p:spPr>
          <a:xfrm>
            <a:off x="6324600" y="3581400"/>
            <a:ext cx="1752600" cy="381000"/>
          </a:xfrm>
          <a:prstGeom prst="wedgeRoundRectCallout">
            <a:avLst>
              <a:gd name="adj1" fmla="val 9819"/>
              <a:gd name="adj2" fmla="val -81071"/>
              <a:gd name="adj3" fmla="val 16667"/>
            </a:avLst>
          </a:prstGeom>
          <a:noFill/>
          <a:ln w="28575">
            <a:solidFill>
              <a:schemeClr val="accent4">
                <a:alpha val="50196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stage left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Rectangle 6" hidden="1"/>
          <p:cNvSpPr/>
          <p:nvPr>
            <p:custDataLst>
              <p:tags r:id="rId5"/>
            </p:custDataLst>
          </p:nvPr>
        </p:nvSpPr>
        <p:spPr>
          <a:xfrm>
            <a:off x="2362200" y="3124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chemeClr val="accent4"/>
                </a:solidFill>
              </a:rPr>
              <a:t>destination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earlier instruction == source </a:t>
            </a:r>
            <a:r>
              <a:rPr lang="en-US" dirty="0" err="1" smtClean="0">
                <a:solidFill>
                  <a:schemeClr val="accent4"/>
                </a:solidFill>
              </a:rPr>
              <a:t>reg</a:t>
            </a:r>
            <a:r>
              <a:rPr lang="en-US" dirty="0" smtClean="0">
                <a:solidFill>
                  <a:schemeClr val="accent4"/>
                </a:solidFill>
              </a:rPr>
              <a:t> of current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34200" y="6096000"/>
            <a:ext cx="1920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Check pg. 369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</a:t>
            </a:r>
            <a:r>
              <a:rPr lang="en-US" dirty="0" err="1" smtClean="0"/>
              <a:t>Datapath</a:t>
            </a:r>
            <a:r>
              <a:rPr lang="en-US" dirty="0" smtClean="0"/>
              <a:t> 2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48529764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193049" y="3886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934233" y="3886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717049" y="3886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525674" y="3886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317249" y="3886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14498" y="46482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55682" y="46482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76498" y="5181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93649" y="5181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555249" y="46482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347146" y="46482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146713" y="46482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55249" y="5181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93449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172200" y="5181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cxnSp>
        <p:nvCxnSpPr>
          <p:cNvPr id="103" name="Straight Connector 102"/>
          <p:cNvCxnSpPr>
            <a:endCxn id="97" idx="1"/>
          </p:cNvCxnSpPr>
          <p:nvPr/>
        </p:nvCxnSpPr>
        <p:spPr>
          <a:xfrm>
            <a:off x="4402849" y="4191000"/>
            <a:ext cx="152400" cy="749588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101" idx="1"/>
          </p:cNvCxnSpPr>
          <p:nvPr/>
        </p:nvCxnSpPr>
        <p:spPr>
          <a:xfrm>
            <a:off x="5257800" y="4178587"/>
            <a:ext cx="135649" cy="1295401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4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 File Bypass</a:t>
            </a:r>
          </a:p>
          <a:p>
            <a:pPr lvl="1"/>
            <a:r>
              <a:rPr lang="en-US" dirty="0" smtClean="0"/>
              <a:t>Reading a value that is currently being written</a:t>
            </a:r>
          </a:p>
          <a:p>
            <a:r>
              <a:rPr lang="en-US" dirty="0" smtClean="0"/>
              <a:t>Detect:</a:t>
            </a:r>
          </a:p>
          <a:p>
            <a:r>
              <a:rPr lang="en-US" dirty="0" smtClean="0"/>
              <a:t>	</a:t>
            </a:r>
            <a:r>
              <a:rPr lang="en-US" sz="2800" dirty="0" smtClean="0"/>
              <a:t>((Ra == MEM/</a:t>
            </a:r>
            <a:r>
              <a:rPr lang="en-US" sz="2800" dirty="0" err="1" smtClean="0"/>
              <a:t>WB.Rd</a:t>
            </a:r>
            <a:r>
              <a:rPr lang="en-US" sz="2800" dirty="0" smtClean="0"/>
              <a:t>) or (</a:t>
            </a:r>
            <a:r>
              <a:rPr lang="en-US" sz="2800" dirty="0" err="1" smtClean="0"/>
              <a:t>Rb</a:t>
            </a:r>
            <a:r>
              <a:rPr lang="en-US" sz="2800" dirty="0" smtClean="0"/>
              <a:t> == MEM/</a:t>
            </a:r>
            <a:r>
              <a:rPr lang="en-US" sz="2800" dirty="0" err="1" smtClean="0"/>
              <a:t>WB.Rd</a:t>
            </a:r>
            <a:r>
              <a:rPr lang="en-US" sz="2800" dirty="0" smtClean="0"/>
              <a:t>))</a:t>
            </a:r>
            <a:br>
              <a:rPr lang="en-US" sz="2800" dirty="0" smtClean="0"/>
            </a:br>
            <a:r>
              <a:rPr lang="en-US" sz="2800" dirty="0" smtClean="0"/>
              <a:t>	and (WB is writing a register)</a:t>
            </a:r>
          </a:p>
          <a:p>
            <a:r>
              <a:rPr lang="en-US" dirty="0" smtClean="0"/>
              <a:t>Resolve:</a:t>
            </a:r>
          </a:p>
          <a:p>
            <a:r>
              <a:rPr lang="en-US" dirty="0" smtClean="0"/>
              <a:t>	</a:t>
            </a:r>
            <a:r>
              <a:rPr lang="en-US" sz="2800" dirty="0" smtClean="0"/>
              <a:t>Add a bypass around register file (WB to ID)</a:t>
            </a:r>
          </a:p>
          <a:p>
            <a:r>
              <a:rPr lang="en-US" sz="2800" dirty="0" smtClean="0"/>
              <a:t>	</a:t>
            </a:r>
            <a:r>
              <a:rPr lang="en-US" sz="2800" dirty="0" smtClean="0">
                <a:solidFill>
                  <a:schemeClr val="accent1"/>
                </a:solidFill>
              </a:rPr>
              <a:t>Better: (Hack) just negate register file clock</a:t>
            </a:r>
          </a:p>
          <a:p>
            <a:pPr lvl="2"/>
            <a:r>
              <a:rPr lang="en-US" dirty="0" smtClean="0"/>
              <a:t>writes happen at end of first half of each clock cycle</a:t>
            </a:r>
          </a:p>
          <a:p>
            <a:pPr lvl="2"/>
            <a:r>
              <a:rPr lang="en-US" dirty="0" smtClean="0"/>
              <a:t>reads happen during second half of each clock cycle</a:t>
            </a:r>
          </a:p>
        </p:txBody>
      </p:sp>
      <p:pic>
        <p:nvPicPr>
          <p:cNvPr id="18434" name="CP3 Ink 8cac05d1-f8c8-41d4-8d6c-7b8e6c50def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00" y="4343400"/>
            <a:ext cx="8475000" cy="21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28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57200" y="52138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File Bypass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50870513"/>
              </p:ext>
            </p:extLst>
          </p:nvPr>
        </p:nvGraphicFramePr>
        <p:xfrm>
          <a:off x="228601" y="3613605"/>
          <a:ext cx="8762999" cy="3244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9060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00479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651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120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209798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209796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4" name="Freeform 63"/>
          <p:cNvSpPr/>
          <p:nvPr>
            <p:custDataLst>
              <p:tags r:id="rId12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209793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8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4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8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9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0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4" name="Group 110"/>
          <p:cNvGrpSpPr/>
          <p:nvPr>
            <p:custDataLst>
              <p:tags r:id="rId34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5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6" name="TextBox 125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7" name="TextBox 126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8" name="TextBox 127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9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5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8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2133600" y="3810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74784" y="3810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57600" y="3810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466225" y="3810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57800" y="3810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55049" y="459682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96233" y="459682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17049" y="51816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934200" y="51816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495800" y="459682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87697" y="459682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087264" y="459682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W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495800" y="51816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34000" y="51816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112751" y="51816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M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572000" y="571500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313184" y="571500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ID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096000" y="571500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Ex</a:t>
            </a:r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13" name="Straight Connector 112"/>
          <p:cNvCxnSpPr>
            <a:endCxn id="86" idx="1"/>
          </p:cNvCxnSpPr>
          <p:nvPr/>
        </p:nvCxnSpPr>
        <p:spPr>
          <a:xfrm>
            <a:off x="4419598" y="4114800"/>
            <a:ext cx="76202" cy="774413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1" idx="1"/>
            <a:endCxn id="107" idx="1"/>
          </p:cNvCxnSpPr>
          <p:nvPr/>
        </p:nvCxnSpPr>
        <p:spPr>
          <a:xfrm>
            <a:off x="5257800" y="4102388"/>
            <a:ext cx="76200" cy="1371600"/>
          </a:xfrm>
          <a:prstGeom prst="line">
            <a:avLst/>
          </a:prstGeom>
          <a:ln w="25400"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334000" y="4417368"/>
            <a:ext cx="478852" cy="230832"/>
            <a:chOff x="5334000" y="2131368"/>
            <a:chExt cx="478852" cy="230832"/>
          </a:xfrm>
        </p:grpSpPr>
        <p:sp>
          <p:nvSpPr>
            <p:cNvPr id="149" name="Rectangle 148"/>
            <p:cNvSpPr/>
            <p:nvPr/>
          </p:nvSpPr>
          <p:spPr>
            <a:xfrm>
              <a:off x="5334000" y="21313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562600" y="21313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334000" y="6246168"/>
            <a:ext cx="478852" cy="230832"/>
            <a:chOff x="5334000" y="5636568"/>
            <a:chExt cx="478852" cy="230832"/>
          </a:xfrm>
        </p:grpSpPr>
        <p:sp>
          <p:nvSpPr>
            <p:cNvPr id="152" name="Rectangle 151"/>
            <p:cNvSpPr/>
            <p:nvPr/>
          </p:nvSpPr>
          <p:spPr>
            <a:xfrm>
              <a:off x="5334000" y="5636568"/>
              <a:ext cx="250252" cy="2308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562600" y="5636568"/>
              <a:ext cx="250252" cy="2308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2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6934200" y="571500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693876" y="571500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64882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05" grpId="0"/>
      <p:bldP spid="106" grpId="0"/>
      <p:bldP spid="107" grpId="0"/>
      <p:bldP spid="108" grpId="0"/>
      <p:bldP spid="109" grpId="0"/>
      <p:bldP spid="110" grpId="0"/>
      <p:bldP spid="112" grpId="0"/>
      <p:bldP spid="154" grpId="0"/>
      <p:bldP spid="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Recall: MIPS 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R-type: result and </a:t>
            </a:r>
            <a:r>
              <a:rPr lang="en-GB" sz="2400" dirty="0"/>
              <a:t>two </a:t>
            </a:r>
            <a:r>
              <a:rPr lang="en-GB" sz="2400" dirty="0" smtClean="0"/>
              <a:t>source registers, shift amount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I-type:  16-bit immediate with sign/zero extension</a:t>
            </a:r>
            <a:endParaRPr lang="en-GB" sz="2400" dirty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 smtClean="0"/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load/store between registers and memory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 smtClean="0"/>
              <a:t>word, half-word </a:t>
            </a:r>
            <a:r>
              <a:rPr lang="en-GB" sz="2400" dirty="0"/>
              <a:t>and byte operations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Control 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conditional branches: pc-relative addresses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jumps: </a:t>
            </a:r>
            <a:r>
              <a:rPr lang="en-GB" sz="2400" dirty="0" smtClean="0"/>
              <a:t>fixed offsets, register absolute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07423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0472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0981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Example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1892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80610391"/>
              </p:ext>
            </p:extLst>
          </p:nvPr>
        </p:nvGraphicFramePr>
        <p:xfrm>
          <a:off x="152400" y="823721"/>
          <a:ext cx="8762999" cy="580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80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r5,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r6, </a:t>
                      </a:r>
                      <a:r>
                        <a:rPr lang="en-US" sz="2400" baseline="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 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r3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r8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0"/>
          <a:ext cx="6934199" cy="5424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788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33800" y="2286000"/>
            <a:ext cx="1143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000500" y="2857500"/>
            <a:ext cx="2286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076700" y="3543300"/>
            <a:ext cx="36576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6200" y="1219200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r</a:t>
            </a:r>
            <a:r>
              <a:rPr lang="en-US" sz="2400" dirty="0" smtClean="0">
                <a:solidFill>
                  <a:schemeClr val="accent2"/>
                </a:solidFill>
              </a:rPr>
              <a:t>3 = 10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" y="2089429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r</a:t>
            </a:r>
            <a:r>
              <a:rPr lang="en-US" sz="2400" dirty="0" smtClean="0">
                <a:solidFill>
                  <a:schemeClr val="accent1"/>
                </a:solidFill>
              </a:rPr>
              <a:t>3 = 20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39" name="Straight Arrow Connector 38"/>
          <p:cNvCxnSpPr/>
          <p:nvPr>
            <p:custDataLst>
              <p:tags r:id="rId10"/>
            </p:custDataLst>
          </p:nvPr>
        </p:nvCxnSpPr>
        <p:spPr>
          <a:xfrm>
            <a:off x="457200" y="990600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2262" y="60513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Straight Arrow Connector 285"/>
          <p:cNvCxnSpPr/>
          <p:nvPr>
            <p:custDataLst>
              <p:tags r:id="rId1"/>
            </p:custDataLst>
          </p:nvPr>
        </p:nvCxnSpPr>
        <p:spPr>
          <a:xfrm>
            <a:off x="1981200" y="1219200"/>
            <a:ext cx="693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>
            <p:custDataLst>
              <p:tags r:id="rId2"/>
            </p:custDataLst>
          </p:nvPr>
        </p:nvCxnSpPr>
        <p:spPr>
          <a:xfrm rot="5400000">
            <a:off x="-723897" y="3924299"/>
            <a:ext cx="5410199" cy="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Example 2</a:t>
            </a:r>
            <a:endParaRPr lang="en-US" dirty="0"/>
          </a:p>
        </p:txBody>
      </p:sp>
      <p:sp>
        <p:nvSpPr>
          <p:cNvPr id="298" name="TextBox 297"/>
          <p:cNvSpPr txBox="1"/>
          <p:nvPr>
            <p:custDataLst>
              <p:tags r:id="rId4"/>
            </p:custDataLst>
          </p:nvPr>
        </p:nvSpPr>
        <p:spPr>
          <a:xfrm>
            <a:off x="2398414" y="533400"/>
            <a:ext cx="1487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Clock cycle</a:t>
            </a:r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75500207"/>
              </p:ext>
            </p:extLst>
          </p:nvPr>
        </p:nvGraphicFramePr>
        <p:xfrm>
          <a:off x="152400" y="838201"/>
          <a:ext cx="8762999" cy="5867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3672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add r3, r1, r2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sub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lw r6,  4(r3)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or</a:t>
                      </a:r>
                      <a:r>
                        <a:rPr kumimoji="0" lang="en-US" sz="2400" b="0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r5, r3, r5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930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sw</a:t>
                      </a:r>
                      <a:r>
                        <a:rPr 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r6, 12(r3)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356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Table 14" hidden="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981200" y="990601"/>
          <a:ext cx="6934199" cy="5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0067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11=r1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22=r2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r3=33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r5=55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D=?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D=66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r6=66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55=r5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WB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06794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IF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ID</a:t>
                      </a:r>
                      <a:br>
                        <a:rPr lang="en-US" dirty="0" smtClean="0">
                          <a:solidFill>
                            <a:schemeClr val="accent4"/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33=r3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66=r6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EX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4"/>
                          </a:solidFill>
                        </a:rPr>
                        <a:t>MEM</a:t>
                      </a:r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243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4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8" name="Straight Arrow Connector 307" hidden="1"/>
          <p:cNvCxnSpPr/>
          <p:nvPr>
            <p:custDataLst>
              <p:tags r:id="rId7"/>
            </p:custDataLst>
          </p:nvPr>
        </p:nvCxnSpPr>
        <p:spPr>
          <a:xfrm rot="16200000" flipH="1">
            <a:off x="3771900" y="2095500"/>
            <a:ext cx="10668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 hidden="1"/>
          <p:cNvCxnSpPr/>
          <p:nvPr>
            <p:custDataLst>
              <p:tags r:id="rId8"/>
            </p:custDataLst>
          </p:nvPr>
        </p:nvCxnSpPr>
        <p:spPr>
          <a:xfrm rot="16200000" flipH="1">
            <a:off x="4114800" y="2514600"/>
            <a:ext cx="19050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 hidden="1"/>
          <p:cNvCxnSpPr/>
          <p:nvPr>
            <p:custDataLst>
              <p:tags r:id="rId9"/>
            </p:custDataLst>
          </p:nvPr>
        </p:nvCxnSpPr>
        <p:spPr>
          <a:xfrm rot="16200000" flipH="1">
            <a:off x="4915694" y="3544094"/>
            <a:ext cx="1980406" cy="75406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 hidden="1"/>
          <p:cNvCxnSpPr/>
          <p:nvPr>
            <p:custDataLst>
              <p:tags r:id="rId10"/>
            </p:custDataLst>
          </p:nvPr>
        </p:nvCxnSpPr>
        <p:spPr>
          <a:xfrm rot="16200000" flipH="1">
            <a:off x="5638800" y="4648200"/>
            <a:ext cx="2057400" cy="76200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 hidden="1"/>
          <p:cNvCxnSpPr/>
          <p:nvPr>
            <p:custDataLst>
              <p:tags r:id="rId11"/>
            </p:custDataLst>
          </p:nvPr>
        </p:nvCxnSpPr>
        <p:spPr>
          <a:xfrm rot="16200000" flipH="1">
            <a:off x="4458494" y="3086894"/>
            <a:ext cx="2895600" cy="74612"/>
          </a:xfrm>
          <a:prstGeom prst="straightConnector1">
            <a:avLst/>
          </a:prstGeom>
          <a:ln w="41275">
            <a:solidFill>
              <a:schemeClr val="accent4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3600" y="137606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74784" y="1376065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3657600" y="1376065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466225" y="1376065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1376065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955049" y="254389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IF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6233" y="2543890"/>
            <a:ext cx="542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ID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4495800" y="2543890"/>
            <a:ext cx="562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5287697" y="2543890"/>
            <a:ext cx="535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7264" y="2543890"/>
            <a:ext cx="550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</a:t>
            </a:r>
            <a:endParaRPr lang="en-US" sz="3200" dirty="0"/>
          </a:p>
        </p:txBody>
      </p:sp>
      <p:cxnSp>
        <p:nvCxnSpPr>
          <p:cNvPr id="35" name="Straight Arrow Connector 34"/>
          <p:cNvCxnSpPr/>
          <p:nvPr>
            <p:custDataLst>
              <p:tags r:id="rId12"/>
            </p:custDataLst>
          </p:nvPr>
        </p:nvCxnSpPr>
        <p:spPr>
          <a:xfrm>
            <a:off x="457200" y="842665"/>
            <a:ext cx="1028700" cy="1588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62262" y="45720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time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3429000"/>
            <a:ext cx="175260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" y="5486400"/>
            <a:ext cx="1752605" cy="584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" grpId="0" animBg="1"/>
      <p:bldP spid="5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Tricky Example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76201" y="2209004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1828804" y="2209002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38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5605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4495802" y="2208999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0401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003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4603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1406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3404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6629402" y="2208999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7602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003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198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003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0402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003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003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002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0403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16200000">
            <a:off x="2743202" y="2361404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1" y="1523202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5410204" y="2818603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199" y="1828001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7543801" y="2818602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0" y="1828001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629400" y="1980403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" y="2132803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229601" y="1828003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1"/>
            </p:custDataLst>
          </p:nvPr>
        </p:nvGrpSpPr>
        <p:grpSpPr>
          <a:xfrm>
            <a:off x="1752600" y="1447005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62" name="Rectangle 1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2400" y="1980406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962400" y="1142206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3124200" y="1675606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3352800" y="2285205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581400" y="2056605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3124200" y="2513804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 flipV="1">
            <a:off x="3581400" y="913606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6096000" y="913606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3352800" y="1447006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352800" y="1599406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3581400" y="1218406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581400" y="913604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581400" y="1218406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/>
          <p:nvPr>
            <p:custDataLst>
              <p:tags r:id="rId45"/>
            </p:custDataLst>
          </p:nvPr>
        </p:nvCxnSpPr>
        <p:spPr>
          <a:xfrm rot="5400000">
            <a:off x="457200" y="5257006"/>
            <a:ext cx="32004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Table 128"/>
          <p:cNvGraphicFramePr>
            <a:graphicFrameLocks noGrp="1"/>
          </p:cNvGraphicFramePr>
          <p:nvPr>
            <p:custDataLst>
              <p:tags r:id="rId46"/>
            </p:custDataLst>
            <p:extLst>
              <p:ext uri="{D42A27DB-BD31-4B8C-83A1-F6EECF244321}">
                <p14:modId xmlns:p14="http://schemas.microsoft.com/office/powerpoint/2010/main" val="922183252"/>
              </p:ext>
            </p:extLst>
          </p:nvPr>
        </p:nvGraphicFramePr>
        <p:xfrm>
          <a:off x="228601" y="3656807"/>
          <a:ext cx="8762999" cy="320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add r1, r1, r2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r1, r1, r3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56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r1, r4,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71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0" name="Straight Arrow Connector 129"/>
          <p:cNvCxnSpPr/>
          <p:nvPr>
            <p:custDataLst>
              <p:tags r:id="rId47"/>
            </p:custDataLst>
          </p:nvPr>
        </p:nvCxnSpPr>
        <p:spPr>
          <a:xfrm>
            <a:off x="2057407" y="3655218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513803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761206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761206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761206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761206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2056606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30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Forwarding Datapath</a:t>
            </a:r>
            <a:endParaRPr lang="en-US" dirty="0"/>
          </a:p>
        </p:txBody>
      </p:sp>
      <p:sp>
        <p:nvSpPr>
          <p:cNvPr id="77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-761999" y="3047998"/>
            <a:ext cx="39624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9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990604" y="3047996"/>
            <a:ext cx="39624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1" name="Line 4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14601" y="25145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Line 4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514601" y="1676399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3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36576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84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257800" y="1981195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19599" y="2209797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6" name="Freeform 85"/>
          <p:cNvSpPr/>
          <p:nvPr>
            <p:custDataLst>
              <p:tags r:id="rId9"/>
            </p:custDataLst>
          </p:nvPr>
        </p:nvSpPr>
        <p:spPr>
          <a:xfrm>
            <a:off x="4800600" y="1295397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114800" y="2362200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124200" y="3124198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9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16200000">
            <a:off x="5791202" y="3047994"/>
            <a:ext cx="39624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0" name="Rectangle 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8400" y="2438396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1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6200000">
            <a:off x="2743202" y="2971797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2" name="Line 4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4114800" y="1523992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3" name="Line 4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648200" y="2590797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4" name="Line 4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791200" y="1981196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791200" y="2971797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6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7086600" y="2971797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7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7924801" y="29717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8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7924801" y="1981197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458201" y="2514597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2" name="Text Box 1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16200000">
            <a:off x="2743202" y="2362198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16200000">
            <a:off x="2743201" y="1523996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4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5410204" y="2819397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5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5410199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6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7543801" y="2819396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7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7543800" y="1828795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8" name="Line 43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6629400" y="1981197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09" name="Rectangle 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52400" y="2133597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0" name="Rectangle 1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229601" y="1828797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2" name="Group 110"/>
          <p:cNvGrpSpPr/>
          <p:nvPr>
            <p:custDataLst>
              <p:tags r:id="rId32"/>
            </p:custDataLst>
          </p:nvPr>
        </p:nvGrpSpPr>
        <p:grpSpPr>
          <a:xfrm>
            <a:off x="1752600" y="1447799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12" name="Rectangle 22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13" name="TextBox 112"/>
            <p:cNvSpPr txBox="1"/>
            <p:nvPr>
              <p:custDataLst>
                <p:tags r:id="rId62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4" name="TextBox 113"/>
            <p:cNvSpPr txBox="1"/>
            <p:nvPr>
              <p:custDataLst>
                <p:tags r:id="rId63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15" name="TextBox 114"/>
            <p:cNvSpPr txBox="1"/>
            <p:nvPr>
              <p:custDataLst>
                <p:tags r:id="rId64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54" name="Text Box 1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6200000">
            <a:off x="54101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6200000">
            <a:off x="7543799" y="35813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6200000">
            <a:off x="2743209" y="38100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Rb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6200000">
            <a:off x="5410199" y="41148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6200000">
            <a:off x="7543800" y="4114801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WE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6200000">
            <a:off x="5410200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6200000">
            <a:off x="2743209" y="4343400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Ra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6200000">
            <a:off x="7543798" y="4648199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MC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2" name="Rectangle 1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962400" y="1981200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962400" y="11430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124200" y="1676400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352800" y="2285999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581400" y="2057399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124200" y="2514598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3581400" y="914400"/>
            <a:ext cx="2514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6096000" y="914400"/>
            <a:ext cx="0" cy="10668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6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V="1">
            <a:off x="3352800" y="1447800"/>
            <a:ext cx="6096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6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352800" y="1600200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3581400" y="1219200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V="1">
            <a:off x="3581400" y="914398"/>
            <a:ext cx="0" cy="114300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V="1">
            <a:off x="3581400" y="1219200"/>
            <a:ext cx="381000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Line 43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8839200" y="762000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9" name="Line 43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1523999" y="762000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0" name="Line 43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V="1">
            <a:off x="3352800" y="762000"/>
            <a:ext cx="0" cy="152400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1" name="Line 4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1524000" y="762000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Line 4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524000" y="2057400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3" name="SMARTInkAnnotation320"/>
          <p:cNvSpPr/>
          <p:nvPr/>
        </p:nvSpPr>
        <p:spPr>
          <a:xfrm>
            <a:off x="7955280" y="42367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7620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>
            <p:custDataLst>
              <p:tags r:id="rId59"/>
            </p:custDataLst>
          </p:nvPr>
        </p:nvSpPr>
        <p:spPr>
          <a:xfrm>
            <a:off x="3731260" y="4025897"/>
            <a:ext cx="993140" cy="92710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forward</a:t>
            </a:r>
            <a:br>
              <a:rPr lang="en-US" sz="2000" dirty="0" smtClean="0"/>
            </a:br>
            <a:r>
              <a:rPr lang="en-US" sz="2000" dirty="0" smtClean="0"/>
              <a:t>unit</a:t>
            </a:r>
            <a:endParaRPr lang="en-US" sz="2000" dirty="0"/>
          </a:p>
        </p:txBody>
      </p:sp>
      <p:sp>
        <p:nvSpPr>
          <p:cNvPr id="74" name="Oval 73"/>
          <p:cNvSpPr/>
          <p:nvPr>
            <p:custDataLst>
              <p:tags r:id="rId60"/>
            </p:custDataLst>
          </p:nvPr>
        </p:nvSpPr>
        <p:spPr>
          <a:xfrm>
            <a:off x="1524000" y="3657598"/>
            <a:ext cx="1066802" cy="91440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sz="2000" dirty="0" smtClean="0"/>
              <a:t>detect</a:t>
            </a:r>
            <a:br>
              <a:rPr lang="en-US" sz="2000" dirty="0" smtClean="0"/>
            </a:br>
            <a:r>
              <a:rPr lang="en-US" sz="2000" dirty="0" smtClean="0"/>
              <a:t>hazard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5534561"/>
            <a:ext cx="63687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Three types of forwarding/bypass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Ex/</a:t>
            </a:r>
            <a:r>
              <a:rPr lang="en-US" sz="2000" dirty="0" err="1"/>
              <a:t>Mem</a:t>
            </a:r>
            <a:r>
              <a:rPr lang="en-US" sz="2000" dirty="0"/>
              <a:t> registers to Ex stage (</a:t>
            </a:r>
            <a:r>
              <a:rPr lang="en-US" sz="2000" dirty="0" err="1" smtClean="0"/>
              <a:t>M</a:t>
            </a:r>
            <a:r>
              <a:rPr lang="en-US" sz="2000" dirty="0" err="1" smtClean="0">
                <a:sym typeface="Symbol"/>
              </a:rPr>
              <a:t></a:t>
            </a:r>
            <a:r>
              <a:rPr lang="en-US" sz="2000" dirty="0" err="1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Forwarding from </a:t>
            </a:r>
            <a:r>
              <a:rPr lang="en-US" sz="2000" dirty="0" err="1"/>
              <a:t>Mem</a:t>
            </a:r>
            <a:r>
              <a:rPr lang="en-US" sz="2000" dirty="0"/>
              <a:t>/WB register to Ex stage (</a:t>
            </a:r>
            <a:r>
              <a:rPr lang="en-US" sz="2000" dirty="0" smtClean="0"/>
              <a:t>W</a:t>
            </a:r>
            <a:r>
              <a:rPr lang="en-US" sz="2000" dirty="0">
                <a:sym typeface="Symbol"/>
              </a:rPr>
              <a:t>  </a:t>
            </a:r>
            <a:r>
              <a:rPr lang="en-US" sz="2000" dirty="0" smtClean="0"/>
              <a:t>Ex</a:t>
            </a:r>
            <a:r>
              <a:rPr lang="en-US" sz="2000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Register File Bypass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63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IF/ID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667000" y="518160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ID/Ex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334000" y="5181600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Ex/</a:t>
            </a:r>
            <a:r>
              <a:rPr lang="en-US" dirty="0" err="1" smtClean="0"/>
              <a:t>Mem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66994" y="51816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</a:t>
            </a:r>
            <a:r>
              <a:rPr lang="en-US" dirty="0" smtClean="0"/>
              <a:t>/WB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8958" y="3505198"/>
            <a:ext cx="1288443" cy="656470"/>
            <a:chOff x="4578958" y="3505198"/>
            <a:chExt cx="1288443" cy="656470"/>
          </a:xfrm>
        </p:grpSpPr>
        <p:sp>
          <p:nvSpPr>
            <p:cNvPr id="7" name="Oval 6"/>
            <p:cNvSpPr/>
            <p:nvPr/>
          </p:nvSpPr>
          <p:spPr>
            <a:xfrm>
              <a:off x="5486400" y="3505198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7" idx="2"/>
              <a:endCxn id="71" idx="7"/>
            </p:cNvCxnSpPr>
            <p:nvPr/>
          </p:nvCxnSpPr>
          <p:spPr>
            <a:xfrm flipH="1">
              <a:off x="4578958" y="3733799"/>
              <a:ext cx="907442" cy="42786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648200" y="4038600"/>
            <a:ext cx="1219201" cy="457202"/>
            <a:chOff x="4648200" y="4038600"/>
            <a:chExt cx="1219201" cy="457202"/>
          </a:xfrm>
        </p:grpSpPr>
        <p:sp>
          <p:nvSpPr>
            <p:cNvPr id="100" name="Oval 99"/>
            <p:cNvSpPr/>
            <p:nvPr/>
          </p:nvSpPr>
          <p:spPr>
            <a:xfrm>
              <a:off x="5486398" y="4038600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100" idx="2"/>
            </p:cNvCxnSpPr>
            <p:nvPr/>
          </p:nvCxnSpPr>
          <p:spPr>
            <a:xfrm flipH="1">
              <a:off x="4648200" y="4267201"/>
              <a:ext cx="838198" cy="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819399" y="3733796"/>
            <a:ext cx="1057303" cy="457202"/>
            <a:chOff x="2819399" y="3733796"/>
            <a:chExt cx="1057303" cy="457202"/>
          </a:xfrm>
        </p:grpSpPr>
        <p:sp>
          <p:nvSpPr>
            <p:cNvPr id="122" name="Oval 121"/>
            <p:cNvSpPr/>
            <p:nvPr/>
          </p:nvSpPr>
          <p:spPr>
            <a:xfrm>
              <a:off x="2819399" y="3733796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22" idx="6"/>
              <a:endCxn id="71" idx="1"/>
            </p:cNvCxnSpPr>
            <p:nvPr/>
          </p:nvCxnSpPr>
          <p:spPr>
            <a:xfrm>
              <a:off x="3200400" y="3962397"/>
              <a:ext cx="676302" cy="19927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819397" y="4267198"/>
            <a:ext cx="911863" cy="457202"/>
            <a:chOff x="2819397" y="4267198"/>
            <a:chExt cx="911863" cy="457202"/>
          </a:xfrm>
        </p:grpSpPr>
        <p:sp>
          <p:nvSpPr>
            <p:cNvPr id="126" name="Oval 125"/>
            <p:cNvSpPr/>
            <p:nvPr/>
          </p:nvSpPr>
          <p:spPr>
            <a:xfrm>
              <a:off x="2819397" y="4267198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6" idx="6"/>
              <a:endCxn id="71" idx="2"/>
            </p:cNvCxnSpPr>
            <p:nvPr/>
          </p:nvCxnSpPr>
          <p:spPr>
            <a:xfrm flipV="1">
              <a:off x="3200400" y="4489449"/>
              <a:ext cx="530860" cy="635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702630" y="3505200"/>
            <a:ext cx="3298370" cy="1257913"/>
            <a:chOff x="4702630" y="3505200"/>
            <a:chExt cx="3298370" cy="1257913"/>
          </a:xfrm>
        </p:grpSpPr>
        <p:sp>
          <p:nvSpPr>
            <p:cNvPr id="101" name="Oval 100"/>
            <p:cNvSpPr/>
            <p:nvPr/>
          </p:nvSpPr>
          <p:spPr>
            <a:xfrm>
              <a:off x="7619999" y="3505200"/>
              <a:ext cx="381001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702630" y="3658944"/>
              <a:ext cx="2971800" cy="1104169"/>
            </a:xfrm>
            <a:custGeom>
              <a:avLst/>
              <a:gdLst>
                <a:gd name="connsiteX0" fmla="*/ 2922814 w 3031347"/>
                <a:gd name="connsiteY0" fmla="*/ 80299 h 1104169"/>
                <a:gd name="connsiteX1" fmla="*/ 2857500 w 3031347"/>
                <a:gd name="connsiteY1" fmla="*/ 96627 h 1104169"/>
                <a:gd name="connsiteX2" fmla="*/ 1289957 w 3031347"/>
                <a:gd name="connsiteY2" fmla="*/ 1043685 h 1104169"/>
                <a:gd name="connsiteX3" fmla="*/ 0 w 3031347"/>
                <a:gd name="connsiteY3" fmla="*/ 929385 h 11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1347" h="1104169">
                  <a:moveTo>
                    <a:pt x="2922814" y="80299"/>
                  </a:moveTo>
                  <a:cubicBezTo>
                    <a:pt x="3026228" y="8181"/>
                    <a:pt x="3129643" y="-63937"/>
                    <a:pt x="2857500" y="96627"/>
                  </a:cubicBezTo>
                  <a:cubicBezTo>
                    <a:pt x="2585357" y="257191"/>
                    <a:pt x="1766207" y="904892"/>
                    <a:pt x="1289957" y="1043685"/>
                  </a:cubicBezTo>
                  <a:cubicBezTo>
                    <a:pt x="813707" y="1182478"/>
                    <a:pt x="406853" y="1055931"/>
                    <a:pt x="0" y="929385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4" y="4038602"/>
            <a:ext cx="3477986" cy="1159652"/>
            <a:chOff x="4523014" y="4038602"/>
            <a:chExt cx="3477986" cy="1159652"/>
          </a:xfrm>
        </p:grpSpPr>
        <p:sp>
          <p:nvSpPr>
            <p:cNvPr id="111" name="Oval 110"/>
            <p:cNvSpPr/>
            <p:nvPr/>
          </p:nvSpPr>
          <p:spPr>
            <a:xfrm>
              <a:off x="7619997" y="4038602"/>
              <a:ext cx="381003" cy="45720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523014" y="4327071"/>
              <a:ext cx="3151415" cy="871183"/>
            </a:xfrm>
            <a:custGeom>
              <a:avLst/>
              <a:gdLst>
                <a:gd name="connsiteX0" fmla="*/ 3151415 w 3151415"/>
                <a:gd name="connsiteY0" fmla="*/ 0 h 871183"/>
                <a:gd name="connsiteX1" fmla="*/ 1126672 w 3151415"/>
                <a:gd name="connsiteY1" fmla="*/ 849086 h 871183"/>
                <a:gd name="connsiteX2" fmla="*/ 0 w 3151415"/>
                <a:gd name="connsiteY2" fmla="*/ 538843 h 87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1415" h="871183">
                  <a:moveTo>
                    <a:pt x="3151415" y="0"/>
                  </a:moveTo>
                  <a:cubicBezTo>
                    <a:pt x="2401661" y="379639"/>
                    <a:pt x="1651908" y="759279"/>
                    <a:pt x="1126672" y="849086"/>
                  </a:cubicBezTo>
                  <a:cubicBezTo>
                    <a:pt x="601436" y="938893"/>
                    <a:pt x="300718" y="738868"/>
                    <a:pt x="0" y="538843"/>
                  </a:cubicBezTo>
                </a:path>
              </a:pathLst>
            </a:custGeom>
            <a:noFill/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4038600" y="2628327"/>
            <a:ext cx="0" cy="1486471"/>
          </a:xfrm>
          <a:prstGeom prst="line">
            <a:avLst/>
          </a:prstGeom>
          <a:ln w="254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038600" y="1676400"/>
            <a:ext cx="189230" cy="2349497"/>
            <a:chOff x="4038600" y="1676400"/>
            <a:chExt cx="189230" cy="2349497"/>
          </a:xfrm>
        </p:grpSpPr>
        <p:cxnSp>
          <p:nvCxnSpPr>
            <p:cNvPr id="33" name="Straight Connector 32"/>
            <p:cNvCxnSpPr>
              <a:stCxn id="71" idx="0"/>
            </p:cNvCxnSpPr>
            <p:nvPr/>
          </p:nvCxnSpPr>
          <p:spPr>
            <a:xfrm flipV="1">
              <a:off x="4227830" y="1893331"/>
              <a:ext cx="0" cy="213256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4038600" y="1676400"/>
              <a:ext cx="0" cy="22860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038600" y="1893331"/>
              <a:ext cx="18923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923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2" grpId="0" animBg="1"/>
      <p:bldP spid="73" grpId="0" animBg="1"/>
      <p:bldP spid="76" grpId="0" animBg="1"/>
      <p:bldP spid="123" grpId="0" animBg="1"/>
      <p:bldP spid="124" grpId="0" animBg="1"/>
      <p:bldP spid="1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hazards occur when a operand (register)  depends on the result of a previous instruction that may not be computed yet.  A pipelined processor needs to detect data hazards.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Stalling, preventing a dependent instruction from advancing, is one way to resolve data hazards.  Stalling introduces NOPs (“bubbles”) into a pipeline.  Introduce NOPs by (1) preventing the PC from updating, (2) preventing writes to IF/ID registers from changing, and (3) preventing writes to memory and register file.  Bubbles (</a:t>
            </a:r>
            <a:r>
              <a:rPr lang="en-US" sz="2400" dirty="0" err="1" smtClean="0">
                <a:solidFill>
                  <a:schemeClr val="bg1"/>
                </a:solidFill>
              </a:rPr>
              <a:t>nops</a:t>
            </a:r>
            <a:r>
              <a:rPr lang="en-US" sz="2400" dirty="0" smtClean="0">
                <a:solidFill>
                  <a:schemeClr val="bg1"/>
                </a:solidFill>
              </a:rPr>
              <a:t>) in pipeline significantly decrease performance.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Forwarding bypasses some pipelined stages forwarding a result to a dependent instruction operand (register</a:t>
            </a:r>
            <a:r>
              <a:rPr lang="en-US" sz="2400" dirty="0" smtClean="0">
                <a:solidFill>
                  <a:schemeClr val="accent1"/>
                </a:solidFill>
              </a:rPr>
              <a:t>).  Better performance than stalling.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533400"/>
            <a:ext cx="9067800" cy="6324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Prelim1: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next Tuesday, February </a:t>
            </a:r>
            <a:r>
              <a:rPr lang="en-US" sz="2800" dirty="0" smtClean="0">
                <a:solidFill>
                  <a:schemeClr val="accent1"/>
                </a:solidFill>
              </a:rPr>
              <a:t>26</a:t>
            </a:r>
            <a:r>
              <a:rPr lang="en-US" sz="2800" baseline="30000" dirty="0" smtClean="0">
                <a:solidFill>
                  <a:schemeClr val="accent1"/>
                </a:solidFill>
              </a:rPr>
              <a:t>th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in </a:t>
            </a:r>
            <a:r>
              <a:rPr lang="en-US" sz="2800" dirty="0" smtClean="0">
                <a:solidFill>
                  <a:srgbClr val="FFFF00"/>
                </a:solidFill>
              </a:rPr>
              <a:t>evening</a:t>
            </a:r>
            <a:endParaRPr lang="en-US" sz="2800" dirty="0">
              <a:solidFill>
                <a:srgbClr val="FFFF00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Time</a:t>
            </a:r>
            <a:r>
              <a:rPr lang="en-US" sz="2400" dirty="0" smtClean="0"/>
              <a:t>: We </a:t>
            </a:r>
            <a:r>
              <a:rPr lang="en-US" sz="2400" dirty="0"/>
              <a:t>will start at </a:t>
            </a:r>
            <a:r>
              <a:rPr lang="en-US" sz="2400" dirty="0" smtClean="0">
                <a:solidFill>
                  <a:srgbClr val="FFFF00"/>
                </a:solidFill>
              </a:rPr>
              <a:t>7:30pm </a:t>
            </a:r>
            <a:r>
              <a:rPr lang="en-US" sz="2400" dirty="0">
                <a:solidFill>
                  <a:srgbClr val="FFFF00"/>
                </a:solidFill>
              </a:rPr>
              <a:t>sharp</a:t>
            </a:r>
            <a:r>
              <a:rPr lang="en-US" sz="2400" dirty="0"/>
              <a:t>, so come </a:t>
            </a:r>
            <a:r>
              <a:rPr lang="en-US" sz="2400" dirty="0" smtClean="0"/>
              <a:t>early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Prelim Review: This </a:t>
            </a:r>
            <a:r>
              <a:rPr lang="en-US" sz="2400" dirty="0" err="1" smtClean="0">
                <a:solidFill>
                  <a:schemeClr val="accent1"/>
                </a:solidFill>
              </a:rPr>
              <a:t>Thur</a:t>
            </a:r>
            <a:r>
              <a:rPr lang="en-US" sz="2400" dirty="0" smtClean="0">
                <a:solidFill>
                  <a:schemeClr val="accent1"/>
                </a:solidFill>
              </a:rPr>
              <a:t> 6-8pm in Upson B14 and</a:t>
            </a:r>
            <a:r>
              <a:rPr lang="en-US" sz="2400" dirty="0" smtClean="0">
                <a:solidFill>
                  <a:schemeClr val="accent1"/>
                </a:solidFill>
              </a:rPr>
              <a:t> Fri</a:t>
            </a:r>
            <a:r>
              <a:rPr lang="en-US" sz="2400" dirty="0" smtClean="0">
                <a:solidFill>
                  <a:schemeClr val="accent1"/>
                </a:solidFill>
              </a:rPr>
              <a:t>, </a:t>
            </a:r>
            <a:r>
              <a:rPr lang="en-US" sz="2400" dirty="0" smtClean="0">
                <a:solidFill>
                  <a:schemeClr val="accent1"/>
                </a:solidFill>
              </a:rPr>
              <a:t>5-7pm in Phillips 203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endParaRPr lang="en-US" sz="2400" dirty="0">
              <a:solidFill>
                <a:schemeClr val="accent1"/>
              </a:solidFill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Closed </a:t>
            </a:r>
            <a:r>
              <a:rPr lang="en-US" sz="2400" dirty="0" smtClean="0">
                <a:solidFill>
                  <a:srgbClr val="FFFF00"/>
                </a:solidFill>
              </a:rPr>
              <a:t>Book</a:t>
            </a:r>
            <a:endParaRPr lang="en-US" sz="2400" dirty="0"/>
          </a:p>
          <a:p>
            <a:pPr marL="1031875" lvl="2" indent="-457200">
              <a:buFont typeface="Arial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annot </a:t>
            </a:r>
            <a:r>
              <a:rPr lang="en-US" sz="2000" dirty="0"/>
              <a:t>use electronic device or outside material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/>
              <a:t>Practice prelims are online in CMS</a:t>
            </a:r>
          </a:p>
          <a:p>
            <a:pPr marL="573088" lvl="1" indent="-457200">
              <a:buFont typeface="Arial"/>
              <a:buChar char="•"/>
            </a:pPr>
            <a:r>
              <a:rPr lang="en-US" sz="2400" dirty="0" smtClean="0"/>
              <a:t>Material covered </a:t>
            </a:r>
            <a:r>
              <a:rPr lang="en-US" sz="2400" dirty="0" smtClean="0">
                <a:solidFill>
                  <a:schemeClr val="accent1"/>
                </a:solidFill>
              </a:rPr>
              <a:t>everything up to end of this week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Appendix </a:t>
            </a:r>
            <a:r>
              <a:rPr lang="en-US" sz="2000" dirty="0"/>
              <a:t>C (logic, gates, FSMs, memory, ALUs</a:t>
            </a:r>
            <a:r>
              <a:rPr lang="en-US" sz="2000" dirty="0" smtClean="0"/>
              <a:t>) 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4 (pipelined [and non-pipeline] MIPS processor with hazards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Chapters 2 (Numbers / Arithmetic, simple MIPS instructions)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Chapter </a:t>
            </a:r>
            <a:r>
              <a:rPr lang="en-US" sz="2000" dirty="0"/>
              <a:t>1 (Performance</a:t>
            </a:r>
            <a:r>
              <a:rPr lang="en-US" sz="2000" dirty="0" smtClean="0"/>
              <a:t>)</a:t>
            </a:r>
          </a:p>
          <a:p>
            <a:pPr marL="1031875" lvl="2" indent="-457200">
              <a:buFont typeface="Arial"/>
              <a:buChar char="•"/>
            </a:pPr>
            <a:r>
              <a:rPr lang="en-US" sz="2000" dirty="0" smtClean="0"/>
              <a:t>HW1</a:t>
            </a:r>
            <a:r>
              <a:rPr lang="en-US" sz="2000" dirty="0"/>
              <a:t>, HW2, </a:t>
            </a:r>
            <a:r>
              <a:rPr lang="en-US" sz="2000" dirty="0" smtClean="0"/>
              <a:t>Lab</a:t>
            </a:r>
            <a:r>
              <a:rPr lang="en-US" sz="2000" dirty="0"/>
              <a:t>0</a:t>
            </a:r>
            <a:r>
              <a:rPr lang="en-US" sz="2000" dirty="0" smtClean="0"/>
              <a:t>, Lab1, Lab2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CP3 Ink 98969b0d-39dd-45bf-8f5e-eb77e47295d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94260"/>
            <a:ext cx="135600" cy="1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8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en-US" sz="2800" dirty="0" smtClean="0"/>
              <a:t>HW2 </a:t>
            </a:r>
            <a:r>
              <a:rPr lang="en-US" sz="2800" dirty="0" smtClean="0"/>
              <a:t>is </a:t>
            </a:r>
            <a:r>
              <a:rPr lang="en-US" sz="2800" dirty="0" smtClean="0"/>
              <a:t> due tomorrow</a:t>
            </a:r>
            <a:endParaRPr lang="en-US" sz="2800" dirty="0" smtClean="0"/>
          </a:p>
          <a:p>
            <a:pPr lvl="1"/>
            <a:r>
              <a:rPr lang="en-US" sz="2400" b="1" i="1" dirty="0" smtClean="0">
                <a:solidFill>
                  <a:schemeClr val="accent1"/>
                </a:solidFill>
              </a:rPr>
              <a:t>Fill out Survey online</a:t>
            </a:r>
            <a:r>
              <a:rPr lang="en-US" sz="2400" dirty="0" smtClean="0">
                <a:solidFill>
                  <a:schemeClr val="accent1"/>
                </a:solidFill>
              </a:rPr>
              <a:t>.   Receive credit/points on homework for survey:</a:t>
            </a:r>
          </a:p>
          <a:p>
            <a:pPr lvl="1"/>
            <a:r>
              <a:rPr lang="en-US" sz="2400" dirty="0" smtClean="0"/>
              <a:t>Should have received email from Kathryn </a:t>
            </a:r>
            <a:r>
              <a:rPr lang="en-US" sz="2400" dirty="0" err="1" smtClean="0"/>
              <a:t>Dimiduk</a:t>
            </a:r>
            <a:endParaRPr lang="en-US" sz="2400" dirty="0" smtClean="0"/>
          </a:p>
          <a:p>
            <a:pPr lvl="1"/>
            <a:r>
              <a:rPr lang="en-US" sz="2400" dirty="0" smtClean="0"/>
              <a:t>Survey is anonymous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Project1 (PA1) due  week after prelim</a:t>
            </a:r>
            <a:endParaRPr lang="en-US" sz="2800" dirty="0"/>
          </a:p>
          <a:p>
            <a:pPr lvl="1"/>
            <a:r>
              <a:rPr lang="en-US" sz="2400" dirty="0" smtClean="0"/>
              <a:t>Continue working diligently.  Use design doc momentum</a:t>
            </a:r>
          </a:p>
          <a:p>
            <a:pPr lvl="1"/>
            <a:endParaRPr lang="en-US" sz="2400" dirty="0"/>
          </a:p>
          <a:p>
            <a:r>
              <a:rPr lang="en-US" sz="2800" dirty="0" smtClean="0">
                <a:solidFill>
                  <a:srgbClr val="FFFF00"/>
                </a:solidFill>
              </a:rPr>
              <a:t>Save your work!</a:t>
            </a:r>
          </a:p>
          <a:p>
            <a:pPr lvl="1"/>
            <a:r>
              <a:rPr lang="en-US" sz="2400" b="1" i="1" dirty="0" smtClean="0"/>
              <a:t>Save often</a:t>
            </a:r>
            <a:r>
              <a:rPr lang="en-US" sz="2400" dirty="0" smtClean="0"/>
              <a:t>.  Verify file is non-zero.  Periodically save to </a:t>
            </a:r>
            <a:r>
              <a:rPr lang="en-US" sz="2400" dirty="0" err="1"/>
              <a:t>D</a:t>
            </a:r>
            <a:r>
              <a:rPr lang="en-US" sz="2400" dirty="0" err="1" smtClean="0"/>
              <a:t>ropbox</a:t>
            </a:r>
            <a:r>
              <a:rPr lang="en-US" sz="2400" dirty="0" smtClean="0"/>
              <a:t>, email.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/>
                </a:solidFill>
              </a:rPr>
              <a:t>Beware of </a:t>
            </a:r>
            <a:r>
              <a:rPr lang="en-US" sz="2400" dirty="0" err="1" smtClean="0">
                <a:solidFill>
                  <a:schemeClr val="accent1"/>
                </a:solidFill>
              </a:rPr>
              <a:t>MacOSX</a:t>
            </a:r>
            <a:r>
              <a:rPr lang="en-US" sz="2400" dirty="0" smtClean="0">
                <a:solidFill>
                  <a:schemeClr val="accent1"/>
                </a:solidFill>
              </a:rPr>
              <a:t> 10.5 (leopard) and 10.6 (snow-leopard)</a:t>
            </a:r>
            <a:endParaRPr lang="en-US" sz="2400" dirty="0">
              <a:solidFill>
                <a:schemeClr val="accent1"/>
              </a:solidFill>
            </a:endParaRPr>
          </a:p>
          <a:p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/>
              <a:t>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916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</a:t>
            </a:r>
            <a:r>
              <a:rPr lang="en-US" sz="2000" dirty="0" smtClean="0">
                <a:solidFill>
                  <a:srgbClr val="FFFF00"/>
                </a:solidFill>
              </a:rPr>
              <a:t>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</a:t>
            </a:r>
            <a:r>
              <a:rPr lang="en-US" sz="2000" dirty="0" smtClean="0">
                <a:solidFill>
                  <a:srgbClr val="FFFF00"/>
                </a:solidFill>
              </a:rPr>
              <a:t>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</a:t>
            </a:r>
            <a:r>
              <a:rPr lang="en-US" sz="2000" dirty="0" smtClean="0">
                <a:solidFill>
                  <a:srgbClr val="FFFF00"/>
                </a:solidFill>
              </a:rPr>
              <a:t>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18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25% </a:t>
            </a:r>
            <a:r>
              <a:rPr lang="en-US" sz="2400" dirty="0"/>
              <a:t>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Find all hazards, and say how they are resolved: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Consolas" pitchFamily="49" charset="0"/>
              </a:rPr>
              <a:t>add 	r3, r1, r2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sub 	r3, r2,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r4, r3, r1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or 	r0, r3, r4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xor</a:t>
            </a:r>
            <a:r>
              <a:rPr lang="en-US" dirty="0" smtClean="0">
                <a:latin typeface="Consolas" pitchFamily="49" charset="0"/>
              </a:rPr>
              <a:t> 	r1, r4, r3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sb</a:t>
            </a:r>
            <a:r>
              <a:rPr lang="en-US" dirty="0" smtClean="0">
                <a:latin typeface="Consolas" pitchFamily="49" charset="0"/>
              </a:rPr>
              <a:t> 	r4, 1(r0)</a:t>
            </a:r>
          </a:p>
        </p:txBody>
      </p:sp>
    </p:spTree>
    <p:extLst>
      <p:ext uri="{BB962C8B-B14F-4D97-AF65-F5344CB8AC3E}">
        <p14:creationId xmlns:p14="http://schemas.microsoft.com/office/powerpoint/2010/main" val="34646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Recall: MIPS </a:t>
            </a:r>
            <a:r>
              <a:rPr lang="en-GB" dirty="0" smtClean="0"/>
              <a:t>Instruction Types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lIns="0" tIns="0" rIns="0" bIns="0">
            <a:noAutofit/>
          </a:bodyPr>
          <a:lstStyle/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Arithmetic/Logical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ADD, ADDU, SUB, SUBU, AND, OR, XOR, NOR, SLT, SLTU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ADDI, ADDIU, ANDI, ORI, XORI, LUI, SLL, SRL, SLLV, SRLV, SRAV, SLTI, SLTIU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MULT, DIV, MFLO, MTLO, MFHI,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MTHI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>
                <a:solidFill>
                  <a:schemeClr val="accent1"/>
                </a:solidFill>
              </a:rPr>
              <a:t>Memory Access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LW, LH, LB, LHU, LBU, LWL, LWR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SW, SH, SB, SWL, SWR</a:t>
            </a:r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 dirty="0" smtClean="0"/>
          </a:p>
          <a:p>
            <a:pPr marL="339725" indent="-339725" defTabSz="457200">
              <a:lnSpc>
                <a:spcPct val="92000"/>
              </a:lnSpc>
              <a:buSzPct val="14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800" dirty="0" smtClean="0">
                <a:solidFill>
                  <a:schemeClr val="accent1"/>
                </a:solidFill>
              </a:rPr>
              <a:t>Control </a:t>
            </a:r>
            <a:r>
              <a:rPr lang="en-GB" sz="2800" dirty="0">
                <a:solidFill>
                  <a:schemeClr val="accent1"/>
                </a:solidFill>
              </a:rPr>
              <a:t>flow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BEQ, BNE, BLEZ, BLTZ, BGEZ, BGTZ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J, JR, JAL, JALR,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BEQL, BNEL, BLEZL, BGTZL</a:t>
            </a:r>
          </a:p>
          <a:p>
            <a:pPr marL="623887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Special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LL, SC, SYSCALL, BREAK, SYNC, COPROC</a:t>
            </a:r>
          </a:p>
          <a:p>
            <a:pPr marL="739775" lvl="1" indent="-282575" defTabSz="457200">
              <a:lnSpc>
                <a:spcPct val="9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39050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Straight Arrow Connector 286"/>
          <p:cNvCxnSpPr/>
          <p:nvPr>
            <p:custDataLst>
              <p:tags r:id="rId1"/>
            </p:custDataLst>
          </p:nvPr>
        </p:nvCxnSpPr>
        <p:spPr>
          <a:xfrm rot="5400000">
            <a:off x="495300" y="4838700"/>
            <a:ext cx="3124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Title 30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Load Data Hazard</a:t>
            </a:r>
            <a:endParaRPr lang="en-US" dirty="0"/>
          </a:p>
        </p:txBody>
      </p:sp>
      <p:graphicFrame>
        <p:nvGraphicFramePr>
          <p:cNvPr id="223" name="Table 22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7098786"/>
              </p:ext>
            </p:extLst>
          </p:nvPr>
        </p:nvGraphicFramePr>
        <p:xfrm>
          <a:off x="228601" y="3657598"/>
          <a:ext cx="8762999" cy="30480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800100"/>
                <a:gridCol w="533399"/>
              </a:tblGrid>
              <a:tr h="1240038">
                <a:tc>
                  <a:txBody>
                    <a:bodyPr/>
                    <a:lstStyle/>
                    <a:p>
                      <a:pPr algn="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lw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20(r8)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4003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sub r6,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r4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, r1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92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4" name="Straight Arrow Connector 133"/>
          <p:cNvCxnSpPr/>
          <p:nvPr>
            <p:custDataLst>
              <p:tags r:id="rId4"/>
            </p:custDataLst>
          </p:nvPr>
        </p:nvCxnSpPr>
        <p:spPr>
          <a:xfrm>
            <a:off x="2057407" y="3656011"/>
            <a:ext cx="6934193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6201" y="2133597"/>
            <a:ext cx="2286004" cy="30480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1828804" y="2133595"/>
            <a:ext cx="2286004" cy="30480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5" name="Line 43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514601" y="24383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6" name="Line 43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1" y="1600198"/>
            <a:ext cx="3048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6200000">
            <a:off x="44958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8" name="Line 4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257800" y="1904994"/>
            <a:ext cx="228600" cy="4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Rectangle 1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19599" y="2133596"/>
            <a:ext cx="228600" cy="1066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/>
          <p:nvPr>
            <p:custDataLst>
              <p:tags r:id="rId12"/>
            </p:custDataLst>
          </p:nvPr>
        </p:nvSpPr>
        <p:spPr>
          <a:xfrm>
            <a:off x="4800600" y="1219196"/>
            <a:ext cx="457200" cy="14478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4114800" y="2285999"/>
            <a:ext cx="304798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2" name="Line 4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124200" y="3047997"/>
            <a:ext cx="12954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16200000">
            <a:off x="6629402" y="2133592"/>
            <a:ext cx="2286005" cy="30480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4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2362195"/>
            <a:ext cx="838201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data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16200000">
            <a:off x="2743202" y="2895596"/>
            <a:ext cx="457201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6" name="Line 4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114800" y="1447791"/>
            <a:ext cx="685800" cy="7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7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648200" y="2514596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8" name="Line 4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5791200" y="1904995"/>
            <a:ext cx="1828799" cy="3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4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791200" y="2895596"/>
            <a:ext cx="457199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0" name="Line 4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7086600" y="2895596"/>
            <a:ext cx="5334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1" name="Line 4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7924801" y="2895595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2" name="Line 43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7924801" y="1904996"/>
            <a:ext cx="304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3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16200000">
            <a:off x="2743202" y="2285997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16200000">
            <a:off x="2743201" y="1447795"/>
            <a:ext cx="457201" cy="30480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16200000">
            <a:off x="5410204" y="2743196"/>
            <a:ext cx="4572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6200000">
            <a:off x="5410199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1" name="Text Box 1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6200000">
            <a:off x="7543801" y="2743195"/>
            <a:ext cx="457200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6" name="Text Box 1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6200000">
            <a:off x="7543800" y="1752594"/>
            <a:ext cx="457199" cy="304801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vert" wrap="none" lIns="0" tIns="0" rIns="0" bIns="0" anchor="ctr" anchorCtr="0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7" name="Line 43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629400" y="1904996"/>
            <a:ext cx="0" cy="457199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18" name="Rectangle 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152400" y="2057396"/>
            <a:ext cx="762000" cy="9144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mem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229601" y="1752596"/>
            <a:ext cx="228600" cy="14478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20" name="Group 110"/>
          <p:cNvGrpSpPr/>
          <p:nvPr>
            <p:custDataLst>
              <p:tags r:id="rId34"/>
            </p:custDataLst>
          </p:nvPr>
        </p:nvGrpSpPr>
        <p:grpSpPr>
          <a:xfrm>
            <a:off x="1752600" y="1371598"/>
            <a:ext cx="762001" cy="1295400"/>
            <a:chOff x="2590798" y="914401"/>
            <a:chExt cx="762001" cy="1295400"/>
          </a:xfrm>
          <a:solidFill>
            <a:schemeClr val="bg2"/>
          </a:solidFill>
        </p:grpSpPr>
        <p:sp>
          <p:nvSpPr>
            <p:cNvPr id="121" name="Rectangle 2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590798" y="914401"/>
              <a:ext cx="762001" cy="1295400"/>
            </a:xfrm>
            <a:prstGeom prst="rect">
              <a:avLst/>
            </a:prstGeom>
            <a:grpFill/>
            <a:ln w="25400" cap="sq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anchor="ctr" anchorCtr="1">
              <a:noAutofit/>
            </a:bodyPr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2" name="TextBox 121"/>
            <p:cNvSpPr txBox="1"/>
            <p:nvPr>
              <p:custDataLst>
                <p:tags r:id="rId55"/>
              </p:custDataLst>
            </p:nvPr>
          </p:nvSpPr>
          <p:spPr>
            <a:xfrm>
              <a:off x="2666999" y="1371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23" name="TextBox 122"/>
            <p:cNvSpPr txBox="1"/>
            <p:nvPr>
              <p:custDataLst>
                <p:tags r:id="rId56"/>
              </p:custDataLst>
            </p:nvPr>
          </p:nvSpPr>
          <p:spPr>
            <a:xfrm>
              <a:off x="2819400" y="1764269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24" name="TextBox 123"/>
            <p:cNvSpPr txBox="1"/>
            <p:nvPr>
              <p:custDataLst>
                <p:tags r:id="rId57"/>
              </p:custDataLst>
            </p:nvPr>
          </p:nvSpPr>
          <p:spPr>
            <a:xfrm>
              <a:off x="2819400" y="990601"/>
              <a:ext cx="457200" cy="369332"/>
            </a:xfrm>
            <a:prstGeom prst="rect">
              <a:avLst/>
            </a:prstGeom>
            <a:grp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en-US" sz="2400" dirty="0" smtClean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25" name="Rectangle 1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962400" y="1904999"/>
            <a:ext cx="152400" cy="685799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3962400" y="1066799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124200" y="1600199"/>
            <a:ext cx="762000" cy="1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8" name="Line 4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3352800" y="2209798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3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3581400" y="1981198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3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3124200" y="2438397"/>
            <a:ext cx="8382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3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3581400" y="838199"/>
            <a:ext cx="2514600" cy="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6096000" y="838199"/>
            <a:ext cx="0" cy="10668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3" name="Line 4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3352800" y="1371599"/>
            <a:ext cx="6096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5" name="Line 43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H="1" flipV="1">
            <a:off x="3352800" y="1523999"/>
            <a:ext cx="0" cy="3810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6" name="Line 43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 flipV="1">
            <a:off x="3581400" y="1142999"/>
            <a:ext cx="0" cy="685800"/>
          </a:xfrm>
          <a:prstGeom prst="line">
            <a:avLst/>
          </a:prstGeom>
          <a:noFill/>
          <a:ln w="127000" cap="sq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3581400" y="838197"/>
            <a:ext cx="0" cy="114300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8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3581400" y="1142999"/>
            <a:ext cx="381000" cy="1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arrow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9" name="Line 43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8458201" y="2438396"/>
            <a:ext cx="381000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0" name="Line 43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8839200" y="685799"/>
            <a:ext cx="1" cy="1752597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1523999" y="685799"/>
            <a:ext cx="7315201" cy="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2" name="Line 4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V="1">
            <a:off x="3352800" y="685799"/>
            <a:ext cx="0" cy="1524000"/>
          </a:xfrm>
          <a:prstGeom prst="line">
            <a:avLst/>
          </a:prstGeom>
          <a:noFill/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3" name="Line 4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1524000" y="685799"/>
            <a:ext cx="0" cy="1295400"/>
          </a:xfrm>
          <a:prstGeom prst="line">
            <a:avLst/>
          </a:prstGeom>
          <a:noFill/>
          <a:ln w="25400" cap="flat">
            <a:solidFill>
              <a:srgbClr val="66FF3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4" name="Line 4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524000" y="1981199"/>
            <a:ext cx="228600" cy="2"/>
          </a:xfrm>
          <a:prstGeom prst="line">
            <a:avLst/>
          </a:prstGeom>
          <a:noFill/>
          <a:ln w="25400" cap="sq">
            <a:solidFill>
              <a:srgbClr val="66FF33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Resolving Memory Load Hazard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 Data Hazard</a:t>
            </a:r>
          </a:p>
          <a:p>
            <a:pPr lvl="1"/>
            <a:r>
              <a:rPr lang="en-US" dirty="0" smtClean="0"/>
              <a:t>Value not available until WB stage </a:t>
            </a:r>
          </a:p>
          <a:p>
            <a:pPr lvl="1"/>
            <a:r>
              <a:rPr lang="en-US" dirty="0" smtClean="0"/>
              <a:t>So: next instruction can’t proceed if hazard detected</a:t>
            </a:r>
          </a:p>
          <a:p>
            <a:r>
              <a:rPr lang="en-US" dirty="0" smtClean="0"/>
              <a:t>Resolution:</a:t>
            </a:r>
          </a:p>
          <a:p>
            <a:pPr lvl="1"/>
            <a:r>
              <a:rPr lang="en-US" dirty="0" smtClean="0"/>
              <a:t>MIPS 2000/3000: </a:t>
            </a:r>
            <a:r>
              <a:rPr lang="en-US" dirty="0" smtClean="0">
                <a:solidFill>
                  <a:schemeClr val="accent1"/>
                </a:solidFill>
              </a:rPr>
              <a:t>one delay slot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ISA says results of loads are not available until one cycle later</a:t>
            </a:r>
          </a:p>
          <a:p>
            <a:pPr lvl="2"/>
            <a:r>
              <a:rPr lang="en-US" dirty="0" smtClean="0"/>
              <a:t>Assembler inserts nop, or reorders to fill delay slot</a:t>
            </a:r>
          </a:p>
          <a:p>
            <a:pPr lvl="1"/>
            <a:r>
              <a:rPr lang="en-US" dirty="0" smtClean="0"/>
              <a:t>MIPS 4000 onwards: </a:t>
            </a:r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2"/>
            <a:r>
              <a:rPr lang="en-US" dirty="0" smtClean="0"/>
              <a:t>But really, programmer/compiler reorders to avoid stalling in the load delay slot</a:t>
            </a:r>
          </a:p>
        </p:txBody>
      </p:sp>
    </p:spTree>
    <p:extLst>
      <p:ext uri="{BB962C8B-B14F-4D97-AF65-F5344CB8AC3E}">
        <p14:creationId xmlns:p14="http://schemas.microsoft.com/office/powerpoint/2010/main" val="4094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Quiz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latin typeface="Consolas" pitchFamily="49" charset="0"/>
              </a:rPr>
              <a:t>add  r3, r1, r2</a:t>
            </a:r>
            <a:r>
              <a:rPr lang="en-US" dirty="0" smtClean="0">
                <a:solidFill>
                  <a:schemeClr val="hlink"/>
                </a:solidFill>
                <a:latin typeface="Consolas" pitchFamily="49" charset="0"/>
              </a:rPr>
              <a:t/>
            </a:r>
            <a:br>
              <a:rPr lang="en-US" dirty="0" smtClean="0">
                <a:solidFill>
                  <a:schemeClr val="hlink"/>
                </a:solidFill>
                <a:latin typeface="Consolas" pitchFamily="49" charset="0"/>
              </a:rPr>
            </a:br>
            <a:r>
              <a:rPr lang="en-US" dirty="0" err="1" smtClean="0">
                <a:latin typeface="Consolas" pitchFamily="49" charset="0"/>
              </a:rPr>
              <a:t>nand</a:t>
            </a:r>
            <a:r>
              <a:rPr lang="en-US" dirty="0" smtClean="0">
                <a:latin typeface="Consolas" pitchFamily="49" charset="0"/>
              </a:rPr>
              <a:t> r5, r3, r4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add  r2, r6, r3</a:t>
            </a:r>
            <a:endParaRPr lang="en-US" dirty="0" smtClean="0">
              <a:solidFill>
                <a:schemeClr val="hlink"/>
              </a:solidFill>
              <a:latin typeface="Consolas" pitchFamily="49" charset="0"/>
            </a:endParaRPr>
          </a:p>
          <a:p>
            <a:r>
              <a:rPr lang="en-US" dirty="0" err="1" smtClean="0">
                <a:latin typeface="Consolas" pitchFamily="49" charset="0"/>
              </a:rPr>
              <a:t>lw</a:t>
            </a:r>
            <a:r>
              <a:rPr lang="en-US" dirty="0" smtClean="0">
                <a:latin typeface="Consolas" pitchFamily="49" charset="0"/>
              </a:rPr>
              <a:t>  	r6, 24(r3)</a:t>
            </a:r>
          </a:p>
          <a:p>
            <a:r>
              <a:rPr lang="en-US" dirty="0" err="1" smtClean="0">
                <a:latin typeface="Consolas" pitchFamily="49" charset="0"/>
              </a:rPr>
              <a:t>sw</a:t>
            </a:r>
            <a:r>
              <a:rPr lang="en-US" dirty="0" smtClean="0">
                <a:latin typeface="Consolas" pitchFamily="49" charset="0"/>
              </a:rPr>
              <a:t>  	r6, 12(r2)</a:t>
            </a:r>
          </a:p>
          <a:p>
            <a:endParaRPr lang="en-US" dirty="0" smtClean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8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Hazard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 Slot(s)</a:t>
            </a:r>
          </a:p>
          <a:p>
            <a:pPr lvl="1"/>
            <a:r>
              <a:rPr lang="en-US" dirty="0" smtClean="0"/>
              <a:t>Modify ISA to match implementation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Stall</a:t>
            </a:r>
          </a:p>
          <a:p>
            <a:pPr lvl="1"/>
            <a:r>
              <a:rPr lang="en-US" dirty="0" smtClean="0"/>
              <a:t>Pause current and all subsequent instructions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Forward/Bypass</a:t>
            </a:r>
          </a:p>
          <a:p>
            <a:pPr lvl="1"/>
            <a:r>
              <a:rPr lang="en-US" dirty="0" smtClean="0"/>
              <a:t>Try to steal correct value from elsewhere in pipeline</a:t>
            </a:r>
          </a:p>
          <a:p>
            <a:pPr lvl="1"/>
            <a:r>
              <a:rPr lang="en-US" dirty="0" smtClean="0"/>
              <a:t>Otherwise, fall back to stalling or require a delay slot</a:t>
            </a:r>
          </a:p>
          <a:p>
            <a:endParaRPr lang="en-US" dirty="0" smtClean="0"/>
          </a:p>
          <a:p>
            <a:r>
              <a:rPr lang="en-US" dirty="0" smtClean="0"/>
              <a:t>Tradeoffs?</a:t>
            </a:r>
          </a:p>
        </p:txBody>
      </p:sp>
    </p:spTree>
    <p:extLst>
      <p:ext uri="{BB962C8B-B14F-4D97-AF65-F5344CB8AC3E}">
        <p14:creationId xmlns:p14="http://schemas.microsoft.com/office/powerpoint/2010/main" val="1465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rc 135"/>
          <p:cNvSpPr/>
          <p:nvPr>
            <p:custDataLst>
              <p:tags r:id="rId1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2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 103"/>
          <p:cNvSpPr/>
          <p:nvPr>
            <p:custDataLst>
              <p:tags r:id="rId3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4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5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7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2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39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>
            <p:custDataLst>
              <p:tags r:id="rId40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41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42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43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44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45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46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47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48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49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50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51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71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8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74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457200" y="6172200"/>
            <a:ext cx="8610600" cy="381000"/>
            <a:chOff x="381000" y="4648200"/>
            <a:chExt cx="8610600" cy="381000"/>
          </a:xfrm>
        </p:grpSpPr>
        <p:cxnSp>
          <p:nvCxnSpPr>
            <p:cNvPr id="161" name="Straight Connector 160"/>
            <p:cNvCxnSpPr/>
            <p:nvPr/>
          </p:nvCxnSpPr>
          <p:spPr>
            <a:xfrm flipV="1">
              <a:off x="381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81000" y="4648200"/>
              <a:ext cx="4038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V="1">
              <a:off x="44196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4419600" y="5029200"/>
              <a:ext cx="396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V="1">
              <a:off x="8382000" y="4648200"/>
              <a:ext cx="0" cy="381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8382000" y="4648200"/>
              <a:ext cx="6096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Line 45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05" name="Line 9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V="1">
            <a:off x="762000" y="556260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206" name="Straight Arrow Connector 205"/>
          <p:cNvCxnSpPr/>
          <p:nvPr/>
        </p:nvCxnSpPr>
        <p:spPr>
          <a:xfrm>
            <a:off x="4480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743480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3048001" y="6035040"/>
            <a:ext cx="2247899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401080" y="601980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6754392" y="6035040"/>
            <a:ext cx="12374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676602" y="5726668"/>
            <a:ext cx="69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Fetch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1921718" y="5715000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Decode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3714420" y="5715000"/>
            <a:ext cx="915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Execute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5570958" y="5726668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105114" y="5726668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WB</a:t>
            </a:r>
          </a:p>
        </p:txBody>
      </p:sp>
    </p:spTree>
    <p:extLst>
      <p:ext uri="{BB962C8B-B14F-4D97-AF65-F5344CB8AC3E}">
        <p14:creationId xmlns:p14="http://schemas.microsoft.com/office/powerpoint/2010/main" val="4146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5142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31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32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33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34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35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36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2000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29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30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2000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27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28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2000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25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26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2000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21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22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23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24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2000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>
            <p:custDataLst>
              <p:tags r:id="rId8"/>
            </p:custDataLst>
          </p:nvPr>
        </p:nvCxnSpPr>
        <p:spPr>
          <a:xfrm>
            <a:off x="8382000" y="58482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3430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55289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17334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2574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18096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3790891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2000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Pipelined Processor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9714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2724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2668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9714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4400" y="3028890"/>
            <a:ext cx="228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55289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39432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72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35622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324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1812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4192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2647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28764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28764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0288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48576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1812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019491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2000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58482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3562291"/>
            <a:ext cx="53340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1812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0001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238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5142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514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29526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3562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200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2000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123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1238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466790"/>
            <a:ext cx="76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28002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35622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1812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38670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2668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17334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3242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2668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1812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37908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0382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28764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4192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9714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267200" y="3790890"/>
            <a:ext cx="21336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37908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70529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409888"/>
            <a:ext cx="4724398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36384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59053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59244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429001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409889"/>
            <a:ext cx="4724400" cy="304799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2668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592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59244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552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1885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3529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55434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3529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55434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2668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2668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3638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56958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391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56958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391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4572000" y="4171890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0288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19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0100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37908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37908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333690"/>
            <a:ext cx="0" cy="1371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70529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29526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214" name="Straight Connector 213"/>
          <p:cNvCxnSpPr/>
          <p:nvPr/>
        </p:nvCxnSpPr>
        <p:spPr>
          <a:xfrm flipV="1">
            <a:off x="838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838200" y="6248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1752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752600" y="6629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flipV="1">
            <a:off x="28194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2819400" y="6248400"/>
            <a:ext cx="1066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3886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3886200" y="6629400"/>
            <a:ext cx="108430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49530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49530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59436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5943600" y="6629400"/>
            <a:ext cx="10214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6934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6934200" y="6248400"/>
            <a:ext cx="990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flipV="1">
            <a:off x="79248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76200" y="6629400"/>
            <a:ext cx="762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7924800" y="6629400"/>
            <a:ext cx="914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8839200" y="6248400"/>
            <a:ext cx="0" cy="381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8839200" y="6248400"/>
            <a:ext cx="228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 animBg="1"/>
      <p:bldP spid="153" grpId="0"/>
      <p:bldP spid="154" grpId="0" animBg="1"/>
      <p:bldP spid="155" grpId="0"/>
      <p:bldP spid="157" grpId="0" animBg="1"/>
      <p:bldP spid="158" grpId="0" animBg="1"/>
      <p:bldP spid="175" grpId="0"/>
      <p:bldP spid="179" grpId="0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8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: Sample Code (Simple)</a:t>
            </a:r>
          </a:p>
        </p:txBody>
      </p:sp>
      <p:sp>
        <p:nvSpPr>
          <p:cNvPr id="23808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1485900" algn="l"/>
              </a:tabLst>
            </a:pPr>
            <a:r>
              <a:rPr lang="en-US" dirty="0" smtClean="0">
                <a:latin typeface="Consolas" pitchFamily="49" charset="0"/>
              </a:rPr>
              <a:t>add 	r3, r1, r2;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nand 	r6, r4,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lw 	r4, 20(r2);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add 	r5, r2, r5; </a:t>
            </a:r>
            <a:br>
              <a:rPr lang="en-US" dirty="0" smtClean="0">
                <a:latin typeface="Consolas" pitchFamily="49" charset="0"/>
              </a:rPr>
            </a:br>
            <a:r>
              <a:rPr lang="en-US" dirty="0" smtClean="0">
                <a:latin typeface="Consolas" pitchFamily="49" charset="0"/>
              </a:rPr>
              <a:t>sw 	r7, 12(r3); </a:t>
            </a:r>
            <a:endParaRPr lang="en-US" dirty="0" smtClean="0">
              <a:solidFill>
                <a:schemeClr val="accent2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8EHAOAgAQdBKgKyAIBELIZAndanpNOghiyPIloIIYDCEgQRP//A0U1BQM4C2QZIDIJAJCbAwE3wB5FMwkAkIICAdvFHkU4CAD+AwB7hdI0Ek7ApD/TAKQ/CrUDggKD/cOfuO0c+XGJZnjvnnnnd85cc1nTs7YxhjWtcOmOXKsa1WMVwrVcHbHDpHgPAdL1rlyjtrXDhU4xeKnCNcL5VWtGLxNXWo4QS4zapE5zm+Mcbzx575748d76899efPj1vrx69evXv359efPrnfG+M8b48evPffjvjm87udzMo1cTN3m8xxiZ245452zuMwm4mYveLVPRicWnM1Ewxms7yIP+KtL+Kv/r2663q9OThrlrhXLVaxVVU4RjFRhNSVhqqvG5jebZTCJu5u9xmOONsxnNJrNTq6rMJzF8U5vObznM7m7zOc3fOc3EzipxM5jjG7m03M3mZlGIqsREzUxKMVHDEcMcK1UYwqqUmspmZi5uauIqMVPBGKpiIJmazU3m+O+O+M7qdTisYxynpwqgg/a8L2W5mwSlCQiQLiUQmExMicXBdTMSRCZiJTFXUlXNIkmLiSpEoTBCYkRcImYExcTEwVMXAESgExMxJETUxJKUoCpQmCYJgRKYmLgkiRExEwCLiUTV0TEzE54/BMvWITYRlZYmbZhicLWjHGyWtGeJwtcNmzBayxYsObM1y5WjhyA=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sBHAOAgAQdAgoKARCVvrQArqaZTYGk0f7Xp+DMAwhIEET//wNFNQUDOAtkGSAyCQCQmwMBN8AeRTMJAJCCAgHbxR5FOAgA/gMAe4XSNBJOwKQ/0wCkPwpUEofhOOE5T+fJPJgIpFY5HYfgaOBpTicptNwKTSJvNoaqoETYw6HgIWBg4eTp4GAugCE2EY2+XE0yN8q1uycuVrRyyaLXOFk4WtGbhsyYOWLZy0ZA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4279</Words>
  <Application>Microsoft Office PowerPoint</Application>
  <PresentationFormat>On-screen Show (4:3)</PresentationFormat>
  <Paragraphs>1967</Paragraphs>
  <Slides>63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Pipeline Hazards</vt:lpstr>
      <vt:lpstr>Goals for Today</vt:lpstr>
      <vt:lpstr>MIPS Design Principles</vt:lpstr>
      <vt:lpstr>Recall: MIPS instruction formats</vt:lpstr>
      <vt:lpstr>Recall: MIPS Instruction Types</vt:lpstr>
      <vt:lpstr>Recall: MIPS Instruction Types</vt:lpstr>
      <vt:lpstr>Pipelined Processor</vt:lpstr>
      <vt:lpstr>Pipelined Processor</vt:lpstr>
      <vt:lpstr>Example: : Sample Code (Simple)</vt:lpstr>
      <vt:lpstr>Example: Sample Code (Simple)</vt:lpstr>
      <vt:lpstr>Time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Next Goal</vt:lpstr>
      <vt:lpstr>Data Hazards</vt:lpstr>
      <vt:lpstr>Data Hazards</vt:lpstr>
      <vt:lpstr>Data Hazards</vt:lpstr>
      <vt:lpstr>Detecting Data Hazards</vt:lpstr>
      <vt:lpstr>Takeaway</vt:lpstr>
      <vt:lpstr>Next Goal</vt:lpstr>
      <vt:lpstr>Stalling</vt:lpstr>
      <vt:lpstr>Detecting Data Hazards</vt:lpstr>
      <vt:lpstr>Stalling</vt:lpstr>
      <vt:lpstr>Stalling</vt:lpstr>
      <vt:lpstr>Stalling</vt:lpstr>
      <vt:lpstr>Stalling</vt:lpstr>
      <vt:lpstr>Stalling</vt:lpstr>
      <vt:lpstr>Stalling</vt:lpstr>
      <vt:lpstr>Takeaway</vt:lpstr>
      <vt:lpstr>Next Goal: Resolving Data Hazards via Forwarding</vt:lpstr>
      <vt:lpstr>Forwarding</vt:lpstr>
      <vt:lpstr>Forwarding Datapath</vt:lpstr>
      <vt:lpstr>Forwarding Datapath</vt:lpstr>
      <vt:lpstr>Forwarding Datapath 1</vt:lpstr>
      <vt:lpstr>Forwarding Datapath 1</vt:lpstr>
      <vt:lpstr>Forwarding Datapath 2</vt:lpstr>
      <vt:lpstr>Forwarding Datapath 2</vt:lpstr>
      <vt:lpstr>Register File Bypass</vt:lpstr>
      <vt:lpstr>Register File Bypass</vt:lpstr>
      <vt:lpstr>Forwarding Example</vt:lpstr>
      <vt:lpstr>Forwarding Example 2</vt:lpstr>
      <vt:lpstr>Tricky Example</vt:lpstr>
      <vt:lpstr>Forwarding Datapath</vt:lpstr>
      <vt:lpstr>Takeaway</vt:lpstr>
      <vt:lpstr>Administrivia</vt:lpstr>
      <vt:lpstr>Administrivia</vt:lpstr>
      <vt:lpstr>Administrivia</vt:lpstr>
      <vt:lpstr>Collaboration, Late, Re-grading Policies</vt:lpstr>
      <vt:lpstr>Quiz</vt:lpstr>
      <vt:lpstr>Memory Load Data Hazard</vt:lpstr>
      <vt:lpstr>Resolving Memory Load Hazard</vt:lpstr>
      <vt:lpstr>Quiz 2</vt:lpstr>
      <vt:lpstr>Data Hazard Recap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73</cp:revision>
  <cp:lastPrinted>2013-02-19T14:12:20Z</cp:lastPrinted>
  <dcterms:created xsi:type="dcterms:W3CDTF">2012-11-28T14:27:55Z</dcterms:created>
  <dcterms:modified xsi:type="dcterms:W3CDTF">2013-02-19T15:28:37Z</dcterms:modified>
</cp:coreProperties>
</file>