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2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3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4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notesSlides/notesSlide5.xml" ContentType="application/vnd.openxmlformats-officedocument.presentationml.notesSlide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notesSlides/notesSlide6.xml" ContentType="application/vnd.openxmlformats-officedocument.presentationml.notesSlide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notesSlides/notesSlide7.xml" ContentType="application/vnd.openxmlformats-officedocument.presentationml.notesSlide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notesSlides/notesSlide8.xml" ContentType="application/vnd.openxmlformats-officedocument.presentationml.notesSlide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notesSlides/notesSlide9.xml" ContentType="application/vnd.openxmlformats-officedocument.presentationml.notesSlide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notesSlides/notesSlide10.xml" ContentType="application/vnd.openxmlformats-officedocument.presentationml.notesSlide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notesSlides/notesSlide11.xml" ContentType="application/vnd.openxmlformats-officedocument.presentationml.notesSlide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notesSlides/notesSlide12.xml" ContentType="application/vnd.openxmlformats-officedocument.presentationml.notesSlide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notesSlides/notesSlide13.xml" ContentType="application/vnd.openxmlformats-officedocument.presentationml.notesSlide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notesSlides/notesSlide14.xml" ContentType="application/vnd.openxmlformats-officedocument.presentationml.notesSlide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notesSlides/notesSlide15.xml" ContentType="application/vnd.openxmlformats-officedocument.presentationml.notesSlide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notesSlides/notesSlide16.xml" ContentType="application/vnd.openxmlformats-officedocument.presentationml.notesSlide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notesSlides/notesSlide17.xml" ContentType="application/vnd.openxmlformats-officedocument.presentationml.notesSlide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notesSlides/notesSlide18.xml" ContentType="application/vnd.openxmlformats-officedocument.presentationml.notesSlide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notesSlides/notesSlide19.xml" ContentType="application/vnd.openxmlformats-officedocument.presentationml.notesSlide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notesSlides/notesSlide20.xml" ContentType="application/vnd.openxmlformats-officedocument.presentationml.notesSlide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notesSlides/notesSlide21.xml" ContentType="application/vnd.openxmlformats-officedocument.presentationml.notesSlide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notesSlides/notesSlide22.xml" ContentType="application/vnd.openxmlformats-officedocument.presentationml.notesSlide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notesSlides/notesSlide23.xml" ContentType="application/vnd.openxmlformats-officedocument.presentationml.notesSlide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notesSlides/notesSlide24.xml" ContentType="application/vnd.openxmlformats-officedocument.presentationml.notesSlide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notesSlides/notesSlide25.xml" ContentType="application/vnd.openxmlformats-officedocument.presentationml.notesSlide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notesSlides/notesSlide26.xml" ContentType="application/vnd.openxmlformats-officedocument.presentationml.notesSlide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notesSlides/notesSlide27.xml" ContentType="application/vnd.openxmlformats-officedocument.presentationml.notesSlide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notesSlides/notesSlide28.xml" ContentType="application/vnd.openxmlformats-officedocument.presentationml.notesSlide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notesSlides/notesSlide29.xml" ContentType="application/vnd.openxmlformats-officedocument.presentationml.notesSlide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notesSlides/notesSlide30.xml" ContentType="application/vnd.openxmlformats-officedocument.presentationml.notesSlide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notesSlides/notesSlide31.xml" ContentType="application/vnd.openxmlformats-officedocument.presentationml.notesSlide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17" r:id="rId25"/>
    <p:sldId id="280" r:id="rId26"/>
    <p:sldId id="281" r:id="rId27"/>
    <p:sldId id="283" r:id="rId28"/>
    <p:sldId id="284" r:id="rId29"/>
    <p:sldId id="316" r:id="rId30"/>
    <p:sldId id="286" r:id="rId31"/>
    <p:sldId id="288" r:id="rId32"/>
    <p:sldId id="289" r:id="rId33"/>
    <p:sldId id="291" r:id="rId34"/>
    <p:sldId id="292" r:id="rId35"/>
    <p:sldId id="315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8E1A5-6302-4AC7-9DDF-6B3082957F9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EA877-1BDA-418B-9FBF-1E43EB5A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8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7" tIns="45703" rIns="91407" bIns="457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2" tIns="45711" rIns="91422" bIns="4571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1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0024" y="675822"/>
            <a:ext cx="4530328" cy="34516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Early decode: decode all </a:t>
            </a:r>
            <a:r>
              <a:rPr lang="en-US" dirty="0" err="1"/>
              <a:t>instr</a:t>
            </a:r>
            <a:r>
              <a:rPr lang="en-US" dirty="0"/>
              <a:t> in ID, pass control signals to later stages</a:t>
            </a:r>
          </a:p>
          <a:p>
            <a:pPr>
              <a:lnSpc>
                <a:spcPct val="90000"/>
              </a:lnSpc>
            </a:pPr>
            <a:r>
              <a:rPr lang="en-US" dirty="0"/>
              <a:t>Late decode: decode some </a:t>
            </a:r>
            <a:r>
              <a:rPr lang="en-US" dirty="0" err="1"/>
              <a:t>instr</a:t>
            </a:r>
            <a:r>
              <a:rPr lang="en-US" dirty="0"/>
              <a:t> in ID, pass </a:t>
            </a:r>
            <a:r>
              <a:rPr lang="en-US" dirty="0" err="1"/>
              <a:t>instr</a:t>
            </a:r>
            <a:r>
              <a:rPr lang="en-US" dirty="0"/>
              <a:t> so each stage computes its own control signals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646E2-2989-480D-ACD3-F2A28938444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0024" y="675822"/>
            <a:ext cx="4530328" cy="34516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0024" y="675822"/>
            <a:ext cx="4530328" cy="34516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0024" y="675822"/>
            <a:ext cx="4530328" cy="34516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8716" y="687989"/>
            <a:ext cx="4559011" cy="34290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108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5" tIns="45198" rIns="90395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0024" y="675822"/>
            <a:ext cx="4530328" cy="34516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r>
              <a:rPr lang="en-US"/>
              <a:t>0x 00 0111</a:t>
            </a:r>
          </a:p>
          <a:p>
            <a:r>
              <a:rPr lang="en-US"/>
              <a:t>0x 10 0010</a:t>
            </a:r>
          </a:p>
          <a:p>
            <a:r>
              <a:rPr lang="en-US"/>
              <a:t>And = 10</a:t>
            </a:r>
          </a:p>
          <a:p>
            <a:r>
              <a:rPr lang="en-US"/>
              <a:t>Nand = 11111 1101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5742" y="686405"/>
            <a:ext cx="4502051" cy="3430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84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6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3" tIns="45196" rIns="90393" bIns="4519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36947" indent="-336947" defTabSz="898526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cycle</a:t>
            </a:r>
          </a:p>
          <a:p>
            <a:pPr marL="336947" indent="-336947" defTabSz="898526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4 cycles / task</a:t>
            </a:r>
          </a:p>
          <a:p>
            <a:pPr marL="336947" indent="-336947" defTabSz="898526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7" tIns="45703" rIns="91407" bIns="457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7" tIns="45703" rIns="91407" bIns="4570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512" y="677334"/>
            <a:ext cx="4528839" cy="34501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38" tIns="44920" rIns="89838" bIns="44920"/>
          <a:lstStyle/>
          <a:p>
            <a:r>
              <a:rPr lang="en-US"/>
              <a:t>This is simpler than the MIPS, but we’re using it to get the concepts across – everything you see here applies to MIPS, but we have to deal w/ fewer bits in these examples (that’s why I like them)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512" y="677334"/>
            <a:ext cx="4528839" cy="34501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38" tIns="44920" rIns="89838" bIns="44920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9" Type="http://schemas.openxmlformats.org/officeDocument/2006/relationships/tags" Target="../tags/tag216.xml"/><Relationship Id="rId21" Type="http://schemas.openxmlformats.org/officeDocument/2006/relationships/tags" Target="../tags/tag198.xml"/><Relationship Id="rId34" Type="http://schemas.openxmlformats.org/officeDocument/2006/relationships/tags" Target="../tags/tag211.xml"/><Relationship Id="rId42" Type="http://schemas.openxmlformats.org/officeDocument/2006/relationships/tags" Target="../tags/tag219.xml"/><Relationship Id="rId47" Type="http://schemas.openxmlformats.org/officeDocument/2006/relationships/tags" Target="../tags/tag224.xml"/><Relationship Id="rId50" Type="http://schemas.openxmlformats.org/officeDocument/2006/relationships/tags" Target="../tags/tag227.xml"/><Relationship Id="rId55" Type="http://schemas.openxmlformats.org/officeDocument/2006/relationships/tags" Target="../tags/tag232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tags" Target="../tags/tag210.xml"/><Relationship Id="rId38" Type="http://schemas.openxmlformats.org/officeDocument/2006/relationships/tags" Target="../tags/tag215.xml"/><Relationship Id="rId46" Type="http://schemas.openxmlformats.org/officeDocument/2006/relationships/tags" Target="../tags/tag223.xml"/><Relationship Id="rId59" Type="http://schemas.openxmlformats.org/officeDocument/2006/relationships/image" Target="../media/image2.png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tags" Target="../tags/tag197.xml"/><Relationship Id="rId29" Type="http://schemas.openxmlformats.org/officeDocument/2006/relationships/tags" Target="../tags/tag206.xml"/><Relationship Id="rId41" Type="http://schemas.openxmlformats.org/officeDocument/2006/relationships/tags" Target="../tags/tag218.xml"/><Relationship Id="rId54" Type="http://schemas.openxmlformats.org/officeDocument/2006/relationships/tags" Target="../tags/tag231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tags" Target="../tags/tag209.xml"/><Relationship Id="rId37" Type="http://schemas.openxmlformats.org/officeDocument/2006/relationships/tags" Target="../tags/tag214.xml"/><Relationship Id="rId40" Type="http://schemas.openxmlformats.org/officeDocument/2006/relationships/tags" Target="../tags/tag217.xml"/><Relationship Id="rId45" Type="http://schemas.openxmlformats.org/officeDocument/2006/relationships/tags" Target="../tags/tag222.xml"/><Relationship Id="rId53" Type="http://schemas.openxmlformats.org/officeDocument/2006/relationships/tags" Target="../tags/tag230.xml"/><Relationship Id="rId58" Type="http://schemas.openxmlformats.org/officeDocument/2006/relationships/image" Target="../media/image5.pn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tags" Target="../tags/tag213.xml"/><Relationship Id="rId49" Type="http://schemas.openxmlformats.org/officeDocument/2006/relationships/tags" Target="../tags/tag226.xml"/><Relationship Id="rId57" Type="http://schemas.openxmlformats.org/officeDocument/2006/relationships/image" Target="../media/image4.png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tags" Target="../tags/tag208.xml"/><Relationship Id="rId44" Type="http://schemas.openxmlformats.org/officeDocument/2006/relationships/tags" Target="../tags/tag221.xml"/><Relationship Id="rId52" Type="http://schemas.openxmlformats.org/officeDocument/2006/relationships/tags" Target="../tags/tag229.xml"/><Relationship Id="rId60" Type="http://schemas.openxmlformats.org/officeDocument/2006/relationships/image" Target="../media/image3.pn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tags" Target="../tags/tag207.xml"/><Relationship Id="rId35" Type="http://schemas.openxmlformats.org/officeDocument/2006/relationships/tags" Target="../tags/tag212.xml"/><Relationship Id="rId43" Type="http://schemas.openxmlformats.org/officeDocument/2006/relationships/tags" Target="../tags/tag220.xml"/><Relationship Id="rId48" Type="http://schemas.openxmlformats.org/officeDocument/2006/relationships/tags" Target="../tags/tag225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185.xml"/><Relationship Id="rId51" Type="http://schemas.openxmlformats.org/officeDocument/2006/relationships/tags" Target="../tags/tag228.xml"/><Relationship Id="rId3" Type="http://schemas.openxmlformats.org/officeDocument/2006/relationships/tags" Target="../tags/tag18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tags" Target="../tags/tag258.xml"/><Relationship Id="rId39" Type="http://schemas.openxmlformats.org/officeDocument/2006/relationships/tags" Target="../tags/tag271.xml"/><Relationship Id="rId21" Type="http://schemas.openxmlformats.org/officeDocument/2006/relationships/tags" Target="../tags/tag253.xml"/><Relationship Id="rId34" Type="http://schemas.openxmlformats.org/officeDocument/2006/relationships/tags" Target="../tags/tag266.xml"/><Relationship Id="rId42" Type="http://schemas.openxmlformats.org/officeDocument/2006/relationships/tags" Target="../tags/tag274.xml"/><Relationship Id="rId47" Type="http://schemas.openxmlformats.org/officeDocument/2006/relationships/tags" Target="../tags/tag279.xml"/><Relationship Id="rId50" Type="http://schemas.openxmlformats.org/officeDocument/2006/relationships/tags" Target="../tags/tag282.xml"/><Relationship Id="rId55" Type="http://schemas.openxmlformats.org/officeDocument/2006/relationships/tags" Target="../tags/tag287.xml"/><Relationship Id="rId63" Type="http://schemas.openxmlformats.org/officeDocument/2006/relationships/tags" Target="../tags/tag295.xml"/><Relationship Id="rId68" Type="http://schemas.openxmlformats.org/officeDocument/2006/relationships/tags" Target="../tags/tag300.xml"/><Relationship Id="rId76" Type="http://schemas.openxmlformats.org/officeDocument/2006/relationships/image" Target="../media/image2.png"/><Relationship Id="rId7" Type="http://schemas.openxmlformats.org/officeDocument/2006/relationships/tags" Target="../tags/tag239.xml"/><Relationship Id="rId71" Type="http://schemas.openxmlformats.org/officeDocument/2006/relationships/tags" Target="../tags/tag303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9" Type="http://schemas.openxmlformats.org/officeDocument/2006/relationships/tags" Target="../tags/tag261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32" Type="http://schemas.openxmlformats.org/officeDocument/2006/relationships/tags" Target="../tags/tag264.xml"/><Relationship Id="rId37" Type="http://schemas.openxmlformats.org/officeDocument/2006/relationships/tags" Target="../tags/tag269.xml"/><Relationship Id="rId40" Type="http://schemas.openxmlformats.org/officeDocument/2006/relationships/tags" Target="../tags/tag272.xml"/><Relationship Id="rId45" Type="http://schemas.openxmlformats.org/officeDocument/2006/relationships/tags" Target="../tags/tag277.xml"/><Relationship Id="rId53" Type="http://schemas.openxmlformats.org/officeDocument/2006/relationships/tags" Target="../tags/tag285.xml"/><Relationship Id="rId58" Type="http://schemas.openxmlformats.org/officeDocument/2006/relationships/tags" Target="../tags/tag290.xml"/><Relationship Id="rId66" Type="http://schemas.openxmlformats.org/officeDocument/2006/relationships/tags" Target="../tags/tag298.xml"/><Relationship Id="rId74" Type="http://schemas.openxmlformats.org/officeDocument/2006/relationships/image" Target="../media/image4.pn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tags" Target="../tags/tag260.xml"/><Relationship Id="rId36" Type="http://schemas.openxmlformats.org/officeDocument/2006/relationships/tags" Target="../tags/tag268.xml"/><Relationship Id="rId49" Type="http://schemas.openxmlformats.org/officeDocument/2006/relationships/tags" Target="../tags/tag281.xml"/><Relationship Id="rId57" Type="http://schemas.openxmlformats.org/officeDocument/2006/relationships/tags" Target="../tags/tag289.xml"/><Relationship Id="rId61" Type="http://schemas.openxmlformats.org/officeDocument/2006/relationships/tags" Target="../tags/tag293.xml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31" Type="http://schemas.openxmlformats.org/officeDocument/2006/relationships/tags" Target="../tags/tag263.xml"/><Relationship Id="rId44" Type="http://schemas.openxmlformats.org/officeDocument/2006/relationships/tags" Target="../tags/tag276.xml"/><Relationship Id="rId52" Type="http://schemas.openxmlformats.org/officeDocument/2006/relationships/tags" Target="../tags/tag284.xml"/><Relationship Id="rId60" Type="http://schemas.openxmlformats.org/officeDocument/2006/relationships/tags" Target="../tags/tag292.xml"/><Relationship Id="rId65" Type="http://schemas.openxmlformats.org/officeDocument/2006/relationships/tags" Target="../tags/tag297.xml"/><Relationship Id="rId73" Type="http://schemas.openxmlformats.org/officeDocument/2006/relationships/notesSlide" Target="../notesSlides/notesSlide3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tags" Target="../tags/tag259.xml"/><Relationship Id="rId30" Type="http://schemas.openxmlformats.org/officeDocument/2006/relationships/tags" Target="../tags/tag262.xml"/><Relationship Id="rId35" Type="http://schemas.openxmlformats.org/officeDocument/2006/relationships/tags" Target="../tags/tag267.xml"/><Relationship Id="rId43" Type="http://schemas.openxmlformats.org/officeDocument/2006/relationships/tags" Target="../tags/tag275.xml"/><Relationship Id="rId48" Type="http://schemas.openxmlformats.org/officeDocument/2006/relationships/tags" Target="../tags/tag280.xml"/><Relationship Id="rId56" Type="http://schemas.openxmlformats.org/officeDocument/2006/relationships/tags" Target="../tags/tag288.xml"/><Relationship Id="rId64" Type="http://schemas.openxmlformats.org/officeDocument/2006/relationships/tags" Target="../tags/tag296.xml"/><Relationship Id="rId69" Type="http://schemas.openxmlformats.org/officeDocument/2006/relationships/tags" Target="../tags/tag301.xml"/><Relationship Id="rId77" Type="http://schemas.openxmlformats.org/officeDocument/2006/relationships/image" Target="../media/image3.png"/><Relationship Id="rId8" Type="http://schemas.openxmlformats.org/officeDocument/2006/relationships/tags" Target="../tags/tag240.xml"/><Relationship Id="rId51" Type="http://schemas.openxmlformats.org/officeDocument/2006/relationships/tags" Target="../tags/tag283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235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33" Type="http://schemas.openxmlformats.org/officeDocument/2006/relationships/tags" Target="../tags/tag265.xml"/><Relationship Id="rId38" Type="http://schemas.openxmlformats.org/officeDocument/2006/relationships/tags" Target="../tags/tag270.xml"/><Relationship Id="rId46" Type="http://schemas.openxmlformats.org/officeDocument/2006/relationships/tags" Target="../tags/tag278.xml"/><Relationship Id="rId59" Type="http://schemas.openxmlformats.org/officeDocument/2006/relationships/tags" Target="../tags/tag291.xml"/><Relationship Id="rId67" Type="http://schemas.openxmlformats.org/officeDocument/2006/relationships/tags" Target="../tags/tag299.xml"/><Relationship Id="rId20" Type="http://schemas.openxmlformats.org/officeDocument/2006/relationships/tags" Target="../tags/tag252.xml"/><Relationship Id="rId41" Type="http://schemas.openxmlformats.org/officeDocument/2006/relationships/tags" Target="../tags/tag273.xml"/><Relationship Id="rId54" Type="http://schemas.openxmlformats.org/officeDocument/2006/relationships/tags" Target="../tags/tag286.xml"/><Relationship Id="rId62" Type="http://schemas.openxmlformats.org/officeDocument/2006/relationships/tags" Target="../tags/tag294.xml"/><Relationship Id="rId70" Type="http://schemas.openxmlformats.org/officeDocument/2006/relationships/tags" Target="../tags/tag302.xml"/><Relationship Id="rId75" Type="http://schemas.openxmlformats.org/officeDocument/2006/relationships/image" Target="../media/image5.png"/><Relationship Id="rId1" Type="http://schemas.openxmlformats.org/officeDocument/2006/relationships/tags" Target="../tags/tag233.xml"/><Relationship Id="rId6" Type="http://schemas.openxmlformats.org/officeDocument/2006/relationships/tags" Target="../tags/tag238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329.xml"/><Relationship Id="rId21" Type="http://schemas.openxmlformats.org/officeDocument/2006/relationships/tags" Target="../tags/tag324.xml"/><Relationship Id="rId42" Type="http://schemas.openxmlformats.org/officeDocument/2006/relationships/tags" Target="../tags/tag345.xml"/><Relationship Id="rId47" Type="http://schemas.openxmlformats.org/officeDocument/2006/relationships/tags" Target="../tags/tag350.xml"/><Relationship Id="rId63" Type="http://schemas.openxmlformats.org/officeDocument/2006/relationships/tags" Target="../tags/tag366.xml"/><Relationship Id="rId68" Type="http://schemas.openxmlformats.org/officeDocument/2006/relationships/tags" Target="../tags/tag371.xml"/><Relationship Id="rId84" Type="http://schemas.openxmlformats.org/officeDocument/2006/relationships/tags" Target="../tags/tag387.xml"/><Relationship Id="rId89" Type="http://schemas.openxmlformats.org/officeDocument/2006/relationships/tags" Target="../tags/tag392.xml"/><Relationship Id="rId112" Type="http://schemas.openxmlformats.org/officeDocument/2006/relationships/image" Target="../media/image2.png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9" Type="http://schemas.openxmlformats.org/officeDocument/2006/relationships/tags" Target="../tags/tag332.xml"/><Relationship Id="rId107" Type="http://schemas.openxmlformats.org/officeDocument/2006/relationships/tags" Target="../tags/tag410.xml"/><Relationship Id="rId11" Type="http://schemas.openxmlformats.org/officeDocument/2006/relationships/tags" Target="../tags/tag314.xml"/><Relationship Id="rId24" Type="http://schemas.openxmlformats.org/officeDocument/2006/relationships/tags" Target="../tags/tag327.xml"/><Relationship Id="rId32" Type="http://schemas.openxmlformats.org/officeDocument/2006/relationships/tags" Target="../tags/tag335.xml"/><Relationship Id="rId37" Type="http://schemas.openxmlformats.org/officeDocument/2006/relationships/tags" Target="../tags/tag340.xml"/><Relationship Id="rId40" Type="http://schemas.openxmlformats.org/officeDocument/2006/relationships/tags" Target="../tags/tag343.xml"/><Relationship Id="rId45" Type="http://schemas.openxmlformats.org/officeDocument/2006/relationships/tags" Target="../tags/tag348.xml"/><Relationship Id="rId53" Type="http://schemas.openxmlformats.org/officeDocument/2006/relationships/tags" Target="../tags/tag356.xml"/><Relationship Id="rId58" Type="http://schemas.openxmlformats.org/officeDocument/2006/relationships/tags" Target="../tags/tag361.xml"/><Relationship Id="rId66" Type="http://schemas.openxmlformats.org/officeDocument/2006/relationships/tags" Target="../tags/tag369.xml"/><Relationship Id="rId74" Type="http://schemas.openxmlformats.org/officeDocument/2006/relationships/tags" Target="../tags/tag377.xml"/><Relationship Id="rId79" Type="http://schemas.openxmlformats.org/officeDocument/2006/relationships/tags" Target="../tags/tag382.xml"/><Relationship Id="rId87" Type="http://schemas.openxmlformats.org/officeDocument/2006/relationships/tags" Target="../tags/tag390.xml"/><Relationship Id="rId102" Type="http://schemas.openxmlformats.org/officeDocument/2006/relationships/tags" Target="../tags/tag405.xml"/><Relationship Id="rId110" Type="http://schemas.openxmlformats.org/officeDocument/2006/relationships/image" Target="../media/image4.png"/><Relationship Id="rId5" Type="http://schemas.openxmlformats.org/officeDocument/2006/relationships/tags" Target="../tags/tag308.xml"/><Relationship Id="rId61" Type="http://schemas.openxmlformats.org/officeDocument/2006/relationships/tags" Target="../tags/tag364.xml"/><Relationship Id="rId82" Type="http://schemas.openxmlformats.org/officeDocument/2006/relationships/tags" Target="../tags/tag385.xml"/><Relationship Id="rId90" Type="http://schemas.openxmlformats.org/officeDocument/2006/relationships/tags" Target="../tags/tag393.xml"/><Relationship Id="rId95" Type="http://schemas.openxmlformats.org/officeDocument/2006/relationships/tags" Target="../tags/tag398.xml"/><Relationship Id="rId19" Type="http://schemas.openxmlformats.org/officeDocument/2006/relationships/tags" Target="../tags/tag322.xml"/><Relationship Id="rId14" Type="http://schemas.openxmlformats.org/officeDocument/2006/relationships/tags" Target="../tags/tag317.xml"/><Relationship Id="rId22" Type="http://schemas.openxmlformats.org/officeDocument/2006/relationships/tags" Target="../tags/tag325.xml"/><Relationship Id="rId27" Type="http://schemas.openxmlformats.org/officeDocument/2006/relationships/tags" Target="../tags/tag330.xml"/><Relationship Id="rId30" Type="http://schemas.openxmlformats.org/officeDocument/2006/relationships/tags" Target="../tags/tag333.xml"/><Relationship Id="rId35" Type="http://schemas.openxmlformats.org/officeDocument/2006/relationships/tags" Target="../tags/tag338.xml"/><Relationship Id="rId43" Type="http://schemas.openxmlformats.org/officeDocument/2006/relationships/tags" Target="../tags/tag346.xml"/><Relationship Id="rId48" Type="http://schemas.openxmlformats.org/officeDocument/2006/relationships/tags" Target="../tags/tag351.xml"/><Relationship Id="rId56" Type="http://schemas.openxmlformats.org/officeDocument/2006/relationships/tags" Target="../tags/tag359.xml"/><Relationship Id="rId64" Type="http://schemas.openxmlformats.org/officeDocument/2006/relationships/tags" Target="../tags/tag367.xml"/><Relationship Id="rId69" Type="http://schemas.openxmlformats.org/officeDocument/2006/relationships/tags" Target="../tags/tag372.xml"/><Relationship Id="rId77" Type="http://schemas.openxmlformats.org/officeDocument/2006/relationships/tags" Target="../tags/tag380.xml"/><Relationship Id="rId100" Type="http://schemas.openxmlformats.org/officeDocument/2006/relationships/tags" Target="../tags/tag403.xml"/><Relationship Id="rId105" Type="http://schemas.openxmlformats.org/officeDocument/2006/relationships/tags" Target="../tags/tag408.xml"/><Relationship Id="rId113" Type="http://schemas.openxmlformats.org/officeDocument/2006/relationships/image" Target="../media/image3.png"/><Relationship Id="rId8" Type="http://schemas.openxmlformats.org/officeDocument/2006/relationships/tags" Target="../tags/tag311.xml"/><Relationship Id="rId51" Type="http://schemas.openxmlformats.org/officeDocument/2006/relationships/tags" Target="../tags/tag354.xml"/><Relationship Id="rId72" Type="http://schemas.openxmlformats.org/officeDocument/2006/relationships/tags" Target="../tags/tag375.xml"/><Relationship Id="rId80" Type="http://schemas.openxmlformats.org/officeDocument/2006/relationships/tags" Target="../tags/tag383.xml"/><Relationship Id="rId85" Type="http://schemas.openxmlformats.org/officeDocument/2006/relationships/tags" Target="../tags/tag388.xml"/><Relationship Id="rId93" Type="http://schemas.openxmlformats.org/officeDocument/2006/relationships/tags" Target="../tags/tag396.xml"/><Relationship Id="rId98" Type="http://schemas.openxmlformats.org/officeDocument/2006/relationships/tags" Target="../tags/tag401.xml"/><Relationship Id="rId3" Type="http://schemas.openxmlformats.org/officeDocument/2006/relationships/tags" Target="../tags/tag306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tags" Target="../tags/tag328.xml"/><Relationship Id="rId33" Type="http://schemas.openxmlformats.org/officeDocument/2006/relationships/tags" Target="../tags/tag336.xml"/><Relationship Id="rId38" Type="http://schemas.openxmlformats.org/officeDocument/2006/relationships/tags" Target="../tags/tag341.xml"/><Relationship Id="rId46" Type="http://schemas.openxmlformats.org/officeDocument/2006/relationships/tags" Target="../tags/tag349.xml"/><Relationship Id="rId59" Type="http://schemas.openxmlformats.org/officeDocument/2006/relationships/tags" Target="../tags/tag362.xml"/><Relationship Id="rId67" Type="http://schemas.openxmlformats.org/officeDocument/2006/relationships/tags" Target="../tags/tag370.xml"/><Relationship Id="rId103" Type="http://schemas.openxmlformats.org/officeDocument/2006/relationships/tags" Target="../tags/tag406.xml"/><Relationship Id="rId108" Type="http://schemas.openxmlformats.org/officeDocument/2006/relationships/tags" Target="../tags/tag411.xml"/><Relationship Id="rId20" Type="http://schemas.openxmlformats.org/officeDocument/2006/relationships/tags" Target="../tags/tag323.xml"/><Relationship Id="rId41" Type="http://schemas.openxmlformats.org/officeDocument/2006/relationships/tags" Target="../tags/tag344.xml"/><Relationship Id="rId54" Type="http://schemas.openxmlformats.org/officeDocument/2006/relationships/tags" Target="../tags/tag357.xml"/><Relationship Id="rId62" Type="http://schemas.openxmlformats.org/officeDocument/2006/relationships/tags" Target="../tags/tag365.xml"/><Relationship Id="rId70" Type="http://schemas.openxmlformats.org/officeDocument/2006/relationships/tags" Target="../tags/tag373.xml"/><Relationship Id="rId75" Type="http://schemas.openxmlformats.org/officeDocument/2006/relationships/tags" Target="../tags/tag378.xml"/><Relationship Id="rId83" Type="http://schemas.openxmlformats.org/officeDocument/2006/relationships/tags" Target="../tags/tag386.xml"/><Relationship Id="rId88" Type="http://schemas.openxmlformats.org/officeDocument/2006/relationships/tags" Target="../tags/tag391.xml"/><Relationship Id="rId91" Type="http://schemas.openxmlformats.org/officeDocument/2006/relationships/tags" Target="../tags/tag394.xml"/><Relationship Id="rId96" Type="http://schemas.openxmlformats.org/officeDocument/2006/relationships/tags" Target="../tags/tag399.xml"/><Relationship Id="rId111" Type="http://schemas.openxmlformats.org/officeDocument/2006/relationships/image" Target="../media/image5.png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28" Type="http://schemas.openxmlformats.org/officeDocument/2006/relationships/tags" Target="../tags/tag331.xml"/><Relationship Id="rId36" Type="http://schemas.openxmlformats.org/officeDocument/2006/relationships/tags" Target="../tags/tag339.xml"/><Relationship Id="rId49" Type="http://schemas.openxmlformats.org/officeDocument/2006/relationships/tags" Target="../tags/tag352.xml"/><Relationship Id="rId57" Type="http://schemas.openxmlformats.org/officeDocument/2006/relationships/tags" Target="../tags/tag360.xml"/><Relationship Id="rId106" Type="http://schemas.openxmlformats.org/officeDocument/2006/relationships/tags" Target="../tags/tag409.xml"/><Relationship Id="rId10" Type="http://schemas.openxmlformats.org/officeDocument/2006/relationships/tags" Target="../tags/tag313.xml"/><Relationship Id="rId31" Type="http://schemas.openxmlformats.org/officeDocument/2006/relationships/tags" Target="../tags/tag334.xml"/><Relationship Id="rId44" Type="http://schemas.openxmlformats.org/officeDocument/2006/relationships/tags" Target="../tags/tag347.xml"/><Relationship Id="rId52" Type="http://schemas.openxmlformats.org/officeDocument/2006/relationships/tags" Target="../tags/tag355.xml"/><Relationship Id="rId60" Type="http://schemas.openxmlformats.org/officeDocument/2006/relationships/tags" Target="../tags/tag363.xml"/><Relationship Id="rId65" Type="http://schemas.openxmlformats.org/officeDocument/2006/relationships/tags" Target="../tags/tag368.xml"/><Relationship Id="rId73" Type="http://schemas.openxmlformats.org/officeDocument/2006/relationships/tags" Target="../tags/tag376.xml"/><Relationship Id="rId78" Type="http://schemas.openxmlformats.org/officeDocument/2006/relationships/tags" Target="../tags/tag381.xml"/><Relationship Id="rId81" Type="http://schemas.openxmlformats.org/officeDocument/2006/relationships/tags" Target="../tags/tag384.xml"/><Relationship Id="rId86" Type="http://schemas.openxmlformats.org/officeDocument/2006/relationships/tags" Target="../tags/tag389.xml"/><Relationship Id="rId94" Type="http://schemas.openxmlformats.org/officeDocument/2006/relationships/tags" Target="../tags/tag397.xml"/><Relationship Id="rId99" Type="http://schemas.openxmlformats.org/officeDocument/2006/relationships/tags" Target="../tags/tag402.xml"/><Relationship Id="rId101" Type="http://schemas.openxmlformats.org/officeDocument/2006/relationships/tags" Target="../tags/tag404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39" Type="http://schemas.openxmlformats.org/officeDocument/2006/relationships/tags" Target="../tags/tag342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337.xml"/><Relationship Id="rId50" Type="http://schemas.openxmlformats.org/officeDocument/2006/relationships/tags" Target="../tags/tag353.xml"/><Relationship Id="rId55" Type="http://schemas.openxmlformats.org/officeDocument/2006/relationships/tags" Target="../tags/tag358.xml"/><Relationship Id="rId76" Type="http://schemas.openxmlformats.org/officeDocument/2006/relationships/tags" Target="../tags/tag379.xml"/><Relationship Id="rId97" Type="http://schemas.openxmlformats.org/officeDocument/2006/relationships/tags" Target="../tags/tag400.xml"/><Relationship Id="rId104" Type="http://schemas.openxmlformats.org/officeDocument/2006/relationships/tags" Target="../tags/tag407.xml"/><Relationship Id="rId7" Type="http://schemas.openxmlformats.org/officeDocument/2006/relationships/tags" Target="../tags/tag310.xml"/><Relationship Id="rId71" Type="http://schemas.openxmlformats.org/officeDocument/2006/relationships/tags" Target="../tags/tag374.xml"/><Relationship Id="rId92" Type="http://schemas.openxmlformats.org/officeDocument/2006/relationships/tags" Target="../tags/tag395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437.xml"/><Relationship Id="rId117" Type="http://schemas.openxmlformats.org/officeDocument/2006/relationships/tags" Target="../tags/tag528.xml"/><Relationship Id="rId21" Type="http://schemas.openxmlformats.org/officeDocument/2006/relationships/tags" Target="../tags/tag432.xml"/><Relationship Id="rId42" Type="http://schemas.openxmlformats.org/officeDocument/2006/relationships/tags" Target="../tags/tag453.xml"/><Relationship Id="rId47" Type="http://schemas.openxmlformats.org/officeDocument/2006/relationships/tags" Target="../tags/tag458.xml"/><Relationship Id="rId63" Type="http://schemas.openxmlformats.org/officeDocument/2006/relationships/tags" Target="../tags/tag474.xml"/><Relationship Id="rId68" Type="http://schemas.openxmlformats.org/officeDocument/2006/relationships/tags" Target="../tags/tag479.xml"/><Relationship Id="rId84" Type="http://schemas.openxmlformats.org/officeDocument/2006/relationships/tags" Target="../tags/tag495.xml"/><Relationship Id="rId89" Type="http://schemas.openxmlformats.org/officeDocument/2006/relationships/tags" Target="../tags/tag500.xml"/><Relationship Id="rId112" Type="http://schemas.openxmlformats.org/officeDocument/2006/relationships/tags" Target="../tags/tag523.xml"/><Relationship Id="rId16" Type="http://schemas.openxmlformats.org/officeDocument/2006/relationships/tags" Target="../tags/tag427.xml"/><Relationship Id="rId107" Type="http://schemas.openxmlformats.org/officeDocument/2006/relationships/tags" Target="../tags/tag518.xml"/><Relationship Id="rId11" Type="http://schemas.openxmlformats.org/officeDocument/2006/relationships/tags" Target="../tags/tag422.xml"/><Relationship Id="rId32" Type="http://schemas.openxmlformats.org/officeDocument/2006/relationships/tags" Target="../tags/tag443.xml"/><Relationship Id="rId37" Type="http://schemas.openxmlformats.org/officeDocument/2006/relationships/tags" Target="../tags/tag448.xml"/><Relationship Id="rId53" Type="http://schemas.openxmlformats.org/officeDocument/2006/relationships/tags" Target="../tags/tag464.xml"/><Relationship Id="rId58" Type="http://schemas.openxmlformats.org/officeDocument/2006/relationships/tags" Target="../tags/tag469.xml"/><Relationship Id="rId74" Type="http://schemas.openxmlformats.org/officeDocument/2006/relationships/tags" Target="../tags/tag485.xml"/><Relationship Id="rId79" Type="http://schemas.openxmlformats.org/officeDocument/2006/relationships/tags" Target="../tags/tag490.xml"/><Relationship Id="rId102" Type="http://schemas.openxmlformats.org/officeDocument/2006/relationships/tags" Target="../tags/tag513.xml"/><Relationship Id="rId123" Type="http://schemas.openxmlformats.org/officeDocument/2006/relationships/tags" Target="../tags/tag534.xml"/><Relationship Id="rId128" Type="http://schemas.openxmlformats.org/officeDocument/2006/relationships/image" Target="../media/image5.png"/><Relationship Id="rId5" Type="http://schemas.openxmlformats.org/officeDocument/2006/relationships/tags" Target="../tags/tag416.xml"/><Relationship Id="rId90" Type="http://schemas.openxmlformats.org/officeDocument/2006/relationships/tags" Target="../tags/tag501.xml"/><Relationship Id="rId95" Type="http://schemas.openxmlformats.org/officeDocument/2006/relationships/tags" Target="../tags/tag506.xml"/><Relationship Id="rId19" Type="http://schemas.openxmlformats.org/officeDocument/2006/relationships/tags" Target="../tags/tag430.xml"/><Relationship Id="rId14" Type="http://schemas.openxmlformats.org/officeDocument/2006/relationships/tags" Target="../tags/tag425.xml"/><Relationship Id="rId22" Type="http://schemas.openxmlformats.org/officeDocument/2006/relationships/tags" Target="../tags/tag433.xml"/><Relationship Id="rId27" Type="http://schemas.openxmlformats.org/officeDocument/2006/relationships/tags" Target="../tags/tag438.xml"/><Relationship Id="rId30" Type="http://schemas.openxmlformats.org/officeDocument/2006/relationships/tags" Target="../tags/tag441.xml"/><Relationship Id="rId35" Type="http://schemas.openxmlformats.org/officeDocument/2006/relationships/tags" Target="../tags/tag446.xml"/><Relationship Id="rId43" Type="http://schemas.openxmlformats.org/officeDocument/2006/relationships/tags" Target="../tags/tag454.xml"/><Relationship Id="rId48" Type="http://schemas.openxmlformats.org/officeDocument/2006/relationships/tags" Target="../tags/tag459.xml"/><Relationship Id="rId56" Type="http://schemas.openxmlformats.org/officeDocument/2006/relationships/tags" Target="../tags/tag467.xml"/><Relationship Id="rId64" Type="http://schemas.openxmlformats.org/officeDocument/2006/relationships/tags" Target="../tags/tag475.xml"/><Relationship Id="rId69" Type="http://schemas.openxmlformats.org/officeDocument/2006/relationships/tags" Target="../tags/tag480.xml"/><Relationship Id="rId77" Type="http://schemas.openxmlformats.org/officeDocument/2006/relationships/tags" Target="../tags/tag488.xml"/><Relationship Id="rId100" Type="http://schemas.openxmlformats.org/officeDocument/2006/relationships/tags" Target="../tags/tag511.xml"/><Relationship Id="rId105" Type="http://schemas.openxmlformats.org/officeDocument/2006/relationships/tags" Target="../tags/tag516.xml"/><Relationship Id="rId113" Type="http://schemas.openxmlformats.org/officeDocument/2006/relationships/tags" Target="../tags/tag524.xml"/><Relationship Id="rId118" Type="http://schemas.openxmlformats.org/officeDocument/2006/relationships/tags" Target="../tags/tag529.xml"/><Relationship Id="rId126" Type="http://schemas.openxmlformats.org/officeDocument/2006/relationships/notesSlide" Target="../notesSlides/notesSlide4.xml"/><Relationship Id="rId8" Type="http://schemas.openxmlformats.org/officeDocument/2006/relationships/tags" Target="../tags/tag419.xml"/><Relationship Id="rId51" Type="http://schemas.openxmlformats.org/officeDocument/2006/relationships/tags" Target="../tags/tag462.xml"/><Relationship Id="rId72" Type="http://schemas.openxmlformats.org/officeDocument/2006/relationships/tags" Target="../tags/tag483.xml"/><Relationship Id="rId80" Type="http://schemas.openxmlformats.org/officeDocument/2006/relationships/tags" Target="../tags/tag491.xml"/><Relationship Id="rId85" Type="http://schemas.openxmlformats.org/officeDocument/2006/relationships/tags" Target="../tags/tag496.xml"/><Relationship Id="rId93" Type="http://schemas.openxmlformats.org/officeDocument/2006/relationships/tags" Target="../tags/tag504.xml"/><Relationship Id="rId98" Type="http://schemas.openxmlformats.org/officeDocument/2006/relationships/tags" Target="../tags/tag509.xml"/><Relationship Id="rId121" Type="http://schemas.openxmlformats.org/officeDocument/2006/relationships/tags" Target="../tags/tag532.xml"/><Relationship Id="rId3" Type="http://schemas.openxmlformats.org/officeDocument/2006/relationships/tags" Target="../tags/tag414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tags" Target="../tags/tag436.xml"/><Relationship Id="rId33" Type="http://schemas.openxmlformats.org/officeDocument/2006/relationships/tags" Target="../tags/tag444.xml"/><Relationship Id="rId38" Type="http://schemas.openxmlformats.org/officeDocument/2006/relationships/tags" Target="../tags/tag449.xml"/><Relationship Id="rId46" Type="http://schemas.openxmlformats.org/officeDocument/2006/relationships/tags" Target="../tags/tag457.xml"/><Relationship Id="rId59" Type="http://schemas.openxmlformats.org/officeDocument/2006/relationships/tags" Target="../tags/tag470.xml"/><Relationship Id="rId67" Type="http://schemas.openxmlformats.org/officeDocument/2006/relationships/tags" Target="../tags/tag478.xml"/><Relationship Id="rId103" Type="http://schemas.openxmlformats.org/officeDocument/2006/relationships/tags" Target="../tags/tag514.xml"/><Relationship Id="rId108" Type="http://schemas.openxmlformats.org/officeDocument/2006/relationships/tags" Target="../tags/tag519.xml"/><Relationship Id="rId116" Type="http://schemas.openxmlformats.org/officeDocument/2006/relationships/tags" Target="../tags/tag527.xml"/><Relationship Id="rId124" Type="http://schemas.openxmlformats.org/officeDocument/2006/relationships/tags" Target="../tags/tag535.xml"/><Relationship Id="rId129" Type="http://schemas.openxmlformats.org/officeDocument/2006/relationships/image" Target="../media/image2.png"/><Relationship Id="rId20" Type="http://schemas.openxmlformats.org/officeDocument/2006/relationships/tags" Target="../tags/tag431.xml"/><Relationship Id="rId41" Type="http://schemas.openxmlformats.org/officeDocument/2006/relationships/tags" Target="../tags/tag452.xml"/><Relationship Id="rId54" Type="http://schemas.openxmlformats.org/officeDocument/2006/relationships/tags" Target="../tags/tag465.xml"/><Relationship Id="rId62" Type="http://schemas.openxmlformats.org/officeDocument/2006/relationships/tags" Target="../tags/tag473.xml"/><Relationship Id="rId70" Type="http://schemas.openxmlformats.org/officeDocument/2006/relationships/tags" Target="../tags/tag481.xml"/><Relationship Id="rId75" Type="http://schemas.openxmlformats.org/officeDocument/2006/relationships/tags" Target="../tags/tag486.xml"/><Relationship Id="rId83" Type="http://schemas.openxmlformats.org/officeDocument/2006/relationships/tags" Target="../tags/tag494.xml"/><Relationship Id="rId88" Type="http://schemas.openxmlformats.org/officeDocument/2006/relationships/tags" Target="../tags/tag499.xml"/><Relationship Id="rId91" Type="http://schemas.openxmlformats.org/officeDocument/2006/relationships/tags" Target="../tags/tag502.xml"/><Relationship Id="rId96" Type="http://schemas.openxmlformats.org/officeDocument/2006/relationships/tags" Target="../tags/tag507.xml"/><Relationship Id="rId111" Type="http://schemas.openxmlformats.org/officeDocument/2006/relationships/tags" Target="../tags/tag522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5" Type="http://schemas.openxmlformats.org/officeDocument/2006/relationships/tags" Target="../tags/tag426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36" Type="http://schemas.openxmlformats.org/officeDocument/2006/relationships/tags" Target="../tags/tag447.xml"/><Relationship Id="rId49" Type="http://schemas.openxmlformats.org/officeDocument/2006/relationships/tags" Target="../tags/tag460.xml"/><Relationship Id="rId57" Type="http://schemas.openxmlformats.org/officeDocument/2006/relationships/tags" Target="../tags/tag468.xml"/><Relationship Id="rId106" Type="http://schemas.openxmlformats.org/officeDocument/2006/relationships/tags" Target="../tags/tag517.xml"/><Relationship Id="rId114" Type="http://schemas.openxmlformats.org/officeDocument/2006/relationships/tags" Target="../tags/tag525.xml"/><Relationship Id="rId119" Type="http://schemas.openxmlformats.org/officeDocument/2006/relationships/tags" Target="../tags/tag530.xml"/><Relationship Id="rId127" Type="http://schemas.openxmlformats.org/officeDocument/2006/relationships/image" Target="../media/image4.png"/><Relationship Id="rId10" Type="http://schemas.openxmlformats.org/officeDocument/2006/relationships/tags" Target="../tags/tag421.xml"/><Relationship Id="rId31" Type="http://schemas.openxmlformats.org/officeDocument/2006/relationships/tags" Target="../tags/tag442.xml"/><Relationship Id="rId44" Type="http://schemas.openxmlformats.org/officeDocument/2006/relationships/tags" Target="../tags/tag455.xml"/><Relationship Id="rId52" Type="http://schemas.openxmlformats.org/officeDocument/2006/relationships/tags" Target="../tags/tag463.xml"/><Relationship Id="rId60" Type="http://schemas.openxmlformats.org/officeDocument/2006/relationships/tags" Target="../tags/tag471.xml"/><Relationship Id="rId65" Type="http://schemas.openxmlformats.org/officeDocument/2006/relationships/tags" Target="../tags/tag476.xml"/><Relationship Id="rId73" Type="http://schemas.openxmlformats.org/officeDocument/2006/relationships/tags" Target="../tags/tag484.xml"/><Relationship Id="rId78" Type="http://schemas.openxmlformats.org/officeDocument/2006/relationships/tags" Target="../tags/tag489.xml"/><Relationship Id="rId81" Type="http://schemas.openxmlformats.org/officeDocument/2006/relationships/tags" Target="../tags/tag492.xml"/><Relationship Id="rId86" Type="http://schemas.openxmlformats.org/officeDocument/2006/relationships/tags" Target="../tags/tag497.xml"/><Relationship Id="rId94" Type="http://schemas.openxmlformats.org/officeDocument/2006/relationships/tags" Target="../tags/tag505.xml"/><Relationship Id="rId99" Type="http://schemas.openxmlformats.org/officeDocument/2006/relationships/tags" Target="../tags/tag510.xml"/><Relationship Id="rId101" Type="http://schemas.openxmlformats.org/officeDocument/2006/relationships/tags" Target="../tags/tag512.xml"/><Relationship Id="rId122" Type="http://schemas.openxmlformats.org/officeDocument/2006/relationships/tags" Target="../tags/tag533.xml"/><Relationship Id="rId130" Type="http://schemas.openxmlformats.org/officeDocument/2006/relationships/image" Target="../media/image3.png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39" Type="http://schemas.openxmlformats.org/officeDocument/2006/relationships/tags" Target="../tags/tag450.xml"/><Relationship Id="rId109" Type="http://schemas.openxmlformats.org/officeDocument/2006/relationships/tags" Target="../tags/tag520.xml"/><Relationship Id="rId34" Type="http://schemas.openxmlformats.org/officeDocument/2006/relationships/tags" Target="../tags/tag445.xml"/><Relationship Id="rId50" Type="http://schemas.openxmlformats.org/officeDocument/2006/relationships/tags" Target="../tags/tag461.xml"/><Relationship Id="rId55" Type="http://schemas.openxmlformats.org/officeDocument/2006/relationships/tags" Target="../tags/tag466.xml"/><Relationship Id="rId76" Type="http://schemas.openxmlformats.org/officeDocument/2006/relationships/tags" Target="../tags/tag487.xml"/><Relationship Id="rId97" Type="http://schemas.openxmlformats.org/officeDocument/2006/relationships/tags" Target="../tags/tag508.xml"/><Relationship Id="rId104" Type="http://schemas.openxmlformats.org/officeDocument/2006/relationships/tags" Target="../tags/tag515.xml"/><Relationship Id="rId120" Type="http://schemas.openxmlformats.org/officeDocument/2006/relationships/tags" Target="../tags/tag531.xml"/><Relationship Id="rId125" Type="http://schemas.openxmlformats.org/officeDocument/2006/relationships/slideLayout" Target="../slideLayouts/slideLayout6.xml"/><Relationship Id="rId7" Type="http://schemas.openxmlformats.org/officeDocument/2006/relationships/tags" Target="../tags/tag418.xml"/><Relationship Id="rId71" Type="http://schemas.openxmlformats.org/officeDocument/2006/relationships/tags" Target="../tags/tag482.xml"/><Relationship Id="rId92" Type="http://schemas.openxmlformats.org/officeDocument/2006/relationships/tags" Target="../tags/tag503.xml"/><Relationship Id="rId2" Type="http://schemas.openxmlformats.org/officeDocument/2006/relationships/tags" Target="../tags/tag413.xml"/><Relationship Id="rId29" Type="http://schemas.openxmlformats.org/officeDocument/2006/relationships/tags" Target="../tags/tag440.xml"/><Relationship Id="rId24" Type="http://schemas.openxmlformats.org/officeDocument/2006/relationships/tags" Target="../tags/tag435.xml"/><Relationship Id="rId40" Type="http://schemas.openxmlformats.org/officeDocument/2006/relationships/tags" Target="../tags/tag451.xml"/><Relationship Id="rId45" Type="http://schemas.openxmlformats.org/officeDocument/2006/relationships/tags" Target="../tags/tag456.xml"/><Relationship Id="rId66" Type="http://schemas.openxmlformats.org/officeDocument/2006/relationships/tags" Target="../tags/tag477.xml"/><Relationship Id="rId87" Type="http://schemas.openxmlformats.org/officeDocument/2006/relationships/tags" Target="../tags/tag498.xml"/><Relationship Id="rId110" Type="http://schemas.openxmlformats.org/officeDocument/2006/relationships/tags" Target="../tags/tag521.xml"/><Relationship Id="rId115" Type="http://schemas.openxmlformats.org/officeDocument/2006/relationships/tags" Target="../tags/tag526.xml"/><Relationship Id="rId61" Type="http://schemas.openxmlformats.org/officeDocument/2006/relationships/tags" Target="../tags/tag472.xml"/><Relationship Id="rId82" Type="http://schemas.openxmlformats.org/officeDocument/2006/relationships/tags" Target="../tags/tag49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7.xml"/><Relationship Id="rId1" Type="http://schemas.openxmlformats.org/officeDocument/2006/relationships/tags" Target="../tags/tag53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550.xml"/><Relationship Id="rId18" Type="http://schemas.openxmlformats.org/officeDocument/2006/relationships/tags" Target="../tags/tag555.xml"/><Relationship Id="rId26" Type="http://schemas.openxmlformats.org/officeDocument/2006/relationships/tags" Target="../tags/tag563.xml"/><Relationship Id="rId39" Type="http://schemas.openxmlformats.org/officeDocument/2006/relationships/tags" Target="../tags/tag576.xml"/><Relationship Id="rId21" Type="http://schemas.openxmlformats.org/officeDocument/2006/relationships/tags" Target="../tags/tag558.xml"/><Relationship Id="rId34" Type="http://schemas.openxmlformats.org/officeDocument/2006/relationships/tags" Target="../tags/tag571.xml"/><Relationship Id="rId42" Type="http://schemas.openxmlformats.org/officeDocument/2006/relationships/tags" Target="../tags/tag579.xml"/><Relationship Id="rId47" Type="http://schemas.openxmlformats.org/officeDocument/2006/relationships/tags" Target="../tags/tag584.xml"/><Relationship Id="rId50" Type="http://schemas.openxmlformats.org/officeDocument/2006/relationships/tags" Target="../tags/tag587.xml"/><Relationship Id="rId55" Type="http://schemas.openxmlformats.org/officeDocument/2006/relationships/tags" Target="../tags/tag592.xml"/><Relationship Id="rId63" Type="http://schemas.openxmlformats.org/officeDocument/2006/relationships/tags" Target="../tags/tag600.xml"/><Relationship Id="rId68" Type="http://schemas.openxmlformats.org/officeDocument/2006/relationships/tags" Target="../tags/tag605.xml"/><Relationship Id="rId76" Type="http://schemas.openxmlformats.org/officeDocument/2006/relationships/tags" Target="../tags/tag613.xml"/><Relationship Id="rId84" Type="http://schemas.openxmlformats.org/officeDocument/2006/relationships/tags" Target="../tags/tag621.xml"/><Relationship Id="rId89" Type="http://schemas.openxmlformats.org/officeDocument/2006/relationships/tags" Target="../tags/tag626.xml"/><Relationship Id="rId7" Type="http://schemas.openxmlformats.org/officeDocument/2006/relationships/tags" Target="../tags/tag544.xml"/><Relationship Id="rId71" Type="http://schemas.openxmlformats.org/officeDocument/2006/relationships/tags" Target="../tags/tag608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539.xml"/><Relationship Id="rId16" Type="http://schemas.openxmlformats.org/officeDocument/2006/relationships/tags" Target="../tags/tag553.xml"/><Relationship Id="rId29" Type="http://schemas.openxmlformats.org/officeDocument/2006/relationships/tags" Target="../tags/tag566.xml"/><Relationship Id="rId11" Type="http://schemas.openxmlformats.org/officeDocument/2006/relationships/tags" Target="../tags/tag548.xml"/><Relationship Id="rId24" Type="http://schemas.openxmlformats.org/officeDocument/2006/relationships/tags" Target="../tags/tag561.xml"/><Relationship Id="rId32" Type="http://schemas.openxmlformats.org/officeDocument/2006/relationships/tags" Target="../tags/tag569.xml"/><Relationship Id="rId37" Type="http://schemas.openxmlformats.org/officeDocument/2006/relationships/tags" Target="../tags/tag574.xml"/><Relationship Id="rId40" Type="http://schemas.openxmlformats.org/officeDocument/2006/relationships/tags" Target="../tags/tag577.xml"/><Relationship Id="rId45" Type="http://schemas.openxmlformats.org/officeDocument/2006/relationships/tags" Target="../tags/tag582.xml"/><Relationship Id="rId53" Type="http://schemas.openxmlformats.org/officeDocument/2006/relationships/tags" Target="../tags/tag590.xml"/><Relationship Id="rId58" Type="http://schemas.openxmlformats.org/officeDocument/2006/relationships/tags" Target="../tags/tag595.xml"/><Relationship Id="rId66" Type="http://schemas.openxmlformats.org/officeDocument/2006/relationships/tags" Target="../tags/tag603.xml"/><Relationship Id="rId74" Type="http://schemas.openxmlformats.org/officeDocument/2006/relationships/tags" Target="../tags/tag611.xml"/><Relationship Id="rId79" Type="http://schemas.openxmlformats.org/officeDocument/2006/relationships/tags" Target="../tags/tag616.xml"/><Relationship Id="rId87" Type="http://schemas.openxmlformats.org/officeDocument/2006/relationships/tags" Target="../tags/tag624.xml"/><Relationship Id="rId5" Type="http://schemas.openxmlformats.org/officeDocument/2006/relationships/tags" Target="../tags/tag542.xml"/><Relationship Id="rId61" Type="http://schemas.openxmlformats.org/officeDocument/2006/relationships/tags" Target="../tags/tag598.xml"/><Relationship Id="rId82" Type="http://schemas.openxmlformats.org/officeDocument/2006/relationships/tags" Target="../tags/tag619.xml"/><Relationship Id="rId90" Type="http://schemas.openxmlformats.org/officeDocument/2006/relationships/tags" Target="../tags/tag627.xml"/><Relationship Id="rId19" Type="http://schemas.openxmlformats.org/officeDocument/2006/relationships/tags" Target="../tags/tag556.xml"/><Relationship Id="rId14" Type="http://schemas.openxmlformats.org/officeDocument/2006/relationships/tags" Target="../tags/tag551.xml"/><Relationship Id="rId22" Type="http://schemas.openxmlformats.org/officeDocument/2006/relationships/tags" Target="../tags/tag559.xml"/><Relationship Id="rId27" Type="http://schemas.openxmlformats.org/officeDocument/2006/relationships/tags" Target="../tags/tag564.xml"/><Relationship Id="rId30" Type="http://schemas.openxmlformats.org/officeDocument/2006/relationships/tags" Target="../tags/tag567.xml"/><Relationship Id="rId35" Type="http://schemas.openxmlformats.org/officeDocument/2006/relationships/tags" Target="../tags/tag572.xml"/><Relationship Id="rId43" Type="http://schemas.openxmlformats.org/officeDocument/2006/relationships/tags" Target="../tags/tag580.xml"/><Relationship Id="rId48" Type="http://schemas.openxmlformats.org/officeDocument/2006/relationships/tags" Target="../tags/tag585.xml"/><Relationship Id="rId56" Type="http://schemas.openxmlformats.org/officeDocument/2006/relationships/tags" Target="../tags/tag593.xml"/><Relationship Id="rId64" Type="http://schemas.openxmlformats.org/officeDocument/2006/relationships/tags" Target="../tags/tag601.xml"/><Relationship Id="rId69" Type="http://schemas.openxmlformats.org/officeDocument/2006/relationships/tags" Target="../tags/tag606.xml"/><Relationship Id="rId77" Type="http://schemas.openxmlformats.org/officeDocument/2006/relationships/tags" Target="../tags/tag614.xml"/><Relationship Id="rId8" Type="http://schemas.openxmlformats.org/officeDocument/2006/relationships/tags" Target="../tags/tag545.xml"/><Relationship Id="rId51" Type="http://schemas.openxmlformats.org/officeDocument/2006/relationships/tags" Target="../tags/tag588.xml"/><Relationship Id="rId72" Type="http://schemas.openxmlformats.org/officeDocument/2006/relationships/tags" Target="../tags/tag609.xml"/><Relationship Id="rId80" Type="http://schemas.openxmlformats.org/officeDocument/2006/relationships/tags" Target="../tags/tag617.xml"/><Relationship Id="rId85" Type="http://schemas.openxmlformats.org/officeDocument/2006/relationships/tags" Target="../tags/tag622.xml"/><Relationship Id="rId93" Type="http://schemas.openxmlformats.org/officeDocument/2006/relationships/notesSlide" Target="../notesSlides/notesSlide5.xml"/><Relationship Id="rId3" Type="http://schemas.openxmlformats.org/officeDocument/2006/relationships/tags" Target="../tags/tag540.xml"/><Relationship Id="rId12" Type="http://schemas.openxmlformats.org/officeDocument/2006/relationships/tags" Target="../tags/tag549.xml"/><Relationship Id="rId17" Type="http://schemas.openxmlformats.org/officeDocument/2006/relationships/tags" Target="../tags/tag554.xml"/><Relationship Id="rId25" Type="http://schemas.openxmlformats.org/officeDocument/2006/relationships/tags" Target="../tags/tag562.xml"/><Relationship Id="rId33" Type="http://schemas.openxmlformats.org/officeDocument/2006/relationships/tags" Target="../tags/tag570.xml"/><Relationship Id="rId38" Type="http://schemas.openxmlformats.org/officeDocument/2006/relationships/tags" Target="../tags/tag575.xml"/><Relationship Id="rId46" Type="http://schemas.openxmlformats.org/officeDocument/2006/relationships/tags" Target="../tags/tag583.xml"/><Relationship Id="rId59" Type="http://schemas.openxmlformats.org/officeDocument/2006/relationships/tags" Target="../tags/tag596.xml"/><Relationship Id="rId67" Type="http://schemas.openxmlformats.org/officeDocument/2006/relationships/tags" Target="../tags/tag604.xml"/><Relationship Id="rId20" Type="http://schemas.openxmlformats.org/officeDocument/2006/relationships/tags" Target="../tags/tag557.xml"/><Relationship Id="rId41" Type="http://schemas.openxmlformats.org/officeDocument/2006/relationships/tags" Target="../tags/tag578.xml"/><Relationship Id="rId54" Type="http://schemas.openxmlformats.org/officeDocument/2006/relationships/tags" Target="../tags/tag591.xml"/><Relationship Id="rId62" Type="http://schemas.openxmlformats.org/officeDocument/2006/relationships/tags" Target="../tags/tag599.xml"/><Relationship Id="rId70" Type="http://schemas.openxmlformats.org/officeDocument/2006/relationships/tags" Target="../tags/tag607.xml"/><Relationship Id="rId75" Type="http://schemas.openxmlformats.org/officeDocument/2006/relationships/tags" Target="../tags/tag612.xml"/><Relationship Id="rId83" Type="http://schemas.openxmlformats.org/officeDocument/2006/relationships/tags" Target="../tags/tag620.xml"/><Relationship Id="rId88" Type="http://schemas.openxmlformats.org/officeDocument/2006/relationships/tags" Target="../tags/tag625.xml"/><Relationship Id="rId91" Type="http://schemas.openxmlformats.org/officeDocument/2006/relationships/tags" Target="../tags/tag628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5" Type="http://schemas.openxmlformats.org/officeDocument/2006/relationships/tags" Target="../tags/tag552.xml"/><Relationship Id="rId23" Type="http://schemas.openxmlformats.org/officeDocument/2006/relationships/tags" Target="../tags/tag560.xml"/><Relationship Id="rId28" Type="http://schemas.openxmlformats.org/officeDocument/2006/relationships/tags" Target="../tags/tag565.xml"/><Relationship Id="rId36" Type="http://schemas.openxmlformats.org/officeDocument/2006/relationships/tags" Target="../tags/tag573.xml"/><Relationship Id="rId49" Type="http://schemas.openxmlformats.org/officeDocument/2006/relationships/tags" Target="../tags/tag586.xml"/><Relationship Id="rId57" Type="http://schemas.openxmlformats.org/officeDocument/2006/relationships/tags" Target="../tags/tag594.xml"/><Relationship Id="rId10" Type="http://schemas.openxmlformats.org/officeDocument/2006/relationships/tags" Target="../tags/tag547.xml"/><Relationship Id="rId31" Type="http://schemas.openxmlformats.org/officeDocument/2006/relationships/tags" Target="../tags/tag568.xml"/><Relationship Id="rId44" Type="http://schemas.openxmlformats.org/officeDocument/2006/relationships/tags" Target="../tags/tag581.xml"/><Relationship Id="rId52" Type="http://schemas.openxmlformats.org/officeDocument/2006/relationships/tags" Target="../tags/tag589.xml"/><Relationship Id="rId60" Type="http://schemas.openxmlformats.org/officeDocument/2006/relationships/tags" Target="../tags/tag597.xml"/><Relationship Id="rId65" Type="http://schemas.openxmlformats.org/officeDocument/2006/relationships/tags" Target="../tags/tag602.xml"/><Relationship Id="rId73" Type="http://schemas.openxmlformats.org/officeDocument/2006/relationships/tags" Target="../tags/tag610.xml"/><Relationship Id="rId78" Type="http://schemas.openxmlformats.org/officeDocument/2006/relationships/tags" Target="../tags/tag615.xml"/><Relationship Id="rId81" Type="http://schemas.openxmlformats.org/officeDocument/2006/relationships/tags" Target="../tags/tag618.xml"/><Relationship Id="rId86" Type="http://schemas.openxmlformats.org/officeDocument/2006/relationships/tags" Target="../tags/tag623.xml"/><Relationship Id="rId4" Type="http://schemas.openxmlformats.org/officeDocument/2006/relationships/tags" Target="../tags/tag541.xml"/><Relationship Id="rId9" Type="http://schemas.openxmlformats.org/officeDocument/2006/relationships/tags" Target="../tags/tag546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654.xml"/><Relationship Id="rId21" Type="http://schemas.openxmlformats.org/officeDocument/2006/relationships/tags" Target="../tags/tag649.xml"/><Relationship Id="rId42" Type="http://schemas.openxmlformats.org/officeDocument/2006/relationships/tags" Target="../tags/tag670.xml"/><Relationship Id="rId47" Type="http://schemas.openxmlformats.org/officeDocument/2006/relationships/tags" Target="../tags/tag675.xml"/><Relationship Id="rId63" Type="http://schemas.openxmlformats.org/officeDocument/2006/relationships/tags" Target="../tags/tag691.xml"/><Relationship Id="rId68" Type="http://schemas.openxmlformats.org/officeDocument/2006/relationships/tags" Target="../tags/tag696.xml"/><Relationship Id="rId84" Type="http://schemas.openxmlformats.org/officeDocument/2006/relationships/tags" Target="../tags/tag712.xml"/><Relationship Id="rId89" Type="http://schemas.openxmlformats.org/officeDocument/2006/relationships/tags" Target="../tags/tag717.xml"/><Relationship Id="rId112" Type="http://schemas.openxmlformats.org/officeDocument/2006/relationships/tags" Target="../tags/tag740.xml"/><Relationship Id="rId16" Type="http://schemas.openxmlformats.org/officeDocument/2006/relationships/tags" Target="../tags/tag644.xml"/><Relationship Id="rId107" Type="http://schemas.openxmlformats.org/officeDocument/2006/relationships/tags" Target="../tags/tag735.xml"/><Relationship Id="rId11" Type="http://schemas.openxmlformats.org/officeDocument/2006/relationships/tags" Target="../tags/tag639.xml"/><Relationship Id="rId24" Type="http://schemas.openxmlformats.org/officeDocument/2006/relationships/tags" Target="../tags/tag652.xml"/><Relationship Id="rId32" Type="http://schemas.openxmlformats.org/officeDocument/2006/relationships/tags" Target="../tags/tag660.xml"/><Relationship Id="rId37" Type="http://schemas.openxmlformats.org/officeDocument/2006/relationships/tags" Target="../tags/tag665.xml"/><Relationship Id="rId40" Type="http://schemas.openxmlformats.org/officeDocument/2006/relationships/tags" Target="../tags/tag668.xml"/><Relationship Id="rId45" Type="http://schemas.openxmlformats.org/officeDocument/2006/relationships/tags" Target="../tags/tag673.xml"/><Relationship Id="rId53" Type="http://schemas.openxmlformats.org/officeDocument/2006/relationships/tags" Target="../tags/tag681.xml"/><Relationship Id="rId58" Type="http://schemas.openxmlformats.org/officeDocument/2006/relationships/tags" Target="../tags/tag686.xml"/><Relationship Id="rId66" Type="http://schemas.openxmlformats.org/officeDocument/2006/relationships/tags" Target="../tags/tag694.xml"/><Relationship Id="rId74" Type="http://schemas.openxmlformats.org/officeDocument/2006/relationships/tags" Target="../tags/tag702.xml"/><Relationship Id="rId79" Type="http://schemas.openxmlformats.org/officeDocument/2006/relationships/tags" Target="../tags/tag707.xml"/><Relationship Id="rId87" Type="http://schemas.openxmlformats.org/officeDocument/2006/relationships/tags" Target="../tags/tag715.xml"/><Relationship Id="rId102" Type="http://schemas.openxmlformats.org/officeDocument/2006/relationships/tags" Target="../tags/tag730.xml"/><Relationship Id="rId110" Type="http://schemas.openxmlformats.org/officeDocument/2006/relationships/tags" Target="../tags/tag738.xml"/><Relationship Id="rId115" Type="http://schemas.openxmlformats.org/officeDocument/2006/relationships/notesSlide" Target="../notesSlides/notesSlide6.xml"/><Relationship Id="rId5" Type="http://schemas.openxmlformats.org/officeDocument/2006/relationships/tags" Target="../tags/tag633.xml"/><Relationship Id="rId61" Type="http://schemas.openxmlformats.org/officeDocument/2006/relationships/tags" Target="../tags/tag689.xml"/><Relationship Id="rId82" Type="http://schemas.openxmlformats.org/officeDocument/2006/relationships/tags" Target="../tags/tag710.xml"/><Relationship Id="rId90" Type="http://schemas.openxmlformats.org/officeDocument/2006/relationships/tags" Target="../tags/tag718.xml"/><Relationship Id="rId95" Type="http://schemas.openxmlformats.org/officeDocument/2006/relationships/tags" Target="../tags/tag723.xml"/><Relationship Id="rId19" Type="http://schemas.openxmlformats.org/officeDocument/2006/relationships/tags" Target="../tags/tag647.xml"/><Relationship Id="rId14" Type="http://schemas.openxmlformats.org/officeDocument/2006/relationships/tags" Target="../tags/tag642.xml"/><Relationship Id="rId22" Type="http://schemas.openxmlformats.org/officeDocument/2006/relationships/tags" Target="../tags/tag650.xml"/><Relationship Id="rId27" Type="http://schemas.openxmlformats.org/officeDocument/2006/relationships/tags" Target="../tags/tag655.xml"/><Relationship Id="rId30" Type="http://schemas.openxmlformats.org/officeDocument/2006/relationships/tags" Target="../tags/tag658.xml"/><Relationship Id="rId35" Type="http://schemas.openxmlformats.org/officeDocument/2006/relationships/tags" Target="../tags/tag663.xml"/><Relationship Id="rId43" Type="http://schemas.openxmlformats.org/officeDocument/2006/relationships/tags" Target="../tags/tag671.xml"/><Relationship Id="rId48" Type="http://schemas.openxmlformats.org/officeDocument/2006/relationships/tags" Target="../tags/tag676.xml"/><Relationship Id="rId56" Type="http://schemas.openxmlformats.org/officeDocument/2006/relationships/tags" Target="../tags/tag684.xml"/><Relationship Id="rId64" Type="http://schemas.openxmlformats.org/officeDocument/2006/relationships/tags" Target="../tags/tag692.xml"/><Relationship Id="rId69" Type="http://schemas.openxmlformats.org/officeDocument/2006/relationships/tags" Target="../tags/tag697.xml"/><Relationship Id="rId77" Type="http://schemas.openxmlformats.org/officeDocument/2006/relationships/tags" Target="../tags/tag705.xml"/><Relationship Id="rId100" Type="http://schemas.openxmlformats.org/officeDocument/2006/relationships/tags" Target="../tags/tag728.xml"/><Relationship Id="rId105" Type="http://schemas.openxmlformats.org/officeDocument/2006/relationships/tags" Target="../tags/tag733.xml"/><Relationship Id="rId113" Type="http://schemas.openxmlformats.org/officeDocument/2006/relationships/tags" Target="../tags/tag741.xml"/><Relationship Id="rId8" Type="http://schemas.openxmlformats.org/officeDocument/2006/relationships/tags" Target="../tags/tag636.xml"/><Relationship Id="rId51" Type="http://schemas.openxmlformats.org/officeDocument/2006/relationships/tags" Target="../tags/tag679.xml"/><Relationship Id="rId72" Type="http://schemas.openxmlformats.org/officeDocument/2006/relationships/tags" Target="../tags/tag700.xml"/><Relationship Id="rId80" Type="http://schemas.openxmlformats.org/officeDocument/2006/relationships/tags" Target="../tags/tag708.xml"/><Relationship Id="rId85" Type="http://schemas.openxmlformats.org/officeDocument/2006/relationships/tags" Target="../tags/tag713.xml"/><Relationship Id="rId93" Type="http://schemas.openxmlformats.org/officeDocument/2006/relationships/tags" Target="../tags/tag721.xml"/><Relationship Id="rId98" Type="http://schemas.openxmlformats.org/officeDocument/2006/relationships/tags" Target="../tags/tag726.xml"/><Relationship Id="rId3" Type="http://schemas.openxmlformats.org/officeDocument/2006/relationships/tags" Target="../tags/tag631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tags" Target="../tags/tag653.xml"/><Relationship Id="rId33" Type="http://schemas.openxmlformats.org/officeDocument/2006/relationships/tags" Target="../tags/tag661.xml"/><Relationship Id="rId38" Type="http://schemas.openxmlformats.org/officeDocument/2006/relationships/tags" Target="../tags/tag666.xml"/><Relationship Id="rId46" Type="http://schemas.openxmlformats.org/officeDocument/2006/relationships/tags" Target="../tags/tag674.xml"/><Relationship Id="rId59" Type="http://schemas.openxmlformats.org/officeDocument/2006/relationships/tags" Target="../tags/tag687.xml"/><Relationship Id="rId67" Type="http://schemas.openxmlformats.org/officeDocument/2006/relationships/tags" Target="../tags/tag695.xml"/><Relationship Id="rId103" Type="http://schemas.openxmlformats.org/officeDocument/2006/relationships/tags" Target="../tags/tag731.xml"/><Relationship Id="rId108" Type="http://schemas.openxmlformats.org/officeDocument/2006/relationships/tags" Target="../tags/tag736.xml"/><Relationship Id="rId116" Type="http://schemas.openxmlformats.org/officeDocument/2006/relationships/image" Target="../media/image6.emf"/><Relationship Id="rId20" Type="http://schemas.openxmlformats.org/officeDocument/2006/relationships/tags" Target="../tags/tag648.xml"/><Relationship Id="rId41" Type="http://schemas.openxmlformats.org/officeDocument/2006/relationships/tags" Target="../tags/tag669.xml"/><Relationship Id="rId54" Type="http://schemas.openxmlformats.org/officeDocument/2006/relationships/tags" Target="../tags/tag682.xml"/><Relationship Id="rId62" Type="http://schemas.openxmlformats.org/officeDocument/2006/relationships/tags" Target="../tags/tag690.xml"/><Relationship Id="rId70" Type="http://schemas.openxmlformats.org/officeDocument/2006/relationships/tags" Target="../tags/tag698.xml"/><Relationship Id="rId75" Type="http://schemas.openxmlformats.org/officeDocument/2006/relationships/tags" Target="../tags/tag703.xml"/><Relationship Id="rId83" Type="http://schemas.openxmlformats.org/officeDocument/2006/relationships/tags" Target="../tags/tag711.xml"/><Relationship Id="rId88" Type="http://schemas.openxmlformats.org/officeDocument/2006/relationships/tags" Target="../tags/tag716.xml"/><Relationship Id="rId91" Type="http://schemas.openxmlformats.org/officeDocument/2006/relationships/tags" Target="../tags/tag719.xml"/><Relationship Id="rId96" Type="http://schemas.openxmlformats.org/officeDocument/2006/relationships/tags" Target="../tags/tag724.xml"/><Relationship Id="rId111" Type="http://schemas.openxmlformats.org/officeDocument/2006/relationships/tags" Target="../tags/tag739.xml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5" Type="http://schemas.openxmlformats.org/officeDocument/2006/relationships/tags" Target="../tags/tag643.xml"/><Relationship Id="rId23" Type="http://schemas.openxmlformats.org/officeDocument/2006/relationships/tags" Target="../tags/tag651.xml"/><Relationship Id="rId28" Type="http://schemas.openxmlformats.org/officeDocument/2006/relationships/tags" Target="../tags/tag656.xml"/><Relationship Id="rId36" Type="http://schemas.openxmlformats.org/officeDocument/2006/relationships/tags" Target="../tags/tag664.xml"/><Relationship Id="rId49" Type="http://schemas.openxmlformats.org/officeDocument/2006/relationships/tags" Target="../tags/tag677.xml"/><Relationship Id="rId57" Type="http://schemas.openxmlformats.org/officeDocument/2006/relationships/tags" Target="../tags/tag685.xml"/><Relationship Id="rId106" Type="http://schemas.openxmlformats.org/officeDocument/2006/relationships/tags" Target="../tags/tag734.xml"/><Relationship Id="rId114" Type="http://schemas.openxmlformats.org/officeDocument/2006/relationships/slideLayout" Target="../slideLayouts/slideLayout6.xml"/><Relationship Id="rId10" Type="http://schemas.openxmlformats.org/officeDocument/2006/relationships/tags" Target="../tags/tag638.xml"/><Relationship Id="rId31" Type="http://schemas.openxmlformats.org/officeDocument/2006/relationships/tags" Target="../tags/tag659.xml"/><Relationship Id="rId44" Type="http://schemas.openxmlformats.org/officeDocument/2006/relationships/tags" Target="../tags/tag672.xml"/><Relationship Id="rId52" Type="http://schemas.openxmlformats.org/officeDocument/2006/relationships/tags" Target="../tags/tag680.xml"/><Relationship Id="rId60" Type="http://schemas.openxmlformats.org/officeDocument/2006/relationships/tags" Target="../tags/tag688.xml"/><Relationship Id="rId65" Type="http://schemas.openxmlformats.org/officeDocument/2006/relationships/tags" Target="../tags/tag693.xml"/><Relationship Id="rId73" Type="http://schemas.openxmlformats.org/officeDocument/2006/relationships/tags" Target="../tags/tag701.xml"/><Relationship Id="rId78" Type="http://schemas.openxmlformats.org/officeDocument/2006/relationships/tags" Target="../tags/tag706.xml"/><Relationship Id="rId81" Type="http://schemas.openxmlformats.org/officeDocument/2006/relationships/tags" Target="../tags/tag709.xml"/><Relationship Id="rId86" Type="http://schemas.openxmlformats.org/officeDocument/2006/relationships/tags" Target="../tags/tag714.xml"/><Relationship Id="rId94" Type="http://schemas.openxmlformats.org/officeDocument/2006/relationships/tags" Target="../tags/tag722.xml"/><Relationship Id="rId99" Type="http://schemas.openxmlformats.org/officeDocument/2006/relationships/tags" Target="../tags/tag727.xml"/><Relationship Id="rId101" Type="http://schemas.openxmlformats.org/officeDocument/2006/relationships/tags" Target="../tags/tag729.xml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39" Type="http://schemas.openxmlformats.org/officeDocument/2006/relationships/tags" Target="../tags/tag667.xml"/><Relationship Id="rId109" Type="http://schemas.openxmlformats.org/officeDocument/2006/relationships/tags" Target="../tags/tag737.xml"/><Relationship Id="rId34" Type="http://schemas.openxmlformats.org/officeDocument/2006/relationships/tags" Target="../tags/tag662.xml"/><Relationship Id="rId50" Type="http://schemas.openxmlformats.org/officeDocument/2006/relationships/tags" Target="../tags/tag678.xml"/><Relationship Id="rId55" Type="http://schemas.openxmlformats.org/officeDocument/2006/relationships/tags" Target="../tags/tag683.xml"/><Relationship Id="rId76" Type="http://schemas.openxmlformats.org/officeDocument/2006/relationships/tags" Target="../tags/tag704.xml"/><Relationship Id="rId97" Type="http://schemas.openxmlformats.org/officeDocument/2006/relationships/tags" Target="../tags/tag725.xml"/><Relationship Id="rId104" Type="http://schemas.openxmlformats.org/officeDocument/2006/relationships/tags" Target="../tags/tag732.xml"/><Relationship Id="rId7" Type="http://schemas.openxmlformats.org/officeDocument/2006/relationships/tags" Target="../tags/tag635.xml"/><Relationship Id="rId71" Type="http://schemas.openxmlformats.org/officeDocument/2006/relationships/tags" Target="../tags/tag699.xml"/><Relationship Id="rId92" Type="http://schemas.openxmlformats.org/officeDocument/2006/relationships/tags" Target="../tags/tag720.xml"/><Relationship Id="rId2" Type="http://schemas.openxmlformats.org/officeDocument/2006/relationships/tags" Target="../tags/tag630.xml"/><Relationship Id="rId29" Type="http://schemas.openxmlformats.org/officeDocument/2006/relationships/tags" Target="../tags/tag6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3.xml"/><Relationship Id="rId1" Type="http://schemas.openxmlformats.org/officeDocument/2006/relationships/tags" Target="../tags/tag742.xml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51.xml"/><Relationship Id="rId13" Type="http://schemas.openxmlformats.org/officeDocument/2006/relationships/tags" Target="../tags/tag756.xml"/><Relationship Id="rId18" Type="http://schemas.openxmlformats.org/officeDocument/2006/relationships/tags" Target="../tags/tag761.xml"/><Relationship Id="rId26" Type="http://schemas.openxmlformats.org/officeDocument/2006/relationships/tags" Target="../tags/tag769.xml"/><Relationship Id="rId3" Type="http://schemas.openxmlformats.org/officeDocument/2006/relationships/tags" Target="../tags/tag746.xml"/><Relationship Id="rId21" Type="http://schemas.openxmlformats.org/officeDocument/2006/relationships/tags" Target="../tags/tag764.xml"/><Relationship Id="rId7" Type="http://schemas.openxmlformats.org/officeDocument/2006/relationships/tags" Target="../tags/tag750.xml"/><Relationship Id="rId12" Type="http://schemas.openxmlformats.org/officeDocument/2006/relationships/tags" Target="../tags/tag755.xml"/><Relationship Id="rId17" Type="http://schemas.openxmlformats.org/officeDocument/2006/relationships/tags" Target="../tags/tag760.xml"/><Relationship Id="rId25" Type="http://schemas.openxmlformats.org/officeDocument/2006/relationships/tags" Target="../tags/tag768.xml"/><Relationship Id="rId33" Type="http://schemas.openxmlformats.org/officeDocument/2006/relationships/notesSlide" Target="../notesSlides/notesSlide8.xml"/><Relationship Id="rId2" Type="http://schemas.openxmlformats.org/officeDocument/2006/relationships/tags" Target="../tags/tag745.xml"/><Relationship Id="rId16" Type="http://schemas.openxmlformats.org/officeDocument/2006/relationships/tags" Target="../tags/tag759.xml"/><Relationship Id="rId20" Type="http://schemas.openxmlformats.org/officeDocument/2006/relationships/tags" Target="../tags/tag763.xml"/><Relationship Id="rId29" Type="http://schemas.openxmlformats.org/officeDocument/2006/relationships/tags" Target="../tags/tag772.xml"/><Relationship Id="rId1" Type="http://schemas.openxmlformats.org/officeDocument/2006/relationships/tags" Target="../tags/tag744.xml"/><Relationship Id="rId6" Type="http://schemas.openxmlformats.org/officeDocument/2006/relationships/tags" Target="../tags/tag749.xml"/><Relationship Id="rId11" Type="http://schemas.openxmlformats.org/officeDocument/2006/relationships/tags" Target="../tags/tag754.xml"/><Relationship Id="rId24" Type="http://schemas.openxmlformats.org/officeDocument/2006/relationships/tags" Target="../tags/tag767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748.xml"/><Relationship Id="rId15" Type="http://schemas.openxmlformats.org/officeDocument/2006/relationships/tags" Target="../tags/tag758.xml"/><Relationship Id="rId23" Type="http://schemas.openxmlformats.org/officeDocument/2006/relationships/tags" Target="../tags/tag766.xml"/><Relationship Id="rId28" Type="http://schemas.openxmlformats.org/officeDocument/2006/relationships/tags" Target="../tags/tag771.xml"/><Relationship Id="rId10" Type="http://schemas.openxmlformats.org/officeDocument/2006/relationships/tags" Target="../tags/tag753.xml"/><Relationship Id="rId19" Type="http://schemas.openxmlformats.org/officeDocument/2006/relationships/tags" Target="../tags/tag762.xml"/><Relationship Id="rId31" Type="http://schemas.openxmlformats.org/officeDocument/2006/relationships/tags" Target="../tags/tag774.xml"/><Relationship Id="rId4" Type="http://schemas.openxmlformats.org/officeDocument/2006/relationships/tags" Target="../tags/tag747.xml"/><Relationship Id="rId9" Type="http://schemas.openxmlformats.org/officeDocument/2006/relationships/tags" Target="../tags/tag752.xml"/><Relationship Id="rId14" Type="http://schemas.openxmlformats.org/officeDocument/2006/relationships/tags" Target="../tags/tag757.xml"/><Relationship Id="rId22" Type="http://schemas.openxmlformats.org/officeDocument/2006/relationships/tags" Target="../tags/tag765.xml"/><Relationship Id="rId27" Type="http://schemas.openxmlformats.org/officeDocument/2006/relationships/tags" Target="../tags/tag770.xml"/><Relationship Id="rId30" Type="http://schemas.openxmlformats.org/officeDocument/2006/relationships/tags" Target="../tags/tag7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6.xml"/><Relationship Id="rId1" Type="http://schemas.openxmlformats.org/officeDocument/2006/relationships/tags" Target="../tags/tag775.xml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78.xml"/><Relationship Id="rId1" Type="http://schemas.openxmlformats.org/officeDocument/2006/relationships/tags" Target="../tags/tag777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804.xml"/><Relationship Id="rId117" Type="http://schemas.openxmlformats.org/officeDocument/2006/relationships/tags" Target="../tags/tag895.xml"/><Relationship Id="rId21" Type="http://schemas.openxmlformats.org/officeDocument/2006/relationships/tags" Target="../tags/tag799.xml"/><Relationship Id="rId42" Type="http://schemas.openxmlformats.org/officeDocument/2006/relationships/tags" Target="../tags/tag820.xml"/><Relationship Id="rId47" Type="http://schemas.openxmlformats.org/officeDocument/2006/relationships/tags" Target="../tags/tag825.xml"/><Relationship Id="rId63" Type="http://schemas.openxmlformats.org/officeDocument/2006/relationships/tags" Target="../tags/tag841.xml"/><Relationship Id="rId68" Type="http://schemas.openxmlformats.org/officeDocument/2006/relationships/tags" Target="../tags/tag846.xml"/><Relationship Id="rId84" Type="http://schemas.openxmlformats.org/officeDocument/2006/relationships/tags" Target="../tags/tag862.xml"/><Relationship Id="rId89" Type="http://schemas.openxmlformats.org/officeDocument/2006/relationships/tags" Target="../tags/tag867.xml"/><Relationship Id="rId112" Type="http://schemas.openxmlformats.org/officeDocument/2006/relationships/tags" Target="../tags/tag890.xml"/><Relationship Id="rId133" Type="http://schemas.openxmlformats.org/officeDocument/2006/relationships/tags" Target="../tags/tag911.xml"/><Relationship Id="rId138" Type="http://schemas.openxmlformats.org/officeDocument/2006/relationships/notesSlide" Target="../notesSlides/notesSlide10.xml"/><Relationship Id="rId16" Type="http://schemas.openxmlformats.org/officeDocument/2006/relationships/tags" Target="../tags/tag794.xml"/><Relationship Id="rId107" Type="http://schemas.openxmlformats.org/officeDocument/2006/relationships/tags" Target="../tags/tag885.xml"/><Relationship Id="rId11" Type="http://schemas.openxmlformats.org/officeDocument/2006/relationships/tags" Target="../tags/tag789.xml"/><Relationship Id="rId32" Type="http://schemas.openxmlformats.org/officeDocument/2006/relationships/tags" Target="../tags/tag810.xml"/><Relationship Id="rId37" Type="http://schemas.openxmlformats.org/officeDocument/2006/relationships/tags" Target="../tags/tag815.xml"/><Relationship Id="rId53" Type="http://schemas.openxmlformats.org/officeDocument/2006/relationships/tags" Target="../tags/tag831.xml"/><Relationship Id="rId58" Type="http://schemas.openxmlformats.org/officeDocument/2006/relationships/tags" Target="../tags/tag836.xml"/><Relationship Id="rId74" Type="http://schemas.openxmlformats.org/officeDocument/2006/relationships/tags" Target="../tags/tag852.xml"/><Relationship Id="rId79" Type="http://schemas.openxmlformats.org/officeDocument/2006/relationships/tags" Target="../tags/tag857.xml"/><Relationship Id="rId102" Type="http://schemas.openxmlformats.org/officeDocument/2006/relationships/tags" Target="../tags/tag880.xml"/><Relationship Id="rId123" Type="http://schemas.openxmlformats.org/officeDocument/2006/relationships/tags" Target="../tags/tag901.xml"/><Relationship Id="rId128" Type="http://schemas.openxmlformats.org/officeDocument/2006/relationships/tags" Target="../tags/tag906.xml"/><Relationship Id="rId5" Type="http://schemas.openxmlformats.org/officeDocument/2006/relationships/tags" Target="../tags/tag783.xml"/><Relationship Id="rId90" Type="http://schemas.openxmlformats.org/officeDocument/2006/relationships/tags" Target="../tags/tag868.xml"/><Relationship Id="rId95" Type="http://schemas.openxmlformats.org/officeDocument/2006/relationships/tags" Target="../tags/tag873.xml"/><Relationship Id="rId14" Type="http://schemas.openxmlformats.org/officeDocument/2006/relationships/tags" Target="../tags/tag792.xml"/><Relationship Id="rId22" Type="http://schemas.openxmlformats.org/officeDocument/2006/relationships/tags" Target="../tags/tag800.xml"/><Relationship Id="rId27" Type="http://schemas.openxmlformats.org/officeDocument/2006/relationships/tags" Target="../tags/tag805.xml"/><Relationship Id="rId30" Type="http://schemas.openxmlformats.org/officeDocument/2006/relationships/tags" Target="../tags/tag808.xml"/><Relationship Id="rId35" Type="http://schemas.openxmlformats.org/officeDocument/2006/relationships/tags" Target="../tags/tag813.xml"/><Relationship Id="rId43" Type="http://schemas.openxmlformats.org/officeDocument/2006/relationships/tags" Target="../tags/tag821.xml"/><Relationship Id="rId48" Type="http://schemas.openxmlformats.org/officeDocument/2006/relationships/tags" Target="../tags/tag826.xml"/><Relationship Id="rId56" Type="http://schemas.openxmlformats.org/officeDocument/2006/relationships/tags" Target="../tags/tag834.xml"/><Relationship Id="rId64" Type="http://schemas.openxmlformats.org/officeDocument/2006/relationships/tags" Target="../tags/tag842.xml"/><Relationship Id="rId69" Type="http://schemas.openxmlformats.org/officeDocument/2006/relationships/tags" Target="../tags/tag847.xml"/><Relationship Id="rId77" Type="http://schemas.openxmlformats.org/officeDocument/2006/relationships/tags" Target="../tags/tag855.xml"/><Relationship Id="rId100" Type="http://schemas.openxmlformats.org/officeDocument/2006/relationships/tags" Target="../tags/tag878.xml"/><Relationship Id="rId105" Type="http://schemas.openxmlformats.org/officeDocument/2006/relationships/tags" Target="../tags/tag883.xml"/><Relationship Id="rId113" Type="http://schemas.openxmlformats.org/officeDocument/2006/relationships/tags" Target="../tags/tag891.xml"/><Relationship Id="rId118" Type="http://schemas.openxmlformats.org/officeDocument/2006/relationships/tags" Target="../tags/tag896.xml"/><Relationship Id="rId126" Type="http://schemas.openxmlformats.org/officeDocument/2006/relationships/tags" Target="../tags/tag904.xml"/><Relationship Id="rId134" Type="http://schemas.openxmlformats.org/officeDocument/2006/relationships/tags" Target="../tags/tag912.xml"/><Relationship Id="rId8" Type="http://schemas.openxmlformats.org/officeDocument/2006/relationships/tags" Target="../tags/tag786.xml"/><Relationship Id="rId51" Type="http://schemas.openxmlformats.org/officeDocument/2006/relationships/tags" Target="../tags/tag829.xml"/><Relationship Id="rId72" Type="http://schemas.openxmlformats.org/officeDocument/2006/relationships/tags" Target="../tags/tag850.xml"/><Relationship Id="rId80" Type="http://schemas.openxmlformats.org/officeDocument/2006/relationships/tags" Target="../tags/tag858.xml"/><Relationship Id="rId85" Type="http://schemas.openxmlformats.org/officeDocument/2006/relationships/tags" Target="../tags/tag863.xml"/><Relationship Id="rId93" Type="http://schemas.openxmlformats.org/officeDocument/2006/relationships/tags" Target="../tags/tag871.xml"/><Relationship Id="rId98" Type="http://schemas.openxmlformats.org/officeDocument/2006/relationships/tags" Target="../tags/tag876.xml"/><Relationship Id="rId121" Type="http://schemas.openxmlformats.org/officeDocument/2006/relationships/tags" Target="../tags/tag899.xml"/><Relationship Id="rId3" Type="http://schemas.openxmlformats.org/officeDocument/2006/relationships/tags" Target="../tags/tag781.xml"/><Relationship Id="rId12" Type="http://schemas.openxmlformats.org/officeDocument/2006/relationships/tags" Target="../tags/tag790.xml"/><Relationship Id="rId17" Type="http://schemas.openxmlformats.org/officeDocument/2006/relationships/tags" Target="../tags/tag795.xml"/><Relationship Id="rId25" Type="http://schemas.openxmlformats.org/officeDocument/2006/relationships/tags" Target="../tags/tag803.xml"/><Relationship Id="rId33" Type="http://schemas.openxmlformats.org/officeDocument/2006/relationships/tags" Target="../tags/tag811.xml"/><Relationship Id="rId38" Type="http://schemas.openxmlformats.org/officeDocument/2006/relationships/tags" Target="../tags/tag816.xml"/><Relationship Id="rId46" Type="http://schemas.openxmlformats.org/officeDocument/2006/relationships/tags" Target="../tags/tag824.xml"/><Relationship Id="rId59" Type="http://schemas.openxmlformats.org/officeDocument/2006/relationships/tags" Target="../tags/tag837.xml"/><Relationship Id="rId67" Type="http://schemas.openxmlformats.org/officeDocument/2006/relationships/tags" Target="../tags/tag845.xml"/><Relationship Id="rId103" Type="http://schemas.openxmlformats.org/officeDocument/2006/relationships/tags" Target="../tags/tag881.xml"/><Relationship Id="rId108" Type="http://schemas.openxmlformats.org/officeDocument/2006/relationships/tags" Target="../tags/tag886.xml"/><Relationship Id="rId116" Type="http://schemas.openxmlformats.org/officeDocument/2006/relationships/tags" Target="../tags/tag894.xml"/><Relationship Id="rId124" Type="http://schemas.openxmlformats.org/officeDocument/2006/relationships/tags" Target="../tags/tag902.xml"/><Relationship Id="rId129" Type="http://schemas.openxmlformats.org/officeDocument/2006/relationships/tags" Target="../tags/tag907.xml"/><Relationship Id="rId137" Type="http://schemas.openxmlformats.org/officeDocument/2006/relationships/slideLayout" Target="../slideLayouts/slideLayout6.xml"/><Relationship Id="rId20" Type="http://schemas.openxmlformats.org/officeDocument/2006/relationships/tags" Target="../tags/tag798.xml"/><Relationship Id="rId41" Type="http://schemas.openxmlformats.org/officeDocument/2006/relationships/tags" Target="../tags/tag819.xml"/><Relationship Id="rId54" Type="http://schemas.openxmlformats.org/officeDocument/2006/relationships/tags" Target="../tags/tag832.xml"/><Relationship Id="rId62" Type="http://schemas.openxmlformats.org/officeDocument/2006/relationships/tags" Target="../tags/tag840.xml"/><Relationship Id="rId70" Type="http://schemas.openxmlformats.org/officeDocument/2006/relationships/tags" Target="../tags/tag848.xml"/><Relationship Id="rId75" Type="http://schemas.openxmlformats.org/officeDocument/2006/relationships/tags" Target="../tags/tag853.xml"/><Relationship Id="rId83" Type="http://schemas.openxmlformats.org/officeDocument/2006/relationships/tags" Target="../tags/tag861.xml"/><Relationship Id="rId88" Type="http://schemas.openxmlformats.org/officeDocument/2006/relationships/tags" Target="../tags/tag866.xml"/><Relationship Id="rId91" Type="http://schemas.openxmlformats.org/officeDocument/2006/relationships/tags" Target="../tags/tag869.xml"/><Relationship Id="rId96" Type="http://schemas.openxmlformats.org/officeDocument/2006/relationships/tags" Target="../tags/tag874.xml"/><Relationship Id="rId111" Type="http://schemas.openxmlformats.org/officeDocument/2006/relationships/tags" Target="../tags/tag889.xml"/><Relationship Id="rId132" Type="http://schemas.openxmlformats.org/officeDocument/2006/relationships/tags" Target="../tags/tag910.xml"/><Relationship Id="rId1" Type="http://schemas.openxmlformats.org/officeDocument/2006/relationships/tags" Target="../tags/tag779.xml"/><Relationship Id="rId6" Type="http://schemas.openxmlformats.org/officeDocument/2006/relationships/tags" Target="../tags/tag784.xml"/><Relationship Id="rId15" Type="http://schemas.openxmlformats.org/officeDocument/2006/relationships/tags" Target="../tags/tag793.xml"/><Relationship Id="rId23" Type="http://schemas.openxmlformats.org/officeDocument/2006/relationships/tags" Target="../tags/tag801.xml"/><Relationship Id="rId28" Type="http://schemas.openxmlformats.org/officeDocument/2006/relationships/tags" Target="../tags/tag806.xml"/><Relationship Id="rId36" Type="http://schemas.openxmlformats.org/officeDocument/2006/relationships/tags" Target="../tags/tag814.xml"/><Relationship Id="rId49" Type="http://schemas.openxmlformats.org/officeDocument/2006/relationships/tags" Target="../tags/tag827.xml"/><Relationship Id="rId57" Type="http://schemas.openxmlformats.org/officeDocument/2006/relationships/tags" Target="../tags/tag835.xml"/><Relationship Id="rId106" Type="http://schemas.openxmlformats.org/officeDocument/2006/relationships/tags" Target="../tags/tag884.xml"/><Relationship Id="rId114" Type="http://schemas.openxmlformats.org/officeDocument/2006/relationships/tags" Target="../tags/tag892.xml"/><Relationship Id="rId119" Type="http://schemas.openxmlformats.org/officeDocument/2006/relationships/tags" Target="../tags/tag897.xml"/><Relationship Id="rId127" Type="http://schemas.openxmlformats.org/officeDocument/2006/relationships/tags" Target="../tags/tag905.xml"/><Relationship Id="rId10" Type="http://schemas.openxmlformats.org/officeDocument/2006/relationships/tags" Target="../tags/tag788.xml"/><Relationship Id="rId31" Type="http://schemas.openxmlformats.org/officeDocument/2006/relationships/tags" Target="../tags/tag809.xml"/><Relationship Id="rId44" Type="http://schemas.openxmlformats.org/officeDocument/2006/relationships/tags" Target="../tags/tag822.xml"/><Relationship Id="rId52" Type="http://schemas.openxmlformats.org/officeDocument/2006/relationships/tags" Target="../tags/tag830.xml"/><Relationship Id="rId60" Type="http://schemas.openxmlformats.org/officeDocument/2006/relationships/tags" Target="../tags/tag838.xml"/><Relationship Id="rId65" Type="http://schemas.openxmlformats.org/officeDocument/2006/relationships/tags" Target="../tags/tag843.xml"/><Relationship Id="rId73" Type="http://schemas.openxmlformats.org/officeDocument/2006/relationships/tags" Target="../tags/tag851.xml"/><Relationship Id="rId78" Type="http://schemas.openxmlformats.org/officeDocument/2006/relationships/tags" Target="../tags/tag856.xml"/><Relationship Id="rId81" Type="http://schemas.openxmlformats.org/officeDocument/2006/relationships/tags" Target="../tags/tag859.xml"/><Relationship Id="rId86" Type="http://schemas.openxmlformats.org/officeDocument/2006/relationships/tags" Target="../tags/tag864.xml"/><Relationship Id="rId94" Type="http://schemas.openxmlformats.org/officeDocument/2006/relationships/tags" Target="../tags/tag872.xml"/><Relationship Id="rId99" Type="http://schemas.openxmlformats.org/officeDocument/2006/relationships/tags" Target="../tags/tag877.xml"/><Relationship Id="rId101" Type="http://schemas.openxmlformats.org/officeDocument/2006/relationships/tags" Target="../tags/tag879.xml"/><Relationship Id="rId122" Type="http://schemas.openxmlformats.org/officeDocument/2006/relationships/tags" Target="../tags/tag900.xml"/><Relationship Id="rId130" Type="http://schemas.openxmlformats.org/officeDocument/2006/relationships/tags" Target="../tags/tag908.xml"/><Relationship Id="rId135" Type="http://schemas.openxmlformats.org/officeDocument/2006/relationships/tags" Target="../tags/tag913.xml"/><Relationship Id="rId4" Type="http://schemas.openxmlformats.org/officeDocument/2006/relationships/tags" Target="../tags/tag782.xml"/><Relationship Id="rId9" Type="http://schemas.openxmlformats.org/officeDocument/2006/relationships/tags" Target="../tags/tag787.xml"/><Relationship Id="rId13" Type="http://schemas.openxmlformats.org/officeDocument/2006/relationships/tags" Target="../tags/tag791.xml"/><Relationship Id="rId18" Type="http://schemas.openxmlformats.org/officeDocument/2006/relationships/tags" Target="../tags/tag796.xml"/><Relationship Id="rId39" Type="http://schemas.openxmlformats.org/officeDocument/2006/relationships/tags" Target="../tags/tag817.xml"/><Relationship Id="rId109" Type="http://schemas.openxmlformats.org/officeDocument/2006/relationships/tags" Target="../tags/tag887.xml"/><Relationship Id="rId34" Type="http://schemas.openxmlformats.org/officeDocument/2006/relationships/tags" Target="../tags/tag812.xml"/><Relationship Id="rId50" Type="http://schemas.openxmlformats.org/officeDocument/2006/relationships/tags" Target="../tags/tag828.xml"/><Relationship Id="rId55" Type="http://schemas.openxmlformats.org/officeDocument/2006/relationships/tags" Target="../tags/tag833.xml"/><Relationship Id="rId76" Type="http://schemas.openxmlformats.org/officeDocument/2006/relationships/tags" Target="../tags/tag854.xml"/><Relationship Id="rId97" Type="http://schemas.openxmlformats.org/officeDocument/2006/relationships/tags" Target="../tags/tag875.xml"/><Relationship Id="rId104" Type="http://schemas.openxmlformats.org/officeDocument/2006/relationships/tags" Target="../tags/tag882.xml"/><Relationship Id="rId120" Type="http://schemas.openxmlformats.org/officeDocument/2006/relationships/tags" Target="../tags/tag898.xml"/><Relationship Id="rId125" Type="http://schemas.openxmlformats.org/officeDocument/2006/relationships/tags" Target="../tags/tag903.xml"/><Relationship Id="rId7" Type="http://schemas.openxmlformats.org/officeDocument/2006/relationships/tags" Target="../tags/tag785.xml"/><Relationship Id="rId71" Type="http://schemas.openxmlformats.org/officeDocument/2006/relationships/tags" Target="../tags/tag849.xml"/><Relationship Id="rId92" Type="http://schemas.openxmlformats.org/officeDocument/2006/relationships/tags" Target="../tags/tag870.xml"/><Relationship Id="rId2" Type="http://schemas.openxmlformats.org/officeDocument/2006/relationships/tags" Target="../tags/tag780.xml"/><Relationship Id="rId29" Type="http://schemas.openxmlformats.org/officeDocument/2006/relationships/tags" Target="../tags/tag807.xml"/><Relationship Id="rId24" Type="http://schemas.openxmlformats.org/officeDocument/2006/relationships/tags" Target="../tags/tag802.xml"/><Relationship Id="rId40" Type="http://schemas.openxmlformats.org/officeDocument/2006/relationships/tags" Target="../tags/tag818.xml"/><Relationship Id="rId45" Type="http://schemas.openxmlformats.org/officeDocument/2006/relationships/tags" Target="../tags/tag823.xml"/><Relationship Id="rId66" Type="http://schemas.openxmlformats.org/officeDocument/2006/relationships/tags" Target="../tags/tag844.xml"/><Relationship Id="rId87" Type="http://schemas.openxmlformats.org/officeDocument/2006/relationships/tags" Target="../tags/tag865.xml"/><Relationship Id="rId110" Type="http://schemas.openxmlformats.org/officeDocument/2006/relationships/tags" Target="../tags/tag888.xml"/><Relationship Id="rId115" Type="http://schemas.openxmlformats.org/officeDocument/2006/relationships/tags" Target="../tags/tag893.xml"/><Relationship Id="rId131" Type="http://schemas.openxmlformats.org/officeDocument/2006/relationships/tags" Target="../tags/tag909.xml"/><Relationship Id="rId136" Type="http://schemas.openxmlformats.org/officeDocument/2006/relationships/tags" Target="../tags/tag914.xml"/><Relationship Id="rId61" Type="http://schemas.openxmlformats.org/officeDocument/2006/relationships/tags" Target="../tags/tag839.xml"/><Relationship Id="rId82" Type="http://schemas.openxmlformats.org/officeDocument/2006/relationships/tags" Target="../tags/tag860.xml"/><Relationship Id="rId19" Type="http://schemas.openxmlformats.org/officeDocument/2006/relationships/tags" Target="../tags/tag79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17.xml"/><Relationship Id="rId2" Type="http://schemas.openxmlformats.org/officeDocument/2006/relationships/tags" Target="../tags/tag916.xml"/><Relationship Id="rId1" Type="http://schemas.openxmlformats.org/officeDocument/2006/relationships/tags" Target="../tags/tag91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26.xml"/><Relationship Id="rId13" Type="http://schemas.openxmlformats.org/officeDocument/2006/relationships/tags" Target="../tags/tag931.xml"/><Relationship Id="rId18" Type="http://schemas.openxmlformats.org/officeDocument/2006/relationships/tags" Target="../tags/tag936.xml"/><Relationship Id="rId3" Type="http://schemas.openxmlformats.org/officeDocument/2006/relationships/tags" Target="../tags/tag921.xml"/><Relationship Id="rId7" Type="http://schemas.openxmlformats.org/officeDocument/2006/relationships/tags" Target="../tags/tag925.xml"/><Relationship Id="rId12" Type="http://schemas.openxmlformats.org/officeDocument/2006/relationships/tags" Target="../tags/tag930.xml"/><Relationship Id="rId17" Type="http://schemas.openxmlformats.org/officeDocument/2006/relationships/tags" Target="../tags/tag935.xml"/><Relationship Id="rId2" Type="http://schemas.openxmlformats.org/officeDocument/2006/relationships/tags" Target="../tags/tag920.xml"/><Relationship Id="rId16" Type="http://schemas.openxmlformats.org/officeDocument/2006/relationships/tags" Target="../tags/tag934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919.xml"/><Relationship Id="rId6" Type="http://schemas.openxmlformats.org/officeDocument/2006/relationships/tags" Target="../tags/tag924.xml"/><Relationship Id="rId11" Type="http://schemas.openxmlformats.org/officeDocument/2006/relationships/tags" Target="../tags/tag929.xml"/><Relationship Id="rId5" Type="http://schemas.openxmlformats.org/officeDocument/2006/relationships/tags" Target="../tags/tag923.xml"/><Relationship Id="rId15" Type="http://schemas.openxmlformats.org/officeDocument/2006/relationships/tags" Target="../tags/tag933.xml"/><Relationship Id="rId10" Type="http://schemas.openxmlformats.org/officeDocument/2006/relationships/tags" Target="../tags/tag928.xml"/><Relationship Id="rId19" Type="http://schemas.openxmlformats.org/officeDocument/2006/relationships/tags" Target="../tags/tag937.xml"/><Relationship Id="rId4" Type="http://schemas.openxmlformats.org/officeDocument/2006/relationships/tags" Target="../tags/tag922.xml"/><Relationship Id="rId9" Type="http://schemas.openxmlformats.org/officeDocument/2006/relationships/tags" Target="../tags/tag927.xml"/><Relationship Id="rId14" Type="http://schemas.openxmlformats.org/officeDocument/2006/relationships/tags" Target="../tags/tag93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945.xml"/><Relationship Id="rId13" Type="http://schemas.openxmlformats.org/officeDocument/2006/relationships/tags" Target="../tags/tag950.xml"/><Relationship Id="rId18" Type="http://schemas.openxmlformats.org/officeDocument/2006/relationships/tags" Target="../tags/tag955.xml"/><Relationship Id="rId3" Type="http://schemas.openxmlformats.org/officeDocument/2006/relationships/tags" Target="../tags/tag940.xml"/><Relationship Id="rId7" Type="http://schemas.openxmlformats.org/officeDocument/2006/relationships/tags" Target="../tags/tag944.xml"/><Relationship Id="rId12" Type="http://schemas.openxmlformats.org/officeDocument/2006/relationships/tags" Target="../tags/tag949.xml"/><Relationship Id="rId17" Type="http://schemas.openxmlformats.org/officeDocument/2006/relationships/tags" Target="../tags/tag954.xml"/><Relationship Id="rId2" Type="http://schemas.openxmlformats.org/officeDocument/2006/relationships/tags" Target="../tags/tag939.xml"/><Relationship Id="rId16" Type="http://schemas.openxmlformats.org/officeDocument/2006/relationships/tags" Target="../tags/tag953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938.xml"/><Relationship Id="rId6" Type="http://schemas.openxmlformats.org/officeDocument/2006/relationships/tags" Target="../tags/tag943.xml"/><Relationship Id="rId11" Type="http://schemas.openxmlformats.org/officeDocument/2006/relationships/tags" Target="../tags/tag948.xml"/><Relationship Id="rId5" Type="http://schemas.openxmlformats.org/officeDocument/2006/relationships/tags" Target="../tags/tag942.xml"/><Relationship Id="rId15" Type="http://schemas.openxmlformats.org/officeDocument/2006/relationships/tags" Target="../tags/tag952.xml"/><Relationship Id="rId10" Type="http://schemas.openxmlformats.org/officeDocument/2006/relationships/tags" Target="../tags/tag947.xml"/><Relationship Id="rId19" Type="http://schemas.openxmlformats.org/officeDocument/2006/relationships/tags" Target="../tags/tag956.xml"/><Relationship Id="rId4" Type="http://schemas.openxmlformats.org/officeDocument/2006/relationships/tags" Target="../tags/tag941.xml"/><Relationship Id="rId9" Type="http://schemas.openxmlformats.org/officeDocument/2006/relationships/tags" Target="../tags/tag946.xml"/><Relationship Id="rId14" Type="http://schemas.openxmlformats.org/officeDocument/2006/relationships/tags" Target="../tags/tag95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64.xml"/><Relationship Id="rId13" Type="http://schemas.openxmlformats.org/officeDocument/2006/relationships/tags" Target="../tags/tag969.xml"/><Relationship Id="rId18" Type="http://schemas.openxmlformats.org/officeDocument/2006/relationships/tags" Target="../tags/tag974.xml"/><Relationship Id="rId26" Type="http://schemas.openxmlformats.org/officeDocument/2006/relationships/tags" Target="../tags/tag982.xml"/><Relationship Id="rId39" Type="http://schemas.openxmlformats.org/officeDocument/2006/relationships/tags" Target="../tags/tag995.xml"/><Relationship Id="rId3" Type="http://schemas.openxmlformats.org/officeDocument/2006/relationships/tags" Target="../tags/tag959.xml"/><Relationship Id="rId21" Type="http://schemas.openxmlformats.org/officeDocument/2006/relationships/tags" Target="../tags/tag977.xml"/><Relationship Id="rId34" Type="http://schemas.openxmlformats.org/officeDocument/2006/relationships/tags" Target="../tags/tag990.xml"/><Relationship Id="rId42" Type="http://schemas.openxmlformats.org/officeDocument/2006/relationships/tags" Target="../tags/tag998.xml"/><Relationship Id="rId7" Type="http://schemas.openxmlformats.org/officeDocument/2006/relationships/tags" Target="../tags/tag963.xml"/><Relationship Id="rId12" Type="http://schemas.openxmlformats.org/officeDocument/2006/relationships/tags" Target="../tags/tag968.xml"/><Relationship Id="rId17" Type="http://schemas.openxmlformats.org/officeDocument/2006/relationships/tags" Target="../tags/tag973.xml"/><Relationship Id="rId25" Type="http://schemas.openxmlformats.org/officeDocument/2006/relationships/tags" Target="../tags/tag981.xml"/><Relationship Id="rId33" Type="http://schemas.openxmlformats.org/officeDocument/2006/relationships/tags" Target="../tags/tag989.xml"/><Relationship Id="rId38" Type="http://schemas.openxmlformats.org/officeDocument/2006/relationships/tags" Target="../tags/tag994.xml"/><Relationship Id="rId2" Type="http://schemas.openxmlformats.org/officeDocument/2006/relationships/tags" Target="../tags/tag958.xml"/><Relationship Id="rId16" Type="http://schemas.openxmlformats.org/officeDocument/2006/relationships/tags" Target="../tags/tag972.xml"/><Relationship Id="rId20" Type="http://schemas.openxmlformats.org/officeDocument/2006/relationships/tags" Target="../tags/tag976.xml"/><Relationship Id="rId29" Type="http://schemas.openxmlformats.org/officeDocument/2006/relationships/tags" Target="../tags/tag985.xml"/><Relationship Id="rId41" Type="http://schemas.openxmlformats.org/officeDocument/2006/relationships/tags" Target="../tags/tag997.xml"/><Relationship Id="rId1" Type="http://schemas.openxmlformats.org/officeDocument/2006/relationships/tags" Target="../tags/tag957.xml"/><Relationship Id="rId6" Type="http://schemas.openxmlformats.org/officeDocument/2006/relationships/tags" Target="../tags/tag962.xml"/><Relationship Id="rId11" Type="http://schemas.openxmlformats.org/officeDocument/2006/relationships/tags" Target="../tags/tag967.xml"/><Relationship Id="rId24" Type="http://schemas.openxmlformats.org/officeDocument/2006/relationships/tags" Target="../tags/tag980.xml"/><Relationship Id="rId32" Type="http://schemas.openxmlformats.org/officeDocument/2006/relationships/tags" Target="../tags/tag988.xml"/><Relationship Id="rId37" Type="http://schemas.openxmlformats.org/officeDocument/2006/relationships/tags" Target="../tags/tag993.xml"/><Relationship Id="rId40" Type="http://schemas.openxmlformats.org/officeDocument/2006/relationships/tags" Target="../tags/tag996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961.xml"/><Relationship Id="rId15" Type="http://schemas.openxmlformats.org/officeDocument/2006/relationships/tags" Target="../tags/tag971.xml"/><Relationship Id="rId23" Type="http://schemas.openxmlformats.org/officeDocument/2006/relationships/tags" Target="../tags/tag979.xml"/><Relationship Id="rId28" Type="http://schemas.openxmlformats.org/officeDocument/2006/relationships/tags" Target="../tags/tag984.xml"/><Relationship Id="rId36" Type="http://schemas.openxmlformats.org/officeDocument/2006/relationships/tags" Target="../tags/tag992.xml"/><Relationship Id="rId10" Type="http://schemas.openxmlformats.org/officeDocument/2006/relationships/tags" Target="../tags/tag966.xml"/><Relationship Id="rId19" Type="http://schemas.openxmlformats.org/officeDocument/2006/relationships/tags" Target="../tags/tag975.xml"/><Relationship Id="rId31" Type="http://schemas.openxmlformats.org/officeDocument/2006/relationships/tags" Target="../tags/tag987.xml"/><Relationship Id="rId44" Type="http://schemas.openxmlformats.org/officeDocument/2006/relationships/tags" Target="../tags/tag1000.xml"/><Relationship Id="rId4" Type="http://schemas.openxmlformats.org/officeDocument/2006/relationships/tags" Target="../tags/tag960.xml"/><Relationship Id="rId9" Type="http://schemas.openxmlformats.org/officeDocument/2006/relationships/tags" Target="../tags/tag965.xml"/><Relationship Id="rId14" Type="http://schemas.openxmlformats.org/officeDocument/2006/relationships/tags" Target="../tags/tag970.xml"/><Relationship Id="rId22" Type="http://schemas.openxmlformats.org/officeDocument/2006/relationships/tags" Target="../tags/tag978.xml"/><Relationship Id="rId27" Type="http://schemas.openxmlformats.org/officeDocument/2006/relationships/tags" Target="../tags/tag983.xml"/><Relationship Id="rId30" Type="http://schemas.openxmlformats.org/officeDocument/2006/relationships/tags" Target="../tags/tag986.xml"/><Relationship Id="rId35" Type="http://schemas.openxmlformats.org/officeDocument/2006/relationships/tags" Target="../tags/tag991.xml"/><Relationship Id="rId43" Type="http://schemas.openxmlformats.org/officeDocument/2006/relationships/tags" Target="../tags/tag99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2.xml"/><Relationship Id="rId1" Type="http://schemas.openxmlformats.org/officeDocument/2006/relationships/tags" Target="../tags/tag1001.xml"/><Relationship Id="rId4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015.xml"/><Relationship Id="rId18" Type="http://schemas.openxmlformats.org/officeDocument/2006/relationships/tags" Target="../tags/tag1020.xml"/><Relationship Id="rId26" Type="http://schemas.openxmlformats.org/officeDocument/2006/relationships/tags" Target="../tags/tag1028.xml"/><Relationship Id="rId39" Type="http://schemas.openxmlformats.org/officeDocument/2006/relationships/tags" Target="../tags/tag1041.xml"/><Relationship Id="rId21" Type="http://schemas.openxmlformats.org/officeDocument/2006/relationships/tags" Target="../tags/tag1023.xml"/><Relationship Id="rId34" Type="http://schemas.openxmlformats.org/officeDocument/2006/relationships/tags" Target="../tags/tag1036.xml"/><Relationship Id="rId42" Type="http://schemas.openxmlformats.org/officeDocument/2006/relationships/tags" Target="../tags/tag1044.xml"/><Relationship Id="rId47" Type="http://schemas.openxmlformats.org/officeDocument/2006/relationships/tags" Target="../tags/tag1049.xml"/><Relationship Id="rId50" Type="http://schemas.openxmlformats.org/officeDocument/2006/relationships/tags" Target="../tags/tag1052.xml"/><Relationship Id="rId55" Type="http://schemas.openxmlformats.org/officeDocument/2006/relationships/notesSlide" Target="../notesSlides/notesSlide13.xml"/><Relationship Id="rId7" Type="http://schemas.openxmlformats.org/officeDocument/2006/relationships/tags" Target="../tags/tag1009.xml"/><Relationship Id="rId12" Type="http://schemas.openxmlformats.org/officeDocument/2006/relationships/tags" Target="../tags/tag1014.xml"/><Relationship Id="rId17" Type="http://schemas.openxmlformats.org/officeDocument/2006/relationships/tags" Target="../tags/tag1019.xml"/><Relationship Id="rId25" Type="http://schemas.openxmlformats.org/officeDocument/2006/relationships/tags" Target="../tags/tag1027.xml"/><Relationship Id="rId33" Type="http://schemas.openxmlformats.org/officeDocument/2006/relationships/tags" Target="../tags/tag1035.xml"/><Relationship Id="rId38" Type="http://schemas.openxmlformats.org/officeDocument/2006/relationships/tags" Target="../tags/tag1040.xml"/><Relationship Id="rId46" Type="http://schemas.openxmlformats.org/officeDocument/2006/relationships/tags" Target="../tags/tag1048.xml"/><Relationship Id="rId2" Type="http://schemas.openxmlformats.org/officeDocument/2006/relationships/tags" Target="../tags/tag1004.xml"/><Relationship Id="rId16" Type="http://schemas.openxmlformats.org/officeDocument/2006/relationships/tags" Target="../tags/tag1018.xml"/><Relationship Id="rId20" Type="http://schemas.openxmlformats.org/officeDocument/2006/relationships/tags" Target="../tags/tag1022.xml"/><Relationship Id="rId29" Type="http://schemas.openxmlformats.org/officeDocument/2006/relationships/tags" Target="../tags/tag1031.xml"/><Relationship Id="rId41" Type="http://schemas.openxmlformats.org/officeDocument/2006/relationships/tags" Target="../tags/tag1043.xml"/><Relationship Id="rId54" Type="http://schemas.openxmlformats.org/officeDocument/2006/relationships/slideLayout" Target="../slideLayouts/slideLayout6.xml"/><Relationship Id="rId1" Type="http://schemas.openxmlformats.org/officeDocument/2006/relationships/tags" Target="../tags/tag1003.xml"/><Relationship Id="rId6" Type="http://schemas.openxmlformats.org/officeDocument/2006/relationships/tags" Target="../tags/tag1008.xml"/><Relationship Id="rId11" Type="http://schemas.openxmlformats.org/officeDocument/2006/relationships/tags" Target="../tags/tag1013.xml"/><Relationship Id="rId24" Type="http://schemas.openxmlformats.org/officeDocument/2006/relationships/tags" Target="../tags/tag1026.xml"/><Relationship Id="rId32" Type="http://schemas.openxmlformats.org/officeDocument/2006/relationships/tags" Target="../tags/tag1034.xml"/><Relationship Id="rId37" Type="http://schemas.openxmlformats.org/officeDocument/2006/relationships/tags" Target="../tags/tag1039.xml"/><Relationship Id="rId40" Type="http://schemas.openxmlformats.org/officeDocument/2006/relationships/tags" Target="../tags/tag1042.xml"/><Relationship Id="rId45" Type="http://schemas.openxmlformats.org/officeDocument/2006/relationships/tags" Target="../tags/tag1047.xml"/><Relationship Id="rId53" Type="http://schemas.openxmlformats.org/officeDocument/2006/relationships/tags" Target="../tags/tag1055.xml"/><Relationship Id="rId5" Type="http://schemas.openxmlformats.org/officeDocument/2006/relationships/tags" Target="../tags/tag1007.xml"/><Relationship Id="rId15" Type="http://schemas.openxmlformats.org/officeDocument/2006/relationships/tags" Target="../tags/tag1017.xml"/><Relationship Id="rId23" Type="http://schemas.openxmlformats.org/officeDocument/2006/relationships/tags" Target="../tags/tag1025.xml"/><Relationship Id="rId28" Type="http://schemas.openxmlformats.org/officeDocument/2006/relationships/tags" Target="../tags/tag1030.xml"/><Relationship Id="rId36" Type="http://schemas.openxmlformats.org/officeDocument/2006/relationships/tags" Target="../tags/tag1038.xml"/><Relationship Id="rId49" Type="http://schemas.openxmlformats.org/officeDocument/2006/relationships/tags" Target="../tags/tag1051.xml"/><Relationship Id="rId10" Type="http://schemas.openxmlformats.org/officeDocument/2006/relationships/tags" Target="../tags/tag1012.xml"/><Relationship Id="rId19" Type="http://schemas.openxmlformats.org/officeDocument/2006/relationships/tags" Target="../tags/tag1021.xml"/><Relationship Id="rId31" Type="http://schemas.openxmlformats.org/officeDocument/2006/relationships/tags" Target="../tags/tag1033.xml"/><Relationship Id="rId44" Type="http://schemas.openxmlformats.org/officeDocument/2006/relationships/tags" Target="../tags/tag1046.xml"/><Relationship Id="rId52" Type="http://schemas.openxmlformats.org/officeDocument/2006/relationships/tags" Target="../tags/tag1054.xml"/><Relationship Id="rId4" Type="http://schemas.openxmlformats.org/officeDocument/2006/relationships/tags" Target="../tags/tag1006.xml"/><Relationship Id="rId9" Type="http://schemas.openxmlformats.org/officeDocument/2006/relationships/tags" Target="../tags/tag1011.xml"/><Relationship Id="rId14" Type="http://schemas.openxmlformats.org/officeDocument/2006/relationships/tags" Target="../tags/tag1016.xml"/><Relationship Id="rId22" Type="http://schemas.openxmlformats.org/officeDocument/2006/relationships/tags" Target="../tags/tag1024.xml"/><Relationship Id="rId27" Type="http://schemas.openxmlformats.org/officeDocument/2006/relationships/tags" Target="../tags/tag1029.xml"/><Relationship Id="rId30" Type="http://schemas.openxmlformats.org/officeDocument/2006/relationships/tags" Target="../tags/tag1032.xml"/><Relationship Id="rId35" Type="http://schemas.openxmlformats.org/officeDocument/2006/relationships/tags" Target="../tags/tag1037.xml"/><Relationship Id="rId43" Type="http://schemas.openxmlformats.org/officeDocument/2006/relationships/tags" Target="../tags/tag1045.xml"/><Relationship Id="rId48" Type="http://schemas.openxmlformats.org/officeDocument/2006/relationships/tags" Target="../tags/tag1050.xml"/><Relationship Id="rId8" Type="http://schemas.openxmlformats.org/officeDocument/2006/relationships/tags" Target="../tags/tag1010.xml"/><Relationship Id="rId51" Type="http://schemas.openxmlformats.org/officeDocument/2006/relationships/tags" Target="../tags/tag1053.xml"/><Relationship Id="rId3" Type="http://schemas.openxmlformats.org/officeDocument/2006/relationships/tags" Target="../tags/tag100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7.xml"/><Relationship Id="rId1" Type="http://schemas.openxmlformats.org/officeDocument/2006/relationships/tags" Target="../tags/tag1056.xml"/><Relationship Id="rId4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070.xml"/><Relationship Id="rId18" Type="http://schemas.openxmlformats.org/officeDocument/2006/relationships/tags" Target="../tags/tag1075.xml"/><Relationship Id="rId26" Type="http://schemas.openxmlformats.org/officeDocument/2006/relationships/tags" Target="../tags/tag1083.xml"/><Relationship Id="rId39" Type="http://schemas.openxmlformats.org/officeDocument/2006/relationships/tags" Target="../tags/tag1096.xml"/><Relationship Id="rId21" Type="http://schemas.openxmlformats.org/officeDocument/2006/relationships/tags" Target="../tags/tag1078.xml"/><Relationship Id="rId34" Type="http://schemas.openxmlformats.org/officeDocument/2006/relationships/tags" Target="../tags/tag1091.xml"/><Relationship Id="rId42" Type="http://schemas.openxmlformats.org/officeDocument/2006/relationships/tags" Target="../tags/tag1099.xml"/><Relationship Id="rId47" Type="http://schemas.openxmlformats.org/officeDocument/2006/relationships/tags" Target="../tags/tag1104.xml"/><Relationship Id="rId50" Type="http://schemas.openxmlformats.org/officeDocument/2006/relationships/tags" Target="../tags/tag1107.xml"/><Relationship Id="rId55" Type="http://schemas.openxmlformats.org/officeDocument/2006/relationships/tags" Target="../tags/tag1112.xml"/><Relationship Id="rId7" Type="http://schemas.openxmlformats.org/officeDocument/2006/relationships/tags" Target="../tags/tag1064.xml"/><Relationship Id="rId12" Type="http://schemas.openxmlformats.org/officeDocument/2006/relationships/tags" Target="../tags/tag1069.xml"/><Relationship Id="rId17" Type="http://schemas.openxmlformats.org/officeDocument/2006/relationships/tags" Target="../tags/tag1074.xml"/><Relationship Id="rId25" Type="http://schemas.openxmlformats.org/officeDocument/2006/relationships/tags" Target="../tags/tag1082.xml"/><Relationship Id="rId33" Type="http://schemas.openxmlformats.org/officeDocument/2006/relationships/tags" Target="../tags/tag1090.xml"/><Relationship Id="rId38" Type="http://schemas.openxmlformats.org/officeDocument/2006/relationships/tags" Target="../tags/tag1095.xml"/><Relationship Id="rId46" Type="http://schemas.openxmlformats.org/officeDocument/2006/relationships/tags" Target="../tags/tag1103.xml"/><Relationship Id="rId2" Type="http://schemas.openxmlformats.org/officeDocument/2006/relationships/tags" Target="../tags/tag1059.xml"/><Relationship Id="rId16" Type="http://schemas.openxmlformats.org/officeDocument/2006/relationships/tags" Target="../tags/tag1073.xml"/><Relationship Id="rId20" Type="http://schemas.openxmlformats.org/officeDocument/2006/relationships/tags" Target="../tags/tag1077.xml"/><Relationship Id="rId29" Type="http://schemas.openxmlformats.org/officeDocument/2006/relationships/tags" Target="../tags/tag1086.xml"/><Relationship Id="rId41" Type="http://schemas.openxmlformats.org/officeDocument/2006/relationships/tags" Target="../tags/tag1098.xml"/><Relationship Id="rId54" Type="http://schemas.openxmlformats.org/officeDocument/2006/relationships/tags" Target="../tags/tag1111.xml"/><Relationship Id="rId1" Type="http://schemas.openxmlformats.org/officeDocument/2006/relationships/tags" Target="../tags/tag1058.xml"/><Relationship Id="rId6" Type="http://schemas.openxmlformats.org/officeDocument/2006/relationships/tags" Target="../tags/tag1063.xml"/><Relationship Id="rId11" Type="http://schemas.openxmlformats.org/officeDocument/2006/relationships/tags" Target="../tags/tag1068.xml"/><Relationship Id="rId24" Type="http://schemas.openxmlformats.org/officeDocument/2006/relationships/tags" Target="../tags/tag1081.xml"/><Relationship Id="rId32" Type="http://schemas.openxmlformats.org/officeDocument/2006/relationships/tags" Target="../tags/tag1089.xml"/><Relationship Id="rId37" Type="http://schemas.openxmlformats.org/officeDocument/2006/relationships/tags" Target="../tags/tag1094.xml"/><Relationship Id="rId40" Type="http://schemas.openxmlformats.org/officeDocument/2006/relationships/tags" Target="../tags/tag1097.xml"/><Relationship Id="rId45" Type="http://schemas.openxmlformats.org/officeDocument/2006/relationships/tags" Target="../tags/tag1102.xml"/><Relationship Id="rId53" Type="http://schemas.openxmlformats.org/officeDocument/2006/relationships/tags" Target="../tags/tag1110.xml"/><Relationship Id="rId5" Type="http://schemas.openxmlformats.org/officeDocument/2006/relationships/tags" Target="../tags/tag1062.xml"/><Relationship Id="rId15" Type="http://schemas.openxmlformats.org/officeDocument/2006/relationships/tags" Target="../tags/tag1072.xml"/><Relationship Id="rId23" Type="http://schemas.openxmlformats.org/officeDocument/2006/relationships/tags" Target="../tags/tag1080.xml"/><Relationship Id="rId28" Type="http://schemas.openxmlformats.org/officeDocument/2006/relationships/tags" Target="../tags/tag1085.xml"/><Relationship Id="rId36" Type="http://schemas.openxmlformats.org/officeDocument/2006/relationships/tags" Target="../tags/tag1093.xml"/><Relationship Id="rId49" Type="http://schemas.openxmlformats.org/officeDocument/2006/relationships/tags" Target="../tags/tag1106.xml"/><Relationship Id="rId10" Type="http://schemas.openxmlformats.org/officeDocument/2006/relationships/tags" Target="../tags/tag1067.xml"/><Relationship Id="rId19" Type="http://schemas.openxmlformats.org/officeDocument/2006/relationships/tags" Target="../tags/tag1076.xml"/><Relationship Id="rId31" Type="http://schemas.openxmlformats.org/officeDocument/2006/relationships/tags" Target="../tags/tag1088.xml"/><Relationship Id="rId44" Type="http://schemas.openxmlformats.org/officeDocument/2006/relationships/tags" Target="../tags/tag1101.xml"/><Relationship Id="rId52" Type="http://schemas.openxmlformats.org/officeDocument/2006/relationships/tags" Target="../tags/tag1109.xml"/><Relationship Id="rId4" Type="http://schemas.openxmlformats.org/officeDocument/2006/relationships/tags" Target="../tags/tag1061.xml"/><Relationship Id="rId9" Type="http://schemas.openxmlformats.org/officeDocument/2006/relationships/tags" Target="../tags/tag1066.xml"/><Relationship Id="rId14" Type="http://schemas.openxmlformats.org/officeDocument/2006/relationships/tags" Target="../tags/tag1071.xml"/><Relationship Id="rId22" Type="http://schemas.openxmlformats.org/officeDocument/2006/relationships/tags" Target="../tags/tag1079.xml"/><Relationship Id="rId27" Type="http://schemas.openxmlformats.org/officeDocument/2006/relationships/tags" Target="../tags/tag1084.xml"/><Relationship Id="rId30" Type="http://schemas.openxmlformats.org/officeDocument/2006/relationships/tags" Target="../tags/tag1087.xml"/><Relationship Id="rId35" Type="http://schemas.openxmlformats.org/officeDocument/2006/relationships/tags" Target="../tags/tag1092.xml"/><Relationship Id="rId43" Type="http://schemas.openxmlformats.org/officeDocument/2006/relationships/tags" Target="../tags/tag1100.xml"/><Relationship Id="rId48" Type="http://schemas.openxmlformats.org/officeDocument/2006/relationships/tags" Target="../tags/tag1105.xml"/><Relationship Id="rId56" Type="http://schemas.openxmlformats.org/officeDocument/2006/relationships/slideLayout" Target="../slideLayouts/slideLayout6.xml"/><Relationship Id="rId8" Type="http://schemas.openxmlformats.org/officeDocument/2006/relationships/tags" Target="../tags/tag1065.xml"/><Relationship Id="rId51" Type="http://schemas.openxmlformats.org/officeDocument/2006/relationships/tags" Target="../tags/tag1108.xml"/><Relationship Id="rId3" Type="http://schemas.openxmlformats.org/officeDocument/2006/relationships/tags" Target="../tags/tag10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4.xml"/><Relationship Id="rId1" Type="http://schemas.openxmlformats.org/officeDocument/2006/relationships/tags" Target="../tags/tag1113.xml"/><Relationship Id="rId4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122.xml"/><Relationship Id="rId13" Type="http://schemas.openxmlformats.org/officeDocument/2006/relationships/tags" Target="../tags/tag1127.xml"/><Relationship Id="rId18" Type="http://schemas.openxmlformats.org/officeDocument/2006/relationships/tags" Target="../tags/tag1132.xml"/><Relationship Id="rId26" Type="http://schemas.openxmlformats.org/officeDocument/2006/relationships/tags" Target="../tags/tag1140.xml"/><Relationship Id="rId39" Type="http://schemas.openxmlformats.org/officeDocument/2006/relationships/tags" Target="../tags/tag1153.xml"/><Relationship Id="rId3" Type="http://schemas.openxmlformats.org/officeDocument/2006/relationships/tags" Target="../tags/tag1117.xml"/><Relationship Id="rId21" Type="http://schemas.openxmlformats.org/officeDocument/2006/relationships/tags" Target="../tags/tag1135.xml"/><Relationship Id="rId34" Type="http://schemas.openxmlformats.org/officeDocument/2006/relationships/tags" Target="../tags/tag1148.xml"/><Relationship Id="rId42" Type="http://schemas.openxmlformats.org/officeDocument/2006/relationships/tags" Target="../tags/tag1156.xml"/><Relationship Id="rId7" Type="http://schemas.openxmlformats.org/officeDocument/2006/relationships/tags" Target="../tags/tag1121.xml"/><Relationship Id="rId12" Type="http://schemas.openxmlformats.org/officeDocument/2006/relationships/tags" Target="../tags/tag1126.xml"/><Relationship Id="rId17" Type="http://schemas.openxmlformats.org/officeDocument/2006/relationships/tags" Target="../tags/tag1131.xml"/><Relationship Id="rId25" Type="http://schemas.openxmlformats.org/officeDocument/2006/relationships/tags" Target="../tags/tag1139.xml"/><Relationship Id="rId33" Type="http://schemas.openxmlformats.org/officeDocument/2006/relationships/tags" Target="../tags/tag1147.xml"/><Relationship Id="rId38" Type="http://schemas.openxmlformats.org/officeDocument/2006/relationships/tags" Target="../tags/tag1152.xml"/><Relationship Id="rId2" Type="http://schemas.openxmlformats.org/officeDocument/2006/relationships/tags" Target="../tags/tag1116.xml"/><Relationship Id="rId16" Type="http://schemas.openxmlformats.org/officeDocument/2006/relationships/tags" Target="../tags/tag1130.xml"/><Relationship Id="rId20" Type="http://schemas.openxmlformats.org/officeDocument/2006/relationships/tags" Target="../tags/tag1134.xml"/><Relationship Id="rId29" Type="http://schemas.openxmlformats.org/officeDocument/2006/relationships/tags" Target="../tags/tag1143.xml"/><Relationship Id="rId41" Type="http://schemas.openxmlformats.org/officeDocument/2006/relationships/tags" Target="../tags/tag1155.xml"/><Relationship Id="rId1" Type="http://schemas.openxmlformats.org/officeDocument/2006/relationships/tags" Target="../tags/tag1115.xml"/><Relationship Id="rId6" Type="http://schemas.openxmlformats.org/officeDocument/2006/relationships/tags" Target="../tags/tag1120.xml"/><Relationship Id="rId11" Type="http://schemas.openxmlformats.org/officeDocument/2006/relationships/tags" Target="../tags/tag1125.xml"/><Relationship Id="rId24" Type="http://schemas.openxmlformats.org/officeDocument/2006/relationships/tags" Target="../tags/tag1138.xml"/><Relationship Id="rId32" Type="http://schemas.openxmlformats.org/officeDocument/2006/relationships/tags" Target="../tags/tag1146.xml"/><Relationship Id="rId37" Type="http://schemas.openxmlformats.org/officeDocument/2006/relationships/tags" Target="../tags/tag1151.xml"/><Relationship Id="rId40" Type="http://schemas.openxmlformats.org/officeDocument/2006/relationships/tags" Target="../tags/tag1154.xml"/><Relationship Id="rId5" Type="http://schemas.openxmlformats.org/officeDocument/2006/relationships/tags" Target="../tags/tag1119.xml"/><Relationship Id="rId15" Type="http://schemas.openxmlformats.org/officeDocument/2006/relationships/tags" Target="../tags/tag1129.xml"/><Relationship Id="rId23" Type="http://schemas.openxmlformats.org/officeDocument/2006/relationships/tags" Target="../tags/tag1137.xml"/><Relationship Id="rId28" Type="http://schemas.openxmlformats.org/officeDocument/2006/relationships/tags" Target="../tags/tag1142.xml"/><Relationship Id="rId36" Type="http://schemas.openxmlformats.org/officeDocument/2006/relationships/tags" Target="../tags/tag1150.xml"/><Relationship Id="rId10" Type="http://schemas.openxmlformats.org/officeDocument/2006/relationships/tags" Target="../tags/tag1124.xml"/><Relationship Id="rId19" Type="http://schemas.openxmlformats.org/officeDocument/2006/relationships/tags" Target="../tags/tag1133.xml"/><Relationship Id="rId31" Type="http://schemas.openxmlformats.org/officeDocument/2006/relationships/tags" Target="../tags/tag1145.xml"/><Relationship Id="rId4" Type="http://schemas.openxmlformats.org/officeDocument/2006/relationships/tags" Target="../tags/tag1118.xml"/><Relationship Id="rId9" Type="http://schemas.openxmlformats.org/officeDocument/2006/relationships/tags" Target="../tags/tag1123.xml"/><Relationship Id="rId14" Type="http://schemas.openxmlformats.org/officeDocument/2006/relationships/tags" Target="../tags/tag1128.xml"/><Relationship Id="rId22" Type="http://schemas.openxmlformats.org/officeDocument/2006/relationships/tags" Target="../tags/tag1136.xml"/><Relationship Id="rId27" Type="http://schemas.openxmlformats.org/officeDocument/2006/relationships/tags" Target="../tags/tag1141.xml"/><Relationship Id="rId30" Type="http://schemas.openxmlformats.org/officeDocument/2006/relationships/tags" Target="../tags/tag1144.xml"/><Relationship Id="rId35" Type="http://schemas.openxmlformats.org/officeDocument/2006/relationships/tags" Target="../tags/tag1149.xml"/><Relationship Id="rId43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8.xml"/><Relationship Id="rId1" Type="http://schemas.openxmlformats.org/officeDocument/2006/relationships/tags" Target="../tags/tag1157.xml"/><Relationship Id="rId4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166.xml"/><Relationship Id="rId13" Type="http://schemas.openxmlformats.org/officeDocument/2006/relationships/tags" Target="../tags/tag1171.xml"/><Relationship Id="rId18" Type="http://schemas.openxmlformats.org/officeDocument/2006/relationships/tags" Target="../tags/tag1176.xml"/><Relationship Id="rId3" Type="http://schemas.openxmlformats.org/officeDocument/2006/relationships/tags" Target="../tags/tag1161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165.xml"/><Relationship Id="rId12" Type="http://schemas.openxmlformats.org/officeDocument/2006/relationships/tags" Target="../tags/tag1170.xml"/><Relationship Id="rId17" Type="http://schemas.openxmlformats.org/officeDocument/2006/relationships/tags" Target="../tags/tag1175.xml"/><Relationship Id="rId2" Type="http://schemas.openxmlformats.org/officeDocument/2006/relationships/tags" Target="../tags/tag1160.xml"/><Relationship Id="rId16" Type="http://schemas.openxmlformats.org/officeDocument/2006/relationships/tags" Target="../tags/tag1174.xml"/><Relationship Id="rId20" Type="http://schemas.openxmlformats.org/officeDocument/2006/relationships/tags" Target="../tags/tag1178.xml"/><Relationship Id="rId1" Type="http://schemas.openxmlformats.org/officeDocument/2006/relationships/tags" Target="../tags/tag1159.xml"/><Relationship Id="rId6" Type="http://schemas.openxmlformats.org/officeDocument/2006/relationships/tags" Target="../tags/tag1164.xml"/><Relationship Id="rId11" Type="http://schemas.openxmlformats.org/officeDocument/2006/relationships/tags" Target="../tags/tag1169.xml"/><Relationship Id="rId5" Type="http://schemas.openxmlformats.org/officeDocument/2006/relationships/tags" Target="../tags/tag1163.xml"/><Relationship Id="rId15" Type="http://schemas.openxmlformats.org/officeDocument/2006/relationships/tags" Target="../tags/tag1173.xml"/><Relationship Id="rId10" Type="http://schemas.openxmlformats.org/officeDocument/2006/relationships/tags" Target="../tags/tag1168.xml"/><Relationship Id="rId19" Type="http://schemas.openxmlformats.org/officeDocument/2006/relationships/tags" Target="../tags/tag1177.xml"/><Relationship Id="rId4" Type="http://schemas.openxmlformats.org/officeDocument/2006/relationships/tags" Target="../tags/tag1162.xml"/><Relationship Id="rId9" Type="http://schemas.openxmlformats.org/officeDocument/2006/relationships/tags" Target="../tags/tag1167.xml"/><Relationship Id="rId14" Type="http://schemas.openxmlformats.org/officeDocument/2006/relationships/tags" Target="../tags/tag1172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1204.xml"/><Relationship Id="rId21" Type="http://schemas.openxmlformats.org/officeDocument/2006/relationships/tags" Target="../tags/tag1199.xml"/><Relationship Id="rId34" Type="http://schemas.openxmlformats.org/officeDocument/2006/relationships/tags" Target="../tags/tag1212.xml"/><Relationship Id="rId42" Type="http://schemas.openxmlformats.org/officeDocument/2006/relationships/tags" Target="../tags/tag1220.xml"/><Relationship Id="rId47" Type="http://schemas.openxmlformats.org/officeDocument/2006/relationships/tags" Target="../tags/tag1225.xml"/><Relationship Id="rId50" Type="http://schemas.openxmlformats.org/officeDocument/2006/relationships/tags" Target="../tags/tag1228.xml"/><Relationship Id="rId55" Type="http://schemas.openxmlformats.org/officeDocument/2006/relationships/tags" Target="../tags/tag1233.xml"/><Relationship Id="rId63" Type="http://schemas.openxmlformats.org/officeDocument/2006/relationships/tags" Target="../tags/tag1241.xml"/><Relationship Id="rId68" Type="http://schemas.openxmlformats.org/officeDocument/2006/relationships/tags" Target="../tags/tag1246.xml"/><Relationship Id="rId76" Type="http://schemas.openxmlformats.org/officeDocument/2006/relationships/tags" Target="../tags/tag1254.xml"/><Relationship Id="rId84" Type="http://schemas.openxmlformats.org/officeDocument/2006/relationships/tags" Target="../tags/tag1262.xml"/><Relationship Id="rId89" Type="http://schemas.openxmlformats.org/officeDocument/2006/relationships/tags" Target="../tags/tag1267.xml"/><Relationship Id="rId97" Type="http://schemas.openxmlformats.org/officeDocument/2006/relationships/tags" Target="../tags/tag1275.xml"/><Relationship Id="rId7" Type="http://schemas.openxmlformats.org/officeDocument/2006/relationships/tags" Target="../tags/tag1185.xml"/><Relationship Id="rId71" Type="http://schemas.openxmlformats.org/officeDocument/2006/relationships/tags" Target="../tags/tag1249.xml"/><Relationship Id="rId92" Type="http://schemas.openxmlformats.org/officeDocument/2006/relationships/tags" Target="../tags/tag1270.xml"/><Relationship Id="rId2" Type="http://schemas.openxmlformats.org/officeDocument/2006/relationships/tags" Target="../tags/tag1180.xml"/><Relationship Id="rId16" Type="http://schemas.openxmlformats.org/officeDocument/2006/relationships/tags" Target="../tags/tag1194.xml"/><Relationship Id="rId29" Type="http://schemas.openxmlformats.org/officeDocument/2006/relationships/tags" Target="../tags/tag1207.xml"/><Relationship Id="rId11" Type="http://schemas.openxmlformats.org/officeDocument/2006/relationships/tags" Target="../tags/tag1189.xml"/><Relationship Id="rId24" Type="http://schemas.openxmlformats.org/officeDocument/2006/relationships/tags" Target="../tags/tag1202.xml"/><Relationship Id="rId32" Type="http://schemas.openxmlformats.org/officeDocument/2006/relationships/tags" Target="../tags/tag1210.xml"/><Relationship Id="rId37" Type="http://schemas.openxmlformats.org/officeDocument/2006/relationships/tags" Target="../tags/tag1215.xml"/><Relationship Id="rId40" Type="http://schemas.openxmlformats.org/officeDocument/2006/relationships/tags" Target="../tags/tag1218.xml"/><Relationship Id="rId45" Type="http://schemas.openxmlformats.org/officeDocument/2006/relationships/tags" Target="../tags/tag1223.xml"/><Relationship Id="rId53" Type="http://schemas.openxmlformats.org/officeDocument/2006/relationships/tags" Target="../tags/tag1231.xml"/><Relationship Id="rId58" Type="http://schemas.openxmlformats.org/officeDocument/2006/relationships/tags" Target="../tags/tag1236.xml"/><Relationship Id="rId66" Type="http://schemas.openxmlformats.org/officeDocument/2006/relationships/tags" Target="../tags/tag1244.xml"/><Relationship Id="rId74" Type="http://schemas.openxmlformats.org/officeDocument/2006/relationships/tags" Target="../tags/tag1252.xml"/><Relationship Id="rId79" Type="http://schemas.openxmlformats.org/officeDocument/2006/relationships/tags" Target="../tags/tag1257.xml"/><Relationship Id="rId87" Type="http://schemas.openxmlformats.org/officeDocument/2006/relationships/tags" Target="../tags/tag1265.xml"/><Relationship Id="rId102" Type="http://schemas.openxmlformats.org/officeDocument/2006/relationships/slideLayout" Target="../slideLayouts/slideLayout7.xml"/><Relationship Id="rId5" Type="http://schemas.openxmlformats.org/officeDocument/2006/relationships/tags" Target="../tags/tag1183.xml"/><Relationship Id="rId61" Type="http://schemas.openxmlformats.org/officeDocument/2006/relationships/tags" Target="../tags/tag1239.xml"/><Relationship Id="rId82" Type="http://schemas.openxmlformats.org/officeDocument/2006/relationships/tags" Target="../tags/tag1260.xml"/><Relationship Id="rId90" Type="http://schemas.openxmlformats.org/officeDocument/2006/relationships/tags" Target="../tags/tag1268.xml"/><Relationship Id="rId95" Type="http://schemas.openxmlformats.org/officeDocument/2006/relationships/tags" Target="../tags/tag1273.xml"/><Relationship Id="rId19" Type="http://schemas.openxmlformats.org/officeDocument/2006/relationships/tags" Target="../tags/tag1197.xml"/><Relationship Id="rId14" Type="http://schemas.openxmlformats.org/officeDocument/2006/relationships/tags" Target="../tags/tag1192.xml"/><Relationship Id="rId22" Type="http://schemas.openxmlformats.org/officeDocument/2006/relationships/tags" Target="../tags/tag1200.xml"/><Relationship Id="rId27" Type="http://schemas.openxmlformats.org/officeDocument/2006/relationships/tags" Target="../tags/tag1205.xml"/><Relationship Id="rId30" Type="http://schemas.openxmlformats.org/officeDocument/2006/relationships/tags" Target="../tags/tag1208.xml"/><Relationship Id="rId35" Type="http://schemas.openxmlformats.org/officeDocument/2006/relationships/tags" Target="../tags/tag1213.xml"/><Relationship Id="rId43" Type="http://schemas.openxmlformats.org/officeDocument/2006/relationships/tags" Target="../tags/tag1221.xml"/><Relationship Id="rId48" Type="http://schemas.openxmlformats.org/officeDocument/2006/relationships/tags" Target="../tags/tag1226.xml"/><Relationship Id="rId56" Type="http://schemas.openxmlformats.org/officeDocument/2006/relationships/tags" Target="../tags/tag1234.xml"/><Relationship Id="rId64" Type="http://schemas.openxmlformats.org/officeDocument/2006/relationships/tags" Target="../tags/tag1242.xml"/><Relationship Id="rId69" Type="http://schemas.openxmlformats.org/officeDocument/2006/relationships/tags" Target="../tags/tag1247.xml"/><Relationship Id="rId77" Type="http://schemas.openxmlformats.org/officeDocument/2006/relationships/tags" Target="../tags/tag1255.xml"/><Relationship Id="rId100" Type="http://schemas.openxmlformats.org/officeDocument/2006/relationships/tags" Target="../tags/tag1278.xml"/><Relationship Id="rId8" Type="http://schemas.openxmlformats.org/officeDocument/2006/relationships/tags" Target="../tags/tag1186.xml"/><Relationship Id="rId51" Type="http://schemas.openxmlformats.org/officeDocument/2006/relationships/tags" Target="../tags/tag1229.xml"/><Relationship Id="rId72" Type="http://schemas.openxmlformats.org/officeDocument/2006/relationships/tags" Target="../tags/tag1250.xml"/><Relationship Id="rId80" Type="http://schemas.openxmlformats.org/officeDocument/2006/relationships/tags" Target="../tags/tag1258.xml"/><Relationship Id="rId85" Type="http://schemas.openxmlformats.org/officeDocument/2006/relationships/tags" Target="../tags/tag1263.xml"/><Relationship Id="rId93" Type="http://schemas.openxmlformats.org/officeDocument/2006/relationships/tags" Target="../tags/tag1271.xml"/><Relationship Id="rId98" Type="http://schemas.openxmlformats.org/officeDocument/2006/relationships/tags" Target="../tags/tag1276.xml"/><Relationship Id="rId3" Type="http://schemas.openxmlformats.org/officeDocument/2006/relationships/tags" Target="../tags/tag1181.xml"/><Relationship Id="rId12" Type="http://schemas.openxmlformats.org/officeDocument/2006/relationships/tags" Target="../tags/tag1190.xml"/><Relationship Id="rId17" Type="http://schemas.openxmlformats.org/officeDocument/2006/relationships/tags" Target="../tags/tag1195.xml"/><Relationship Id="rId25" Type="http://schemas.openxmlformats.org/officeDocument/2006/relationships/tags" Target="../tags/tag1203.xml"/><Relationship Id="rId33" Type="http://schemas.openxmlformats.org/officeDocument/2006/relationships/tags" Target="../tags/tag1211.xml"/><Relationship Id="rId38" Type="http://schemas.openxmlformats.org/officeDocument/2006/relationships/tags" Target="../tags/tag1216.xml"/><Relationship Id="rId46" Type="http://schemas.openxmlformats.org/officeDocument/2006/relationships/tags" Target="../tags/tag1224.xml"/><Relationship Id="rId59" Type="http://schemas.openxmlformats.org/officeDocument/2006/relationships/tags" Target="../tags/tag1237.xml"/><Relationship Id="rId67" Type="http://schemas.openxmlformats.org/officeDocument/2006/relationships/tags" Target="../tags/tag1245.xml"/><Relationship Id="rId20" Type="http://schemas.openxmlformats.org/officeDocument/2006/relationships/tags" Target="../tags/tag1198.xml"/><Relationship Id="rId41" Type="http://schemas.openxmlformats.org/officeDocument/2006/relationships/tags" Target="../tags/tag1219.xml"/><Relationship Id="rId54" Type="http://schemas.openxmlformats.org/officeDocument/2006/relationships/tags" Target="../tags/tag1232.xml"/><Relationship Id="rId62" Type="http://schemas.openxmlformats.org/officeDocument/2006/relationships/tags" Target="../tags/tag1240.xml"/><Relationship Id="rId70" Type="http://schemas.openxmlformats.org/officeDocument/2006/relationships/tags" Target="../tags/tag1248.xml"/><Relationship Id="rId75" Type="http://schemas.openxmlformats.org/officeDocument/2006/relationships/tags" Target="../tags/tag1253.xml"/><Relationship Id="rId83" Type="http://schemas.openxmlformats.org/officeDocument/2006/relationships/tags" Target="../tags/tag1261.xml"/><Relationship Id="rId88" Type="http://schemas.openxmlformats.org/officeDocument/2006/relationships/tags" Target="../tags/tag1266.xml"/><Relationship Id="rId91" Type="http://schemas.openxmlformats.org/officeDocument/2006/relationships/tags" Target="../tags/tag1269.xml"/><Relationship Id="rId96" Type="http://schemas.openxmlformats.org/officeDocument/2006/relationships/tags" Target="../tags/tag1274.xml"/><Relationship Id="rId1" Type="http://schemas.openxmlformats.org/officeDocument/2006/relationships/tags" Target="../tags/tag1179.xml"/><Relationship Id="rId6" Type="http://schemas.openxmlformats.org/officeDocument/2006/relationships/tags" Target="../tags/tag1184.xml"/><Relationship Id="rId15" Type="http://schemas.openxmlformats.org/officeDocument/2006/relationships/tags" Target="../tags/tag1193.xml"/><Relationship Id="rId23" Type="http://schemas.openxmlformats.org/officeDocument/2006/relationships/tags" Target="../tags/tag1201.xml"/><Relationship Id="rId28" Type="http://schemas.openxmlformats.org/officeDocument/2006/relationships/tags" Target="../tags/tag1206.xml"/><Relationship Id="rId36" Type="http://schemas.openxmlformats.org/officeDocument/2006/relationships/tags" Target="../tags/tag1214.xml"/><Relationship Id="rId49" Type="http://schemas.openxmlformats.org/officeDocument/2006/relationships/tags" Target="../tags/tag1227.xml"/><Relationship Id="rId57" Type="http://schemas.openxmlformats.org/officeDocument/2006/relationships/tags" Target="../tags/tag1235.xml"/><Relationship Id="rId10" Type="http://schemas.openxmlformats.org/officeDocument/2006/relationships/tags" Target="../tags/tag1188.xml"/><Relationship Id="rId31" Type="http://schemas.openxmlformats.org/officeDocument/2006/relationships/tags" Target="../tags/tag1209.xml"/><Relationship Id="rId44" Type="http://schemas.openxmlformats.org/officeDocument/2006/relationships/tags" Target="../tags/tag1222.xml"/><Relationship Id="rId52" Type="http://schemas.openxmlformats.org/officeDocument/2006/relationships/tags" Target="../tags/tag1230.xml"/><Relationship Id="rId60" Type="http://schemas.openxmlformats.org/officeDocument/2006/relationships/tags" Target="../tags/tag1238.xml"/><Relationship Id="rId65" Type="http://schemas.openxmlformats.org/officeDocument/2006/relationships/tags" Target="../tags/tag1243.xml"/><Relationship Id="rId73" Type="http://schemas.openxmlformats.org/officeDocument/2006/relationships/tags" Target="../tags/tag1251.xml"/><Relationship Id="rId78" Type="http://schemas.openxmlformats.org/officeDocument/2006/relationships/tags" Target="../tags/tag1256.xml"/><Relationship Id="rId81" Type="http://schemas.openxmlformats.org/officeDocument/2006/relationships/tags" Target="../tags/tag1259.xml"/><Relationship Id="rId86" Type="http://schemas.openxmlformats.org/officeDocument/2006/relationships/tags" Target="../tags/tag1264.xml"/><Relationship Id="rId94" Type="http://schemas.openxmlformats.org/officeDocument/2006/relationships/tags" Target="../tags/tag1272.xml"/><Relationship Id="rId99" Type="http://schemas.openxmlformats.org/officeDocument/2006/relationships/tags" Target="../tags/tag1277.xml"/><Relationship Id="rId101" Type="http://schemas.openxmlformats.org/officeDocument/2006/relationships/tags" Target="../tags/tag1279.xml"/><Relationship Id="rId4" Type="http://schemas.openxmlformats.org/officeDocument/2006/relationships/tags" Target="../tags/tag1182.xml"/><Relationship Id="rId9" Type="http://schemas.openxmlformats.org/officeDocument/2006/relationships/tags" Target="../tags/tag1187.xml"/><Relationship Id="rId13" Type="http://schemas.openxmlformats.org/officeDocument/2006/relationships/tags" Target="../tags/tag1191.xml"/><Relationship Id="rId18" Type="http://schemas.openxmlformats.org/officeDocument/2006/relationships/tags" Target="../tags/tag1196.xml"/><Relationship Id="rId39" Type="http://schemas.openxmlformats.org/officeDocument/2006/relationships/tags" Target="../tags/tag12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1.xml"/><Relationship Id="rId1" Type="http://schemas.openxmlformats.org/officeDocument/2006/relationships/tags" Target="../tags/tag1280.xml"/><Relationship Id="rId4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84.xml"/><Relationship Id="rId2" Type="http://schemas.openxmlformats.org/officeDocument/2006/relationships/tags" Target="../tags/tag1283.xml"/><Relationship Id="rId1" Type="http://schemas.openxmlformats.org/officeDocument/2006/relationships/tags" Target="../tags/tag1282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6.xml"/><Relationship Id="rId1" Type="http://schemas.openxmlformats.org/officeDocument/2006/relationships/tags" Target="../tags/tag1285.xml"/><Relationship Id="rId4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294.xml"/><Relationship Id="rId13" Type="http://schemas.openxmlformats.org/officeDocument/2006/relationships/tags" Target="../tags/tag1299.xml"/><Relationship Id="rId18" Type="http://schemas.openxmlformats.org/officeDocument/2006/relationships/tags" Target="../tags/tag1304.xml"/><Relationship Id="rId26" Type="http://schemas.openxmlformats.org/officeDocument/2006/relationships/tags" Target="../tags/tag1312.xml"/><Relationship Id="rId3" Type="http://schemas.openxmlformats.org/officeDocument/2006/relationships/tags" Target="../tags/tag1289.xml"/><Relationship Id="rId21" Type="http://schemas.openxmlformats.org/officeDocument/2006/relationships/tags" Target="../tags/tag1307.xml"/><Relationship Id="rId7" Type="http://schemas.openxmlformats.org/officeDocument/2006/relationships/tags" Target="../tags/tag1293.xml"/><Relationship Id="rId12" Type="http://schemas.openxmlformats.org/officeDocument/2006/relationships/tags" Target="../tags/tag1298.xml"/><Relationship Id="rId17" Type="http://schemas.openxmlformats.org/officeDocument/2006/relationships/tags" Target="../tags/tag1303.xml"/><Relationship Id="rId25" Type="http://schemas.openxmlformats.org/officeDocument/2006/relationships/tags" Target="../tags/tag1311.xml"/><Relationship Id="rId33" Type="http://schemas.openxmlformats.org/officeDocument/2006/relationships/notesSlide" Target="../notesSlides/notesSlide20.xml"/><Relationship Id="rId2" Type="http://schemas.openxmlformats.org/officeDocument/2006/relationships/tags" Target="../tags/tag1288.xml"/><Relationship Id="rId16" Type="http://schemas.openxmlformats.org/officeDocument/2006/relationships/tags" Target="../tags/tag1302.xml"/><Relationship Id="rId20" Type="http://schemas.openxmlformats.org/officeDocument/2006/relationships/tags" Target="../tags/tag1306.xml"/><Relationship Id="rId29" Type="http://schemas.openxmlformats.org/officeDocument/2006/relationships/tags" Target="../tags/tag1315.xml"/><Relationship Id="rId1" Type="http://schemas.openxmlformats.org/officeDocument/2006/relationships/tags" Target="../tags/tag1287.xml"/><Relationship Id="rId6" Type="http://schemas.openxmlformats.org/officeDocument/2006/relationships/tags" Target="../tags/tag1292.xml"/><Relationship Id="rId11" Type="http://schemas.openxmlformats.org/officeDocument/2006/relationships/tags" Target="../tags/tag1297.xml"/><Relationship Id="rId24" Type="http://schemas.openxmlformats.org/officeDocument/2006/relationships/tags" Target="../tags/tag1310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291.xml"/><Relationship Id="rId15" Type="http://schemas.openxmlformats.org/officeDocument/2006/relationships/tags" Target="../tags/tag1301.xml"/><Relationship Id="rId23" Type="http://schemas.openxmlformats.org/officeDocument/2006/relationships/tags" Target="../tags/tag1309.xml"/><Relationship Id="rId28" Type="http://schemas.openxmlformats.org/officeDocument/2006/relationships/tags" Target="../tags/tag1314.xml"/><Relationship Id="rId10" Type="http://schemas.openxmlformats.org/officeDocument/2006/relationships/tags" Target="../tags/tag1296.xml"/><Relationship Id="rId19" Type="http://schemas.openxmlformats.org/officeDocument/2006/relationships/tags" Target="../tags/tag1305.xml"/><Relationship Id="rId31" Type="http://schemas.openxmlformats.org/officeDocument/2006/relationships/tags" Target="../tags/tag1317.xml"/><Relationship Id="rId4" Type="http://schemas.openxmlformats.org/officeDocument/2006/relationships/tags" Target="../tags/tag1290.xml"/><Relationship Id="rId9" Type="http://schemas.openxmlformats.org/officeDocument/2006/relationships/tags" Target="../tags/tag1295.xml"/><Relationship Id="rId14" Type="http://schemas.openxmlformats.org/officeDocument/2006/relationships/tags" Target="../tags/tag1300.xml"/><Relationship Id="rId22" Type="http://schemas.openxmlformats.org/officeDocument/2006/relationships/tags" Target="../tags/tag1308.xml"/><Relationship Id="rId27" Type="http://schemas.openxmlformats.org/officeDocument/2006/relationships/tags" Target="../tags/tag1313.xml"/><Relationship Id="rId30" Type="http://schemas.openxmlformats.org/officeDocument/2006/relationships/tags" Target="../tags/tag13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20.xml"/><Relationship Id="rId2" Type="http://schemas.openxmlformats.org/officeDocument/2006/relationships/tags" Target="../tags/tag1319.xml"/><Relationship Id="rId1" Type="http://schemas.openxmlformats.org/officeDocument/2006/relationships/tags" Target="../tags/tag1318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24.xml"/><Relationship Id="rId2" Type="http://schemas.openxmlformats.org/officeDocument/2006/relationships/tags" Target="../tags/tag1323.xml"/><Relationship Id="rId1" Type="http://schemas.openxmlformats.org/officeDocument/2006/relationships/tags" Target="../tags/tag1322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328.xml"/><Relationship Id="rId2" Type="http://schemas.openxmlformats.org/officeDocument/2006/relationships/tags" Target="../tags/tag1327.xml"/><Relationship Id="rId1" Type="http://schemas.openxmlformats.org/officeDocument/2006/relationships/tags" Target="../tags/tag1326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332.xml"/><Relationship Id="rId2" Type="http://schemas.openxmlformats.org/officeDocument/2006/relationships/tags" Target="../tags/tag1331.xml"/><Relationship Id="rId1" Type="http://schemas.openxmlformats.org/officeDocument/2006/relationships/tags" Target="../tags/tag133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336.xml"/><Relationship Id="rId2" Type="http://schemas.openxmlformats.org/officeDocument/2006/relationships/tags" Target="../tags/tag1335.xml"/><Relationship Id="rId1" Type="http://schemas.openxmlformats.org/officeDocument/2006/relationships/tags" Target="../tags/tag1334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340.xml"/><Relationship Id="rId2" Type="http://schemas.openxmlformats.org/officeDocument/2006/relationships/tags" Target="../tags/tag1339.xml"/><Relationship Id="rId1" Type="http://schemas.openxmlformats.org/officeDocument/2006/relationships/tags" Target="../tags/tag1338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344.xml"/><Relationship Id="rId2" Type="http://schemas.openxmlformats.org/officeDocument/2006/relationships/tags" Target="../tags/tag1343.xml"/><Relationship Id="rId1" Type="http://schemas.openxmlformats.org/officeDocument/2006/relationships/tags" Target="../tags/tag1342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348.xml"/><Relationship Id="rId2" Type="http://schemas.openxmlformats.org/officeDocument/2006/relationships/tags" Target="../tags/tag1347.xml"/><Relationship Id="rId1" Type="http://schemas.openxmlformats.org/officeDocument/2006/relationships/tags" Target="../tags/tag1346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352.xml"/><Relationship Id="rId2" Type="http://schemas.openxmlformats.org/officeDocument/2006/relationships/tags" Target="../tags/tag1351.xml"/><Relationship Id="rId1" Type="http://schemas.openxmlformats.org/officeDocument/2006/relationships/tags" Target="../tags/tag1350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356.xml"/><Relationship Id="rId2" Type="http://schemas.openxmlformats.org/officeDocument/2006/relationships/tags" Target="../tags/tag1355.xml"/><Relationship Id="rId1" Type="http://schemas.openxmlformats.org/officeDocument/2006/relationships/tags" Target="../tags/tag1354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360.xml"/><Relationship Id="rId2" Type="http://schemas.openxmlformats.org/officeDocument/2006/relationships/tags" Target="../tags/tag1359.xml"/><Relationship Id="rId1" Type="http://schemas.openxmlformats.org/officeDocument/2006/relationships/tags" Target="../tags/tag1358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3.xml"/><Relationship Id="rId1" Type="http://schemas.openxmlformats.org/officeDocument/2006/relationships/tags" Target="../tags/tag1362.xml"/><Relationship Id="rId4" Type="http://schemas.openxmlformats.org/officeDocument/2006/relationships/notesSlide" Target="../notesSlides/notesSlide3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9" Type="http://schemas.openxmlformats.org/officeDocument/2006/relationships/tags" Target="../tags/tag132.xml"/><Relationship Id="rId21" Type="http://schemas.openxmlformats.org/officeDocument/2006/relationships/tags" Target="../tags/tag114.xml"/><Relationship Id="rId34" Type="http://schemas.openxmlformats.org/officeDocument/2006/relationships/tags" Target="../tags/tag127.xml"/><Relationship Id="rId42" Type="http://schemas.openxmlformats.org/officeDocument/2006/relationships/tags" Target="../tags/tag135.xml"/><Relationship Id="rId47" Type="http://schemas.openxmlformats.org/officeDocument/2006/relationships/tags" Target="../tags/tag140.xml"/><Relationship Id="rId50" Type="http://schemas.openxmlformats.org/officeDocument/2006/relationships/tags" Target="../tags/tag143.xml"/><Relationship Id="rId55" Type="http://schemas.openxmlformats.org/officeDocument/2006/relationships/tags" Target="../tags/tag148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tags" Target="../tags/tag126.xml"/><Relationship Id="rId38" Type="http://schemas.openxmlformats.org/officeDocument/2006/relationships/tags" Target="../tags/tag131.xml"/><Relationship Id="rId46" Type="http://schemas.openxmlformats.org/officeDocument/2006/relationships/tags" Target="../tags/tag139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41" Type="http://schemas.openxmlformats.org/officeDocument/2006/relationships/tags" Target="../tags/tag134.xml"/><Relationship Id="rId54" Type="http://schemas.openxmlformats.org/officeDocument/2006/relationships/tags" Target="../tags/tag147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tags" Target="../tags/tag125.xml"/><Relationship Id="rId37" Type="http://schemas.openxmlformats.org/officeDocument/2006/relationships/tags" Target="../tags/tag130.xml"/><Relationship Id="rId40" Type="http://schemas.openxmlformats.org/officeDocument/2006/relationships/tags" Target="../tags/tag133.xml"/><Relationship Id="rId45" Type="http://schemas.openxmlformats.org/officeDocument/2006/relationships/tags" Target="../tags/tag138.xml"/><Relationship Id="rId53" Type="http://schemas.openxmlformats.org/officeDocument/2006/relationships/tags" Target="../tags/tag146.xml"/><Relationship Id="rId58" Type="http://schemas.openxmlformats.org/officeDocument/2006/relationships/notesSlide" Target="../notesSlides/notesSlide2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36" Type="http://schemas.openxmlformats.org/officeDocument/2006/relationships/tags" Target="../tags/tag129.xml"/><Relationship Id="rId49" Type="http://schemas.openxmlformats.org/officeDocument/2006/relationships/tags" Target="../tags/tag142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4" Type="http://schemas.openxmlformats.org/officeDocument/2006/relationships/tags" Target="../tags/tag137.xml"/><Relationship Id="rId52" Type="http://schemas.openxmlformats.org/officeDocument/2006/relationships/tags" Target="../tags/tag145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35" Type="http://schemas.openxmlformats.org/officeDocument/2006/relationships/tags" Target="../tags/tag128.xml"/><Relationship Id="rId43" Type="http://schemas.openxmlformats.org/officeDocument/2006/relationships/tags" Target="../tags/tag136.xml"/><Relationship Id="rId48" Type="http://schemas.openxmlformats.org/officeDocument/2006/relationships/tags" Target="../tags/tag141.xml"/><Relationship Id="rId56" Type="http://schemas.openxmlformats.org/officeDocument/2006/relationships/tags" Target="../tags/tag149.xml"/><Relationship Id="rId8" Type="http://schemas.openxmlformats.org/officeDocument/2006/relationships/tags" Target="../tags/tag101.xml"/><Relationship Id="rId51" Type="http://schemas.openxmlformats.org/officeDocument/2006/relationships/tags" Target="../tags/tag144.xml"/><Relationship Id="rId3" Type="http://schemas.openxmlformats.org/officeDocument/2006/relationships/tags" Target="../tags/tag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image" Target="../media/image5.pn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image" Target="../media/image4.png"/><Relationship Id="rId2" Type="http://schemas.openxmlformats.org/officeDocument/2006/relationships/tags" Target="../tags/tag153.xml"/><Relationship Id="rId16" Type="http://schemas.openxmlformats.org/officeDocument/2006/relationships/image" Target="../media/image3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image" Target="../media/image2.png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image" Target="../media/image3.png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image" Target="../media/image2.png"/><Relationship Id="rId2" Type="http://schemas.openxmlformats.org/officeDocument/2006/relationships/tags" Target="../tags/tag166.xml"/><Relationship Id="rId16" Type="http://schemas.openxmlformats.org/officeDocument/2006/relationships/image" Target="../media/image5.png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image" Target="../media/image4.png"/><Relationship Id="rId10" Type="http://schemas.openxmlformats.org/officeDocument/2006/relationships/tags" Target="../tags/tag174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MIPS Pipeline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6096000"/>
            <a:ext cx="2667000" cy="381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/>
                </a:solidFill>
              </a:rPr>
              <a:t>See P&amp;H Chapter 4.6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1: Sequential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810000"/>
            <a:ext cx="68580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Alice owns the room</a:t>
            </a:r>
          </a:p>
          <a:p>
            <a:r>
              <a:rPr lang="en-US" dirty="0" smtClean="0"/>
              <a:t>Bob can enter when Alice is finished</a:t>
            </a:r>
          </a:p>
          <a:p>
            <a:r>
              <a:rPr lang="en-US" dirty="0" smtClean="0"/>
              <a:t>Repeat for remaining tasks</a:t>
            </a:r>
          </a:p>
          <a:p>
            <a:r>
              <a:rPr lang="en-US" dirty="0" smtClean="0"/>
              <a:t>No possibility for conflicts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191000" y="2057400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05400" y="11430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14600" y="18288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124200" y="1066800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0600" y="887412"/>
            <a:ext cx="1143000" cy="2389188"/>
            <a:chOff x="3696" y="991"/>
            <a:chExt cx="720" cy="1505"/>
          </a:xfrm>
        </p:grpSpPr>
        <p:sp>
          <p:nvSpPr>
            <p:cNvPr id="40" name="Oval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Freeform 61"/>
          <p:cNvSpPr/>
          <p:nvPr>
            <p:custDataLst>
              <p:tags r:id="rId8"/>
            </p:custDataLst>
          </p:nvPr>
        </p:nvSpPr>
        <p:spPr>
          <a:xfrm>
            <a:off x="609600" y="762000"/>
            <a:ext cx="6781800" cy="2667000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8600" h="2667000">
                <a:moveTo>
                  <a:pt x="7315200" y="1828800"/>
                </a:moveTo>
                <a:lnTo>
                  <a:pt x="7315200" y="2667000"/>
                </a:lnTo>
                <a:lnTo>
                  <a:pt x="0" y="2667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685800"/>
                </a:lnTo>
                <a:cubicBezTo>
                  <a:pt x="7360873" y="710501"/>
                  <a:pt x="7848600" y="1676400"/>
                  <a:pt x="7848600" y="16764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67600" y="838200"/>
            <a:ext cx="1143000" cy="2312988"/>
            <a:chOff x="4512" y="1680"/>
            <a:chExt cx="720" cy="1457"/>
          </a:xfrm>
        </p:grpSpPr>
        <p:sp>
          <p:nvSpPr>
            <p:cNvPr id="64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51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0" y="3933825"/>
            <a:ext cx="7845425" cy="2009775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dirty="0" smtClean="0"/>
              <a:t>Elapsed </a:t>
            </a:r>
            <a:r>
              <a:rPr lang="en-US" dirty="0"/>
              <a:t>Time for Alice: 4</a:t>
            </a:r>
          </a:p>
          <a:p>
            <a:pPr>
              <a:lnSpc>
                <a:spcPct val="84000"/>
              </a:lnSpc>
            </a:pPr>
            <a:r>
              <a:rPr lang="en-US" dirty="0"/>
              <a:t>Elapsed Time for Bob: 4</a:t>
            </a:r>
          </a:p>
          <a:p>
            <a:pPr>
              <a:lnSpc>
                <a:spcPct val="84000"/>
              </a:lnSpc>
            </a:pPr>
            <a:r>
              <a:rPr lang="en-US" dirty="0" smtClean="0"/>
              <a:t>Total elapsed time: 4*N</a:t>
            </a:r>
            <a:endParaRPr lang="en-US" dirty="0"/>
          </a:p>
          <a:p>
            <a:pPr>
              <a:lnSpc>
                <a:spcPct val="84000"/>
              </a:lnSpc>
            </a:pPr>
            <a:r>
              <a:rPr lang="en-US" dirty="0" smtClean="0"/>
              <a:t>Can we do better?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1000" y="1647825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" y="2790825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42999" y="1571625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3215573" y="1724025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057972" y="1823344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1295400" y="1724025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2209800" y="180022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43000" y="1571625"/>
            <a:ext cx="0" cy="19812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1"/>
            </p:custDataLst>
          </p:nvPr>
        </p:nvSpPr>
        <p:spPr>
          <a:xfrm>
            <a:off x="1387169" y="657225"/>
            <a:ext cx="7160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	8 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1219200" y="1647825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3"/>
            </p:custDataLst>
          </p:nvPr>
        </p:nvSpPr>
        <p:spPr>
          <a:xfrm>
            <a:off x="2133600" y="1647825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4"/>
            </p:custDataLst>
          </p:nvPr>
        </p:nvSpPr>
        <p:spPr>
          <a:xfrm>
            <a:off x="3048000" y="1647825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5"/>
            </p:custDataLst>
          </p:nvPr>
        </p:nvSpPr>
        <p:spPr>
          <a:xfrm>
            <a:off x="3962400" y="1647825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6873173" y="2714625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7715572" y="2813944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4953000" y="2714625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5867400" y="279082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20"/>
            </p:custDataLst>
          </p:nvPr>
        </p:nvSpPr>
        <p:spPr>
          <a:xfrm>
            <a:off x="4876800" y="2638425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1"/>
            </p:custDataLst>
          </p:nvPr>
        </p:nvSpPr>
        <p:spPr>
          <a:xfrm>
            <a:off x="5791200" y="2638425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2"/>
            </p:custDataLst>
          </p:nvPr>
        </p:nvSpPr>
        <p:spPr>
          <a:xfrm>
            <a:off x="6705600" y="2638425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3"/>
            </p:custDataLst>
          </p:nvPr>
        </p:nvSpPr>
        <p:spPr>
          <a:xfrm>
            <a:off x="7620000" y="2638425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762000" y="3857625"/>
            <a:ext cx="48006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5715000" y="5191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CPI =</a:t>
            </a:r>
          </a:p>
        </p:txBody>
      </p:sp>
    </p:spTree>
    <p:extLst>
      <p:ext uri="{BB962C8B-B14F-4D97-AF65-F5344CB8AC3E}">
        <p14:creationId xmlns:p14="http://schemas.microsoft.com/office/powerpoint/2010/main" val="25748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85800"/>
          </a:xfrm>
        </p:spPr>
        <p:txBody>
          <a:bodyPr/>
          <a:lstStyle/>
          <a:p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600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615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524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600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810000"/>
            <a:ext cx="6858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One person owns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people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Everyone moves right in lockstep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reeform 35"/>
          <p:cNvSpPr/>
          <p:nvPr>
            <p:custDataLst>
              <p:tags r:id="rId8"/>
            </p:custDataLst>
          </p:nvPr>
        </p:nvSpPr>
        <p:spPr>
          <a:xfrm>
            <a:off x="12192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>
            <p:custDataLst>
              <p:tags r:id="rId9"/>
            </p:custDataLst>
          </p:nvPr>
        </p:nvSpPr>
        <p:spPr>
          <a:xfrm>
            <a:off x="25908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>
            <p:custDataLst>
              <p:tags r:id="rId10"/>
            </p:custDataLst>
          </p:nvPr>
        </p:nvSpPr>
        <p:spPr>
          <a:xfrm>
            <a:off x="39624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>
            <p:custDataLst>
              <p:tags r:id="rId11"/>
            </p:custDataLst>
          </p:nvPr>
        </p:nvSpPr>
        <p:spPr>
          <a:xfrm>
            <a:off x="53340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>
            <p:custDataLst>
              <p:tags r:id="rId12"/>
            </p:custDataLst>
          </p:nvPr>
        </p:nvSpPr>
        <p:spPr>
          <a:xfrm rot="10800000">
            <a:off x="1027176" y="1905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>
            <p:custDataLst>
              <p:tags r:id="rId13"/>
            </p:custDataLst>
          </p:nvPr>
        </p:nvCxnSpPr>
        <p:spPr>
          <a:xfrm>
            <a:off x="1295400" y="3124200"/>
            <a:ext cx="548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4"/>
            </p:custDataLst>
          </p:nvPr>
        </p:nvCxnSpPr>
        <p:spPr>
          <a:xfrm rot="5400000">
            <a:off x="2552700" y="2933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5"/>
            </p:custDataLst>
          </p:nvPr>
        </p:nvCxnSpPr>
        <p:spPr>
          <a:xfrm rot="5400000">
            <a:off x="1028700" y="15621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6"/>
            </p:custDataLst>
          </p:nvPr>
        </p:nvCxnSpPr>
        <p:spPr>
          <a:xfrm rot="5400000">
            <a:off x="3924300" y="2933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7"/>
            </p:custDataLst>
          </p:nvPr>
        </p:nvCxnSpPr>
        <p:spPr>
          <a:xfrm rot="5400000">
            <a:off x="5219700" y="2933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8"/>
            </p:custDataLst>
          </p:nvPr>
        </p:nvCxnSpPr>
        <p:spPr>
          <a:xfrm rot="5400000">
            <a:off x="6591300" y="2933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867400" y="2286000"/>
            <a:ext cx="508000" cy="716876"/>
            <a:chOff x="3696" y="991"/>
            <a:chExt cx="720" cy="1505"/>
          </a:xfrm>
        </p:grpSpPr>
        <p:sp>
          <p:nvSpPr>
            <p:cNvPr id="53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419600" y="2286000"/>
            <a:ext cx="609600" cy="735012"/>
            <a:chOff x="4512" y="1680"/>
            <a:chExt cx="720" cy="1457"/>
          </a:xfrm>
        </p:grpSpPr>
        <p:sp>
          <p:nvSpPr>
            <p:cNvPr id="76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1"/>
          <p:cNvGrpSpPr/>
          <p:nvPr>
            <p:custDataLst>
              <p:tags r:id="rId21"/>
            </p:custDataLst>
          </p:nvPr>
        </p:nvGrpSpPr>
        <p:grpSpPr>
          <a:xfrm>
            <a:off x="1676400" y="2240753"/>
            <a:ext cx="609600" cy="780259"/>
            <a:chOff x="1676400" y="2469353"/>
            <a:chExt cx="609600" cy="780259"/>
          </a:xfrm>
        </p:grpSpPr>
        <p:sp>
          <p:nvSpPr>
            <p:cNvPr id="127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Explosion 2 149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6388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Alice</a:t>
            </a:r>
          </a:p>
        </p:txBody>
      </p:sp>
      <p:sp>
        <p:nvSpPr>
          <p:cNvPr id="157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672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158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956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Carol</a:t>
            </a:r>
          </a:p>
        </p:txBody>
      </p:sp>
      <p:sp>
        <p:nvSpPr>
          <p:cNvPr id="159" name="Content Placeholder 2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5240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Dave</a:t>
            </a:r>
          </a:p>
        </p:txBody>
      </p:sp>
      <p:grpSp>
        <p:nvGrpSpPr>
          <p:cNvPr id="11" name="Group 184"/>
          <p:cNvGrpSpPr/>
          <p:nvPr>
            <p:custDataLst>
              <p:tags r:id="rId26"/>
            </p:custDataLst>
          </p:nvPr>
        </p:nvGrpSpPr>
        <p:grpSpPr>
          <a:xfrm>
            <a:off x="3149600" y="2286000"/>
            <a:ext cx="508000" cy="762000"/>
            <a:chOff x="3149600" y="2514600"/>
            <a:chExt cx="508000" cy="762000"/>
          </a:xfrm>
        </p:grpSpPr>
        <p:sp>
          <p:nvSpPr>
            <p:cNvPr id="162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Cloud 182"/>
            <p:cNvSpPr/>
            <p:nvPr>
              <p:custDataLst>
                <p:tags r:id="rId43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21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9906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21336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42999" y="9144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3215573" y="10668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057972" y="11661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1295400" y="10668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2209800" y="1143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Pipelined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143000" y="914400"/>
            <a:ext cx="0" cy="40386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0"/>
            </p:custDataLst>
          </p:nvPr>
        </p:nvSpPr>
        <p:spPr>
          <a:xfrm>
            <a:off x="1387169" y="0"/>
            <a:ext cx="6181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7…</a:t>
            </a:r>
          </a:p>
        </p:txBody>
      </p:sp>
      <p:sp>
        <p:nvSpPr>
          <p:cNvPr id="78" name="Rectangle 77"/>
          <p:cNvSpPr/>
          <p:nvPr>
            <p:custDataLst>
              <p:tags r:id="rId11"/>
            </p:custDataLst>
          </p:nvPr>
        </p:nvSpPr>
        <p:spPr>
          <a:xfrm>
            <a:off x="1219200" y="9906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2"/>
            </p:custDataLst>
          </p:nvPr>
        </p:nvSpPr>
        <p:spPr>
          <a:xfrm>
            <a:off x="2133600" y="9906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3048000" y="9906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4"/>
            </p:custDataLst>
          </p:nvPr>
        </p:nvSpPr>
        <p:spPr>
          <a:xfrm>
            <a:off x="3962400" y="9906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4129973" y="20574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4972372" y="21567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2209800" y="20574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3124200" y="2133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19"/>
            </p:custDataLst>
          </p:nvPr>
        </p:nvSpPr>
        <p:spPr>
          <a:xfrm>
            <a:off x="2133600" y="19812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0"/>
            </p:custDataLst>
          </p:nvPr>
        </p:nvSpPr>
        <p:spPr>
          <a:xfrm>
            <a:off x="3048000" y="19812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1"/>
            </p:custDataLst>
          </p:nvPr>
        </p:nvSpPr>
        <p:spPr>
          <a:xfrm>
            <a:off x="3962400" y="19812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2"/>
            </p:custDataLst>
          </p:nvPr>
        </p:nvSpPr>
        <p:spPr>
          <a:xfrm>
            <a:off x="4876800" y="19812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grpSp>
        <p:nvGrpSpPr>
          <p:cNvPr id="4" name="Group 73"/>
          <p:cNvGrpSpPr/>
          <p:nvPr>
            <p:custDataLst>
              <p:tags r:id="rId23"/>
            </p:custDataLst>
          </p:nvPr>
        </p:nvGrpSpPr>
        <p:grpSpPr>
          <a:xfrm>
            <a:off x="381000" y="3124200"/>
            <a:ext cx="508000" cy="762000"/>
            <a:chOff x="3149600" y="2514600"/>
            <a:chExt cx="508000" cy="762000"/>
          </a:xfrm>
        </p:grpSpPr>
        <p:sp>
          <p:nvSpPr>
            <p:cNvPr id="75" name="Line 1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1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6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Cloud 103"/>
            <p:cNvSpPr/>
            <p:nvPr>
              <p:custDataLst>
                <p:tags r:id="rId77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"/>
          <p:cNvGrpSpPr/>
          <p:nvPr>
            <p:custDataLst>
              <p:tags r:id="rId24"/>
            </p:custDataLst>
          </p:nvPr>
        </p:nvGrpSpPr>
        <p:grpSpPr>
          <a:xfrm>
            <a:off x="304800" y="4114800"/>
            <a:ext cx="609600" cy="780259"/>
            <a:chOff x="1676400" y="2469353"/>
            <a:chExt cx="609600" cy="780259"/>
          </a:xfrm>
        </p:grpSpPr>
        <p:sp>
          <p:nvSpPr>
            <p:cNvPr id="107" name="Line 33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6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7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8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9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40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2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3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4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5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6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4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Explosion 2 122"/>
            <p:cNvSpPr/>
            <p:nvPr>
              <p:custDataLst>
                <p:tags r:id="rId59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3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5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044373" y="3048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5886772" y="3147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3124200" y="3048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038600" y="3124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/>
          <p:cNvSpPr/>
          <p:nvPr>
            <p:custDataLst>
              <p:tags r:id="rId29"/>
            </p:custDataLst>
          </p:nvPr>
        </p:nvSpPr>
        <p:spPr>
          <a:xfrm>
            <a:off x="3048000" y="2971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>
            <p:custDataLst>
              <p:tags r:id="rId30"/>
            </p:custDataLst>
          </p:nvPr>
        </p:nvSpPr>
        <p:spPr>
          <a:xfrm>
            <a:off x="3962400" y="2971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>
            <p:custDataLst>
              <p:tags r:id="rId31"/>
            </p:custDataLst>
          </p:nvPr>
        </p:nvSpPr>
        <p:spPr>
          <a:xfrm>
            <a:off x="4876800" y="2971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>
            <p:custDataLst>
              <p:tags r:id="rId32"/>
            </p:custDataLst>
          </p:nvPr>
        </p:nvSpPr>
        <p:spPr>
          <a:xfrm>
            <a:off x="5791200" y="2971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4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7" cstate="print"/>
          <a:srcRect/>
          <a:stretch>
            <a:fillRect/>
          </a:stretch>
        </p:blipFill>
        <p:spPr bwMode="auto">
          <a:xfrm>
            <a:off x="5958773" y="4038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6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8" cstate="print"/>
          <a:srcRect/>
          <a:stretch>
            <a:fillRect/>
          </a:stretch>
        </p:blipFill>
        <p:spPr bwMode="auto">
          <a:xfrm>
            <a:off x="6801172" y="4137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038600" y="4038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953000" y="4114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Rectangle 138"/>
          <p:cNvSpPr/>
          <p:nvPr>
            <p:custDataLst>
              <p:tags r:id="rId37"/>
            </p:custDataLst>
          </p:nvPr>
        </p:nvSpPr>
        <p:spPr>
          <a:xfrm>
            <a:off x="3962400" y="3962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>
            <p:custDataLst>
              <p:tags r:id="rId38"/>
            </p:custDataLst>
          </p:nvPr>
        </p:nvSpPr>
        <p:spPr>
          <a:xfrm>
            <a:off x="4876800" y="3962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>
            <p:custDataLst>
              <p:tags r:id="rId39"/>
            </p:custDataLst>
          </p:nvPr>
        </p:nvSpPr>
        <p:spPr>
          <a:xfrm>
            <a:off x="5791200" y="3962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>
            <p:custDataLst>
              <p:tags r:id="rId40"/>
            </p:custDataLst>
          </p:nvPr>
        </p:nvSpPr>
        <p:spPr>
          <a:xfrm>
            <a:off x="6705600" y="3962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4" name="Rounded Rectangular Callout 143" hidden="1"/>
          <p:cNvSpPr/>
          <p:nvPr>
            <p:custDataLst>
              <p:tags r:id="rId41"/>
            </p:custDataLst>
          </p:nvPr>
        </p:nvSpPr>
        <p:spPr>
          <a:xfrm>
            <a:off x="5181600" y="5257800"/>
            <a:ext cx="3048000" cy="762000"/>
          </a:xfrm>
          <a:prstGeom prst="wedgeRoundRectCallout">
            <a:avLst>
              <a:gd name="adj1" fmla="val -35208"/>
              <a:gd name="adj2" fmla="val -90000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What if some tasks don’t need drill?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7" name="TextBox 126"/>
          <p:cNvSpPr txBox="1"/>
          <p:nvPr>
            <p:custDataLst>
              <p:tags r:id="rId42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</p:spTree>
    <p:extLst>
      <p:ext uri="{BB962C8B-B14F-4D97-AF65-F5344CB8AC3E}">
        <p14:creationId xmlns:p14="http://schemas.microsoft.com/office/powerpoint/2010/main" val="36654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Principle: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	Throughput increased by parallel execution</a:t>
            </a:r>
          </a:p>
          <a:p>
            <a:pPr>
              <a:lnSpc>
                <a:spcPct val="94000"/>
              </a:lnSpc>
            </a:pP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dirty="0" smtClean="0"/>
              <a:t>Pipelining: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Identify </a:t>
            </a:r>
            <a:r>
              <a:rPr lang="en-US" i="1" dirty="0" smtClean="0">
                <a:solidFill>
                  <a:schemeClr val="accent1"/>
                </a:solidFill>
              </a:rPr>
              <a:t>pipeline stages</a:t>
            </a:r>
            <a:endParaRPr lang="en-US" i="1" dirty="0" smtClean="0"/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Isolate</a:t>
            </a:r>
            <a:r>
              <a:rPr lang="en-US" dirty="0" smtClean="0"/>
              <a:t> stages from each other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Resolve pipeline </a:t>
            </a:r>
            <a:r>
              <a:rPr lang="en-US" i="1" dirty="0" smtClean="0">
                <a:solidFill>
                  <a:schemeClr val="accent1"/>
                </a:solidFill>
              </a:rPr>
              <a:t>hazards </a:t>
            </a:r>
            <a:r>
              <a:rPr lang="en-US" dirty="0" smtClean="0"/>
              <a:t>(Thursday)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22860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31242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12192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6670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12192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5146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30480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8100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4290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41147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12192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5146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3276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953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8006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9812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41910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3124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40386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810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810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572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4290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6670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3124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3124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4038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724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572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8768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52578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42672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4958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41910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733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4267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8100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8100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4114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419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40386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403860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657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886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4267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51054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733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5257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5257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9812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5720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7150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514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40386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971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5052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3200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819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20574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22890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429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429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429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429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4290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4290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51054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51054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9530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31242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7338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22860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40386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5814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32766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32766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32004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75337" y="695980"/>
            <a:ext cx="45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Review: Single cycle processor</a:t>
            </a:r>
          </a:p>
        </p:txBody>
      </p:sp>
    </p:spTree>
    <p:extLst>
      <p:ext uri="{BB962C8B-B14F-4D97-AF65-F5344CB8AC3E}">
        <p14:creationId xmlns:p14="http://schemas.microsoft.com/office/powerpoint/2010/main" val="16965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1828800" y="746880"/>
            <a:ext cx="7086600" cy="5334000"/>
            <a:chOff x="1828800" y="457200"/>
            <a:chExt cx="7086600" cy="5334000"/>
          </a:xfrm>
        </p:grpSpPr>
        <p:sp>
          <p:nvSpPr>
            <p:cNvPr id="133" name="Right Triangle 132"/>
            <p:cNvSpPr/>
            <p:nvPr>
              <p:custDataLst>
                <p:tags r:id="rId108"/>
              </p:custDataLst>
            </p:nvPr>
          </p:nvSpPr>
          <p:spPr>
            <a:xfrm rot="10800000">
              <a:off x="7696200" y="9144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09"/>
              </p:custDataLst>
            </p:nvPr>
          </p:nvSpPr>
          <p:spPr>
            <a:xfrm>
              <a:off x="8001000" y="457200"/>
              <a:ext cx="9144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10"/>
              </p:custDataLst>
            </p:nvPr>
          </p:nvSpPr>
          <p:spPr>
            <a:xfrm>
              <a:off x="1828800" y="457200"/>
              <a:ext cx="11430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11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12"/>
              </p:custDataLst>
            </p:nvPr>
          </p:nvSpPr>
          <p:spPr>
            <a:xfrm rot="5400000">
              <a:off x="2705100" y="8763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13"/>
              </p:custDataLst>
            </p:nvPr>
          </p:nvSpPr>
          <p:spPr>
            <a:xfrm>
              <a:off x="80772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6629400" y="1432680"/>
            <a:ext cx="14478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06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4000"/>
              </a:avLst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07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432680"/>
            <a:ext cx="16764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04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05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432680"/>
            <a:ext cx="2819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02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03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828800" y="1432680"/>
            <a:ext cx="20574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98"/>
              </p:custDataLst>
            </p:nvPr>
          </p:nvSpPr>
          <p:spPr>
            <a:xfrm>
              <a:off x="2971800" y="1143000"/>
              <a:ext cx="914400" cy="4648200"/>
            </a:xfrm>
            <a:prstGeom prst="roundRect">
              <a:avLst>
                <a:gd name="adj" fmla="val 30962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99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00"/>
              </p:custDataLst>
            </p:nvPr>
          </p:nvSpPr>
          <p:spPr>
            <a:xfrm rot="16200000">
              <a:off x="2582343" y="3132658"/>
              <a:ext cx="550314" cy="533400"/>
            </a:xfrm>
            <a:prstGeom prst="rtTriangle">
              <a:avLst/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01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971800" y="14326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6705600" y="1432680"/>
            <a:ext cx="12954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305800" y="6080880"/>
            <a:ext cx="304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4712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8001000" y="54712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2057400" y="257568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91400" y="13564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>
            <p:custDataLst>
              <p:tags r:id="rId13"/>
            </p:custDataLst>
          </p:nvPr>
        </p:nvSpPr>
        <p:spPr>
          <a:xfrm>
            <a:off x="6019800" y="196608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05800" y="249948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295668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1800" y="349008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90799" y="204228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90800" y="402348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432680"/>
            <a:ext cx="16764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743200" y="341388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86000" y="425208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686800" y="120408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81200" y="295668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72200" y="249948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981200" y="120408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91200" y="326148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257800" y="356628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286000" y="4937881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43960" y="4785481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58000" y="417588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029200" y="310908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05600" y="379488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391400" y="379488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7239000" y="45568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341388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239000" y="265188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8458200" y="288048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8077200" y="310908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077200" y="310908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8382000" y="32614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6400800" y="32614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5715000" y="37186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200400" y="52426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95400" y="227395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124199" y="341388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352799" y="341388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581399" y="341388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2286000" y="425208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50"/>
            </p:custDataLst>
          </p:nvPr>
        </p:nvSpPr>
        <p:spPr>
          <a:xfrm>
            <a:off x="3886200" y="1432680"/>
            <a:ext cx="2819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51"/>
            </p:custDataLst>
          </p:nvPr>
        </p:nvCxnSpPr>
        <p:spPr>
          <a:xfrm>
            <a:off x="2133600" y="6080881"/>
            <a:ext cx="1447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52"/>
            </p:custDataLst>
          </p:nvPr>
        </p:nvCxnSpPr>
        <p:spPr>
          <a:xfrm rot="10800000">
            <a:off x="2133600" y="379488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3"/>
            </p:custDataLst>
          </p:nvPr>
        </p:nvCxnSpPr>
        <p:spPr>
          <a:xfrm rot="5400000">
            <a:off x="6553200" y="341388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20" idx="0"/>
          </p:cNvCxnSpPr>
          <p:nvPr>
            <p:custDataLst>
              <p:tags r:id="rId54"/>
            </p:custDataLst>
          </p:nvPr>
        </p:nvCxnSpPr>
        <p:spPr>
          <a:xfrm rot="5400000">
            <a:off x="876300" y="2004180"/>
            <a:ext cx="1905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5"/>
            </p:custDataLst>
          </p:nvPr>
        </p:nvSpPr>
        <p:spPr>
          <a:xfrm rot="5400000">
            <a:off x="3276600" y="54712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6"/>
            </p:custDataLst>
          </p:nvPr>
        </p:nvSpPr>
        <p:spPr>
          <a:xfrm rot="10800000">
            <a:off x="1828800" y="54712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7"/>
            </p:custDataLst>
          </p:nvPr>
        </p:nvCxnSpPr>
        <p:spPr>
          <a:xfrm rot="10800000">
            <a:off x="2133600" y="746880"/>
            <a:ext cx="6477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8"/>
            </p:custDataLst>
          </p:nvPr>
        </p:nvSpPr>
        <p:spPr>
          <a:xfrm>
            <a:off x="8305800" y="7468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9"/>
            </p:custDataLst>
          </p:nvPr>
        </p:nvSpPr>
        <p:spPr>
          <a:xfrm rot="5400000">
            <a:off x="2362200" y="31852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60"/>
            </p:custDataLst>
          </p:nvPr>
        </p:nvSpPr>
        <p:spPr>
          <a:xfrm rot="16200000">
            <a:off x="1828800" y="7468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61"/>
            </p:custDataLst>
          </p:nvPr>
        </p:nvSpPr>
        <p:spPr>
          <a:xfrm rot="10800000">
            <a:off x="1828800" y="31852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62"/>
            </p:custDataLst>
          </p:nvPr>
        </p:nvSpPr>
        <p:spPr>
          <a:xfrm rot="10800000" flipV="1">
            <a:off x="1828800" y="37948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3"/>
            </p:custDataLst>
          </p:nvPr>
        </p:nvSpPr>
        <p:spPr>
          <a:xfrm rot="16200000" flipV="1">
            <a:off x="3276600" y="14326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135" idx="2"/>
            <a:endCxn id="136" idx="0"/>
          </p:cNvCxnSpPr>
          <p:nvPr>
            <p:custDataLst>
              <p:tags r:id="rId64"/>
            </p:custDataLst>
          </p:nvPr>
        </p:nvCxnSpPr>
        <p:spPr>
          <a:xfrm rot="10800000">
            <a:off x="3276600" y="1432680"/>
            <a:ext cx="304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5"/>
            </p:custDataLst>
          </p:nvPr>
        </p:nvSpPr>
        <p:spPr>
          <a:xfrm rot="10800000" flipV="1">
            <a:off x="2971800" y="13564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6"/>
            </p:custDataLst>
          </p:nvPr>
        </p:nvCxnSpPr>
        <p:spPr>
          <a:xfrm rot="10800000">
            <a:off x="3276600" y="1356479"/>
            <a:ext cx="44196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7"/>
            </p:custDataLst>
          </p:nvPr>
        </p:nvCxnSpPr>
        <p:spPr>
          <a:xfrm rot="5400000">
            <a:off x="7962900" y="169938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61998" y="303288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379488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1295400" y="341388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61998" y="409967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295400" y="249948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04800" y="196608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1524000" y="249948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341388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1524000" y="402348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733800" y="227088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733800" y="310908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6629400" y="265188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1981200" y="120408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029200" y="402348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7924800" y="402348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438400" y="509028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Oval 17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5334000" y="4556880"/>
            <a:ext cx="1295400" cy="8382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Oval 1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57200" y="4556880"/>
            <a:ext cx="11430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159"/>
          <p:cNvGrpSpPr/>
          <p:nvPr>
            <p:custDataLst>
              <p:tags r:id="rId86"/>
            </p:custDataLst>
          </p:nvPr>
        </p:nvGrpSpPr>
        <p:grpSpPr>
          <a:xfrm>
            <a:off x="914400" y="326148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1" name="Freeform 160"/>
            <p:cNvSpPr/>
            <p:nvPr>
              <p:custDataLst>
                <p:tags r:id="rId96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64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1066800" y="52426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2" name="Straight Connector 171"/>
          <p:cNvCxnSpPr/>
          <p:nvPr>
            <p:custDataLst>
              <p:tags r:id="rId88"/>
            </p:custDataLst>
          </p:nvPr>
        </p:nvCxnSpPr>
        <p:spPr>
          <a:xfrm rot="5400000">
            <a:off x="5181600" y="402348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>
            <p:custDataLst>
              <p:tags r:id="rId89"/>
            </p:custDataLst>
          </p:nvPr>
        </p:nvCxnSpPr>
        <p:spPr>
          <a:xfrm rot="5400000">
            <a:off x="5181600" y="402348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5257800" y="356628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2286000" y="402348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3657600" y="509028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2971800" y="493788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6553200" y="318528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47" name="CP3 Ink 4fe7d368-37e1-450e-9ca0-c2514997c6e0"/>
          <p:cNvPicPr>
            <a:picLocks noChangeAspect="1" noChangeArrowheads="1"/>
          </p:cNvPicPr>
          <p:nvPr>
            <p:custDataLst>
              <p:tags r:id="rId95"/>
            </p:custDataLst>
          </p:nvPr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5" y="1494239"/>
            <a:ext cx="8729251" cy="521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92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235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Five stage “RISC” load-store architecture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fetch (IF)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get instruction from memory, increment PC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Decode (ID)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translate </a:t>
            </a:r>
            <a:r>
              <a:rPr lang="en-US" dirty="0" err="1" smtClean="0"/>
              <a:t>opcode</a:t>
            </a:r>
            <a:r>
              <a:rPr lang="en-US" dirty="0" smtClean="0"/>
              <a:t> into control signals and read registers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Execute (EX)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perform ALU operation,  compute jump/branch targets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Memory (MEM)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access memory if needed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Writeback</a:t>
            </a:r>
            <a:r>
              <a:rPr lang="en-US" dirty="0" smtClean="0"/>
              <a:t> (WB)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update register file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25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1027992"/>
              </p:ext>
            </p:ext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21920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add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190500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lw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Principles of Pipelined </a:t>
            </a:r>
            <a:r>
              <a:rPr lang="en-US" dirty="0"/>
              <a:t>Implementation</a:t>
            </a:r>
          </a:p>
        </p:txBody>
      </p:sp>
      <p:sp>
        <p:nvSpPr>
          <p:cNvPr id="2358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Break </a:t>
            </a:r>
            <a:r>
              <a:rPr lang="en-US" dirty="0" smtClean="0"/>
              <a:t>instructions across </a:t>
            </a:r>
            <a:r>
              <a:rPr lang="en-US" dirty="0" smtClean="0">
                <a:solidFill>
                  <a:schemeClr val="accent1"/>
                </a:solidFill>
              </a:rPr>
              <a:t>multiple clock cycles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(five, in this case)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 separate </a:t>
            </a:r>
            <a:r>
              <a:rPr lang="en-US" dirty="0">
                <a:solidFill>
                  <a:schemeClr val="accent1"/>
                </a:solidFill>
              </a:rPr>
              <a:t>stage</a:t>
            </a:r>
            <a:r>
              <a:rPr lang="en-US" dirty="0"/>
              <a:t> for the execution performed during each </a:t>
            </a:r>
            <a:r>
              <a:rPr lang="en-US" dirty="0" smtClean="0"/>
              <a:t>clock cycle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registers (flip-flops) </a:t>
            </a:r>
            <a:r>
              <a:rPr lang="en-US" dirty="0" smtClean="0"/>
              <a:t>to isolate signals between different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4191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22098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30480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11430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5908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11430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438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9718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733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3528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40385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11430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4384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3200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505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8768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724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9050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41148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30480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9624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495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352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5908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3048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30480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9624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648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495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800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51816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4191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419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41148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6576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41910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7338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733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4038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343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9624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96240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581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8100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41910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905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4958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6388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438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4384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9624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895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4290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3124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743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9812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22128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3528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3528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50292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50292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876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30480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6576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22098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9624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5052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32004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32004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31242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75337" y="619780"/>
            <a:ext cx="45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Review: Single cycle processor</a:t>
            </a:r>
          </a:p>
        </p:txBody>
      </p:sp>
    </p:spTree>
    <p:extLst>
      <p:ext uri="{BB962C8B-B14F-4D97-AF65-F5344CB8AC3E}">
        <p14:creationId xmlns:p14="http://schemas.microsoft.com/office/powerpoint/2010/main" val="12603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2130425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Pipelined Processor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45720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36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14300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14300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14300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14300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1430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14300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579120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1816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1816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28600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0668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49580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0040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75260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3380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14300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6670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44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276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4958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590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194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800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14300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79120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0520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2420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194310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1816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1816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45720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4572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8956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4572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8956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052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1430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14300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0668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06679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0970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0520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098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26720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242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3380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198120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194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36220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1440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267200" y="373380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338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6482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35279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5814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848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35279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867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352801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35279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867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867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49580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6670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288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29590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4863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29590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48639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29590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48639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58140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0980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098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58140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387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339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387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339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3880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3400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572000" y="411480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4953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3380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3380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27660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6482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3" grpId="0"/>
      <p:bldP spid="154" grpId="0" animBg="1"/>
      <p:bldP spid="155" grpId="0"/>
      <p:bldP spid="157" grpId="0" animBg="1"/>
      <p:bldP spid="158" grpId="0" animBg="1"/>
      <p:bldP spid="175" grpId="0"/>
      <p:bldP spid="179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23603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Stage 1: Instruction Fetch</a:t>
            </a:r>
          </a:p>
          <a:p>
            <a:endParaRPr lang="en-US" sz="2800" dirty="0" smtClean="0"/>
          </a:p>
          <a:p>
            <a:r>
              <a:rPr lang="en-US" sz="2800" dirty="0" smtClean="0"/>
              <a:t>Fetch a new instruction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</a:t>
            </a:r>
            <a:endParaRPr lang="en-US" sz="2800" dirty="0"/>
          </a:p>
          <a:p>
            <a:pPr lvl="1"/>
            <a:r>
              <a:rPr lang="en-US" sz="2400" dirty="0" smtClean="0"/>
              <a:t>Current PC is index to instruction memory</a:t>
            </a:r>
            <a:endParaRPr lang="en-US" sz="2400" dirty="0"/>
          </a:p>
          <a:p>
            <a:pPr lvl="1"/>
            <a:r>
              <a:rPr lang="en-US" sz="2400" dirty="0"/>
              <a:t>Increment the PC </a:t>
            </a:r>
            <a:r>
              <a:rPr lang="en-US" sz="2400" dirty="0" smtClean="0"/>
              <a:t>at end of cycle (assume no </a:t>
            </a:r>
            <a:r>
              <a:rPr lang="en-US" sz="2400" dirty="0"/>
              <a:t>branches for now)</a:t>
            </a:r>
          </a:p>
          <a:p>
            <a:endParaRPr lang="en-US" sz="2800" dirty="0"/>
          </a:p>
          <a:p>
            <a:r>
              <a:rPr lang="en-US" sz="2800" dirty="0"/>
              <a:t>Write </a:t>
            </a:r>
            <a:r>
              <a:rPr lang="en-US" sz="2800" dirty="0" smtClean="0"/>
              <a:t>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</a:t>
            </a:r>
            <a:r>
              <a:rPr lang="en-US" sz="2800" dirty="0">
                <a:solidFill>
                  <a:schemeClr val="accent1"/>
                </a:solidFill>
              </a:rPr>
              <a:t>register (IF/ID)</a:t>
            </a:r>
          </a:p>
          <a:p>
            <a:pPr lvl="1"/>
            <a:r>
              <a:rPr lang="en-US" sz="2400" dirty="0" smtClean="0"/>
              <a:t>Instruction bits (for later decoding)</a:t>
            </a:r>
          </a:p>
          <a:p>
            <a:pPr lvl="1"/>
            <a:r>
              <a:rPr lang="en-US" sz="2400" dirty="0" smtClean="0"/>
              <a:t>PC+4 (for later computing branch targets)</a:t>
            </a:r>
          </a:p>
        </p:txBody>
      </p:sp>
      <p:sp>
        <p:nvSpPr>
          <p:cNvPr id="6" name="Rounded Rectangular Callout 5" hidden="1"/>
          <p:cNvSpPr/>
          <p:nvPr>
            <p:custDataLst>
              <p:tags r:id="rId3"/>
            </p:custDataLst>
          </p:nvPr>
        </p:nvSpPr>
        <p:spPr>
          <a:xfrm>
            <a:off x="5562600" y="4572000"/>
            <a:ext cx="3048000" cy="762000"/>
          </a:xfrm>
          <a:prstGeom prst="wedgeRoundRectCallout">
            <a:avLst>
              <a:gd name="adj1" fmla="val 278"/>
              <a:gd name="adj2" fmla="val -160530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 smtClean="0">
                <a:solidFill>
                  <a:schemeClr val="accent4"/>
                </a:solidFill>
              </a:rPr>
              <a:t>Next stage will read this pipeline register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7" name="Rounded Rectangular Callout 6" hidden="1"/>
          <p:cNvSpPr/>
          <p:nvPr>
            <p:custDataLst>
              <p:tags r:id="rId4"/>
            </p:custDataLst>
          </p:nvPr>
        </p:nvSpPr>
        <p:spPr>
          <a:xfrm>
            <a:off x="2362200" y="4572000"/>
            <a:ext cx="2743200" cy="762000"/>
          </a:xfrm>
          <a:prstGeom prst="wedgeRoundRectCallout">
            <a:avLst>
              <a:gd name="adj1" fmla="val 278"/>
              <a:gd name="adj2" fmla="val -160530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 smtClean="0">
                <a:solidFill>
                  <a:schemeClr val="accent4"/>
                </a:solidFill>
              </a:rPr>
              <a:t>Anything needed by later pipeline stages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286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743980"/>
            <a:ext cx="990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048000"/>
            <a:ext cx="0" cy="1752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600200"/>
            <a:ext cx="2819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609600"/>
            <a:ext cx="2133600" cy="1676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instruction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648200"/>
            <a:ext cx="1600200" cy="1066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800" dirty="0" smtClean="0">
                <a:solidFill>
                  <a:srgbClr val="FFFFFF"/>
                </a:solidFill>
                <a:latin typeface="Calibri"/>
              </a:rPr>
            </a:b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553200" y="16002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05000" y="3048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5532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16764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13"/>
            </p:custDataLst>
          </p:nvPr>
        </p:nvSpPr>
        <p:spPr>
          <a:xfrm>
            <a:off x="31242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mc</a:t>
            </a:r>
          </a:p>
        </p:txBody>
      </p:sp>
      <p:grpSp>
        <p:nvGrpSpPr>
          <p:cNvPr id="37" name="Group 36"/>
          <p:cNvGrpSpPr/>
          <p:nvPr>
            <p:custDataLst>
              <p:tags r:id="rId14"/>
            </p:custDataLst>
          </p:nvPr>
        </p:nvGrpSpPr>
        <p:grpSpPr>
          <a:xfrm>
            <a:off x="2286000" y="2590800"/>
            <a:ext cx="533400" cy="914400"/>
            <a:chOff x="990600" y="2971800"/>
            <a:chExt cx="304800" cy="304800"/>
          </a:xfrm>
          <a:noFill/>
        </p:grpSpPr>
        <p:sp>
          <p:nvSpPr>
            <p:cNvPr id="38" name="Freeform 37"/>
            <p:cNvSpPr/>
            <p:nvPr>
              <p:custDataLst>
                <p:tags r:id="rId1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194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048000" y="3962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048000" y="3048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286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743980"/>
            <a:ext cx="990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048000"/>
            <a:ext cx="0" cy="1752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600200"/>
            <a:ext cx="2819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609600"/>
            <a:ext cx="2133600" cy="1676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instruction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648200"/>
            <a:ext cx="1600200" cy="1066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800" dirty="0" smtClean="0">
                <a:solidFill>
                  <a:srgbClr val="FFFFFF"/>
                </a:solidFill>
                <a:latin typeface="Calibri"/>
              </a:rPr>
            </a:b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553200" y="16002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05000" y="3048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5532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16764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13"/>
            </p:custDataLst>
          </p:nvPr>
        </p:nvSpPr>
        <p:spPr>
          <a:xfrm>
            <a:off x="31242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mc</a:t>
            </a:r>
          </a:p>
        </p:txBody>
      </p:sp>
      <p:grpSp>
        <p:nvGrpSpPr>
          <p:cNvPr id="37" name="Group 36"/>
          <p:cNvGrpSpPr/>
          <p:nvPr>
            <p:custDataLst>
              <p:tags r:id="rId14"/>
            </p:custDataLst>
          </p:nvPr>
        </p:nvGrpSpPr>
        <p:grpSpPr>
          <a:xfrm>
            <a:off x="2286000" y="2590800"/>
            <a:ext cx="533400" cy="914400"/>
            <a:chOff x="990600" y="2971800"/>
            <a:chExt cx="304800" cy="304800"/>
          </a:xfrm>
          <a:noFill/>
        </p:grpSpPr>
        <p:sp>
          <p:nvSpPr>
            <p:cNvPr id="38" name="Freeform 37"/>
            <p:cNvSpPr/>
            <p:nvPr>
              <p:custDataLst>
                <p:tags r:id="rId1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194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048000" y="3962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048000" y="3048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286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743980"/>
            <a:ext cx="990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048000"/>
            <a:ext cx="0" cy="1752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600200"/>
            <a:ext cx="2819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609600"/>
            <a:ext cx="2133600" cy="1676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instruction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648200"/>
            <a:ext cx="1600200" cy="1066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800" dirty="0" smtClean="0">
                <a:solidFill>
                  <a:srgbClr val="FFFFFF"/>
                </a:solidFill>
                <a:latin typeface="Calibri"/>
              </a:rPr>
            </a:b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553200" y="16002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05000" y="3048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5029201" y="3047999"/>
            <a:ext cx="5181600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7086601" y="2438402"/>
            <a:ext cx="10667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5532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429000" y="2286000"/>
            <a:ext cx="1" cy="533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>
            <p:custDataLst>
              <p:tags r:id="rId15"/>
            </p:custDataLst>
          </p:nvPr>
        </p:nvSpPr>
        <p:spPr>
          <a:xfrm>
            <a:off x="16764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16"/>
            </p:custDataLst>
          </p:nvPr>
        </p:nvSpPr>
        <p:spPr>
          <a:xfrm>
            <a:off x="31242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mc</a:t>
            </a:r>
          </a:p>
        </p:txBody>
      </p:sp>
      <p:sp>
        <p:nvSpPr>
          <p:cNvPr id="27" name="TextBox 26"/>
          <p:cNvSpPr txBox="1"/>
          <p:nvPr>
            <p:custDataLst>
              <p:tags r:id="rId17"/>
            </p:custDataLst>
          </p:nvPr>
        </p:nvSpPr>
        <p:spPr>
          <a:xfrm>
            <a:off x="3733800" y="2590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00 = read word</a:t>
            </a:r>
          </a:p>
        </p:txBody>
      </p:sp>
      <p:sp>
        <p:nvSpPr>
          <p:cNvPr id="28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3429000" y="2819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066800" y="3972580"/>
            <a:ext cx="3048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762000" y="3743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10400" y="990600"/>
            <a:ext cx="3048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>
            <p:custDataLst>
              <p:tags r:id="rId22"/>
            </p:custDataLst>
          </p:nvPr>
        </p:nvSpPr>
        <p:spPr>
          <a:xfrm>
            <a:off x="71628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33" name="TextBox 32"/>
          <p:cNvSpPr txBox="1"/>
          <p:nvPr>
            <p:custDataLst>
              <p:tags r:id="rId23"/>
            </p:custDataLst>
          </p:nvPr>
        </p:nvSpPr>
        <p:spPr>
          <a:xfrm>
            <a:off x="7315200" y="762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34" name="Rectangle 33"/>
          <p:cNvSpPr/>
          <p:nvPr>
            <p:custDataLst>
              <p:tags r:id="rId24"/>
            </p:custDataLst>
          </p:nvPr>
        </p:nvSpPr>
        <p:spPr>
          <a:xfrm>
            <a:off x="6629400" y="762000"/>
            <a:ext cx="449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1</a:t>
            </a:r>
            <a:endParaRPr lang="en-US" sz="2800" dirty="0"/>
          </a:p>
        </p:txBody>
      </p:sp>
      <p:sp>
        <p:nvSpPr>
          <p:cNvPr id="35" name="Rectangle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7048500" y="3009900"/>
            <a:ext cx="31242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Rest of pipeline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>
            <p:custDataLst>
              <p:tags r:id="rId26"/>
            </p:custDataLst>
          </p:nvPr>
        </p:nvGrpSpPr>
        <p:grpSpPr>
          <a:xfrm>
            <a:off x="2286000" y="2590800"/>
            <a:ext cx="533400" cy="914400"/>
            <a:chOff x="990600" y="2971800"/>
            <a:chExt cx="304800" cy="304800"/>
          </a:xfrm>
          <a:noFill/>
        </p:grpSpPr>
        <p:sp>
          <p:nvSpPr>
            <p:cNvPr id="38" name="Freeform 37"/>
            <p:cNvSpPr/>
            <p:nvPr>
              <p:custDataLst>
                <p:tags r:id="rId43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8194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048000" y="3962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086599" y="3657602"/>
            <a:ext cx="10667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2286000" y="43434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438400" y="5410200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>
            <p:custDataLst>
              <p:tags r:id="rId32"/>
            </p:custDataLst>
          </p:nvPr>
        </p:nvSpPr>
        <p:spPr>
          <a:xfrm>
            <a:off x="27432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pcsel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6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048000" y="3048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8" name="Line 2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590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2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590800" y="48768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590800" y="51054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2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590800" y="53340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514600" y="5791200"/>
            <a:ext cx="6629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2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905000" y="48768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3962400" y="4491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pcreg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>
            <p:custDataLst>
              <p:tags r:id="rId41"/>
            </p:custDataLst>
          </p:nvPr>
        </p:nvSpPr>
        <p:spPr>
          <a:xfrm>
            <a:off x="4724400" y="47345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pcrel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>
            <p:custDataLst>
              <p:tags r:id="rId42"/>
            </p:custDataLst>
          </p:nvPr>
        </p:nvSpPr>
        <p:spPr>
          <a:xfrm>
            <a:off x="5334000" y="49631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pcabs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1" grpId="0" animBg="1"/>
      <p:bldP spid="24" grpId="0" animBg="1"/>
      <p:bldP spid="26" grpId="0"/>
      <p:bldP spid="27" grpId="0"/>
      <p:bldP spid="28" grpId="0" animBg="1"/>
      <p:bldP spid="29" grpId="0" animBg="1"/>
      <p:bldP spid="30" grpId="0"/>
      <p:bldP spid="31" grpId="0" animBg="1"/>
      <p:bldP spid="32" grpId="0"/>
      <p:bldP spid="33" grpId="0"/>
      <p:bldP spid="34" grpId="0"/>
      <p:bldP spid="35" grpId="0" animBg="1"/>
      <p:bldP spid="42" grpId="0" animBg="1"/>
      <p:bldP spid="43" grpId="0" animBg="1"/>
      <p:bldP spid="44" grpId="0" animBg="1"/>
      <p:bldP spid="45" grpId="0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47" grpId="0"/>
      <p:bldP spid="49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2: Instruction Decode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IF/ID </a:t>
            </a:r>
            <a:r>
              <a:rPr lang="en-US" sz="2400" dirty="0"/>
              <a:t>pipeline </a:t>
            </a:r>
            <a:r>
              <a:rPr lang="en-US" sz="2400" dirty="0" smtClean="0"/>
              <a:t>register to get instruction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Decode instruction, generate control signals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from register file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(ID/EX)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</a:t>
            </a:r>
            <a:r>
              <a:rPr lang="en-US" sz="2400" dirty="0" err="1" smtClean="0"/>
              <a:t>immediates</a:t>
            </a:r>
            <a:r>
              <a:rPr lang="en-US" sz="2400" dirty="0" smtClean="0"/>
              <a:t>, offsets,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Contents of Ra, </a:t>
            </a:r>
            <a:r>
              <a:rPr lang="en-US" sz="2400" dirty="0" err="1" smtClean="0"/>
              <a:t>Rb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PC+4 (for computing branch targets later)</a:t>
            </a:r>
          </a:p>
        </p:txBody>
      </p:sp>
    </p:spTree>
    <p:extLst>
      <p:ext uri="{BB962C8B-B14F-4D97-AF65-F5344CB8AC3E}">
        <p14:creationId xmlns:p14="http://schemas.microsoft.com/office/powerpoint/2010/main" val="4833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5295901" y="28575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7696199" y="5181601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5438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658099" y="4305301"/>
            <a:ext cx="838199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700" y="2781299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457200" y="2895602"/>
            <a:ext cx="10667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33399" y="586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457198" y="4191004"/>
            <a:ext cx="10667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1: Instruction Fetch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685800"/>
            <a:ext cx="2286001" cy="1828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register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048000" y="914400"/>
            <a:ext cx="609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181600" y="2514600"/>
            <a:ext cx="1" cy="533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638800" y="2514600"/>
            <a:ext cx="1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5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295400" y="32004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7"/>
            </p:custDataLst>
          </p:nvPr>
        </p:nvSpPr>
        <p:spPr>
          <a:xfrm>
            <a:off x="3733800" y="762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28" name="TextBox 27"/>
          <p:cNvSpPr txBox="1"/>
          <p:nvPr>
            <p:custDataLst>
              <p:tags r:id="rId18"/>
            </p:custDataLst>
          </p:nvPr>
        </p:nvSpPr>
        <p:spPr>
          <a:xfrm>
            <a:off x="3733800" y="1066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953000" y="2145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Ra</a:t>
            </a: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5410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3429000" y="3048000"/>
            <a:ext cx="1752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3429000" y="3352800"/>
            <a:ext cx="3048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>
            <p:custDataLst>
              <p:tags r:id="rId23"/>
            </p:custDataLst>
          </p:nvPr>
        </p:nvSpPr>
        <p:spPr>
          <a:xfrm>
            <a:off x="3733800" y="1383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4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2971800" y="3733800"/>
            <a:ext cx="0" cy="1828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5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971800" y="5562600"/>
            <a:ext cx="48006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37" name="Straight Connector 36"/>
          <p:cNvCxnSpPr/>
          <p:nvPr>
            <p:custDataLst>
              <p:tags r:id="rId26"/>
            </p:custDataLst>
          </p:nvPr>
        </p:nvCxnSpPr>
        <p:spPr>
          <a:xfrm>
            <a:off x="2819400" y="4495800"/>
            <a:ext cx="3048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295400" y="4495800"/>
            <a:ext cx="6477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0" name="Line 2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743200" y="1219200"/>
            <a:ext cx="914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1600200"/>
            <a:ext cx="1219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Box 58"/>
          <p:cNvSpPr txBox="1"/>
          <p:nvPr>
            <p:custDataLst>
              <p:tags r:id="rId30"/>
            </p:custDataLst>
          </p:nvPr>
        </p:nvSpPr>
        <p:spPr>
          <a:xfrm>
            <a:off x="5410200" y="1688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TextBox 59"/>
          <p:cNvSpPr txBox="1"/>
          <p:nvPr>
            <p:custDataLst>
              <p:tags r:id="rId31"/>
            </p:custDataLst>
          </p:nvPr>
        </p:nvSpPr>
        <p:spPr>
          <a:xfrm>
            <a:off x="5410200" y="914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772400" y="16002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772399" y="7620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19050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10668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2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048000" y="533400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1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743200" y="533400"/>
            <a:ext cx="6400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2" name="Line 2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743200" y="5334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438400" y="304800"/>
            <a:ext cx="0" cy="12954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38400" y="304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524000" y="3200400"/>
            <a:ext cx="22860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477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43"/>
            </p:custDataLst>
          </p:nvPr>
        </p:nvCxnSpPr>
        <p:spPr>
          <a:xfrm>
            <a:off x="3810000" y="4724400"/>
            <a:ext cx="3048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48400" y="3581400"/>
            <a:ext cx="990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extend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239000" y="38862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752600" y="3429000"/>
            <a:ext cx="0" cy="4572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7696199" y="3429003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53" name="Straight Connector 52"/>
          <p:cNvCxnSpPr/>
          <p:nvPr>
            <p:custDataLst>
              <p:tags r:id="rId48"/>
            </p:custDataLst>
          </p:nvPr>
        </p:nvCxnSpPr>
        <p:spPr>
          <a:xfrm rot="10800000">
            <a:off x="2743200" y="3886200"/>
            <a:ext cx="3048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752600" y="3886200"/>
            <a:ext cx="449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5" name="Line 2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581400" y="3200400"/>
            <a:ext cx="2057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56" name="Oval 2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057400" y="2667000"/>
            <a:ext cx="1752600" cy="1066800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decode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>
            <p:custDataLst>
              <p:tags r:id="rId52"/>
            </p:custDataLst>
          </p:nvPr>
        </p:nvSpPr>
        <p:spPr>
          <a:xfrm>
            <a:off x="6248400" y="-4762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58" name="TextBox 57"/>
          <p:cNvSpPr txBox="1"/>
          <p:nvPr>
            <p:custDataLst>
              <p:tags r:id="rId53"/>
            </p:custDataLst>
          </p:nvPr>
        </p:nvSpPr>
        <p:spPr>
          <a:xfrm>
            <a:off x="6324600" y="457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dest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3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5" grpId="0" animBg="1"/>
      <p:bldP spid="31" grpId="0" animBg="1"/>
      <p:bldP spid="32" grpId="0" animBg="1"/>
      <p:bldP spid="34" grpId="0" animBg="1"/>
      <p:bldP spid="35" grpId="0" animBg="1"/>
      <p:bldP spid="38" grpId="0" animBg="1"/>
      <p:bldP spid="40" grpId="0" animBg="1"/>
      <p:bldP spid="42" grpId="0" animBg="1"/>
      <p:bldP spid="63" grpId="0" animBg="1"/>
      <p:bldP spid="65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4" grpId="0" animBg="1"/>
      <p:bldP spid="55" grpId="0" animBg="1"/>
      <p:bldP spid="56" grpId="0" animBg="1"/>
      <p:bldP spid="57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3: Execute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ID/EX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Compute targets (PC+4+offset, etc.) </a:t>
            </a:r>
            <a:r>
              <a:rPr lang="en-US" sz="2400" i="1" dirty="0" smtClean="0"/>
              <a:t>in case </a:t>
            </a:r>
            <a:r>
              <a:rPr lang="en-US" sz="2400" dirty="0" smtClean="0"/>
              <a:t>this is a branch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Decide if jump/branch should be taken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(EX/MEM)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Value </a:t>
            </a:r>
            <a:r>
              <a:rPr lang="en-US" sz="2400" i="1" dirty="0" smtClean="0"/>
              <a:t>in case</a:t>
            </a:r>
            <a:r>
              <a:rPr lang="en-US" sz="2400" dirty="0" smtClean="0"/>
              <a:t> this is a memory store instruction</a:t>
            </a:r>
          </a:p>
        </p:txBody>
      </p:sp>
    </p:spTree>
    <p:extLst>
      <p:ext uri="{BB962C8B-B14F-4D97-AF65-F5344CB8AC3E}">
        <p14:creationId xmlns:p14="http://schemas.microsoft.com/office/powerpoint/2010/main" val="10417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2: Instruction Decode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>
            <p:custDataLst>
              <p:tags r:id="rId2"/>
            </p:custDataLst>
          </p:nvPr>
        </p:nvSpPr>
        <p:spPr>
          <a:xfrm>
            <a:off x="3657600" y="3943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3"/>
            </p:custDataLst>
          </p:nvPr>
        </p:nvSpPr>
        <p:spPr>
          <a:xfrm>
            <a:off x="3657600" y="4724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pcabs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371600" y="5562600"/>
            <a:ext cx="30480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5400" y="1143000"/>
            <a:ext cx="426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295400" y="1981200"/>
            <a:ext cx="3581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295400" y="4572000"/>
            <a:ext cx="8763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295400" y="5791200"/>
            <a:ext cx="64770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2"/>
            </p:custDataLst>
          </p:nvPr>
        </p:nvSpPr>
        <p:spPr>
          <a:xfrm>
            <a:off x="7391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733800" y="3352800"/>
            <a:ext cx="403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705600" y="1752598"/>
            <a:ext cx="1066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647700" y="5295901"/>
            <a:ext cx="6857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>
            <p:custDataLst>
              <p:tags r:id="rId20"/>
            </p:custDataLst>
          </p:nvPr>
        </p:nvSpPr>
        <p:spPr>
          <a:xfrm>
            <a:off x="4572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533399" y="4191000"/>
            <a:ext cx="9143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685800" y="16764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685799" y="8382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76800" y="1752600"/>
            <a:ext cx="3048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8" name="Freeform 57"/>
          <p:cNvSpPr/>
          <p:nvPr>
            <p:custDataLst>
              <p:tags r:id="rId25"/>
            </p:custDataLst>
          </p:nvPr>
        </p:nvSpPr>
        <p:spPr>
          <a:xfrm>
            <a:off x="5562600" y="762000"/>
            <a:ext cx="1143000" cy="19812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5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19800" y="16002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181600" y="2362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295400" y="2667000"/>
            <a:ext cx="3581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Freeform 81"/>
          <p:cNvSpPr/>
          <p:nvPr>
            <p:custDataLst>
              <p:tags r:id="rId29"/>
            </p:custDataLst>
          </p:nvPr>
        </p:nvSpPr>
        <p:spPr>
          <a:xfrm rot="10800000" flipH="1">
            <a:off x="2209799" y="3886200"/>
            <a:ext cx="685801" cy="9906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83" name="Text Box 5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62200" y="4101525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+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1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895600" y="4381500"/>
            <a:ext cx="4876802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828800" y="4038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89" name="Straight Connector 88"/>
          <p:cNvCxnSpPr/>
          <p:nvPr>
            <p:custDataLst>
              <p:tags r:id="rId33"/>
            </p:custDataLst>
          </p:nvPr>
        </p:nvCxnSpPr>
        <p:spPr>
          <a:xfrm rot="5400000">
            <a:off x="3619500" y="26289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828800" y="2666999"/>
            <a:ext cx="0" cy="137160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91" name="Straight Connector 90"/>
          <p:cNvCxnSpPr/>
          <p:nvPr>
            <p:custDataLst>
              <p:tags r:id="rId35"/>
            </p:custDataLst>
          </p:nvPr>
        </p:nvCxnSpPr>
        <p:spPr>
          <a:xfrm rot="5400000">
            <a:off x="4914900" y="33147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>
            <p:custDataLst>
              <p:tags r:id="rId36"/>
            </p:custDataLst>
          </p:nvPr>
        </p:nvCxnSpPr>
        <p:spPr>
          <a:xfrm rot="5400000">
            <a:off x="6057900" y="33147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5029200" y="2971800"/>
            <a:ext cx="0" cy="2819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94" name="Line 2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6172200" y="2514600"/>
            <a:ext cx="0" cy="3276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905000" y="609600"/>
            <a:ext cx="0" cy="5334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97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1905000" y="590490"/>
            <a:ext cx="5867400" cy="1911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98" name="Oval 97"/>
          <p:cNvSpPr/>
          <p:nvPr>
            <p:custDataLst>
              <p:tags r:id="rId41"/>
            </p:custDataLst>
          </p:nvPr>
        </p:nvSpPr>
        <p:spPr>
          <a:xfrm>
            <a:off x="1676400" y="4876800"/>
            <a:ext cx="457200" cy="4572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/>
              <a:t>||</a:t>
            </a:r>
            <a:endParaRPr lang="en-US" sz="2400" dirty="0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371600" y="51054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1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1828800" y="45720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371600" y="5105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133601" y="5105400"/>
            <a:ext cx="5562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1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0" y="381000"/>
            <a:ext cx="792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5" name="Oval 114"/>
          <p:cNvSpPr/>
          <p:nvPr>
            <p:custDataLst>
              <p:tags r:id="rId47"/>
            </p:custDataLst>
          </p:nvPr>
        </p:nvSpPr>
        <p:spPr>
          <a:xfrm>
            <a:off x="7924800" y="76200"/>
            <a:ext cx="1295400" cy="6096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/>
              <a:t>branch?</a:t>
            </a:r>
            <a:endParaRPr lang="en-US" sz="2800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610600" y="685800"/>
            <a:ext cx="0" cy="5105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733800" y="198120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609598" y="2514602"/>
            <a:ext cx="7620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6553200" y="23622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>
            <p:custDataLst>
              <p:tags r:id="rId52"/>
            </p:custDataLst>
          </p:nvPr>
        </p:nvSpPr>
        <p:spPr>
          <a:xfrm>
            <a:off x="7239000" y="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pcsel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>
            <p:custDataLst>
              <p:tags r:id="rId53"/>
            </p:custDataLst>
          </p:nvPr>
        </p:nvSpPr>
        <p:spPr>
          <a:xfrm>
            <a:off x="3352800" y="228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6200000">
            <a:off x="7696199" y="41910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target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2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382001" y="5791200"/>
            <a:ext cx="533399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101" grpId="0" animBg="1"/>
      <p:bldP spid="64" grpId="0" animBg="1"/>
      <p:bldP spid="66" grpId="0" animBg="1"/>
      <p:bldP spid="86" grpId="0" animBg="1"/>
      <p:bldP spid="102" grpId="0" animBg="1"/>
      <p:bldP spid="63" grpId="0" animBg="1"/>
      <p:bldP spid="65" grpId="0" animBg="1"/>
      <p:bldP spid="51" grpId="0" animBg="1"/>
      <p:bldP spid="67" grpId="0" animBg="1"/>
      <p:bldP spid="78" grpId="0" animBg="1"/>
      <p:bldP spid="82" grpId="0" animBg="1"/>
      <p:bldP spid="83" grpId="0"/>
      <p:bldP spid="84" grpId="0" animBg="1"/>
      <p:bldP spid="87" grpId="0" animBg="1"/>
      <p:bldP spid="90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100" grpId="0" animBg="1"/>
      <p:bldP spid="103" grpId="0" animBg="1"/>
      <p:bldP spid="104" grpId="0" animBg="1"/>
      <p:bldP spid="106" grpId="0" animBg="1"/>
      <p:bldP spid="107" grpId="0" animBg="1"/>
      <p:bldP spid="115" grpId="0" animBg="1"/>
      <p:bldP spid="119" grpId="0" animBg="1"/>
      <p:bldP spid="81" grpId="0" animBg="1"/>
      <p:bldP spid="56" grpId="0" animBg="1"/>
      <p:bldP spid="57" grpId="0"/>
      <p:bldP spid="59" grpId="0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Single Cycle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Single Cycle per instruction make logic and clock simple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Since instructions take different time to finish, memory and functional unit are not efficiently utilized.</a:t>
            </a:r>
          </a:p>
          <a:p>
            <a:pPr lvl="1"/>
            <a:r>
              <a:rPr lang="en-US" dirty="0" smtClean="0"/>
              <a:t>Cycle time is the longest delay.</a:t>
            </a:r>
          </a:p>
          <a:p>
            <a:pPr lvl="2"/>
            <a:r>
              <a:rPr lang="en-US" dirty="0" smtClean="0"/>
              <a:t>Load instruction</a:t>
            </a:r>
          </a:p>
          <a:p>
            <a:pPr lvl="1"/>
            <a:r>
              <a:rPr lang="en-US" dirty="0" smtClean="0"/>
              <a:t>Best possible CPI is 1</a:t>
            </a:r>
          </a:p>
          <a:p>
            <a:pPr lvl="2"/>
            <a:r>
              <a:rPr lang="en-US" dirty="0" smtClean="0"/>
              <a:t>However, lower MIPS and longer clock period (lower clock frequency); hence, lower performance.</a:t>
            </a:r>
          </a:p>
        </p:txBody>
      </p:sp>
    </p:spTree>
    <p:extLst>
      <p:ext uri="{BB962C8B-B14F-4D97-AF65-F5344CB8AC3E}">
        <p14:creationId xmlns:p14="http://schemas.microsoft.com/office/powerpoint/2010/main" val="25240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4: Memory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EX/MEM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memory load/store if needed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address is ALU result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(MEM/WB)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memory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Pass result of ALU operation</a:t>
            </a:r>
          </a:p>
        </p:txBody>
      </p:sp>
    </p:spTree>
    <p:extLst>
      <p:ext uri="{BB962C8B-B14F-4D97-AF65-F5344CB8AC3E}">
        <p14:creationId xmlns:p14="http://schemas.microsoft.com/office/powerpoint/2010/main" val="36803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 4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295400" y="33528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4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295400" y="175260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295400" y="5638800"/>
            <a:ext cx="6477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72390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3: Execute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14"/>
            </p:custDataLst>
          </p:nvPr>
        </p:nvSpPr>
        <p:spPr>
          <a:xfrm>
            <a:off x="304800" y="601979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85800" y="30480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685799" y="1447801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3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2743200"/>
            <a:ext cx="2133600" cy="19812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3657600"/>
            <a:ext cx="1600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3110925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0" y="3124200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57600" y="2743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95800" y="4343400"/>
            <a:ext cx="6858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257800" y="3352800"/>
            <a:ext cx="2514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114800" y="1752600"/>
            <a:ext cx="0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4876800" y="4724400"/>
            <a:ext cx="0" cy="914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609599" y="41910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target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Oval 27"/>
          <p:cNvSpPr/>
          <p:nvPr>
            <p:custDataLst>
              <p:tags r:id="rId27"/>
            </p:custDataLst>
          </p:nvPr>
        </p:nvSpPr>
        <p:spPr>
          <a:xfrm>
            <a:off x="1981200" y="76200"/>
            <a:ext cx="1295400" cy="6096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/>
              <a:t>branch?</a:t>
            </a:r>
            <a:endParaRPr lang="en-US" sz="2800" dirty="0"/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2590800" y="685800"/>
            <a:ext cx="0" cy="4953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0" y="381000"/>
            <a:ext cx="19812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>
            <p:custDataLst>
              <p:tags r:id="rId30"/>
            </p:custDataLst>
          </p:nvPr>
        </p:nvSpPr>
        <p:spPr>
          <a:xfrm>
            <a:off x="1295400" y="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pcsel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31"/>
            </p:custDataLst>
          </p:nvPr>
        </p:nvSpPr>
        <p:spPr>
          <a:xfrm>
            <a:off x="1371600" y="3886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>
            <p:custDataLst>
              <p:tags r:id="rId32"/>
            </p:custDataLst>
          </p:nvPr>
        </p:nvSpPr>
        <p:spPr>
          <a:xfrm>
            <a:off x="1371600" y="4648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pcabs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>
            <p:custDataLst>
              <p:tags r:id="rId33"/>
            </p:custDataLst>
          </p:nvPr>
        </p:nvSpPr>
        <p:spPr>
          <a:xfrm>
            <a:off x="1295400" y="685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 flipV="1">
            <a:off x="0" y="4495798"/>
            <a:ext cx="2286000" cy="2047220"/>
            <a:chOff x="0" y="4876800"/>
            <a:chExt cx="2286000" cy="609600"/>
          </a:xfrm>
        </p:grpSpPr>
        <p:sp>
          <p:nvSpPr>
            <p:cNvPr id="36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1295400" y="5486400"/>
              <a:ext cx="9906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37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0" y="4876800"/>
              <a:ext cx="22860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38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 flipV="1">
              <a:off x="2286000" y="4876800"/>
              <a:ext cx="0" cy="6096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5105400"/>
            <a:ext cx="2209800" cy="1295400"/>
            <a:chOff x="0" y="5105400"/>
            <a:chExt cx="2209800" cy="1295400"/>
          </a:xfrm>
        </p:grpSpPr>
        <p:sp>
          <p:nvSpPr>
            <p:cNvPr id="41" name="Line 4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1295400" y="5105400"/>
              <a:ext cx="914399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2" name="Line 4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 flipV="1">
              <a:off x="0" y="6400800"/>
              <a:ext cx="22098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3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2209800" y="5105400"/>
              <a:ext cx="0" cy="12954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flipV="1">
            <a:off x="0" y="1066800"/>
            <a:ext cx="2438400" cy="5638800"/>
            <a:chOff x="0" y="4876800"/>
            <a:chExt cx="2286000" cy="609600"/>
          </a:xfrm>
        </p:grpSpPr>
        <p:sp>
          <p:nvSpPr>
            <p:cNvPr id="45" name="Line 4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1295400" y="5486400"/>
              <a:ext cx="9906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0" y="4876800"/>
              <a:ext cx="22860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 flipV="1">
              <a:off x="2286000" y="4876800"/>
              <a:ext cx="0" cy="6096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1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8" grpId="0" animBg="1"/>
      <p:bldP spid="29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5: Write-back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MEM/WB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Select value and write to register file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35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1295400" y="5715000"/>
            <a:ext cx="1295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5" name="Line 4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1295400" y="5486400"/>
            <a:ext cx="990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295400" y="3200400"/>
            <a:ext cx="990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95400" y="1828800"/>
            <a:ext cx="990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4: Memory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9"/>
            </p:custDataLst>
          </p:nvPr>
        </p:nvSpPr>
        <p:spPr>
          <a:xfrm>
            <a:off x="228600" y="601979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685800" y="29718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685799" y="15240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86000" y="1600200"/>
            <a:ext cx="381000" cy="1828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0" y="762000"/>
            <a:ext cx="3810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67000" y="2514600"/>
            <a:ext cx="1143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3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10000" y="7620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Line 4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0" y="4876800"/>
            <a:ext cx="2286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2286000" y="4876800"/>
            <a:ext cx="0" cy="609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8"/>
            </p:custDataLst>
          </p:nvPr>
        </p:nvSpPr>
        <p:spPr>
          <a:xfrm>
            <a:off x="1371600" y="381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19" name="TextBox 18"/>
          <p:cNvSpPr txBox="1"/>
          <p:nvPr>
            <p:custDataLst>
              <p:tags r:id="rId19"/>
            </p:custDataLst>
          </p:nvPr>
        </p:nvSpPr>
        <p:spPr>
          <a:xfrm>
            <a:off x="1371600" y="4495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dest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1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2590800" y="3276600"/>
            <a:ext cx="0" cy="2438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8" grpId="0" animBg="1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11430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6" name="Group 26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noFill/>
        </p:grpSpPr>
        <p:sp>
          <p:nvSpPr>
            <p:cNvPr id="28" name="Freeform 27"/>
            <p:cNvSpPr/>
            <p:nvPr>
              <p:custDataLst>
                <p:tags r:id="rId100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0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>
            <p:custDataLst>
              <p:tags r:id="rId31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>
            <p:custDataLst>
              <p:tags r:id="rId33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Freeform 82"/>
          <p:cNvSpPr/>
          <p:nvPr>
            <p:custDataLst>
              <p:tags r:id="rId38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>
            <p:custDataLst>
              <p:tags r:id="rId42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97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Rectangle 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0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8" name="Group 188"/>
          <p:cNvGrpSpPr/>
          <p:nvPr>
            <p:custDataLst>
              <p:tags r:id="rId69"/>
            </p:custDataLst>
          </p:nvPr>
        </p:nvGrpSpPr>
        <p:grpSpPr>
          <a:xfrm>
            <a:off x="1371600" y="838202"/>
            <a:ext cx="6705602" cy="4952998"/>
            <a:chOff x="1371600" y="838201"/>
            <a:chExt cx="6705602" cy="4952998"/>
          </a:xfrm>
        </p:grpSpPr>
        <p:sp>
          <p:nvSpPr>
            <p:cNvPr id="173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4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1295400" y="3809998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6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7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8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3733797" y="4267198"/>
              <a:ext cx="304803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Rt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9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90" name="Line 4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93" name="Rectangle 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" name="Group 155"/>
          <p:cNvGrpSpPr/>
          <p:nvPr>
            <p:custDataLst>
              <p:tags r:id="rId74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155" name="Rectangle 2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>
              <p:custDataLst>
                <p:tags r:id="rId78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150" name="TextBox 149"/>
            <p:cNvSpPr txBox="1"/>
            <p:nvPr>
              <p:custDataLst>
                <p:tags r:id="rId79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151" name="TextBox 150"/>
            <p:cNvSpPr txBox="1"/>
            <p:nvPr>
              <p:custDataLst>
                <p:tags r:id="rId80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>
              <p:custDataLst>
                <p:tags r:id="rId81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3" name="TextBox 152"/>
            <p:cNvSpPr txBox="1"/>
            <p:nvPr>
              <p:custDataLst>
                <p:tags r:id="rId8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4" name="TextBox 153"/>
            <p:cNvSpPr txBox="1"/>
            <p:nvPr>
              <p:custDataLst>
                <p:tags r:id="rId8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35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 rot="16200000">
            <a:off x="3733798" y="3962403"/>
            <a:ext cx="304803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81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800" b="1" i="1" dirty="0" smtClean="0">
                <a:solidFill>
                  <a:srgbClr val="FFFF00"/>
                </a:solidFill>
              </a:rPr>
              <a:t>Required</a:t>
            </a:r>
            <a:r>
              <a:rPr lang="en-US" sz="2800" dirty="0" smtClean="0">
                <a:solidFill>
                  <a:srgbClr val="FFFF00"/>
                </a:solidFill>
              </a:rPr>
              <a:t>: partner for group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Project1 (PA1) and Homework2 (HW2) are both out</a:t>
            </a:r>
            <a:endParaRPr lang="en-US" sz="2800" dirty="0"/>
          </a:p>
          <a:p>
            <a:r>
              <a:rPr lang="en-US" sz="2800" dirty="0" smtClean="0"/>
              <a:t>PA1 Design Doc and HW2 due in one week, start early</a:t>
            </a:r>
          </a:p>
          <a:p>
            <a:r>
              <a:rPr lang="en-US" sz="2800" dirty="0" smtClean="0"/>
              <a:t>Work </a:t>
            </a:r>
            <a:r>
              <a:rPr lang="en-US" sz="2800" dirty="0" smtClean="0">
                <a:solidFill>
                  <a:srgbClr val="FFFF00"/>
                </a:solidFill>
              </a:rPr>
              <a:t>alone </a:t>
            </a:r>
            <a:r>
              <a:rPr lang="en-US" sz="2800" dirty="0" smtClean="0"/>
              <a:t>on HW2, but in</a:t>
            </a:r>
            <a:r>
              <a:rPr lang="en-US" sz="2800" dirty="0" smtClean="0">
                <a:solidFill>
                  <a:schemeClr val="accent1"/>
                </a:solidFill>
              </a:rPr>
              <a:t> group</a:t>
            </a:r>
            <a:r>
              <a:rPr lang="en-US" sz="2800" dirty="0" smtClean="0"/>
              <a:t> for PA1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  <a:p>
            <a:pPr marL="0" indent="0">
              <a:buNone/>
            </a:pP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32024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</a:t>
            </a:r>
            <a:r>
              <a:rPr lang="en-US" sz="2400" dirty="0" smtClean="0">
                <a:solidFill>
                  <a:srgbClr val="FFFF00"/>
                </a:solidFill>
              </a:rPr>
              <a:t>www.cs.cornell.edu/Courses/CS3410/2013sp/schedule.html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25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26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20% 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Sample </a:t>
            </a:r>
            <a:r>
              <a:rPr lang="en-US" dirty="0"/>
              <a:t>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eight-register machine</a:t>
            </a:r>
          </a:p>
          <a:p>
            <a:r>
              <a:rPr lang="en-US" dirty="0"/>
              <a:t>Run the following code on a pipelined </a:t>
            </a:r>
            <a:r>
              <a:rPr lang="en-US" dirty="0" err="1"/>
              <a:t>datapath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   add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dirty="0" smtClean="0"/>
              <a:t>  r1    r2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1 + </a:t>
            </a:r>
            <a:r>
              <a:rPr lang="en-US" dirty="0" err="1"/>
              <a:t>reg</a:t>
            </a:r>
            <a:r>
              <a:rPr lang="en-US" dirty="0"/>
              <a:t> 2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nand</a:t>
            </a:r>
            <a:r>
              <a:rPr lang="en-US" dirty="0"/>
              <a:t>  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6</a:t>
            </a:r>
            <a:r>
              <a:rPr lang="en-US" dirty="0" smtClean="0"/>
              <a:t>   r4    r5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6</a:t>
            </a:r>
            <a:r>
              <a:rPr lang="en-US" dirty="0"/>
              <a:t> = ~(</a:t>
            </a:r>
            <a:r>
              <a:rPr lang="en-US" dirty="0" err="1"/>
              <a:t>reg</a:t>
            </a:r>
            <a:r>
              <a:rPr lang="en-US" dirty="0"/>
              <a:t> 4 &amp; </a:t>
            </a:r>
            <a:r>
              <a:rPr lang="en-US" dirty="0" err="1"/>
              <a:t>reg</a:t>
            </a:r>
            <a:r>
              <a:rPr lang="en-US" dirty="0"/>
              <a:t> 5)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lw</a:t>
            </a:r>
            <a:r>
              <a:rPr lang="en-US" dirty="0"/>
              <a:t>	 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4</a:t>
            </a:r>
            <a:r>
              <a:rPr lang="en-US" dirty="0" smtClean="0"/>
              <a:t>   </a:t>
            </a:r>
            <a:r>
              <a:rPr lang="en-US" dirty="0"/>
              <a:t>20 </a:t>
            </a:r>
            <a:r>
              <a:rPr lang="en-US" dirty="0" smtClean="0"/>
              <a:t>(r2</a:t>
            </a:r>
            <a:r>
              <a:rPr lang="en-US" dirty="0"/>
              <a:t>)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4</a:t>
            </a:r>
            <a:r>
              <a:rPr lang="en-US" dirty="0"/>
              <a:t> =  </a:t>
            </a:r>
            <a:r>
              <a:rPr lang="en-US" dirty="0" err="1"/>
              <a:t>Mem</a:t>
            </a:r>
            <a:r>
              <a:rPr lang="en-US" dirty="0"/>
              <a:t>[reg2+20]</a:t>
            </a:r>
          </a:p>
          <a:p>
            <a:pPr lvl="1">
              <a:buFontTx/>
              <a:buNone/>
            </a:pPr>
            <a:r>
              <a:rPr lang="en-US" dirty="0"/>
              <a:t>   add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5</a:t>
            </a:r>
            <a:r>
              <a:rPr lang="en-US" dirty="0" smtClean="0"/>
              <a:t>   r2    r5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2 + </a:t>
            </a:r>
            <a:r>
              <a:rPr lang="en-US" dirty="0" err="1"/>
              <a:t>reg</a:t>
            </a:r>
            <a:r>
              <a:rPr lang="en-US" dirty="0"/>
              <a:t> 5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sw</a:t>
            </a:r>
            <a:r>
              <a:rPr lang="en-US" dirty="0"/>
              <a:t>    	</a:t>
            </a:r>
            <a:r>
              <a:rPr lang="en-US" dirty="0" smtClean="0"/>
              <a:t>r7    12(r3</a:t>
            </a:r>
            <a:r>
              <a:rPr lang="en-US" dirty="0"/>
              <a:t>)   ;  </a:t>
            </a:r>
            <a:r>
              <a:rPr lang="en-US" dirty="0" err="1"/>
              <a:t>Mem</a:t>
            </a:r>
            <a:r>
              <a:rPr lang="en-US" dirty="0"/>
              <a:t>[reg3+12] = </a:t>
            </a:r>
            <a:r>
              <a:rPr lang="en-US" dirty="0" err="1"/>
              <a:t>reg</a:t>
            </a:r>
            <a:r>
              <a:rPr lang="en-US" dirty="0"/>
              <a:t> 7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2380804" name="Rectangle 4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/>
              <a:t>Slides thanks to Sally McKee</a:t>
            </a:r>
          </a:p>
        </p:txBody>
      </p:sp>
    </p:spTree>
    <p:extLst>
      <p:ext uri="{BB962C8B-B14F-4D97-AF65-F5344CB8AC3E}">
        <p14:creationId xmlns:p14="http://schemas.microsoft.com/office/powerpoint/2010/main" val="33649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: Sample 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1485900" algn="l"/>
              </a:tabLst>
            </a:pPr>
            <a:r>
              <a:rPr lang="en-US" dirty="0" smtClean="0">
                <a:latin typeface="Consolas" pitchFamily="49" charset="0"/>
              </a:rPr>
              <a:t>add 	r3, r1, r2;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r6, r4,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lw 	r4, 20(r2);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add 	r5, r2,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sw 	r7, 12(r3); </a:t>
            </a:r>
            <a:endParaRPr lang="en-US" dirty="0" smtClean="0">
              <a:solidFill>
                <a:schemeClr val="accent2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Multi Cycle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Better MIPS and smaller clock period (higher clock frequency)</a:t>
            </a:r>
          </a:p>
          <a:p>
            <a:pPr lvl="1"/>
            <a:r>
              <a:rPr lang="en-US" dirty="0" smtClean="0"/>
              <a:t>Hence, better performance than Single Cycle processor 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Higher CPI than single cycle processor</a:t>
            </a:r>
          </a:p>
          <a:p>
            <a:pPr lvl="1"/>
            <a:endParaRPr lang="en-US" dirty="0"/>
          </a:p>
          <a:p>
            <a:r>
              <a:rPr lang="en-US" dirty="0" smtClean="0"/>
              <a:t>Pipelining: Want better Performance</a:t>
            </a:r>
            <a:endParaRPr lang="en-US" dirty="0"/>
          </a:p>
          <a:p>
            <a:pPr lvl="1"/>
            <a:r>
              <a:rPr lang="en-US" dirty="0" smtClean="0"/>
              <a:t>want small CPI (close to 1) with high MIPS and short clock period (high clock frequency)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CPU time = instruction count x CPI x clock cycle time</a:t>
            </a:r>
          </a:p>
        </p:txBody>
      </p:sp>
    </p:spTree>
    <p:extLst>
      <p:ext uri="{BB962C8B-B14F-4D97-AF65-F5344CB8AC3E}">
        <p14:creationId xmlns:p14="http://schemas.microsoft.com/office/powerpoint/2010/main" val="28102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1471286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8062502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5749981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0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2050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01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6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285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5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285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285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285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5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286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6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286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6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286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286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6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287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9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5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5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1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1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2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21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Rt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2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err="1" smtClean="0">
                <a:solidFill>
                  <a:schemeClr val="bg1"/>
                </a:solidFill>
              </a:rPr>
              <a:t>imm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2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2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valA</a:t>
            </a:r>
          </a:p>
        </p:txBody>
      </p:sp>
      <p:sp>
        <p:nvSpPr>
          <p:cNvPr id="238292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PC+4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292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PC+4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292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238292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2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dest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3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3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dest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3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3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mdata</a:t>
            </a:r>
          </a:p>
        </p:txBody>
      </p:sp>
      <p:sp>
        <p:nvSpPr>
          <p:cNvPr id="238293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8294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instruction</a:t>
            </a:r>
          </a:p>
        </p:txBody>
      </p:sp>
      <p:sp>
        <p:nvSpPr>
          <p:cNvPr id="238294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295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295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295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295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295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295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295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296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2961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481094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regA</a:t>
            </a:r>
          </a:p>
        </p:txBody>
      </p:sp>
      <p:sp>
        <p:nvSpPr>
          <p:cNvPr id="2382962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474682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regB</a:t>
            </a:r>
          </a:p>
        </p:txBody>
      </p:sp>
      <p:sp>
        <p:nvSpPr>
          <p:cNvPr id="238296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6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296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119" name="TextBox 11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0" name="TextBox 11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1" name="TextBox 12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2" name="TextBox 12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3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29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Rd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89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0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490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0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0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490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490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0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490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0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491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1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38491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491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1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491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1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4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11-15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16-20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8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8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9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9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4994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499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499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499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499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499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500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500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500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500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500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500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500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500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500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5009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26-31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5010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5011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5012" name="Text Box 116"/>
          <p:cNvSpPr txBox="1">
            <a:spLocks noChangeArrowheads="1"/>
          </p:cNvSpPr>
          <p:nvPr/>
        </p:nvSpPr>
        <p:spPr bwMode="auto">
          <a:xfrm>
            <a:off x="212725" y="4841875"/>
            <a:ext cx="731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Initial</a:t>
            </a:r>
          </a:p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118" name="TextBox 117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19" name="TextBox 118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0" name="TextBox 119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1" name="TextBox 120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7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49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695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5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695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695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695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5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695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5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695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5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6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696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696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6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696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9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8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1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1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1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1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702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2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3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3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3 1  2</a:t>
            </a:r>
          </a:p>
        </p:txBody>
      </p:sp>
      <p:sp>
        <p:nvSpPr>
          <p:cNvPr id="238704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704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704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704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704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7046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704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704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705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705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705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705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705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705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705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7057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58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7059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7060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3 1 2</a:t>
            </a:r>
          </a:p>
        </p:txBody>
      </p:sp>
      <p:sp>
        <p:nvSpPr>
          <p:cNvPr id="2387061" name="Text Box 117"/>
          <p:cNvSpPr txBox="1">
            <a:spLocks noChangeArrowheads="1"/>
          </p:cNvSpPr>
          <p:nvPr/>
        </p:nvSpPr>
        <p:spPr bwMode="auto">
          <a:xfrm>
            <a:off x="152400" y="545068"/>
            <a:ext cx="1055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87062" name="Text Box 118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1</a:t>
            </a:r>
          </a:p>
        </p:txBody>
      </p:sp>
      <p:sp>
        <p:nvSpPr>
          <p:cNvPr id="120" name="TextBox 119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1" name="TextBox 120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2" name="TextBox 121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3" name="TextBox 122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9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7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916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899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899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900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900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900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0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900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0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900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901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901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901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1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901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7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3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06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06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8906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8906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6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6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907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8907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  6 4  5</a:t>
            </a:r>
          </a:p>
        </p:txBody>
      </p:sp>
      <p:sp>
        <p:nvSpPr>
          <p:cNvPr id="238908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9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9091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909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909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9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909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9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909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909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909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910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910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910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910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910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910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910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8910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10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910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9110" name="Text Box 118"/>
          <p:cNvSpPr txBox="1">
            <a:spLocks noChangeArrowheads="1"/>
          </p:cNvSpPr>
          <p:nvPr/>
        </p:nvSpPr>
        <p:spPr bwMode="auto">
          <a:xfrm>
            <a:off x="-25400" y="4800600"/>
            <a:ext cx="1284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nand 6 4 5</a:t>
            </a:r>
          </a:p>
        </p:txBody>
      </p:sp>
      <p:sp>
        <p:nvSpPr>
          <p:cNvPr id="2389111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331853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89112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2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104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4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104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104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105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5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105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5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05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5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105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106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6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106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5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8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11-15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111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111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1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111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111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1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1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9111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111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2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112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112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112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2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9112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3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  4  20(2)</a:t>
            </a:r>
          </a:p>
        </p:txBody>
      </p:sp>
      <p:sp>
        <p:nvSpPr>
          <p:cNvPr id="239113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3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113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40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4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4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114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4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114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114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114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114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114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115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115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115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115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5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115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115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115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115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lw 4 20(2)</a:t>
            </a:r>
          </a:p>
        </p:txBody>
      </p:sp>
      <p:sp>
        <p:nvSpPr>
          <p:cNvPr id="2391159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53751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91160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3</a:t>
            </a:r>
          </a:p>
        </p:txBody>
      </p:sp>
      <p:sp>
        <p:nvSpPr>
          <p:cNvPr id="2391161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62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63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5" name="TextBox 124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6" name="TextBox 125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7" name="TextBox 126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8" name="TextBox 127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4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9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2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6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7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8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0610" y="6183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309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09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309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309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309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09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310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0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10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10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310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310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10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311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3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315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16-20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315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6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>
                <a:solidFill>
                  <a:schemeClr val="bg1"/>
                </a:solidFill>
              </a:rPr>
              <a:t>lw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316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316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6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6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316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316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9316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316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317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17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7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317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317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17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7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8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5 2  5 </a:t>
            </a:r>
          </a:p>
        </p:txBody>
      </p:sp>
      <p:sp>
        <p:nvSpPr>
          <p:cNvPr id="239318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8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318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8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8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319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319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9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319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319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319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319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319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319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319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320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320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320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20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320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320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320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5 2 5</a:t>
            </a:r>
          </a:p>
        </p:txBody>
      </p:sp>
      <p:sp>
        <p:nvSpPr>
          <p:cNvPr id="2393207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7620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add 5 2 5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93208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4</a:t>
            </a:r>
          </a:p>
        </p:txBody>
      </p:sp>
      <p:sp>
        <p:nvSpPr>
          <p:cNvPr id="2393209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210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211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212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213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6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1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4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8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9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0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325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3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4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514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4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514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514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514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4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514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4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15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5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515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515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5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515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1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8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11-15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520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520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521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1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1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1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521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521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521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521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521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1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2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522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2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2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2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3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  7 12(3)</a:t>
            </a:r>
          </a:p>
        </p:txBody>
      </p:sp>
      <p:sp>
        <p:nvSpPr>
          <p:cNvPr id="239523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34" name="Rectangle 98"/>
          <p:cNvSpPr>
            <a:spLocks noChangeArrowheads="1"/>
          </p:cNvSpPr>
          <p:nvPr/>
        </p:nvSpPr>
        <p:spPr bwMode="invGray">
          <a:xfrm>
            <a:off x="3048000" y="32004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3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3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3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523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523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4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524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524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524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524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524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524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524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524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5249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5250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51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5252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5253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5254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23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sw 7  12(3)</a:t>
            </a:r>
          </a:p>
        </p:txBody>
      </p:sp>
      <p:sp>
        <p:nvSpPr>
          <p:cNvPr id="2395255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60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 (2)         </a:t>
            </a:r>
            <a:r>
              <a:rPr lang="en-US" b="1" dirty="0" smtClean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6 4 5             add   3 1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5256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5</a:t>
            </a:r>
          </a:p>
        </p:txBody>
      </p:sp>
      <p:sp>
        <p:nvSpPr>
          <p:cNvPr id="2395257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58" name="Text Box 122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5259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60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61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62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63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17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2130425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Single Cycle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vs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Pipelined Processor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18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719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19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719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719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719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19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719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19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19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9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20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720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720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20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720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9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22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725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16-20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725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725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725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6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6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726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726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726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726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726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26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6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727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27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27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727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728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28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8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728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8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7286" name="Rectangle 102"/>
          <p:cNvSpPr>
            <a:spLocks noChangeArrowheads="1"/>
          </p:cNvSpPr>
          <p:nvPr/>
        </p:nvSpPr>
        <p:spPr bwMode="invGray">
          <a:xfrm>
            <a:off x="3048000" y="38862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28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8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729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729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729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729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729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729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729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7297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7298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99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7300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7301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7302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7303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75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</a:t>
            </a:r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 6 4 5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7304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6</a:t>
            </a:r>
          </a:p>
        </p:txBody>
      </p:sp>
      <p:sp>
        <p:nvSpPr>
          <p:cNvPr id="2397305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306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307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308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309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310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311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6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23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923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3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924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924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924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4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924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4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924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5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925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925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5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925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7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7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0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0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20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931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39931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931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1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1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931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1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2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932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933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31" name="Rectangle 99"/>
          <p:cNvSpPr>
            <a:spLocks noChangeArrowheads="1"/>
          </p:cNvSpPr>
          <p:nvPr/>
        </p:nvSpPr>
        <p:spPr bwMode="invGray">
          <a:xfrm>
            <a:off x="30480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3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3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933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933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3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3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933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933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934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934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934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934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934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934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4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934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9350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9351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44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</a:t>
            </a:r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  </a:t>
            </a:r>
            <a:r>
              <a:rPr lang="en-US" b="1" dirty="0" smtClean="0">
                <a:solidFill>
                  <a:schemeClr val="bg1"/>
                </a:solidFill>
              </a:rPr>
              <a:t>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</a:rPr>
              <a:t>lw</a:t>
            </a:r>
            <a:r>
              <a:rPr lang="en-US" b="1" dirty="0" smtClean="0">
                <a:solidFill>
                  <a:schemeClr val="bg1"/>
                </a:solidFill>
              </a:rPr>
              <a:t> 4 20(2)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9352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7</a:t>
            </a:r>
          </a:p>
        </p:txBody>
      </p:sp>
      <p:sp>
        <p:nvSpPr>
          <p:cNvPr id="2399353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54" name="Text Box 122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55" name="Text Box 123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9356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57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58" name="Text Box 126"/>
          <p:cNvSpPr txBox="1">
            <a:spLocks noChangeArrowheads="1"/>
          </p:cNvSpPr>
          <p:nvPr/>
        </p:nvSpPr>
        <p:spPr bwMode="auto">
          <a:xfrm>
            <a:off x="8159750" y="32639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59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701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28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128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8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128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128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40129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29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129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29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0129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9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129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40130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30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130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5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32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5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5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5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40136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0136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36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6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7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137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137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137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1380" name="Rectangle 100"/>
          <p:cNvSpPr>
            <a:spLocks noChangeArrowheads="1"/>
          </p:cNvSpPr>
          <p:nvPr/>
        </p:nvSpPr>
        <p:spPr bwMode="invGray">
          <a:xfrm>
            <a:off x="3048000" y="36576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38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138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138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8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38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138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138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138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138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139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139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139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139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9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139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139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1399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493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  </a:t>
            </a:r>
            <a:r>
              <a:rPr lang="en-US" b="1" dirty="0" smtClean="0">
                <a:solidFill>
                  <a:schemeClr val="bg1"/>
                </a:solidFill>
              </a:rPr>
              <a:t>      add  5 2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1400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8</a:t>
            </a:r>
          </a:p>
        </p:txBody>
      </p:sp>
      <p:sp>
        <p:nvSpPr>
          <p:cNvPr id="2401401" name="Rectangle 121"/>
          <p:cNvSpPr>
            <a:spLocks noChangeArrowheads="1"/>
          </p:cNvSpPr>
          <p:nvPr/>
        </p:nvSpPr>
        <p:spPr bwMode="auto">
          <a:xfrm>
            <a:off x="70104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2" name="Text Box 122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403" name="Text Box 123"/>
          <p:cNvSpPr txBox="1">
            <a:spLocks noChangeArrowheads="1"/>
          </p:cNvSpPr>
          <p:nvPr/>
        </p:nvSpPr>
        <p:spPr bwMode="auto">
          <a:xfrm>
            <a:off x="6286500" y="4387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4" name="Text Box 124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405" name="Text Box 125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01406" name="Rectangle 126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>
                <a:solidFill>
                  <a:schemeClr val="bg1"/>
                </a:solidFill>
              </a:rPr>
              <a:t>Slides thanks to Sally McKee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3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5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9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33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333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3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333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333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40333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3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334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4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0334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4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334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40334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4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335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7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339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339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0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2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342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342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342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342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342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343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343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343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343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343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343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343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343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343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343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344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344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40344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344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344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3447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205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7 12(3)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3448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9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Pipelining Recap</a:t>
            </a:r>
            <a:endParaRPr lang="en-GB" dirty="0"/>
          </a:p>
        </p:txBody>
      </p:sp>
      <p:sp>
        <p:nvSpPr>
          <p:cNvPr id="240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Powerful technique for masking latencies</a:t>
            </a:r>
          </a:p>
          <a:p>
            <a:pPr lvl="1"/>
            <a:r>
              <a:rPr lang="en-GB" dirty="0" smtClean="0"/>
              <a:t>Logically, instructions execute one at a time</a:t>
            </a:r>
          </a:p>
          <a:p>
            <a:pPr lvl="1"/>
            <a:r>
              <a:rPr lang="en-GB" dirty="0" smtClean="0"/>
              <a:t>Physically, instructions execute in parallel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Instruction level parallelism</a:t>
            </a:r>
          </a:p>
          <a:p>
            <a:endParaRPr lang="en-GB" dirty="0" smtClean="0"/>
          </a:p>
          <a:p>
            <a:r>
              <a:rPr lang="en-GB" dirty="0" smtClean="0"/>
              <a:t>Abstraction promotes decoupling</a:t>
            </a:r>
          </a:p>
          <a:p>
            <a:pPr lvl="1"/>
            <a:r>
              <a:rPr lang="en-GB" dirty="0" smtClean="0"/>
              <a:t>Interface (ISA) vs. implementation (Pipeline)</a:t>
            </a:r>
          </a:p>
        </p:txBody>
      </p:sp>
    </p:spTree>
    <p:extLst>
      <p:ext uri="{BB962C8B-B14F-4D97-AF65-F5344CB8AC3E}">
        <p14:creationId xmlns:p14="http://schemas.microsoft.com/office/powerpoint/2010/main" val="370132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175" name="Rectangle 5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Kids</a:t>
            </a:r>
            <a:endParaRPr lang="en-US" dirty="0"/>
          </a:p>
        </p:txBody>
      </p:sp>
      <p:sp>
        <p:nvSpPr>
          <p:cNvPr id="2309122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38986" y="560387"/>
            <a:ext cx="5321139" cy="4524375"/>
          </a:xfrm>
        </p:spPr>
        <p:txBody>
          <a:bodyPr>
            <a:noAutofit/>
          </a:bodyPr>
          <a:lstStyle/>
          <a:p>
            <a:r>
              <a:rPr lang="en-US" dirty="0"/>
              <a:t>Alice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don’t </a:t>
            </a:r>
            <a:r>
              <a:rPr lang="en-US" dirty="0" smtClean="0"/>
              <a:t>always get along…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1143000" cy="2389187"/>
            <a:chOff x="3696" y="991"/>
            <a:chExt cx="720" cy="1505"/>
          </a:xfrm>
        </p:grpSpPr>
        <p:sp>
          <p:nvSpPr>
            <p:cNvPr id="2309124" name="Oval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5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6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7" name="Line 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8" name="Line 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9" name="Line 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0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1" name="Line 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2" name="Line 1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3" name="Line 1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4" name="Line 1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5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6" name="Freeform 1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7" name="Freeform 1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8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9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0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1" name="Line 2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2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3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4" name="Line 2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5" name="Line 2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62800" y="1474787"/>
            <a:ext cx="1143000" cy="2312988"/>
            <a:chOff x="4512" y="1680"/>
            <a:chExt cx="720" cy="1457"/>
          </a:xfrm>
        </p:grpSpPr>
        <p:sp>
          <p:nvSpPr>
            <p:cNvPr id="2309149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50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1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2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3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4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5" name="Line 3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6" name="Line 3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7" name="Line 3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8" name="Line 3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9" name="Line 3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0" name="Line 4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1" name="Line 4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2" name="Line 4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3" name="Line 4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4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5" name="Freeform 4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6" name="Line 4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7" name="Line 4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8" name="Line 4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9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0" name="Line 5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1" name="Line 5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2" name="Line 5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"/>
          <p:cNvGrpSpPr/>
          <p:nvPr>
            <p:custDataLst>
              <p:tags r:id="rId5"/>
            </p:custDataLst>
          </p:nvPr>
        </p:nvGrpSpPr>
        <p:grpSpPr>
          <a:xfrm>
            <a:off x="6357938" y="803275"/>
            <a:ext cx="228600" cy="76200"/>
            <a:chOff x="6357938" y="1995488"/>
            <a:chExt cx="228600" cy="76200"/>
          </a:xfrm>
        </p:grpSpPr>
        <p:sp>
          <p:nvSpPr>
            <p:cNvPr id="56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579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5103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/>
          <p:nvPr>
            <p:custDataLst>
              <p:tags r:id="rId6"/>
            </p:custDataLst>
          </p:nvPr>
        </p:nvGrpSpPr>
        <p:grpSpPr>
          <a:xfrm>
            <a:off x="7662863" y="1812925"/>
            <a:ext cx="228600" cy="76200"/>
            <a:chOff x="7662863" y="3005138"/>
            <a:chExt cx="228600" cy="76200"/>
          </a:xfrm>
        </p:grpSpPr>
        <p:sp>
          <p:nvSpPr>
            <p:cNvPr id="59" name="Line 5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628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8152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6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Bicycle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617" y="489742"/>
            <a:ext cx="5955962" cy="62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7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Materials</a:t>
            </a:r>
            <a:endParaRPr lang="en-US" dirty="0"/>
          </a:p>
        </p:txBody>
      </p:sp>
      <p:grpSp>
        <p:nvGrpSpPr>
          <p:cNvPr id="3" name="Group 19"/>
          <p:cNvGrpSpPr/>
          <p:nvPr>
            <p:custDataLst>
              <p:tags r:id="rId2"/>
            </p:custDataLst>
          </p:nvPr>
        </p:nvGrpSpPr>
        <p:grpSpPr>
          <a:xfrm>
            <a:off x="762000" y="685800"/>
            <a:ext cx="2271828" cy="2975319"/>
            <a:chOff x="627964" y="597736"/>
            <a:chExt cx="2271828" cy="2975319"/>
          </a:xfrm>
        </p:grpSpPr>
        <p:pic>
          <p:nvPicPr>
            <p:cNvPr id="22536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7964" y="597736"/>
              <a:ext cx="2271828" cy="243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1362166" y="3049835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Saw</a:t>
              </a:r>
            </a:p>
          </p:txBody>
        </p:sp>
      </p:grpSp>
      <p:grpSp>
        <p:nvGrpSpPr>
          <p:cNvPr id="4" name="Group 20"/>
          <p:cNvGrpSpPr/>
          <p:nvPr>
            <p:custDataLst>
              <p:tags r:id="rId3"/>
            </p:custDataLst>
          </p:nvPr>
        </p:nvGrpSpPr>
        <p:grpSpPr>
          <a:xfrm>
            <a:off x="3886200" y="762000"/>
            <a:ext cx="2327783" cy="2770250"/>
            <a:chOff x="3608797" y="802805"/>
            <a:chExt cx="2327783" cy="2770250"/>
          </a:xfrm>
        </p:grpSpPr>
        <p:pic>
          <p:nvPicPr>
            <p:cNvPr id="22537" name="Picture 9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8797" y="802805"/>
              <a:ext cx="2327783" cy="202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>
              <p:custDataLst>
                <p:tags r:id="rId11"/>
              </p:custDataLst>
            </p:nvPr>
          </p:nvSpPr>
          <p:spPr>
            <a:xfrm>
              <a:off x="4384601" y="3049835"/>
              <a:ext cx="77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+mj-lt"/>
                </a:rPr>
                <a:t>Drill</a:t>
              </a:r>
              <a:endParaRPr lang="en-US" sz="28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21"/>
          <p:cNvGrpSpPr/>
          <p:nvPr>
            <p:custDataLst>
              <p:tags r:id="rId4"/>
            </p:custDataLst>
          </p:nvPr>
        </p:nvGrpSpPr>
        <p:grpSpPr>
          <a:xfrm>
            <a:off x="2514600" y="3505200"/>
            <a:ext cx="1546518" cy="2779841"/>
            <a:chOff x="6689653" y="793214"/>
            <a:chExt cx="1546518" cy="2779841"/>
          </a:xfrm>
        </p:grpSpPr>
        <p:pic>
          <p:nvPicPr>
            <p:cNvPr id="22532" name="Picture 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9653" y="793214"/>
              <a:ext cx="1546518" cy="231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7080885" y="3049835"/>
              <a:ext cx="859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Glue</a:t>
              </a:r>
            </a:p>
          </p:txBody>
        </p:sp>
      </p:grpSp>
      <p:grpSp>
        <p:nvGrpSpPr>
          <p:cNvPr id="6" name="Group 18"/>
          <p:cNvGrpSpPr/>
          <p:nvPr>
            <p:custDataLst>
              <p:tags r:id="rId5"/>
            </p:custDataLst>
          </p:nvPr>
        </p:nvGrpSpPr>
        <p:grpSpPr>
          <a:xfrm>
            <a:off x="5486400" y="3733800"/>
            <a:ext cx="2003387" cy="2542751"/>
            <a:chOff x="2433003" y="3876327"/>
            <a:chExt cx="2003387" cy="2542751"/>
          </a:xfrm>
        </p:grpSpPr>
        <p:pic>
          <p:nvPicPr>
            <p:cNvPr id="22534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3003" y="3876327"/>
              <a:ext cx="2003387" cy="199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2973576" y="5895858"/>
              <a:ext cx="922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Paint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8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762000"/>
          </a:xfrm>
        </p:spPr>
        <p:txBody>
          <a:bodyPr/>
          <a:lstStyle/>
          <a:p>
            <a:r>
              <a:rPr lang="en-US" dirty="0" smtClean="0"/>
              <a:t>N pieces, each built following same sequence: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1936213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0574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19812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665" y="2039913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>
            <p:custDataLst>
              <p:tags r:id="rId7"/>
            </p:custDataLst>
          </p:nvPr>
        </p:nvSpPr>
        <p:spPr>
          <a:xfrm>
            <a:off x="22860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7620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Saw</a:t>
            </a:r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8194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27" name="Right Arrow 26"/>
          <p:cNvSpPr/>
          <p:nvPr>
            <p:custDataLst>
              <p:tags r:id="rId10"/>
            </p:custDataLst>
          </p:nvPr>
        </p:nvSpPr>
        <p:spPr>
          <a:xfrm>
            <a:off x="43434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48768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Glue</a:t>
            </a:r>
            <a:endParaRPr lang="en-US" dirty="0"/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>
          <a:xfrm>
            <a:off x="69342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4" name="Right Arrow 33"/>
          <p:cNvSpPr/>
          <p:nvPr>
            <p:custDataLst>
              <p:tags r:id="rId13"/>
            </p:custDataLst>
          </p:nvPr>
        </p:nvSpPr>
        <p:spPr>
          <a:xfrm>
            <a:off x="64008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8+HAOAgAQdBNIKpgYBEIx/eBAhP/hBrYqXb6vfcDgDCEgQRP//A0U1BQM4C2QZIDIJAJCbAwE3wB5FMwkAkIICAdvFHkU4CAD+AwB7hdI0Ek7ApD/TAKQ/CqIEgwOD/gQg/gQhOPBx4eH4Xft16AXETeLiFTiauLSkmFxNzMKRVSXNzVXGrxEyjLKUqmFlkVURi6mFJq4y3UlJja5mYRERMYuqukTUTiYkRcxcbZiTHPkVfiTOmIrFRBKYjSqRu+eeN895XMzFzN2tETUwRKIwhU3WVYqsITmLmsa1rGoZvjecoYtOb431hMVFKyTeL1FGLhmLjNXPBjERE3u2auqpCVjv2d+xx4eLjjveZliI1MTERjDwM+JKAIP+Ajr+Ajs58ni+J4PgeD4HXoB2w1HBErpNMRwarEKuFzEoiKiKiVruZQiHCZhiYmo1KITMzaIRiKCZNIgtm4tFTMxuV3M3K7taLTC7nLN2tuZvPPwvDOXMhERUVcRcSxWoI3nnnnd8YvOJRcTu98ePHeecuOOM7zxvO4vEITvM5i61rUavF3OSpxFEXNKxXDGIxKU1FYrGERarioxNRGKisKjKIQ1ERC10RXLv2c+Tr0OPDeKqKpUszK4teN1z1uIAgvw5s/DOyZclKtJNlmi5qFlylllS5QlCyiXLUVEUWbMUS7JcpNZZUSrJq5SzLUsoCwJaLm4llllRsVKygLlCyksJuUSkq4spNhNipZFk1bI2M2Lk1mi8tmwXEWWWoolXlss3nZAss3LFm5VgSxZZVixYWWLFEq7fPv8A/Hn4OCE2EMGGHE1ctsS1tmaOVrTG0yLXDlmwWtcOFxkbucmTIzxgCm8lg/4IEP4IERy5i+rrO4mIqJmyI6V4DyIahPwErfgJXANmXJPElC0pSjSMa1wscN+zTMCE1bOHdGEpIThGcLownBGU4RRjhx48cesAITYRiZtGebNkarWWXCwWtGLFstcsMLBa4YMWbBzkaYcrVoAKUxKD/gbE/gbd41i5vc3M1WuFAIP+BOL+BL+K5arhGLZcc57ghOlbg5arymRnGuPPkCE2EYW7hu0btMK1i3Z4VrRo1yrcTNm2WsmOTE2c5GrFu2cgCksMg/4GcP4Ghdzzy3i8eACD/gkG/gjhx2jUTHHqhc5PTPTHHTbg68YAITYQwaZWWZu0ZLW7Nu2WtMTnGtwscuVbkY5WrZw2YNsTZsAKTw6E/A79+B4XezxnCloU1RCD/gvQ/guR44ioZjnuvBCGgriBXpAQ8TJyMHdAITYQzcuG7VzkarXLlk0WtHONktcuMjBaxytcbVm1wsnDRkAKMgINXLLuQA5AhQOACUMAACE2EZWTnG2bY3K1k4YY1rTDmZrcWJm2W5mzbE5cMMWVsxbgClAOg/4GVv4Ga+Mc7ceG+V65AIT8HzX4Pc8WikrThhhnnUCE6Gbi3rjvOrHWOgAhNhGRy1Y5mePEtyM8LFa0xM8q3FiysFrZg1c5mePEwcY24ApPDoP+Bkz+BmPwY2jtPSeEZIP+FIr+FDndRUc7bifBhqqOhLWHgSHgZGTj5AAhNhGNs0ZsnORqtyMGDla0x43K1zmzZVrHM3ctHDjMybsmoApRDYP+BZ7+BbmOOZXp4VaAhPwzbfhlhwYaQtXDlnXigIaEuoGCwHAwcBCw9DGyQCE2EMmWZjhaNMa3Lkw4VrTHiYLXGVuyWsmTbLmxOHGbFkxAClAOg/4FmP4Fw9xFTwzw3wuQhPw/Ufh87mx4LyxsdJ7QhpiqgWCYWDgoOBSsbGAhNhDdwxcM3GPItZt2eZa0w4ca1y0asVrfKwyYWjNgxyMcIApPDoP+BKj+BLPOfBqY05Vy5IP+Jiz+JeXtisXvO98+8oXIYiDRw0wQyxz24W4hNhDRi5aYmTFmtY5MLla0YOMi3C0ZNVrZoyaM2LVvkysGoApSD4T8C6n4F789cMGCmKW6ejEAg/4rVv4q+boy6z1vrvaGmqaAg8AwKBQMTIycTIAhNhGNg0cNcWVyta5WDha0yuMi1yza4VrlvlwtnOFuyYNsIApNC4X4Gxvga9pxsuNlgnmkhfi9c+Lx/DWYqTASS04EhpqWh4WJjYmnn08AITYQ4aZMWTC0cLcbBuyWtGWHKtc5crJa5aM8LHNlaZWLJoAK1wSaA4P+Hsj+Hsnjwuro5c+24WuZnOJq8JTlnG8MRiMK3W7nLMXMREVFRdxcXFVVKiVzM1cVi8FxlMyCITK7lNkTBAqYpCErlKUVUIiatJCYRcSiYmKi6lbMpoqYFXVvC8PxN4jEVVRWJ1NZTNxcpzPFnPPt3ACZSUiGJqWSUTVrm8zcwxEYmozFpGIqKJleIaambvc7jJUMVNXUyREYqKi153eU4YUTcmcbxCZrevBhabTOb48+M5qOHTh2rwvD8Lny5oP+ARr+ARvlz8DwfA8Hlz5c/ClqeF4VnV6nSsEXWazq+UaYRMca2lScTUQVKM4ioYxWKnVQm5yvMXFxM3ExKZjK82uZlCJVEzEwTFRaau0yYuplec3LJErXC6aqUTMzN5nc559OrwPB7d+3d061Mks4uFFITi6uEysRIA8ON899ee+ub3M3N7zxvniarGoxxzvM3c8qqonFplTgiqrM7TGVa1qo1omKi8YRK0zMzCaiNYrVVCITiq1UYrl4fheLw5ePwrh4vid+ETExNWlCYIiazi658vFAg/K4ezEQgImYkghF1c1eriaZrNWmEiLqUSAmImETEpRcETMTEkJiYiYmJiQmCJiZiYJiLRMTVqTEkSIlMJiYiU1JdTF0IlExMTEkWgmJhKACYAmBMRJNSAImJRJExMTEkJiYJRImCJiYJhMSTBMESiJTExN0JgEJhMJiQE1cRMTVwlEkSiUSBV4zjOtouJq4ESRMs55+rxiPgYAhNhGVxja5WjNotaMmmJa0btXK3EzZsFuPDmZZmTXM5c5nIApaFoP+H+D+H/GJxxq83NzE8L7T07cwg/4C9P4C6WdMaxWsNZri67vxQIToMNbzvNFGV4XjeOXP0iE2ENcTJg4assq1wyaMVrTHhyrXDVoyWuMuXG4Ytszhy2agClgThPxDJfiGZ15c95zUjihkZo5MQIT8B+34DwWKmKAuyz1w4OGohcZjIYNXBHBDDOliT04PECE2EY2jNy1aZcy1w5ZNFrRgwaLcOLMwWt2GNwyc5MmZsycgCk8Og/4gnP4gqe+85RjUa5CE/BDJ+CBW8dCFaz04a7SGirCBj6Mg4eLl5WAogCE2EZmzRo5c42q3NizNVrTNjYLXDFwwW42GRw3cZmrJm5ZACloVhPxAafiAZ2yw4Z1jOMY4J4GaWTIAg/4MUP4MEePDpU3PG+e883Hny4iEzcpz6zIp1jOBGc9wITYQ5wsGbfCycLWeHC4WtHDZmtcY2eNblcMceRjhyOWDPCAKTA2D/iCQ/iCr43ulYxy1oIT8IWn4QcZJxvW+fHLWhchFLTXHHDLbiacsITYQzbt8zBziZrcjdxiWtMLLItcM2zlazYYsrVi2ZtcrLEAKTAuE/D8N+H9WDFbVPNiAhPwovfhQNhnle2etcoCHk0cgMBpMBg8nhKaAITYRhaZGDdqzarWzVsxWtGWFmtxOcLda1x5GuNgxZMGzFoAKSguD/h+E/h+v46itdprgg/4X/P4XpeepxxrPgyCGirIv4WHk5uBpgCE2EMcObE5yMMi3HmZt1rRpkcLXDjE3WssuHK2ZM2blnlbgCkoMhPxAefiA/4M4YbQWsIP+G9D+G5G8cINs84XHYrF4OGGWmvA4HCAhNhGNnlZtMjhqtaNHDla0YN8S1y4xt1rDM4yZWGTLlYt8oApYEoT8QC34gJcumW2WGkaSpgtkxWCE/EBF+H+PBTRDFOkYXrPXevDAhWkpprjnlI4Zab8THpghNhDFphb48TfMtZOcuFa0cOMq1zlyZluHMyas8rZxkc5sgApJDIP+IHr+IKWeKo1yrXSD/ids/icXxNN5b8MAhqqOXcCQsjOwdkAhNhGVkxyt2+LEtcZGGFa0xtmK3CyY4VrRs2xY8rfDlbZWIApUDoT8QS34gvdueFYSzYqarYiF+K174q8YrJp2BtweHwduBIasjoK5g4GAgYGLkZ2DoiE2EZXOLFkx5WC1vkaMVrRg1cLcLHG4W4mDbGwYsWmbGyygCksKhPxAvfiCj048uCGzFiCE/F3Z+LmXBJbHfLwQh4tLICosNmcBgNEAITYRlyNmeTE5ZrcWFs5WtGeJitxYsLRazyZGbHJlZs8mXEAKggX2A4P+QnD+QnEHTq6dQBEzMiaSWmZqYhNJEKUgTJE1NEyiajDBK5lMTdSTE1IhmJi4zEkxEwTOLqYiIQhV1MXF1MxczMxKKiIqYmZm5TMRMlzNxaYImpXiYKmJi4JqaqKqE1mLXSomoJTMpTExKAiWt1ZjIA1vp18LLSqjEQxU1KiImZu97veefTrMd8ZkhEYUiIhEJi03Uqiai1yzAlKMxdTCkJRc4nEYqqqZZzcTNVSlzO5mZpU4SWTE1K5Zu1rpFRURCIXQTHPl49Zvedzm4VGsVrVY5O/oeD4WYIP+ACz+AC0AiQHLn4mZpcLpTF6mJiYmJ0lV1aETiamYTM1U6msVKszMTYLuMrZiVpEXEXEyWhMMTFTTCIqMKRqaqoiMRFRGowxVRgxMpgnCYq1bq7zO5nMspubtmNrm43Vi7XMyxOFzcrmMUhMs5jeM1Jc318Lw3Try5nLmAO3flz6biy6mIRMTMyBUpiZhdc+Xk6znOeO88953xna5mJxNFrubkQmWazCq0ms5zPObTjOqiqYiKUszG5REY4cOWuXDGNKmpwqdQgTWakiZwnExMoVFVy79nPk58ufLvwmExMyQqEQq1a5syIL8DfC753cxEm27NSwEolSypTvO5ZuTcoubm5uWy53ms3NiUFQAm5ZZYs3Nzc3LZKFzYBKFzZZYEosqWEEtlzVhUWVJQAlLmwsAlssssCUlAKSywACwAABNibAShYlllllliiUJZSbBcLLJdyixuWWWSyblXNZuWyk2SpblCVLN53KCblAk3LNzQALAAAEoLt33+Cflx+KAITYQ2y4mOVyxYLWTZsyWtHGFktcs8TRa2Y5meTK5btcmVqAKXRaD/kJO/kJfXlSIzq+E9J8bPiVQhPwCTfgEZQrqpiYKwwtMOHo4KOeF2kMUuprghgnlililJo8PTiAhNhDJk0bYmLXCtysG+Ja0yOGi1w0bNlrlq1cYm7JzkxuMwApSDoX5EYPkSbpvplJpsFdZkIT8BOX4CP8UMGClWe+Ph7SGsoiAgb+BgIOBj6ODgrAhNhDLK0bYceVutytGuNa0Y4mi3CwZtVuHDmZNcLdxjzZMYApLC4T8isn5Fid98KGbBk1AhPwKZfgTFUgrfPtwgIaEtIGAvYCHjZmHhiE2EOWrRplaMci1k5ZsVrRniZrXONrlWtmmXHlb48jTK5zACkkLhPyJQfkSz2zxmDBgzIT8E6n4JWUsUb5de3CAhZM5Bm45Zab67CE2EMGTho0cNMi1jibNVrRu4xrXLXM5W42jNlhxY2DjC2YAClcRhPyI1fkRVvlw6b4awhipmpbiAIX4O4vg6hwlGCikgnpwd+HwODtng/AxM5nM5m9zc10AITYQwcOWGTC0xrWOJs4WtGWLCtcMGOJaxytG2bK2aZcbdqAKfieD/kQO/kP/555545iaxqtaxvyOdTM8a5zO2avlPDhkhfhO6+E4XBYDBXRILbcDgcHbfLbBPVJVgLMFZdVFDFXTgbcHTlyD87iueM3FxMplJWIpUzNpL3x6+cAhNhDNoyxN22LMtZOGWNa0ZY3C3C5ZZVrLKxxZWGXLjas2IAo8BYP+Q5r+Q72a2IX4gWPh/jRYsIakmZWboiE2ENG+NuwZY8q3MzbN1rRy1arXGJs4WsmDRjhzZGDRjhxACloRhfkPI+Q7unBz4mPBo5JrsJRgsQCF+I9j4jl8NVgIrp4L58HbfgcHOITmZ4RjOc0Y1w35N+MAITYQ3btWDRszZrcrhm2WtMrjEtwsWrVbibZszhrmbOMrduAKbCCD/kQi/kQr7xMxMTMRCKqIhW64xc8OUIP+LBD+K5HMNze27y51mqzwnlGMam+O/HCFx2Cz8cEKCNChghggQRQIIEMEtOZlywAhNhGVo2yt3DDGtc5cWRa0aZmy1zhwslrBjmZuMzNm1ct2oAr2BOoDg/5Vkv5Vk/R8CN64xuMxldTqMa7eD4CYBMIIsuZiJqEzc3MGKgi6mETS4lV4E2vMXSoirTla4uFxnE0wqpokIERKJIlOauYlBMSmUqRURjOLxvhx7d+3ft37d3bv2lqNY1jGIqpiS95vnnPHv4HggEZiCKiJiZmYmFIi4zGbZxNRGBOVpiqxGLxlmrupqU5m1yqailTE1c1OJpExc3KSERExEpmBERMLXNymCkQTEkwiEVMCYRNLiXHt3cuYcuZy5gN6uEZiJlMJiYmk4mJgADny8OGczm83d73a6dq5duSD/fifvxc2zrnw44uriInSKa34mYxEYiqiuTCoqpqmoiomF1cQTEW3C5TMwREYlEXRLCohiJmUzE0iJoiQktK0zCZmUqnFxEkzjKZzebvec5u85nc9fE8Xlz1uJiUxMTCIEXi6UiLi5mMzjIB4eM5573ne8zKLJm1zE1MzFsxcQiqRKWZmZRMRMxlcoYRExMs0vUVBUJmIjCpxNImKLRGcFCJxEVPClRExEzUxFRGJgixeEKhEWgcvD8J37Bz5HXoHXo8HwPF0ubxdZqIldQVy8XxOvR16AAxlcXMWiKREJ7c1yIL8JT8HnE51qqUtsstlzc7wXNy7Cy5ZZYAFlSoJuUsCKCpULJUJQNlllSgiVKlAubm5uUSllzUTYCVFllFhZYsWASwSllJSWW5sAuUlCxYgsFShYW4ssiyxZZYUSkUJSWLLNypSVLKJZuVKBKSguZ3O83N3C5ublAAJQWCUm5QAAsLLFgAAN79v4H7n4EAhNhDDGxaZWDRytbM8jNa0zMWC3C3atFrRg4b42DFu0x5mQApYE4P+VjD+VkfjLdccZxMaro7Ag/4A6P4Az+OqnhnlvlmL5xnxQIWrFZWKSKKFGrlnnlxcOkAhNhDNgxasmbfEtwt8bda0cNMi3E3yMVrjLlwtGjbLlZMGIApSDoT8rsH5XfdenLecGKOy2ACD/gG+/gGLajhVZ1zjPMCGtIqChcBwEDAwMTHzaGAhNhGVy5ZuG+TMtxs2OFa0ZZmq3FibNlrjC2YZmbFi5c5HAApMDIT8qu35Vq2OFMEt1IaAhPwOmfgbfXqjvnn14YaoloKHv4OBi5uRVAAhNhDHNixuWmFotcsGWFa0YMsa1zmxNVrhiyxNmbFxiYZcoApHC4P+VIr+VKHwTE9I5IT8FvX4LHU4Xy3y486FyGClz9MsaOCEITYRhyNXObIwYLWzjEyWtGrBstcYmbRbkZNWGJuyZOXDVyAKTQyE/KhZ+VE/TCUrUtiyVIT8IBH4Puc818c8eOGUhoC0g6mDQMPFzsTUACE2EY27fNhytMK3EyZZVrRzkbrXLPLjWs8bZi2ZZGeNpmwgCk4LhPyqmflV/ywjZqlLEIT8JaH4ShcM9OTLiw4ZgIeRR6BQWiwmExOKwGWAITYRhauWzBlizLW+Fu0WtMjRstxNmzNa4bMGuPCycYWmXGAKTg2E/Kl1+VOmN0sk9U9UIIP+F4D+FyOuKL533ufBho6ygWBYCFg4eLl4esAhNhDBhics8ORktx4cuRa0bsmS3C2bYluLK3bsnLDE1xMWgApMDIP+U8T+U+m6RwrlHbkAhPw6Efhy7hgvWOWO3DWFy2Aydcssss8uBxwhNhGLMzaucWTCtZNG2Ra0yuXC1wxb5VrNjkxN2rTDmbZWQApICYP+VSj+VUXenTPDAIP+IUT+IQvc5jjxwIeeQOFzmDwuEw+bACE2ENcTVjjxtWy3K5YuFrRw2crXDfHkWtGOZiyYYc2TNmxACkgLg/5VTv5VaenFNzebg/4jcP4jX9YxwxGooIXDYrK2xwQyzyxgITYQ4c48jDKwYrcrNo4WtGGPMtw5s2Za2Y5GjLC3y4WLjIAKSA2C/wBKmf4AlY7Ltmptg/4nJv4nFeEaKKZAhc1No5YIIo0st4AhNhDltiyMsmPCtcMm2Fa0ZMG63Cwb4lrdljyuWbjC1ZMswApDB4T8qoX5VZc9o4ogg/4q5v4qv+us6sCHikegtHg8HhQhNhDfE3yM2jBstyNmzNa0cZWC1w0bsVrZqzyssbRgxy5W4AqnA9ECg/4Fvv4FyeG9caJhKFoy1nUxERcJrON4BjJy5g7d+1wi6uOvgeDw4jp1ADr0AZwAAO3flz8LM1OEYukERCFBKYuauIlSEUIQiYgSJmZTM3i4iYsZuc1cTURK5vv4niuHE8Dwe3fwPB5c3LnlMzM1MVhhiBbbcY58nHg4cfG44iKhpWIxMCUzNXUwolN3K5hMKiazEzdTU4cEo4675IP+Ow7+Ovvw+nXxuepxFRi8Z1uri1szZMxGa69u/Tq5cyJBx4SiYF1MAmAA5cwHXoAALq6zFAAlBCETMJRNXEpi6tBMTUrohKJExE0QTEyzCLiLqYtVwjOF0XV1MZw79vFiOM7jMTMlTdRhiIxXbwfAceA1JBMrTcTEzFXEJhdWSiCJqUxKJQBM1GcTNb1uAIL8Gff8IiWxaMsspRLJZYUSiSlKlAEqLKm1USZEKtWbAXKAAABKslAEoAAsAAm5RYS2ACwJZZQSwlFUXNxc2JsShYssWCwCwALE2BYAAAArff4bngAhNhDfI0xZsrFqtb5mrBa0xMMi3E2yMFuJzkx4mTBs0b5MwArlArQBhvAvF4F8YyThiHgIWAi4CFgyFgYOAhUHDwEDAwEDDISAQCDgyAgIOKg4JBQMFAoCIgYSGgIKOi4ojo+Ki0ZGwkDBoCBIWCg0CQMNBwUDBEFBwkLERKMjQCRkJeCgoOFIVAQMCgkDBwKBgIFAwkHAQcHACAgoCCQkDAQEHATFraWtpb21raMF4KYJwQwPgZc3AIP+O2r+O22Lq6VdTjNSusxMXBMZi5mMxi8TrOJmsxExU1MTCcZOHHhxcOPRUaqMQqauM7ZzmO/heH4Hg8ublzALq4ghSGLTNZiYImamLq6mZJuEXUxE1etvC8N4nivG8d5XloPyPD2qKRMWmJIWi4SgBKEkTERMXCJTExMpiYmkwTC6lMTExE1MTDOMxEiE1cQlMSTATExOEomJuEwmJhMBMTiYmCZTExM79Hyz4SAhNhGRm5c4sWTKtaN2eNa0cOca1xlzZlubG0ZYXDjI1Z5GwAqyB+cFhPxAjfiBH0adm3RptecsdJIQQQjGKcYTghCIjFGEZUy5F7Yseyc5QQhJgWhKUoSkSEUYIqyrCMYyhGEUIzid/xl3ZRhGCfd8WeLfEXdiijKUpEU6pzIEYxnGuPJlAMeIYcCEZThEjEIQIThNEjKBCMEYIwBky7L0hBKMkIyhGEECEoximnOMYXpWk5RkUglCUITpGIhCtIwkhPBWlYQmRRlNgnARVurOsZpRkhGcY4cOLGABNKcoSlKVIozrGc04TIwQSQhOUwYseiayVkqWlSFoSjFFNGMUbxw1rhnlBa6cl7XlCCEJIyjCKMJk4xhEhCMAADNOWCFJQlEmlOUZRhCEZookYwhOM4qyhKEpUhVWta6c2cBixgAGTLmz7Lowjj3b82fFjBKc5RjCcEZRJVlGEJyjAADFjZs+zDZSmCVqUpaEo0rGdYzrOk5RrGOG+GufJlzZ9l0GfRpzZ8mXVr1a82crTfZNCKkKRpC1YRgRjSMYTZs+aKlKYJYJUhCEqYJZJZs8+GCD/jpG/jpH1vGeHHp18TxfK66mGDhSlSzczlK63Cbnn4niunUmrgmEouhhBUpQiaIndXW4IExMZqyZupx4PgdeExdXWaQqUVcwlBUwvGQDOB16O/bw1ZubZTJN1uoVURqIiIrl4PgO/YHLn4G4XFxOasXRVwSlExdVcSITV1MxKYkiJRJFzVomaupiM1MLiExAAXEhE0mAA6dfCzUUiCqzUVMQhBN3M5vLv4XhguutIiagherQqUXi4WuFzCgceDr0denh6bmbTc3My56mKYjEUpUdvD8IAM6i4mYzREwEyTMTETE0mCJgq6vEiYXEgOPAAAus42xcRG9ZxdA6dfAnFVWFXiUqml7nOc9+nUBvSYuirhV0idXExcsyZhNWqWOPDet4RMTEwAHHh4aJzKY3E7vNymNVwrXCuTjw5Twiqmc53u82VTtxcYL7t1du2WUqyrm5R47LlmylyhLNhQBYAAlWASkUAWZpKqUgsBYm5QFykFgsssqUBaSpeUlAJQssWLAlAAAWCxKAAlAAJQlAlJQlLFgWWWWJUtiwABYsMsssu5QJRFllAsEthZYFiblQLFAABsssszcolBKsWWLAABYAABYBYoCJZUpLFlLBLCyrABYFyrm5sC4AblSyypSwFgBc2S2AubAXKALAAWNyyyyWbm5ubmwsssWFygC9/Av4Hn4KITYQ1YuGjVo3yrcTFs5WtGOVqtcNGjdblbOWLBhhZsGrNgA=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2653</Words>
  <Application>Microsoft Office PowerPoint</Application>
  <PresentationFormat>On-screen Show (4:3)</PresentationFormat>
  <Paragraphs>1463</Paragraphs>
  <Slides>54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MIPS Pipeline</vt:lpstr>
      <vt:lpstr>A Processor</vt:lpstr>
      <vt:lpstr>Review: Single Cycle Processor</vt:lpstr>
      <vt:lpstr>Review: Multi Cycle Processor</vt:lpstr>
      <vt:lpstr>PowerPoint Presentation</vt:lpstr>
      <vt:lpstr>The Kids</vt:lpstr>
      <vt:lpstr>The Bicycle</vt:lpstr>
      <vt:lpstr>The Materials</vt:lpstr>
      <vt:lpstr>The Instructions</vt:lpstr>
      <vt:lpstr>Design 1: Sequential Schedule</vt:lpstr>
      <vt:lpstr>Sequential Performance</vt:lpstr>
      <vt:lpstr>Design 2: Pipelined Design</vt:lpstr>
      <vt:lpstr>Pipelined Performance</vt:lpstr>
      <vt:lpstr>Lessons</vt:lpstr>
      <vt:lpstr>A Processor</vt:lpstr>
      <vt:lpstr>A Processor</vt:lpstr>
      <vt:lpstr>Basic Pipeline</vt:lpstr>
      <vt:lpstr>Time Graphs</vt:lpstr>
      <vt:lpstr>Principles of Pipelined Implementation</vt:lpstr>
      <vt:lpstr>PowerPoint Presentation</vt:lpstr>
      <vt:lpstr>Pipelined Processor</vt:lpstr>
      <vt:lpstr>IF</vt:lpstr>
      <vt:lpstr>IF</vt:lpstr>
      <vt:lpstr>IF</vt:lpstr>
      <vt:lpstr>IF</vt:lpstr>
      <vt:lpstr>ID</vt:lpstr>
      <vt:lpstr>ID</vt:lpstr>
      <vt:lpstr>EX</vt:lpstr>
      <vt:lpstr>EX</vt:lpstr>
      <vt:lpstr>MEM</vt:lpstr>
      <vt:lpstr>MEM</vt:lpstr>
      <vt:lpstr>WB</vt:lpstr>
      <vt:lpstr>WB</vt:lpstr>
      <vt:lpstr>PowerPoint Presentation</vt:lpstr>
      <vt:lpstr>Administrivia</vt:lpstr>
      <vt:lpstr>Administrivia</vt:lpstr>
      <vt:lpstr>Collaboration, Late, Re-grading Policies</vt:lpstr>
      <vt:lpstr>Example: Sample Code (Simple)</vt:lpstr>
      <vt:lpstr>Example: : Sample Code (Simple)</vt:lpstr>
      <vt:lpstr>MIPS instruction formats</vt:lpstr>
      <vt:lpstr>MIPS Instruction Types</vt:lpstr>
      <vt:lpstr>Time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Pipelining Recap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32</cp:revision>
  <dcterms:created xsi:type="dcterms:W3CDTF">2012-11-28T14:27:55Z</dcterms:created>
  <dcterms:modified xsi:type="dcterms:W3CDTF">2013-02-14T00:57:08Z</dcterms:modified>
</cp:coreProperties>
</file>