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1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2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notesSlides/notesSlide3.xml" ContentType="application/vnd.openxmlformats-officedocument.presentationml.notesSlide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notesSlides/notesSlide4.xml" ContentType="application/vnd.openxmlformats-officedocument.presentationml.notesSlide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notesSlides/notesSlide5.xml" ContentType="application/vnd.openxmlformats-officedocument.presentationml.notesSlide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notesSlides/notesSlide6.xml" ContentType="application/vnd.openxmlformats-officedocument.presentationml.notesSlide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notesSlides/notesSlide7.xml" ContentType="application/vnd.openxmlformats-officedocument.presentationml.notesSlide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notesSlides/notesSlide8.xml" ContentType="application/vnd.openxmlformats-officedocument.presentationml.notesSlide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notesSlides/notesSlide9.xml" ContentType="application/vnd.openxmlformats-officedocument.presentationml.notesSlide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notesSlides/notesSlide10.xml" ContentType="application/vnd.openxmlformats-officedocument.presentationml.notesSlide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notesSlides/notesSlide11.xml" ContentType="application/vnd.openxmlformats-officedocument.presentationml.notesSlide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notesSlides/notesSlide12.xml" ContentType="application/vnd.openxmlformats-officedocument.presentationml.notesSlide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notesSlides/notesSlide13.xml" ContentType="application/vnd.openxmlformats-officedocument.presentationml.notesSlide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notesSlides/notesSlide14.xml" ContentType="application/vnd.openxmlformats-officedocument.presentationml.notesSlide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notesSlides/notesSlide15.xml" ContentType="application/vnd.openxmlformats-officedocument.presentationml.notesSlide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notesSlides/notesSlide16.xml" ContentType="application/vnd.openxmlformats-officedocument.presentationml.notesSlide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notesSlides/notesSlide17.xml" ContentType="application/vnd.openxmlformats-officedocument.presentationml.notesSlide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notesSlides/notesSlide18.xml" ContentType="application/vnd.openxmlformats-officedocument.presentationml.notesSlide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notesSlides/notesSlide19.xml" ContentType="application/vnd.openxmlformats-officedocument.presentationml.notesSlide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notesSlides/notesSlide20.xml" ContentType="application/vnd.openxmlformats-officedocument.presentationml.notesSlide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notesSlides/notesSlide21.xml" ContentType="application/vnd.openxmlformats-officedocument.presentationml.notesSlide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notesSlides/notesSlide22.xml" ContentType="application/vnd.openxmlformats-officedocument.presentationml.notesSlide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notesSlides/notesSlide23.xml" ContentType="application/vnd.openxmlformats-officedocument.presentationml.notesSlide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notesSlides/notesSlide24.xml" ContentType="application/vnd.openxmlformats-officedocument.presentationml.notesSlide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notesSlides/notesSlide25.xml" ContentType="application/vnd.openxmlformats-officedocument.presentationml.notesSlide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notesSlides/notesSlide26.xml" ContentType="application/vnd.openxmlformats-officedocument.presentationml.notesSlide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notesSlides/notesSlide27.xml" ContentType="application/vnd.openxmlformats-officedocument.presentationml.notesSlide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notesSlides/notesSlide28.xml" ContentType="application/vnd.openxmlformats-officedocument.presentationml.notesSlide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notesSlides/notesSlide29.xml" ContentType="application/vnd.openxmlformats-officedocument.presentationml.notesSlide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notesSlides/notesSlide30.xml" ContentType="application/vnd.openxmlformats-officedocument.presentationml.notesSlide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notesSlides/notesSlide31.xml" ContentType="application/vnd.openxmlformats-officedocument.presentationml.notesSlide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notesSlides/notesSlide32.xml" ContentType="application/vnd.openxmlformats-officedocument.presentationml.notesSlide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notesSlides/notesSlide33.xml" ContentType="application/vnd.openxmlformats-officedocument.presentationml.notesSlide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317" r:id="rId27"/>
    <p:sldId id="280" r:id="rId28"/>
    <p:sldId id="281" r:id="rId29"/>
    <p:sldId id="282" r:id="rId30"/>
    <p:sldId id="283" r:id="rId31"/>
    <p:sldId id="284" r:id="rId32"/>
    <p:sldId id="285" r:id="rId33"/>
    <p:sldId id="316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315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8E1A5-6302-4AC7-9DDF-6B3082957F90}" type="datetimeFigureOut">
              <a:rPr lang="en-US" smtClean="0"/>
              <a:t>2/16/2013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EA877-1BDA-418B-9FBF-1E43EB5AB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87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00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07" tIns="45703" rIns="91407" bIns="4570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9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2" tIns="45711" rIns="91422" bIns="45711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1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6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53" tIns="44927" rIns="89853" bIns="4492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0024" y="675822"/>
            <a:ext cx="4530328" cy="345167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6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53" tIns="44927" rIns="89853" bIns="44927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Early decode: decode all </a:t>
            </a:r>
            <a:r>
              <a:rPr lang="en-US" dirty="0" err="1"/>
              <a:t>instr</a:t>
            </a:r>
            <a:r>
              <a:rPr lang="en-US" dirty="0"/>
              <a:t> in ID, pass control signals to later stages</a:t>
            </a:r>
          </a:p>
          <a:p>
            <a:pPr>
              <a:lnSpc>
                <a:spcPct val="90000"/>
              </a:lnSpc>
            </a:pPr>
            <a:r>
              <a:rPr lang="en-US" dirty="0"/>
              <a:t>Late decode: decode some </a:t>
            </a:r>
            <a:r>
              <a:rPr lang="en-US" dirty="0" err="1"/>
              <a:t>instr</a:t>
            </a:r>
            <a:r>
              <a:rPr lang="en-US" dirty="0"/>
              <a:t> in ID, pass </a:t>
            </a:r>
            <a:r>
              <a:rPr lang="en-US" dirty="0" err="1"/>
              <a:t>instr</a:t>
            </a:r>
            <a:r>
              <a:rPr lang="en-US" dirty="0"/>
              <a:t> so each stage computes its own control signals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646E2-2989-480D-ACD3-F2A28938444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Early decode: decode all </a:t>
            </a:r>
            <a:r>
              <a:rPr lang="en-US" dirty="0" err="1"/>
              <a:t>instr</a:t>
            </a:r>
            <a:r>
              <a:rPr lang="en-US" dirty="0"/>
              <a:t> in ID, pass control signals to later stages</a:t>
            </a:r>
          </a:p>
          <a:p>
            <a:pPr>
              <a:lnSpc>
                <a:spcPct val="90000"/>
              </a:lnSpc>
            </a:pPr>
            <a:r>
              <a:rPr lang="en-US" dirty="0"/>
              <a:t>Late decode: decode some </a:t>
            </a:r>
            <a:r>
              <a:rPr lang="en-US" dirty="0" err="1"/>
              <a:t>instr</a:t>
            </a:r>
            <a:r>
              <a:rPr lang="en-US" dirty="0"/>
              <a:t> in ID, pass </a:t>
            </a:r>
            <a:r>
              <a:rPr lang="en-US" dirty="0" err="1"/>
              <a:t>instr</a:t>
            </a:r>
            <a:r>
              <a:rPr lang="en-US" dirty="0"/>
              <a:t> so each stage computes its own control signals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646E2-2989-480D-ACD3-F2A28938444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0024" y="675822"/>
            <a:ext cx="4530328" cy="345167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6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53" tIns="44927" rIns="89853" bIns="44927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0024" y="675822"/>
            <a:ext cx="4530328" cy="345167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6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53" tIns="44927" rIns="89853" bIns="44927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0024" y="675822"/>
            <a:ext cx="4530328" cy="345167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6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53" tIns="44927" rIns="89853" bIns="44927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6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53" tIns="44927" rIns="89853" bIns="4492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6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53" tIns="44927" rIns="89853" bIns="4492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8719" y="686405"/>
            <a:ext cx="4500563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0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3" y="4343714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4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8716" y="687989"/>
            <a:ext cx="4559011" cy="342900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5293" y="4343704"/>
            <a:ext cx="5024438" cy="411087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395" tIns="45198" rIns="90395" bIns="45198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0024" y="675822"/>
            <a:ext cx="4530328" cy="345167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6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53" tIns="44927" rIns="89853" bIns="44927"/>
          <a:lstStyle/>
          <a:p>
            <a:r>
              <a:rPr lang="en-US" dirty="0" smtClean="0"/>
              <a:t>CPI = 1</a:t>
            </a:r>
            <a:r>
              <a:rPr lang="en-US" baseline="0" dirty="0" smtClean="0"/>
              <a:t> (inverse </a:t>
            </a:r>
            <a:r>
              <a:rPr lang="en-US" baseline="0" smtClean="0"/>
              <a:t>of throughput)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3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6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53" tIns="44927" rIns="89853" bIns="4492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5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6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53" tIns="44927" rIns="89853" bIns="4492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7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6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53" tIns="44927" rIns="89853" bIns="4492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0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6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53" tIns="44927" rIns="89853" bIns="4492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2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6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53" tIns="44927" rIns="89853" bIns="44927"/>
          <a:lstStyle/>
          <a:p>
            <a:r>
              <a:rPr lang="en-US"/>
              <a:t>0x 00 0111</a:t>
            </a:r>
          </a:p>
          <a:p>
            <a:r>
              <a:rPr lang="en-US"/>
              <a:t>0x 10 0010</a:t>
            </a:r>
          </a:p>
          <a:p>
            <a:r>
              <a:rPr lang="en-US"/>
              <a:t>And = 10</a:t>
            </a:r>
          </a:p>
          <a:p>
            <a:r>
              <a:rPr lang="en-US"/>
              <a:t>Nand = 11111 1101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4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6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53" tIns="44927" rIns="89853" bIns="4492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6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53" tIns="44927" rIns="89853" bIns="4492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8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6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53" tIns="44927" rIns="89853" bIns="4492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0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3" y="4343714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0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6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53" tIns="44927" rIns="89853" bIns="4492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2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6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53" tIns="44927" rIns="89853" bIns="4492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4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6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53" tIns="44927" rIns="89853" bIns="4492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845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5742" y="686405"/>
            <a:ext cx="4502051" cy="34305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84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816" y="4343713"/>
            <a:ext cx="5023703" cy="411073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393" tIns="45196" rIns="90393" bIns="45196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0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3" y="4343714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36947" indent="-336947" defTabSz="898526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Throughput: 1 task / cycle</a:t>
            </a:r>
          </a:p>
          <a:p>
            <a:pPr marL="336947" indent="-336947" defTabSz="898526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Delay: 4 cycles / task</a:t>
            </a:r>
          </a:p>
          <a:p>
            <a:pPr marL="336947" indent="-336947" defTabSz="898526">
              <a:spcBef>
                <a:spcPct val="20000"/>
              </a:spcBef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Parallelism: 4 concurrent tasks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00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07" tIns="45703" rIns="91407" bIns="4570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00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07" tIns="45703" rIns="91407" bIns="45703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512" y="677334"/>
            <a:ext cx="4528839" cy="34501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7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6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38" tIns="44920" rIns="89838" bIns="44920"/>
          <a:lstStyle/>
          <a:p>
            <a:r>
              <a:rPr lang="en-US"/>
              <a:t>This is simpler than the MIPS, but we’re using it to get the concepts across – everything you see here applies to MIPS, but we have to deal w/ fewer bits in these examples (that’s why I like them)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6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53" tIns="44927" rIns="89853" bIns="44927"/>
          <a:lstStyle/>
          <a:p>
            <a:r>
              <a:rPr lang="en-US" dirty="0" smtClean="0"/>
              <a:t>CPI = 1</a:t>
            </a:r>
            <a:r>
              <a:rPr lang="en-US" baseline="0" dirty="0" smtClean="0"/>
              <a:t> (inverse </a:t>
            </a:r>
            <a:r>
              <a:rPr lang="en-US" baseline="0" smtClean="0"/>
              <a:t>of throughput)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512" y="677334"/>
            <a:ext cx="4528839" cy="34501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9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6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38" tIns="44920" rIns="89838" bIns="44920"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2057400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CS 3410, Spring 2013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63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76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274638"/>
            <a:ext cx="9906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8"/>
            <a:ext cx="7620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924800" y="228600"/>
            <a:ext cx="0" cy="594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464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Hakim </a:t>
            </a:r>
            <a:r>
              <a:rPr lang="en-US" sz="2700" b="1" dirty="0" err="1" smtClean="0">
                <a:solidFill>
                  <a:srgbClr val="898989"/>
                </a:solidFill>
              </a:rPr>
              <a:t>Weatherspoon</a:t>
            </a:r>
            <a:endParaRPr lang="en-US" sz="2700" b="1" dirty="0" smtClean="0">
              <a:solidFill>
                <a:srgbClr val="898989"/>
              </a:solidFill>
            </a:endParaRP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CS 3410, Spring 2012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Cornell University</a:t>
            </a:r>
            <a:endParaRPr lang="en-US" sz="2700" dirty="0">
              <a:solidFill>
                <a:srgbClr val="898989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2/16/2013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9648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1000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686800" cy="5943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2/16/2013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000" y="381000"/>
            <a:ext cx="8394700" cy="2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15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2/16/2013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16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1000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533400"/>
            <a:ext cx="42672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33400"/>
            <a:ext cx="42672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2/16/2013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000" y="381000"/>
            <a:ext cx="8394700" cy="2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08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6400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579438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295400"/>
            <a:ext cx="4268788" cy="5181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579438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295400"/>
            <a:ext cx="4346575" cy="5181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2/16/2013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000" y="381000"/>
            <a:ext cx="8394700" cy="2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38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6400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2/16/2013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000" y="381000"/>
            <a:ext cx="8394700" cy="2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32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2/16/2013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182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2/16/2013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0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420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2/16/2013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80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1000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609600"/>
            <a:ext cx="8686800" cy="58674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2/16/2013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000" y="381000"/>
            <a:ext cx="8394700" cy="2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17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2/16/2013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7815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2/16/2013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549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4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267200" cy="5440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343400" cy="5440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069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600"/>
            <a:ext cx="4268788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685800"/>
            <a:ext cx="43465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71600"/>
            <a:ext cx="4346575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304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16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9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4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0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1F04E-0558-49D7-83D7-0EA3FDD97FD3}" type="datetimeFigureOut">
              <a:rPr lang="en-US" smtClean="0"/>
              <a:t>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85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6868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2/16/2013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5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85.xml"/><Relationship Id="rId13" Type="http://schemas.openxmlformats.org/officeDocument/2006/relationships/tags" Target="../tags/tag190.xml"/><Relationship Id="rId18" Type="http://schemas.openxmlformats.org/officeDocument/2006/relationships/image" Target="../media/image4.png"/><Relationship Id="rId3" Type="http://schemas.openxmlformats.org/officeDocument/2006/relationships/tags" Target="../tags/tag180.xml"/><Relationship Id="rId7" Type="http://schemas.openxmlformats.org/officeDocument/2006/relationships/tags" Target="../tags/tag184.xml"/><Relationship Id="rId12" Type="http://schemas.openxmlformats.org/officeDocument/2006/relationships/tags" Target="../tags/tag189.xml"/><Relationship Id="rId17" Type="http://schemas.openxmlformats.org/officeDocument/2006/relationships/image" Target="../media/image3.png"/><Relationship Id="rId2" Type="http://schemas.openxmlformats.org/officeDocument/2006/relationships/tags" Target="../tags/tag179.xml"/><Relationship Id="rId16" Type="http://schemas.openxmlformats.org/officeDocument/2006/relationships/image" Target="../media/image6.png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11" Type="http://schemas.openxmlformats.org/officeDocument/2006/relationships/tags" Target="../tags/tag188.xml"/><Relationship Id="rId5" Type="http://schemas.openxmlformats.org/officeDocument/2006/relationships/tags" Target="../tags/tag182.xml"/><Relationship Id="rId15" Type="http://schemas.openxmlformats.org/officeDocument/2006/relationships/image" Target="../media/image5.png"/><Relationship Id="rId10" Type="http://schemas.openxmlformats.org/officeDocument/2006/relationships/tags" Target="../tags/tag187.xml"/><Relationship Id="rId4" Type="http://schemas.openxmlformats.org/officeDocument/2006/relationships/tags" Target="../tags/tag181.xml"/><Relationship Id="rId9" Type="http://schemas.openxmlformats.org/officeDocument/2006/relationships/tags" Target="../tags/tag186.xml"/><Relationship Id="rId1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203.xml"/><Relationship Id="rId18" Type="http://schemas.openxmlformats.org/officeDocument/2006/relationships/tags" Target="../tags/tag208.xml"/><Relationship Id="rId26" Type="http://schemas.openxmlformats.org/officeDocument/2006/relationships/tags" Target="../tags/tag216.xml"/><Relationship Id="rId39" Type="http://schemas.openxmlformats.org/officeDocument/2006/relationships/tags" Target="../tags/tag229.xml"/><Relationship Id="rId21" Type="http://schemas.openxmlformats.org/officeDocument/2006/relationships/tags" Target="../tags/tag211.xml"/><Relationship Id="rId34" Type="http://schemas.openxmlformats.org/officeDocument/2006/relationships/tags" Target="../tags/tag224.xml"/><Relationship Id="rId42" Type="http://schemas.openxmlformats.org/officeDocument/2006/relationships/tags" Target="../tags/tag232.xml"/><Relationship Id="rId47" Type="http://schemas.openxmlformats.org/officeDocument/2006/relationships/tags" Target="../tags/tag237.xml"/><Relationship Id="rId50" Type="http://schemas.openxmlformats.org/officeDocument/2006/relationships/tags" Target="../tags/tag240.xml"/><Relationship Id="rId55" Type="http://schemas.openxmlformats.org/officeDocument/2006/relationships/tags" Target="../tags/tag245.xml"/><Relationship Id="rId7" Type="http://schemas.openxmlformats.org/officeDocument/2006/relationships/tags" Target="../tags/tag197.xml"/><Relationship Id="rId12" Type="http://schemas.openxmlformats.org/officeDocument/2006/relationships/tags" Target="../tags/tag202.xml"/><Relationship Id="rId17" Type="http://schemas.openxmlformats.org/officeDocument/2006/relationships/tags" Target="../tags/tag207.xml"/><Relationship Id="rId25" Type="http://schemas.openxmlformats.org/officeDocument/2006/relationships/tags" Target="../tags/tag215.xml"/><Relationship Id="rId33" Type="http://schemas.openxmlformats.org/officeDocument/2006/relationships/tags" Target="../tags/tag223.xml"/><Relationship Id="rId38" Type="http://schemas.openxmlformats.org/officeDocument/2006/relationships/tags" Target="../tags/tag228.xml"/><Relationship Id="rId46" Type="http://schemas.openxmlformats.org/officeDocument/2006/relationships/tags" Target="../tags/tag236.xml"/><Relationship Id="rId59" Type="http://schemas.openxmlformats.org/officeDocument/2006/relationships/image" Target="../media/image3.png"/><Relationship Id="rId2" Type="http://schemas.openxmlformats.org/officeDocument/2006/relationships/tags" Target="../tags/tag192.xml"/><Relationship Id="rId16" Type="http://schemas.openxmlformats.org/officeDocument/2006/relationships/tags" Target="../tags/tag206.xml"/><Relationship Id="rId20" Type="http://schemas.openxmlformats.org/officeDocument/2006/relationships/tags" Target="../tags/tag210.xml"/><Relationship Id="rId29" Type="http://schemas.openxmlformats.org/officeDocument/2006/relationships/tags" Target="../tags/tag219.xml"/><Relationship Id="rId41" Type="http://schemas.openxmlformats.org/officeDocument/2006/relationships/tags" Target="../tags/tag231.xml"/><Relationship Id="rId54" Type="http://schemas.openxmlformats.org/officeDocument/2006/relationships/tags" Target="../tags/tag244.xml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1" Type="http://schemas.openxmlformats.org/officeDocument/2006/relationships/tags" Target="../tags/tag201.xml"/><Relationship Id="rId24" Type="http://schemas.openxmlformats.org/officeDocument/2006/relationships/tags" Target="../tags/tag214.xml"/><Relationship Id="rId32" Type="http://schemas.openxmlformats.org/officeDocument/2006/relationships/tags" Target="../tags/tag222.xml"/><Relationship Id="rId37" Type="http://schemas.openxmlformats.org/officeDocument/2006/relationships/tags" Target="../tags/tag227.xml"/><Relationship Id="rId40" Type="http://schemas.openxmlformats.org/officeDocument/2006/relationships/tags" Target="../tags/tag230.xml"/><Relationship Id="rId45" Type="http://schemas.openxmlformats.org/officeDocument/2006/relationships/tags" Target="../tags/tag235.xml"/><Relationship Id="rId53" Type="http://schemas.openxmlformats.org/officeDocument/2006/relationships/tags" Target="../tags/tag243.xml"/><Relationship Id="rId58" Type="http://schemas.openxmlformats.org/officeDocument/2006/relationships/image" Target="../media/image6.png"/><Relationship Id="rId5" Type="http://schemas.openxmlformats.org/officeDocument/2006/relationships/tags" Target="../tags/tag195.xml"/><Relationship Id="rId15" Type="http://schemas.openxmlformats.org/officeDocument/2006/relationships/tags" Target="../tags/tag205.xml"/><Relationship Id="rId23" Type="http://schemas.openxmlformats.org/officeDocument/2006/relationships/tags" Target="../tags/tag213.xml"/><Relationship Id="rId28" Type="http://schemas.openxmlformats.org/officeDocument/2006/relationships/tags" Target="../tags/tag218.xml"/><Relationship Id="rId36" Type="http://schemas.openxmlformats.org/officeDocument/2006/relationships/tags" Target="../tags/tag226.xml"/><Relationship Id="rId49" Type="http://schemas.openxmlformats.org/officeDocument/2006/relationships/tags" Target="../tags/tag239.xml"/><Relationship Id="rId57" Type="http://schemas.openxmlformats.org/officeDocument/2006/relationships/image" Target="../media/image5.png"/><Relationship Id="rId10" Type="http://schemas.openxmlformats.org/officeDocument/2006/relationships/tags" Target="../tags/tag200.xml"/><Relationship Id="rId19" Type="http://schemas.openxmlformats.org/officeDocument/2006/relationships/tags" Target="../tags/tag209.xml"/><Relationship Id="rId31" Type="http://schemas.openxmlformats.org/officeDocument/2006/relationships/tags" Target="../tags/tag221.xml"/><Relationship Id="rId44" Type="http://schemas.openxmlformats.org/officeDocument/2006/relationships/tags" Target="../tags/tag234.xml"/><Relationship Id="rId52" Type="http://schemas.openxmlformats.org/officeDocument/2006/relationships/tags" Target="../tags/tag242.xml"/><Relationship Id="rId60" Type="http://schemas.openxmlformats.org/officeDocument/2006/relationships/image" Target="../media/image4.png"/><Relationship Id="rId4" Type="http://schemas.openxmlformats.org/officeDocument/2006/relationships/tags" Target="../tags/tag194.xml"/><Relationship Id="rId9" Type="http://schemas.openxmlformats.org/officeDocument/2006/relationships/tags" Target="../tags/tag199.xml"/><Relationship Id="rId14" Type="http://schemas.openxmlformats.org/officeDocument/2006/relationships/tags" Target="../tags/tag204.xml"/><Relationship Id="rId22" Type="http://schemas.openxmlformats.org/officeDocument/2006/relationships/tags" Target="../tags/tag212.xml"/><Relationship Id="rId27" Type="http://schemas.openxmlformats.org/officeDocument/2006/relationships/tags" Target="../tags/tag217.xml"/><Relationship Id="rId30" Type="http://schemas.openxmlformats.org/officeDocument/2006/relationships/tags" Target="../tags/tag220.xml"/><Relationship Id="rId35" Type="http://schemas.openxmlformats.org/officeDocument/2006/relationships/tags" Target="../tags/tag225.xml"/><Relationship Id="rId43" Type="http://schemas.openxmlformats.org/officeDocument/2006/relationships/tags" Target="../tags/tag233.xml"/><Relationship Id="rId48" Type="http://schemas.openxmlformats.org/officeDocument/2006/relationships/tags" Target="../tags/tag238.xml"/><Relationship Id="rId56" Type="http://schemas.openxmlformats.org/officeDocument/2006/relationships/slideLayout" Target="../slideLayouts/slideLayout2.xml"/><Relationship Id="rId8" Type="http://schemas.openxmlformats.org/officeDocument/2006/relationships/tags" Target="../tags/tag198.xml"/><Relationship Id="rId51" Type="http://schemas.openxmlformats.org/officeDocument/2006/relationships/tags" Target="../tags/tag241.xml"/><Relationship Id="rId3" Type="http://schemas.openxmlformats.org/officeDocument/2006/relationships/tags" Target="../tags/tag193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258.xml"/><Relationship Id="rId18" Type="http://schemas.openxmlformats.org/officeDocument/2006/relationships/tags" Target="../tags/tag263.xml"/><Relationship Id="rId26" Type="http://schemas.openxmlformats.org/officeDocument/2006/relationships/tags" Target="../tags/tag271.xml"/><Relationship Id="rId39" Type="http://schemas.openxmlformats.org/officeDocument/2006/relationships/tags" Target="../tags/tag284.xml"/><Relationship Id="rId21" Type="http://schemas.openxmlformats.org/officeDocument/2006/relationships/tags" Target="../tags/tag266.xml"/><Relationship Id="rId34" Type="http://schemas.openxmlformats.org/officeDocument/2006/relationships/tags" Target="../tags/tag279.xml"/><Relationship Id="rId42" Type="http://schemas.openxmlformats.org/officeDocument/2006/relationships/tags" Target="../tags/tag287.xml"/><Relationship Id="rId47" Type="http://schemas.openxmlformats.org/officeDocument/2006/relationships/tags" Target="../tags/tag292.xml"/><Relationship Id="rId50" Type="http://schemas.openxmlformats.org/officeDocument/2006/relationships/tags" Target="../tags/tag295.xml"/><Relationship Id="rId55" Type="http://schemas.openxmlformats.org/officeDocument/2006/relationships/tags" Target="../tags/tag300.xml"/><Relationship Id="rId63" Type="http://schemas.openxmlformats.org/officeDocument/2006/relationships/tags" Target="../tags/tag308.xml"/><Relationship Id="rId68" Type="http://schemas.openxmlformats.org/officeDocument/2006/relationships/tags" Target="../tags/tag313.xml"/><Relationship Id="rId76" Type="http://schemas.openxmlformats.org/officeDocument/2006/relationships/image" Target="../media/image5.png"/><Relationship Id="rId7" Type="http://schemas.openxmlformats.org/officeDocument/2006/relationships/tags" Target="../tags/tag252.xml"/><Relationship Id="rId71" Type="http://schemas.openxmlformats.org/officeDocument/2006/relationships/tags" Target="../tags/tag316.xml"/><Relationship Id="rId2" Type="http://schemas.openxmlformats.org/officeDocument/2006/relationships/tags" Target="../tags/tag247.xml"/><Relationship Id="rId16" Type="http://schemas.openxmlformats.org/officeDocument/2006/relationships/tags" Target="../tags/tag261.xml"/><Relationship Id="rId29" Type="http://schemas.openxmlformats.org/officeDocument/2006/relationships/tags" Target="../tags/tag274.xml"/><Relationship Id="rId11" Type="http://schemas.openxmlformats.org/officeDocument/2006/relationships/tags" Target="../tags/tag256.xml"/><Relationship Id="rId24" Type="http://schemas.openxmlformats.org/officeDocument/2006/relationships/tags" Target="../tags/tag269.xml"/><Relationship Id="rId32" Type="http://schemas.openxmlformats.org/officeDocument/2006/relationships/tags" Target="../tags/tag277.xml"/><Relationship Id="rId37" Type="http://schemas.openxmlformats.org/officeDocument/2006/relationships/tags" Target="../tags/tag282.xml"/><Relationship Id="rId40" Type="http://schemas.openxmlformats.org/officeDocument/2006/relationships/tags" Target="../tags/tag285.xml"/><Relationship Id="rId45" Type="http://schemas.openxmlformats.org/officeDocument/2006/relationships/tags" Target="../tags/tag290.xml"/><Relationship Id="rId53" Type="http://schemas.openxmlformats.org/officeDocument/2006/relationships/tags" Target="../tags/tag298.xml"/><Relationship Id="rId58" Type="http://schemas.openxmlformats.org/officeDocument/2006/relationships/tags" Target="../tags/tag303.xml"/><Relationship Id="rId66" Type="http://schemas.openxmlformats.org/officeDocument/2006/relationships/tags" Target="../tags/tag311.xml"/><Relationship Id="rId74" Type="http://schemas.openxmlformats.org/officeDocument/2006/relationships/slideLayout" Target="../slideLayouts/slideLayout2.xml"/><Relationship Id="rId79" Type="http://schemas.openxmlformats.org/officeDocument/2006/relationships/image" Target="../media/image4.png"/><Relationship Id="rId5" Type="http://schemas.openxmlformats.org/officeDocument/2006/relationships/tags" Target="../tags/tag250.xml"/><Relationship Id="rId61" Type="http://schemas.openxmlformats.org/officeDocument/2006/relationships/tags" Target="../tags/tag306.xml"/><Relationship Id="rId10" Type="http://schemas.openxmlformats.org/officeDocument/2006/relationships/tags" Target="../tags/tag255.xml"/><Relationship Id="rId19" Type="http://schemas.openxmlformats.org/officeDocument/2006/relationships/tags" Target="../tags/tag264.xml"/><Relationship Id="rId31" Type="http://schemas.openxmlformats.org/officeDocument/2006/relationships/tags" Target="../tags/tag276.xml"/><Relationship Id="rId44" Type="http://schemas.openxmlformats.org/officeDocument/2006/relationships/tags" Target="../tags/tag289.xml"/><Relationship Id="rId52" Type="http://schemas.openxmlformats.org/officeDocument/2006/relationships/tags" Target="../tags/tag297.xml"/><Relationship Id="rId60" Type="http://schemas.openxmlformats.org/officeDocument/2006/relationships/tags" Target="../tags/tag305.xml"/><Relationship Id="rId65" Type="http://schemas.openxmlformats.org/officeDocument/2006/relationships/tags" Target="../tags/tag310.xml"/><Relationship Id="rId73" Type="http://schemas.openxmlformats.org/officeDocument/2006/relationships/tags" Target="../tags/tag318.xml"/><Relationship Id="rId78" Type="http://schemas.openxmlformats.org/officeDocument/2006/relationships/image" Target="../media/image3.png"/><Relationship Id="rId4" Type="http://schemas.openxmlformats.org/officeDocument/2006/relationships/tags" Target="../tags/tag249.xml"/><Relationship Id="rId9" Type="http://schemas.openxmlformats.org/officeDocument/2006/relationships/tags" Target="../tags/tag254.xml"/><Relationship Id="rId14" Type="http://schemas.openxmlformats.org/officeDocument/2006/relationships/tags" Target="../tags/tag259.xml"/><Relationship Id="rId22" Type="http://schemas.openxmlformats.org/officeDocument/2006/relationships/tags" Target="../tags/tag267.xml"/><Relationship Id="rId27" Type="http://schemas.openxmlformats.org/officeDocument/2006/relationships/tags" Target="../tags/tag272.xml"/><Relationship Id="rId30" Type="http://schemas.openxmlformats.org/officeDocument/2006/relationships/tags" Target="../tags/tag275.xml"/><Relationship Id="rId35" Type="http://schemas.openxmlformats.org/officeDocument/2006/relationships/tags" Target="../tags/tag280.xml"/><Relationship Id="rId43" Type="http://schemas.openxmlformats.org/officeDocument/2006/relationships/tags" Target="../tags/tag288.xml"/><Relationship Id="rId48" Type="http://schemas.openxmlformats.org/officeDocument/2006/relationships/tags" Target="../tags/tag293.xml"/><Relationship Id="rId56" Type="http://schemas.openxmlformats.org/officeDocument/2006/relationships/tags" Target="../tags/tag301.xml"/><Relationship Id="rId64" Type="http://schemas.openxmlformats.org/officeDocument/2006/relationships/tags" Target="../tags/tag309.xml"/><Relationship Id="rId69" Type="http://schemas.openxmlformats.org/officeDocument/2006/relationships/tags" Target="../tags/tag314.xml"/><Relationship Id="rId77" Type="http://schemas.openxmlformats.org/officeDocument/2006/relationships/image" Target="../media/image6.png"/><Relationship Id="rId8" Type="http://schemas.openxmlformats.org/officeDocument/2006/relationships/tags" Target="../tags/tag253.xml"/><Relationship Id="rId51" Type="http://schemas.openxmlformats.org/officeDocument/2006/relationships/tags" Target="../tags/tag296.xml"/><Relationship Id="rId72" Type="http://schemas.openxmlformats.org/officeDocument/2006/relationships/tags" Target="../tags/tag317.xml"/><Relationship Id="rId3" Type="http://schemas.openxmlformats.org/officeDocument/2006/relationships/tags" Target="../tags/tag248.xml"/><Relationship Id="rId12" Type="http://schemas.openxmlformats.org/officeDocument/2006/relationships/tags" Target="../tags/tag257.xml"/><Relationship Id="rId17" Type="http://schemas.openxmlformats.org/officeDocument/2006/relationships/tags" Target="../tags/tag262.xml"/><Relationship Id="rId25" Type="http://schemas.openxmlformats.org/officeDocument/2006/relationships/tags" Target="../tags/tag270.xml"/><Relationship Id="rId33" Type="http://schemas.openxmlformats.org/officeDocument/2006/relationships/tags" Target="../tags/tag278.xml"/><Relationship Id="rId38" Type="http://schemas.openxmlformats.org/officeDocument/2006/relationships/tags" Target="../tags/tag283.xml"/><Relationship Id="rId46" Type="http://schemas.openxmlformats.org/officeDocument/2006/relationships/tags" Target="../tags/tag291.xml"/><Relationship Id="rId59" Type="http://schemas.openxmlformats.org/officeDocument/2006/relationships/tags" Target="../tags/tag304.xml"/><Relationship Id="rId67" Type="http://schemas.openxmlformats.org/officeDocument/2006/relationships/tags" Target="../tags/tag312.xml"/><Relationship Id="rId20" Type="http://schemas.openxmlformats.org/officeDocument/2006/relationships/tags" Target="../tags/tag265.xml"/><Relationship Id="rId41" Type="http://schemas.openxmlformats.org/officeDocument/2006/relationships/tags" Target="../tags/tag286.xml"/><Relationship Id="rId54" Type="http://schemas.openxmlformats.org/officeDocument/2006/relationships/tags" Target="../tags/tag299.xml"/><Relationship Id="rId62" Type="http://schemas.openxmlformats.org/officeDocument/2006/relationships/tags" Target="../tags/tag307.xml"/><Relationship Id="rId70" Type="http://schemas.openxmlformats.org/officeDocument/2006/relationships/tags" Target="../tags/tag315.xml"/><Relationship Id="rId75" Type="http://schemas.openxmlformats.org/officeDocument/2006/relationships/notesSlide" Target="../notesSlides/notesSlide3.xml"/><Relationship Id="rId1" Type="http://schemas.openxmlformats.org/officeDocument/2006/relationships/tags" Target="../tags/tag246.xml"/><Relationship Id="rId6" Type="http://schemas.openxmlformats.org/officeDocument/2006/relationships/tags" Target="../tags/tag251.xml"/><Relationship Id="rId15" Type="http://schemas.openxmlformats.org/officeDocument/2006/relationships/tags" Target="../tags/tag260.xml"/><Relationship Id="rId23" Type="http://schemas.openxmlformats.org/officeDocument/2006/relationships/tags" Target="../tags/tag268.xml"/><Relationship Id="rId28" Type="http://schemas.openxmlformats.org/officeDocument/2006/relationships/tags" Target="../tags/tag273.xml"/><Relationship Id="rId36" Type="http://schemas.openxmlformats.org/officeDocument/2006/relationships/tags" Target="../tags/tag281.xml"/><Relationship Id="rId49" Type="http://schemas.openxmlformats.org/officeDocument/2006/relationships/tags" Target="../tags/tag294.xml"/><Relationship Id="rId57" Type="http://schemas.openxmlformats.org/officeDocument/2006/relationships/tags" Target="../tags/tag302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344.xml"/><Relationship Id="rId21" Type="http://schemas.openxmlformats.org/officeDocument/2006/relationships/tags" Target="../tags/tag339.xml"/><Relationship Id="rId42" Type="http://schemas.openxmlformats.org/officeDocument/2006/relationships/tags" Target="../tags/tag360.xml"/><Relationship Id="rId47" Type="http://schemas.openxmlformats.org/officeDocument/2006/relationships/tags" Target="../tags/tag365.xml"/><Relationship Id="rId63" Type="http://schemas.openxmlformats.org/officeDocument/2006/relationships/tags" Target="../tags/tag381.xml"/><Relationship Id="rId68" Type="http://schemas.openxmlformats.org/officeDocument/2006/relationships/tags" Target="../tags/tag386.xml"/><Relationship Id="rId84" Type="http://schemas.openxmlformats.org/officeDocument/2006/relationships/tags" Target="../tags/tag402.xml"/><Relationship Id="rId89" Type="http://schemas.openxmlformats.org/officeDocument/2006/relationships/tags" Target="../tags/tag407.xml"/><Relationship Id="rId112" Type="http://schemas.openxmlformats.org/officeDocument/2006/relationships/image" Target="../media/image3.png"/><Relationship Id="rId2" Type="http://schemas.openxmlformats.org/officeDocument/2006/relationships/tags" Target="../tags/tag320.xml"/><Relationship Id="rId16" Type="http://schemas.openxmlformats.org/officeDocument/2006/relationships/tags" Target="../tags/tag334.xml"/><Relationship Id="rId29" Type="http://schemas.openxmlformats.org/officeDocument/2006/relationships/tags" Target="../tags/tag347.xml"/><Relationship Id="rId107" Type="http://schemas.openxmlformats.org/officeDocument/2006/relationships/tags" Target="../tags/tag425.xml"/><Relationship Id="rId11" Type="http://schemas.openxmlformats.org/officeDocument/2006/relationships/tags" Target="../tags/tag329.xml"/><Relationship Id="rId24" Type="http://schemas.openxmlformats.org/officeDocument/2006/relationships/tags" Target="../tags/tag342.xml"/><Relationship Id="rId32" Type="http://schemas.openxmlformats.org/officeDocument/2006/relationships/tags" Target="../tags/tag350.xml"/><Relationship Id="rId37" Type="http://schemas.openxmlformats.org/officeDocument/2006/relationships/tags" Target="../tags/tag355.xml"/><Relationship Id="rId40" Type="http://schemas.openxmlformats.org/officeDocument/2006/relationships/tags" Target="../tags/tag358.xml"/><Relationship Id="rId45" Type="http://schemas.openxmlformats.org/officeDocument/2006/relationships/tags" Target="../tags/tag363.xml"/><Relationship Id="rId53" Type="http://schemas.openxmlformats.org/officeDocument/2006/relationships/tags" Target="../tags/tag371.xml"/><Relationship Id="rId58" Type="http://schemas.openxmlformats.org/officeDocument/2006/relationships/tags" Target="../tags/tag376.xml"/><Relationship Id="rId66" Type="http://schemas.openxmlformats.org/officeDocument/2006/relationships/tags" Target="../tags/tag384.xml"/><Relationship Id="rId74" Type="http://schemas.openxmlformats.org/officeDocument/2006/relationships/tags" Target="../tags/tag392.xml"/><Relationship Id="rId79" Type="http://schemas.openxmlformats.org/officeDocument/2006/relationships/tags" Target="../tags/tag397.xml"/><Relationship Id="rId87" Type="http://schemas.openxmlformats.org/officeDocument/2006/relationships/tags" Target="../tags/tag405.xml"/><Relationship Id="rId102" Type="http://schemas.openxmlformats.org/officeDocument/2006/relationships/tags" Target="../tags/tag420.xml"/><Relationship Id="rId110" Type="http://schemas.openxmlformats.org/officeDocument/2006/relationships/image" Target="../media/image5.png"/><Relationship Id="rId5" Type="http://schemas.openxmlformats.org/officeDocument/2006/relationships/tags" Target="../tags/tag323.xml"/><Relationship Id="rId61" Type="http://schemas.openxmlformats.org/officeDocument/2006/relationships/tags" Target="../tags/tag379.xml"/><Relationship Id="rId82" Type="http://schemas.openxmlformats.org/officeDocument/2006/relationships/tags" Target="../tags/tag400.xml"/><Relationship Id="rId90" Type="http://schemas.openxmlformats.org/officeDocument/2006/relationships/tags" Target="../tags/tag408.xml"/><Relationship Id="rId95" Type="http://schemas.openxmlformats.org/officeDocument/2006/relationships/tags" Target="../tags/tag413.xml"/><Relationship Id="rId19" Type="http://schemas.openxmlformats.org/officeDocument/2006/relationships/tags" Target="../tags/tag337.xml"/><Relationship Id="rId14" Type="http://schemas.openxmlformats.org/officeDocument/2006/relationships/tags" Target="../tags/tag332.xml"/><Relationship Id="rId22" Type="http://schemas.openxmlformats.org/officeDocument/2006/relationships/tags" Target="../tags/tag340.xml"/><Relationship Id="rId27" Type="http://schemas.openxmlformats.org/officeDocument/2006/relationships/tags" Target="../tags/tag345.xml"/><Relationship Id="rId30" Type="http://schemas.openxmlformats.org/officeDocument/2006/relationships/tags" Target="../tags/tag348.xml"/><Relationship Id="rId35" Type="http://schemas.openxmlformats.org/officeDocument/2006/relationships/tags" Target="../tags/tag353.xml"/><Relationship Id="rId43" Type="http://schemas.openxmlformats.org/officeDocument/2006/relationships/tags" Target="../tags/tag361.xml"/><Relationship Id="rId48" Type="http://schemas.openxmlformats.org/officeDocument/2006/relationships/tags" Target="../tags/tag366.xml"/><Relationship Id="rId56" Type="http://schemas.openxmlformats.org/officeDocument/2006/relationships/tags" Target="../tags/tag374.xml"/><Relationship Id="rId64" Type="http://schemas.openxmlformats.org/officeDocument/2006/relationships/tags" Target="../tags/tag382.xml"/><Relationship Id="rId69" Type="http://schemas.openxmlformats.org/officeDocument/2006/relationships/tags" Target="../tags/tag387.xml"/><Relationship Id="rId77" Type="http://schemas.openxmlformats.org/officeDocument/2006/relationships/tags" Target="../tags/tag395.xml"/><Relationship Id="rId100" Type="http://schemas.openxmlformats.org/officeDocument/2006/relationships/tags" Target="../tags/tag418.xml"/><Relationship Id="rId105" Type="http://schemas.openxmlformats.org/officeDocument/2006/relationships/tags" Target="../tags/tag423.xml"/><Relationship Id="rId113" Type="http://schemas.openxmlformats.org/officeDocument/2006/relationships/image" Target="../media/image4.png"/><Relationship Id="rId8" Type="http://schemas.openxmlformats.org/officeDocument/2006/relationships/tags" Target="../tags/tag326.xml"/><Relationship Id="rId51" Type="http://schemas.openxmlformats.org/officeDocument/2006/relationships/tags" Target="../tags/tag369.xml"/><Relationship Id="rId72" Type="http://schemas.openxmlformats.org/officeDocument/2006/relationships/tags" Target="../tags/tag390.xml"/><Relationship Id="rId80" Type="http://schemas.openxmlformats.org/officeDocument/2006/relationships/tags" Target="../tags/tag398.xml"/><Relationship Id="rId85" Type="http://schemas.openxmlformats.org/officeDocument/2006/relationships/tags" Target="../tags/tag403.xml"/><Relationship Id="rId93" Type="http://schemas.openxmlformats.org/officeDocument/2006/relationships/tags" Target="../tags/tag411.xml"/><Relationship Id="rId98" Type="http://schemas.openxmlformats.org/officeDocument/2006/relationships/tags" Target="../tags/tag416.xml"/><Relationship Id="rId3" Type="http://schemas.openxmlformats.org/officeDocument/2006/relationships/tags" Target="../tags/tag321.xml"/><Relationship Id="rId12" Type="http://schemas.openxmlformats.org/officeDocument/2006/relationships/tags" Target="../tags/tag330.xml"/><Relationship Id="rId17" Type="http://schemas.openxmlformats.org/officeDocument/2006/relationships/tags" Target="../tags/tag335.xml"/><Relationship Id="rId25" Type="http://schemas.openxmlformats.org/officeDocument/2006/relationships/tags" Target="../tags/tag343.xml"/><Relationship Id="rId33" Type="http://schemas.openxmlformats.org/officeDocument/2006/relationships/tags" Target="../tags/tag351.xml"/><Relationship Id="rId38" Type="http://schemas.openxmlformats.org/officeDocument/2006/relationships/tags" Target="../tags/tag356.xml"/><Relationship Id="rId46" Type="http://schemas.openxmlformats.org/officeDocument/2006/relationships/tags" Target="../tags/tag364.xml"/><Relationship Id="rId59" Type="http://schemas.openxmlformats.org/officeDocument/2006/relationships/tags" Target="../tags/tag377.xml"/><Relationship Id="rId67" Type="http://schemas.openxmlformats.org/officeDocument/2006/relationships/tags" Target="../tags/tag385.xml"/><Relationship Id="rId103" Type="http://schemas.openxmlformats.org/officeDocument/2006/relationships/tags" Target="../tags/tag421.xml"/><Relationship Id="rId108" Type="http://schemas.openxmlformats.org/officeDocument/2006/relationships/tags" Target="../tags/tag426.xml"/><Relationship Id="rId20" Type="http://schemas.openxmlformats.org/officeDocument/2006/relationships/tags" Target="../tags/tag338.xml"/><Relationship Id="rId41" Type="http://schemas.openxmlformats.org/officeDocument/2006/relationships/tags" Target="../tags/tag359.xml"/><Relationship Id="rId54" Type="http://schemas.openxmlformats.org/officeDocument/2006/relationships/tags" Target="../tags/tag372.xml"/><Relationship Id="rId62" Type="http://schemas.openxmlformats.org/officeDocument/2006/relationships/tags" Target="../tags/tag380.xml"/><Relationship Id="rId70" Type="http://schemas.openxmlformats.org/officeDocument/2006/relationships/tags" Target="../tags/tag388.xml"/><Relationship Id="rId75" Type="http://schemas.openxmlformats.org/officeDocument/2006/relationships/tags" Target="../tags/tag393.xml"/><Relationship Id="rId83" Type="http://schemas.openxmlformats.org/officeDocument/2006/relationships/tags" Target="../tags/tag401.xml"/><Relationship Id="rId88" Type="http://schemas.openxmlformats.org/officeDocument/2006/relationships/tags" Target="../tags/tag406.xml"/><Relationship Id="rId91" Type="http://schemas.openxmlformats.org/officeDocument/2006/relationships/tags" Target="../tags/tag409.xml"/><Relationship Id="rId96" Type="http://schemas.openxmlformats.org/officeDocument/2006/relationships/tags" Target="../tags/tag414.xml"/><Relationship Id="rId111" Type="http://schemas.openxmlformats.org/officeDocument/2006/relationships/image" Target="../media/image6.png"/><Relationship Id="rId1" Type="http://schemas.openxmlformats.org/officeDocument/2006/relationships/tags" Target="../tags/tag319.xml"/><Relationship Id="rId6" Type="http://schemas.openxmlformats.org/officeDocument/2006/relationships/tags" Target="../tags/tag324.xml"/><Relationship Id="rId15" Type="http://schemas.openxmlformats.org/officeDocument/2006/relationships/tags" Target="../tags/tag333.xml"/><Relationship Id="rId23" Type="http://schemas.openxmlformats.org/officeDocument/2006/relationships/tags" Target="../tags/tag341.xml"/><Relationship Id="rId28" Type="http://schemas.openxmlformats.org/officeDocument/2006/relationships/tags" Target="../tags/tag346.xml"/><Relationship Id="rId36" Type="http://schemas.openxmlformats.org/officeDocument/2006/relationships/tags" Target="../tags/tag354.xml"/><Relationship Id="rId49" Type="http://schemas.openxmlformats.org/officeDocument/2006/relationships/tags" Target="../tags/tag367.xml"/><Relationship Id="rId57" Type="http://schemas.openxmlformats.org/officeDocument/2006/relationships/tags" Target="../tags/tag375.xml"/><Relationship Id="rId106" Type="http://schemas.openxmlformats.org/officeDocument/2006/relationships/tags" Target="../tags/tag424.xml"/><Relationship Id="rId10" Type="http://schemas.openxmlformats.org/officeDocument/2006/relationships/tags" Target="../tags/tag328.xml"/><Relationship Id="rId31" Type="http://schemas.openxmlformats.org/officeDocument/2006/relationships/tags" Target="../tags/tag349.xml"/><Relationship Id="rId44" Type="http://schemas.openxmlformats.org/officeDocument/2006/relationships/tags" Target="../tags/tag362.xml"/><Relationship Id="rId52" Type="http://schemas.openxmlformats.org/officeDocument/2006/relationships/tags" Target="../tags/tag370.xml"/><Relationship Id="rId60" Type="http://schemas.openxmlformats.org/officeDocument/2006/relationships/tags" Target="../tags/tag378.xml"/><Relationship Id="rId65" Type="http://schemas.openxmlformats.org/officeDocument/2006/relationships/tags" Target="../tags/tag383.xml"/><Relationship Id="rId73" Type="http://schemas.openxmlformats.org/officeDocument/2006/relationships/tags" Target="../tags/tag391.xml"/><Relationship Id="rId78" Type="http://schemas.openxmlformats.org/officeDocument/2006/relationships/tags" Target="../tags/tag396.xml"/><Relationship Id="rId81" Type="http://schemas.openxmlformats.org/officeDocument/2006/relationships/tags" Target="../tags/tag399.xml"/><Relationship Id="rId86" Type="http://schemas.openxmlformats.org/officeDocument/2006/relationships/tags" Target="../tags/tag404.xml"/><Relationship Id="rId94" Type="http://schemas.openxmlformats.org/officeDocument/2006/relationships/tags" Target="../tags/tag412.xml"/><Relationship Id="rId99" Type="http://schemas.openxmlformats.org/officeDocument/2006/relationships/tags" Target="../tags/tag417.xml"/><Relationship Id="rId101" Type="http://schemas.openxmlformats.org/officeDocument/2006/relationships/tags" Target="../tags/tag419.xml"/><Relationship Id="rId4" Type="http://schemas.openxmlformats.org/officeDocument/2006/relationships/tags" Target="../tags/tag322.xml"/><Relationship Id="rId9" Type="http://schemas.openxmlformats.org/officeDocument/2006/relationships/tags" Target="../tags/tag327.xml"/><Relationship Id="rId13" Type="http://schemas.openxmlformats.org/officeDocument/2006/relationships/tags" Target="../tags/tag331.xml"/><Relationship Id="rId18" Type="http://schemas.openxmlformats.org/officeDocument/2006/relationships/tags" Target="../tags/tag336.xml"/><Relationship Id="rId39" Type="http://schemas.openxmlformats.org/officeDocument/2006/relationships/tags" Target="../tags/tag357.xml"/><Relationship Id="rId109" Type="http://schemas.openxmlformats.org/officeDocument/2006/relationships/slideLayout" Target="../slideLayouts/slideLayout2.xml"/><Relationship Id="rId34" Type="http://schemas.openxmlformats.org/officeDocument/2006/relationships/tags" Target="../tags/tag352.xml"/><Relationship Id="rId50" Type="http://schemas.openxmlformats.org/officeDocument/2006/relationships/tags" Target="../tags/tag368.xml"/><Relationship Id="rId55" Type="http://schemas.openxmlformats.org/officeDocument/2006/relationships/tags" Target="../tags/tag373.xml"/><Relationship Id="rId76" Type="http://schemas.openxmlformats.org/officeDocument/2006/relationships/tags" Target="../tags/tag394.xml"/><Relationship Id="rId97" Type="http://schemas.openxmlformats.org/officeDocument/2006/relationships/tags" Target="../tags/tag415.xml"/><Relationship Id="rId104" Type="http://schemas.openxmlformats.org/officeDocument/2006/relationships/tags" Target="../tags/tag422.xml"/><Relationship Id="rId7" Type="http://schemas.openxmlformats.org/officeDocument/2006/relationships/tags" Target="../tags/tag325.xml"/><Relationship Id="rId71" Type="http://schemas.openxmlformats.org/officeDocument/2006/relationships/tags" Target="../tags/tag389.xml"/><Relationship Id="rId92" Type="http://schemas.openxmlformats.org/officeDocument/2006/relationships/tags" Target="../tags/tag410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452.xml"/><Relationship Id="rId117" Type="http://schemas.openxmlformats.org/officeDocument/2006/relationships/tags" Target="../tags/tag543.xml"/><Relationship Id="rId21" Type="http://schemas.openxmlformats.org/officeDocument/2006/relationships/tags" Target="../tags/tag447.xml"/><Relationship Id="rId42" Type="http://schemas.openxmlformats.org/officeDocument/2006/relationships/tags" Target="../tags/tag468.xml"/><Relationship Id="rId47" Type="http://schemas.openxmlformats.org/officeDocument/2006/relationships/tags" Target="../tags/tag473.xml"/><Relationship Id="rId63" Type="http://schemas.openxmlformats.org/officeDocument/2006/relationships/tags" Target="../tags/tag489.xml"/><Relationship Id="rId68" Type="http://schemas.openxmlformats.org/officeDocument/2006/relationships/tags" Target="../tags/tag494.xml"/><Relationship Id="rId84" Type="http://schemas.openxmlformats.org/officeDocument/2006/relationships/tags" Target="../tags/tag510.xml"/><Relationship Id="rId89" Type="http://schemas.openxmlformats.org/officeDocument/2006/relationships/tags" Target="../tags/tag515.xml"/><Relationship Id="rId112" Type="http://schemas.openxmlformats.org/officeDocument/2006/relationships/tags" Target="../tags/tag538.xml"/><Relationship Id="rId16" Type="http://schemas.openxmlformats.org/officeDocument/2006/relationships/tags" Target="../tags/tag442.xml"/><Relationship Id="rId107" Type="http://schemas.openxmlformats.org/officeDocument/2006/relationships/tags" Target="../tags/tag533.xml"/><Relationship Id="rId11" Type="http://schemas.openxmlformats.org/officeDocument/2006/relationships/tags" Target="../tags/tag437.xml"/><Relationship Id="rId32" Type="http://schemas.openxmlformats.org/officeDocument/2006/relationships/tags" Target="../tags/tag458.xml"/><Relationship Id="rId37" Type="http://schemas.openxmlformats.org/officeDocument/2006/relationships/tags" Target="../tags/tag463.xml"/><Relationship Id="rId53" Type="http://schemas.openxmlformats.org/officeDocument/2006/relationships/tags" Target="../tags/tag479.xml"/><Relationship Id="rId58" Type="http://schemas.openxmlformats.org/officeDocument/2006/relationships/tags" Target="../tags/tag484.xml"/><Relationship Id="rId74" Type="http://schemas.openxmlformats.org/officeDocument/2006/relationships/tags" Target="../tags/tag500.xml"/><Relationship Id="rId79" Type="http://schemas.openxmlformats.org/officeDocument/2006/relationships/tags" Target="../tags/tag505.xml"/><Relationship Id="rId102" Type="http://schemas.openxmlformats.org/officeDocument/2006/relationships/tags" Target="../tags/tag528.xml"/><Relationship Id="rId123" Type="http://schemas.openxmlformats.org/officeDocument/2006/relationships/tags" Target="../tags/tag549.xml"/><Relationship Id="rId128" Type="http://schemas.openxmlformats.org/officeDocument/2006/relationships/notesSlide" Target="../notesSlides/notesSlide4.xml"/><Relationship Id="rId5" Type="http://schemas.openxmlformats.org/officeDocument/2006/relationships/tags" Target="../tags/tag431.xml"/><Relationship Id="rId90" Type="http://schemas.openxmlformats.org/officeDocument/2006/relationships/tags" Target="../tags/tag516.xml"/><Relationship Id="rId95" Type="http://schemas.openxmlformats.org/officeDocument/2006/relationships/tags" Target="../tags/tag521.xml"/><Relationship Id="rId19" Type="http://schemas.openxmlformats.org/officeDocument/2006/relationships/tags" Target="../tags/tag445.xml"/><Relationship Id="rId14" Type="http://schemas.openxmlformats.org/officeDocument/2006/relationships/tags" Target="../tags/tag440.xml"/><Relationship Id="rId22" Type="http://schemas.openxmlformats.org/officeDocument/2006/relationships/tags" Target="../tags/tag448.xml"/><Relationship Id="rId27" Type="http://schemas.openxmlformats.org/officeDocument/2006/relationships/tags" Target="../tags/tag453.xml"/><Relationship Id="rId30" Type="http://schemas.openxmlformats.org/officeDocument/2006/relationships/tags" Target="../tags/tag456.xml"/><Relationship Id="rId35" Type="http://schemas.openxmlformats.org/officeDocument/2006/relationships/tags" Target="../tags/tag461.xml"/><Relationship Id="rId43" Type="http://schemas.openxmlformats.org/officeDocument/2006/relationships/tags" Target="../tags/tag469.xml"/><Relationship Id="rId48" Type="http://schemas.openxmlformats.org/officeDocument/2006/relationships/tags" Target="../tags/tag474.xml"/><Relationship Id="rId56" Type="http://schemas.openxmlformats.org/officeDocument/2006/relationships/tags" Target="../tags/tag482.xml"/><Relationship Id="rId64" Type="http://schemas.openxmlformats.org/officeDocument/2006/relationships/tags" Target="../tags/tag490.xml"/><Relationship Id="rId69" Type="http://schemas.openxmlformats.org/officeDocument/2006/relationships/tags" Target="../tags/tag495.xml"/><Relationship Id="rId77" Type="http://schemas.openxmlformats.org/officeDocument/2006/relationships/tags" Target="../tags/tag503.xml"/><Relationship Id="rId100" Type="http://schemas.openxmlformats.org/officeDocument/2006/relationships/tags" Target="../tags/tag526.xml"/><Relationship Id="rId105" Type="http://schemas.openxmlformats.org/officeDocument/2006/relationships/tags" Target="../tags/tag531.xml"/><Relationship Id="rId113" Type="http://schemas.openxmlformats.org/officeDocument/2006/relationships/tags" Target="../tags/tag539.xml"/><Relationship Id="rId118" Type="http://schemas.openxmlformats.org/officeDocument/2006/relationships/tags" Target="../tags/tag544.xml"/><Relationship Id="rId126" Type="http://schemas.openxmlformats.org/officeDocument/2006/relationships/tags" Target="../tags/tag552.xml"/><Relationship Id="rId8" Type="http://schemas.openxmlformats.org/officeDocument/2006/relationships/tags" Target="../tags/tag434.xml"/><Relationship Id="rId51" Type="http://schemas.openxmlformats.org/officeDocument/2006/relationships/tags" Target="../tags/tag477.xml"/><Relationship Id="rId72" Type="http://schemas.openxmlformats.org/officeDocument/2006/relationships/tags" Target="../tags/tag498.xml"/><Relationship Id="rId80" Type="http://schemas.openxmlformats.org/officeDocument/2006/relationships/tags" Target="../tags/tag506.xml"/><Relationship Id="rId85" Type="http://schemas.openxmlformats.org/officeDocument/2006/relationships/tags" Target="../tags/tag511.xml"/><Relationship Id="rId93" Type="http://schemas.openxmlformats.org/officeDocument/2006/relationships/tags" Target="../tags/tag519.xml"/><Relationship Id="rId98" Type="http://schemas.openxmlformats.org/officeDocument/2006/relationships/tags" Target="../tags/tag524.xml"/><Relationship Id="rId121" Type="http://schemas.openxmlformats.org/officeDocument/2006/relationships/tags" Target="../tags/tag547.xml"/><Relationship Id="rId3" Type="http://schemas.openxmlformats.org/officeDocument/2006/relationships/tags" Target="../tags/tag429.xml"/><Relationship Id="rId12" Type="http://schemas.openxmlformats.org/officeDocument/2006/relationships/tags" Target="../tags/tag438.xml"/><Relationship Id="rId17" Type="http://schemas.openxmlformats.org/officeDocument/2006/relationships/tags" Target="../tags/tag443.xml"/><Relationship Id="rId25" Type="http://schemas.openxmlformats.org/officeDocument/2006/relationships/tags" Target="../tags/tag451.xml"/><Relationship Id="rId33" Type="http://schemas.openxmlformats.org/officeDocument/2006/relationships/tags" Target="../tags/tag459.xml"/><Relationship Id="rId38" Type="http://schemas.openxmlformats.org/officeDocument/2006/relationships/tags" Target="../tags/tag464.xml"/><Relationship Id="rId46" Type="http://schemas.openxmlformats.org/officeDocument/2006/relationships/tags" Target="../tags/tag472.xml"/><Relationship Id="rId59" Type="http://schemas.openxmlformats.org/officeDocument/2006/relationships/tags" Target="../tags/tag485.xml"/><Relationship Id="rId67" Type="http://schemas.openxmlformats.org/officeDocument/2006/relationships/tags" Target="../tags/tag493.xml"/><Relationship Id="rId103" Type="http://schemas.openxmlformats.org/officeDocument/2006/relationships/tags" Target="../tags/tag529.xml"/><Relationship Id="rId108" Type="http://schemas.openxmlformats.org/officeDocument/2006/relationships/tags" Target="../tags/tag534.xml"/><Relationship Id="rId116" Type="http://schemas.openxmlformats.org/officeDocument/2006/relationships/tags" Target="../tags/tag542.xml"/><Relationship Id="rId124" Type="http://schemas.openxmlformats.org/officeDocument/2006/relationships/tags" Target="../tags/tag550.xml"/><Relationship Id="rId129" Type="http://schemas.openxmlformats.org/officeDocument/2006/relationships/image" Target="../media/image5.png"/><Relationship Id="rId20" Type="http://schemas.openxmlformats.org/officeDocument/2006/relationships/tags" Target="../tags/tag446.xml"/><Relationship Id="rId41" Type="http://schemas.openxmlformats.org/officeDocument/2006/relationships/tags" Target="../tags/tag467.xml"/><Relationship Id="rId54" Type="http://schemas.openxmlformats.org/officeDocument/2006/relationships/tags" Target="../tags/tag480.xml"/><Relationship Id="rId62" Type="http://schemas.openxmlformats.org/officeDocument/2006/relationships/tags" Target="../tags/tag488.xml"/><Relationship Id="rId70" Type="http://schemas.openxmlformats.org/officeDocument/2006/relationships/tags" Target="../tags/tag496.xml"/><Relationship Id="rId75" Type="http://schemas.openxmlformats.org/officeDocument/2006/relationships/tags" Target="../tags/tag501.xml"/><Relationship Id="rId83" Type="http://schemas.openxmlformats.org/officeDocument/2006/relationships/tags" Target="../tags/tag509.xml"/><Relationship Id="rId88" Type="http://schemas.openxmlformats.org/officeDocument/2006/relationships/tags" Target="../tags/tag514.xml"/><Relationship Id="rId91" Type="http://schemas.openxmlformats.org/officeDocument/2006/relationships/tags" Target="../tags/tag517.xml"/><Relationship Id="rId96" Type="http://schemas.openxmlformats.org/officeDocument/2006/relationships/tags" Target="../tags/tag522.xml"/><Relationship Id="rId111" Type="http://schemas.openxmlformats.org/officeDocument/2006/relationships/tags" Target="../tags/tag537.xml"/><Relationship Id="rId132" Type="http://schemas.openxmlformats.org/officeDocument/2006/relationships/image" Target="../media/image4.png"/><Relationship Id="rId1" Type="http://schemas.openxmlformats.org/officeDocument/2006/relationships/tags" Target="../tags/tag427.xml"/><Relationship Id="rId6" Type="http://schemas.openxmlformats.org/officeDocument/2006/relationships/tags" Target="../tags/tag432.xml"/><Relationship Id="rId15" Type="http://schemas.openxmlformats.org/officeDocument/2006/relationships/tags" Target="../tags/tag441.xml"/><Relationship Id="rId23" Type="http://schemas.openxmlformats.org/officeDocument/2006/relationships/tags" Target="../tags/tag449.xml"/><Relationship Id="rId28" Type="http://schemas.openxmlformats.org/officeDocument/2006/relationships/tags" Target="../tags/tag454.xml"/><Relationship Id="rId36" Type="http://schemas.openxmlformats.org/officeDocument/2006/relationships/tags" Target="../tags/tag462.xml"/><Relationship Id="rId49" Type="http://schemas.openxmlformats.org/officeDocument/2006/relationships/tags" Target="../tags/tag475.xml"/><Relationship Id="rId57" Type="http://schemas.openxmlformats.org/officeDocument/2006/relationships/tags" Target="../tags/tag483.xml"/><Relationship Id="rId106" Type="http://schemas.openxmlformats.org/officeDocument/2006/relationships/tags" Target="../tags/tag532.xml"/><Relationship Id="rId114" Type="http://schemas.openxmlformats.org/officeDocument/2006/relationships/tags" Target="../tags/tag540.xml"/><Relationship Id="rId119" Type="http://schemas.openxmlformats.org/officeDocument/2006/relationships/tags" Target="../tags/tag545.xml"/><Relationship Id="rId127" Type="http://schemas.openxmlformats.org/officeDocument/2006/relationships/slideLayout" Target="../slideLayouts/slideLayout6.xml"/><Relationship Id="rId10" Type="http://schemas.openxmlformats.org/officeDocument/2006/relationships/tags" Target="../tags/tag436.xml"/><Relationship Id="rId31" Type="http://schemas.openxmlformats.org/officeDocument/2006/relationships/tags" Target="../tags/tag457.xml"/><Relationship Id="rId44" Type="http://schemas.openxmlformats.org/officeDocument/2006/relationships/tags" Target="../tags/tag470.xml"/><Relationship Id="rId52" Type="http://schemas.openxmlformats.org/officeDocument/2006/relationships/tags" Target="../tags/tag478.xml"/><Relationship Id="rId60" Type="http://schemas.openxmlformats.org/officeDocument/2006/relationships/tags" Target="../tags/tag486.xml"/><Relationship Id="rId65" Type="http://schemas.openxmlformats.org/officeDocument/2006/relationships/tags" Target="../tags/tag491.xml"/><Relationship Id="rId73" Type="http://schemas.openxmlformats.org/officeDocument/2006/relationships/tags" Target="../tags/tag499.xml"/><Relationship Id="rId78" Type="http://schemas.openxmlformats.org/officeDocument/2006/relationships/tags" Target="../tags/tag504.xml"/><Relationship Id="rId81" Type="http://schemas.openxmlformats.org/officeDocument/2006/relationships/tags" Target="../tags/tag507.xml"/><Relationship Id="rId86" Type="http://schemas.openxmlformats.org/officeDocument/2006/relationships/tags" Target="../tags/tag512.xml"/><Relationship Id="rId94" Type="http://schemas.openxmlformats.org/officeDocument/2006/relationships/tags" Target="../tags/tag520.xml"/><Relationship Id="rId99" Type="http://schemas.openxmlformats.org/officeDocument/2006/relationships/tags" Target="../tags/tag525.xml"/><Relationship Id="rId101" Type="http://schemas.openxmlformats.org/officeDocument/2006/relationships/tags" Target="../tags/tag527.xml"/><Relationship Id="rId122" Type="http://schemas.openxmlformats.org/officeDocument/2006/relationships/tags" Target="../tags/tag548.xml"/><Relationship Id="rId130" Type="http://schemas.openxmlformats.org/officeDocument/2006/relationships/image" Target="../media/image6.png"/><Relationship Id="rId4" Type="http://schemas.openxmlformats.org/officeDocument/2006/relationships/tags" Target="../tags/tag430.xml"/><Relationship Id="rId9" Type="http://schemas.openxmlformats.org/officeDocument/2006/relationships/tags" Target="../tags/tag435.xml"/><Relationship Id="rId13" Type="http://schemas.openxmlformats.org/officeDocument/2006/relationships/tags" Target="../tags/tag439.xml"/><Relationship Id="rId18" Type="http://schemas.openxmlformats.org/officeDocument/2006/relationships/tags" Target="../tags/tag444.xml"/><Relationship Id="rId39" Type="http://schemas.openxmlformats.org/officeDocument/2006/relationships/tags" Target="../tags/tag465.xml"/><Relationship Id="rId109" Type="http://schemas.openxmlformats.org/officeDocument/2006/relationships/tags" Target="../tags/tag535.xml"/><Relationship Id="rId34" Type="http://schemas.openxmlformats.org/officeDocument/2006/relationships/tags" Target="../tags/tag460.xml"/><Relationship Id="rId50" Type="http://schemas.openxmlformats.org/officeDocument/2006/relationships/tags" Target="../tags/tag476.xml"/><Relationship Id="rId55" Type="http://schemas.openxmlformats.org/officeDocument/2006/relationships/tags" Target="../tags/tag481.xml"/><Relationship Id="rId76" Type="http://schemas.openxmlformats.org/officeDocument/2006/relationships/tags" Target="../tags/tag502.xml"/><Relationship Id="rId97" Type="http://schemas.openxmlformats.org/officeDocument/2006/relationships/tags" Target="../tags/tag523.xml"/><Relationship Id="rId104" Type="http://schemas.openxmlformats.org/officeDocument/2006/relationships/tags" Target="../tags/tag530.xml"/><Relationship Id="rId120" Type="http://schemas.openxmlformats.org/officeDocument/2006/relationships/tags" Target="../tags/tag546.xml"/><Relationship Id="rId125" Type="http://schemas.openxmlformats.org/officeDocument/2006/relationships/tags" Target="../tags/tag551.xml"/><Relationship Id="rId7" Type="http://schemas.openxmlformats.org/officeDocument/2006/relationships/tags" Target="../tags/tag433.xml"/><Relationship Id="rId71" Type="http://schemas.openxmlformats.org/officeDocument/2006/relationships/tags" Target="../tags/tag497.xml"/><Relationship Id="rId92" Type="http://schemas.openxmlformats.org/officeDocument/2006/relationships/tags" Target="../tags/tag518.xml"/><Relationship Id="rId2" Type="http://schemas.openxmlformats.org/officeDocument/2006/relationships/tags" Target="../tags/tag428.xml"/><Relationship Id="rId29" Type="http://schemas.openxmlformats.org/officeDocument/2006/relationships/tags" Target="../tags/tag455.xml"/><Relationship Id="rId24" Type="http://schemas.openxmlformats.org/officeDocument/2006/relationships/tags" Target="../tags/tag450.xml"/><Relationship Id="rId40" Type="http://schemas.openxmlformats.org/officeDocument/2006/relationships/tags" Target="../tags/tag466.xml"/><Relationship Id="rId45" Type="http://schemas.openxmlformats.org/officeDocument/2006/relationships/tags" Target="../tags/tag471.xml"/><Relationship Id="rId66" Type="http://schemas.openxmlformats.org/officeDocument/2006/relationships/tags" Target="../tags/tag492.xml"/><Relationship Id="rId87" Type="http://schemas.openxmlformats.org/officeDocument/2006/relationships/tags" Target="../tags/tag513.xml"/><Relationship Id="rId110" Type="http://schemas.openxmlformats.org/officeDocument/2006/relationships/tags" Target="../tags/tag536.xml"/><Relationship Id="rId115" Type="http://schemas.openxmlformats.org/officeDocument/2006/relationships/tags" Target="../tags/tag541.xml"/><Relationship Id="rId131" Type="http://schemas.openxmlformats.org/officeDocument/2006/relationships/image" Target="../media/image3.png"/><Relationship Id="rId61" Type="http://schemas.openxmlformats.org/officeDocument/2006/relationships/tags" Target="../tags/tag487.xml"/><Relationship Id="rId82" Type="http://schemas.openxmlformats.org/officeDocument/2006/relationships/tags" Target="../tags/tag50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4.xml"/><Relationship Id="rId1" Type="http://schemas.openxmlformats.org/officeDocument/2006/relationships/tags" Target="../tags/tag553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567.xml"/><Relationship Id="rId18" Type="http://schemas.openxmlformats.org/officeDocument/2006/relationships/tags" Target="../tags/tag572.xml"/><Relationship Id="rId26" Type="http://schemas.openxmlformats.org/officeDocument/2006/relationships/tags" Target="../tags/tag580.xml"/><Relationship Id="rId39" Type="http://schemas.openxmlformats.org/officeDocument/2006/relationships/tags" Target="../tags/tag593.xml"/><Relationship Id="rId21" Type="http://schemas.openxmlformats.org/officeDocument/2006/relationships/tags" Target="../tags/tag575.xml"/><Relationship Id="rId34" Type="http://schemas.openxmlformats.org/officeDocument/2006/relationships/tags" Target="../tags/tag588.xml"/><Relationship Id="rId42" Type="http://schemas.openxmlformats.org/officeDocument/2006/relationships/tags" Target="../tags/tag596.xml"/><Relationship Id="rId47" Type="http://schemas.openxmlformats.org/officeDocument/2006/relationships/tags" Target="../tags/tag601.xml"/><Relationship Id="rId50" Type="http://schemas.openxmlformats.org/officeDocument/2006/relationships/tags" Target="../tags/tag604.xml"/><Relationship Id="rId55" Type="http://schemas.openxmlformats.org/officeDocument/2006/relationships/tags" Target="../tags/tag609.xml"/><Relationship Id="rId63" Type="http://schemas.openxmlformats.org/officeDocument/2006/relationships/tags" Target="../tags/tag617.xml"/><Relationship Id="rId68" Type="http://schemas.openxmlformats.org/officeDocument/2006/relationships/tags" Target="../tags/tag622.xml"/><Relationship Id="rId76" Type="http://schemas.openxmlformats.org/officeDocument/2006/relationships/tags" Target="../tags/tag630.xml"/><Relationship Id="rId84" Type="http://schemas.openxmlformats.org/officeDocument/2006/relationships/tags" Target="../tags/tag638.xml"/><Relationship Id="rId89" Type="http://schemas.openxmlformats.org/officeDocument/2006/relationships/tags" Target="../tags/tag643.xml"/><Relationship Id="rId7" Type="http://schemas.openxmlformats.org/officeDocument/2006/relationships/tags" Target="../tags/tag561.xml"/><Relationship Id="rId71" Type="http://schemas.openxmlformats.org/officeDocument/2006/relationships/tags" Target="../tags/tag625.xml"/><Relationship Id="rId92" Type="http://schemas.openxmlformats.org/officeDocument/2006/relationships/slideLayout" Target="../slideLayouts/slideLayout6.xml"/><Relationship Id="rId2" Type="http://schemas.openxmlformats.org/officeDocument/2006/relationships/tags" Target="../tags/tag556.xml"/><Relationship Id="rId16" Type="http://schemas.openxmlformats.org/officeDocument/2006/relationships/tags" Target="../tags/tag570.xml"/><Relationship Id="rId29" Type="http://schemas.openxmlformats.org/officeDocument/2006/relationships/tags" Target="../tags/tag583.xml"/><Relationship Id="rId11" Type="http://schemas.openxmlformats.org/officeDocument/2006/relationships/tags" Target="../tags/tag565.xml"/><Relationship Id="rId24" Type="http://schemas.openxmlformats.org/officeDocument/2006/relationships/tags" Target="../tags/tag578.xml"/><Relationship Id="rId32" Type="http://schemas.openxmlformats.org/officeDocument/2006/relationships/tags" Target="../tags/tag586.xml"/><Relationship Id="rId37" Type="http://schemas.openxmlformats.org/officeDocument/2006/relationships/tags" Target="../tags/tag591.xml"/><Relationship Id="rId40" Type="http://schemas.openxmlformats.org/officeDocument/2006/relationships/tags" Target="../tags/tag594.xml"/><Relationship Id="rId45" Type="http://schemas.openxmlformats.org/officeDocument/2006/relationships/tags" Target="../tags/tag599.xml"/><Relationship Id="rId53" Type="http://schemas.openxmlformats.org/officeDocument/2006/relationships/tags" Target="../tags/tag607.xml"/><Relationship Id="rId58" Type="http://schemas.openxmlformats.org/officeDocument/2006/relationships/tags" Target="../tags/tag612.xml"/><Relationship Id="rId66" Type="http://schemas.openxmlformats.org/officeDocument/2006/relationships/tags" Target="../tags/tag620.xml"/><Relationship Id="rId74" Type="http://schemas.openxmlformats.org/officeDocument/2006/relationships/tags" Target="../tags/tag628.xml"/><Relationship Id="rId79" Type="http://schemas.openxmlformats.org/officeDocument/2006/relationships/tags" Target="../tags/tag633.xml"/><Relationship Id="rId87" Type="http://schemas.openxmlformats.org/officeDocument/2006/relationships/tags" Target="../tags/tag641.xml"/><Relationship Id="rId5" Type="http://schemas.openxmlformats.org/officeDocument/2006/relationships/tags" Target="../tags/tag559.xml"/><Relationship Id="rId61" Type="http://schemas.openxmlformats.org/officeDocument/2006/relationships/tags" Target="../tags/tag615.xml"/><Relationship Id="rId82" Type="http://schemas.openxmlformats.org/officeDocument/2006/relationships/tags" Target="../tags/tag636.xml"/><Relationship Id="rId90" Type="http://schemas.openxmlformats.org/officeDocument/2006/relationships/tags" Target="../tags/tag644.xml"/><Relationship Id="rId19" Type="http://schemas.openxmlformats.org/officeDocument/2006/relationships/tags" Target="../tags/tag573.xml"/><Relationship Id="rId14" Type="http://schemas.openxmlformats.org/officeDocument/2006/relationships/tags" Target="../tags/tag568.xml"/><Relationship Id="rId22" Type="http://schemas.openxmlformats.org/officeDocument/2006/relationships/tags" Target="../tags/tag576.xml"/><Relationship Id="rId27" Type="http://schemas.openxmlformats.org/officeDocument/2006/relationships/tags" Target="../tags/tag581.xml"/><Relationship Id="rId30" Type="http://schemas.openxmlformats.org/officeDocument/2006/relationships/tags" Target="../tags/tag584.xml"/><Relationship Id="rId35" Type="http://schemas.openxmlformats.org/officeDocument/2006/relationships/tags" Target="../tags/tag589.xml"/><Relationship Id="rId43" Type="http://schemas.openxmlformats.org/officeDocument/2006/relationships/tags" Target="../tags/tag597.xml"/><Relationship Id="rId48" Type="http://schemas.openxmlformats.org/officeDocument/2006/relationships/tags" Target="../tags/tag602.xml"/><Relationship Id="rId56" Type="http://schemas.openxmlformats.org/officeDocument/2006/relationships/tags" Target="../tags/tag610.xml"/><Relationship Id="rId64" Type="http://schemas.openxmlformats.org/officeDocument/2006/relationships/tags" Target="../tags/tag618.xml"/><Relationship Id="rId69" Type="http://schemas.openxmlformats.org/officeDocument/2006/relationships/tags" Target="../tags/tag623.xml"/><Relationship Id="rId77" Type="http://schemas.openxmlformats.org/officeDocument/2006/relationships/tags" Target="../tags/tag631.xml"/><Relationship Id="rId8" Type="http://schemas.openxmlformats.org/officeDocument/2006/relationships/tags" Target="../tags/tag562.xml"/><Relationship Id="rId51" Type="http://schemas.openxmlformats.org/officeDocument/2006/relationships/tags" Target="../tags/tag605.xml"/><Relationship Id="rId72" Type="http://schemas.openxmlformats.org/officeDocument/2006/relationships/tags" Target="../tags/tag626.xml"/><Relationship Id="rId80" Type="http://schemas.openxmlformats.org/officeDocument/2006/relationships/tags" Target="../tags/tag634.xml"/><Relationship Id="rId85" Type="http://schemas.openxmlformats.org/officeDocument/2006/relationships/tags" Target="../tags/tag639.xml"/><Relationship Id="rId93" Type="http://schemas.openxmlformats.org/officeDocument/2006/relationships/notesSlide" Target="../notesSlides/notesSlide5.xml"/><Relationship Id="rId3" Type="http://schemas.openxmlformats.org/officeDocument/2006/relationships/tags" Target="../tags/tag557.xml"/><Relationship Id="rId12" Type="http://schemas.openxmlformats.org/officeDocument/2006/relationships/tags" Target="../tags/tag566.xml"/><Relationship Id="rId17" Type="http://schemas.openxmlformats.org/officeDocument/2006/relationships/tags" Target="../tags/tag571.xml"/><Relationship Id="rId25" Type="http://schemas.openxmlformats.org/officeDocument/2006/relationships/tags" Target="../tags/tag579.xml"/><Relationship Id="rId33" Type="http://schemas.openxmlformats.org/officeDocument/2006/relationships/tags" Target="../tags/tag587.xml"/><Relationship Id="rId38" Type="http://schemas.openxmlformats.org/officeDocument/2006/relationships/tags" Target="../tags/tag592.xml"/><Relationship Id="rId46" Type="http://schemas.openxmlformats.org/officeDocument/2006/relationships/tags" Target="../tags/tag600.xml"/><Relationship Id="rId59" Type="http://schemas.openxmlformats.org/officeDocument/2006/relationships/tags" Target="../tags/tag613.xml"/><Relationship Id="rId67" Type="http://schemas.openxmlformats.org/officeDocument/2006/relationships/tags" Target="../tags/tag621.xml"/><Relationship Id="rId20" Type="http://schemas.openxmlformats.org/officeDocument/2006/relationships/tags" Target="../tags/tag574.xml"/><Relationship Id="rId41" Type="http://schemas.openxmlformats.org/officeDocument/2006/relationships/tags" Target="../tags/tag595.xml"/><Relationship Id="rId54" Type="http://schemas.openxmlformats.org/officeDocument/2006/relationships/tags" Target="../tags/tag608.xml"/><Relationship Id="rId62" Type="http://schemas.openxmlformats.org/officeDocument/2006/relationships/tags" Target="../tags/tag616.xml"/><Relationship Id="rId70" Type="http://schemas.openxmlformats.org/officeDocument/2006/relationships/tags" Target="../tags/tag624.xml"/><Relationship Id="rId75" Type="http://schemas.openxmlformats.org/officeDocument/2006/relationships/tags" Target="../tags/tag629.xml"/><Relationship Id="rId83" Type="http://schemas.openxmlformats.org/officeDocument/2006/relationships/tags" Target="../tags/tag637.xml"/><Relationship Id="rId88" Type="http://schemas.openxmlformats.org/officeDocument/2006/relationships/tags" Target="../tags/tag642.xml"/><Relationship Id="rId91" Type="http://schemas.openxmlformats.org/officeDocument/2006/relationships/tags" Target="../tags/tag645.xml"/><Relationship Id="rId1" Type="http://schemas.openxmlformats.org/officeDocument/2006/relationships/tags" Target="../tags/tag555.xml"/><Relationship Id="rId6" Type="http://schemas.openxmlformats.org/officeDocument/2006/relationships/tags" Target="../tags/tag560.xml"/><Relationship Id="rId15" Type="http://schemas.openxmlformats.org/officeDocument/2006/relationships/tags" Target="../tags/tag569.xml"/><Relationship Id="rId23" Type="http://schemas.openxmlformats.org/officeDocument/2006/relationships/tags" Target="../tags/tag577.xml"/><Relationship Id="rId28" Type="http://schemas.openxmlformats.org/officeDocument/2006/relationships/tags" Target="../tags/tag582.xml"/><Relationship Id="rId36" Type="http://schemas.openxmlformats.org/officeDocument/2006/relationships/tags" Target="../tags/tag590.xml"/><Relationship Id="rId49" Type="http://schemas.openxmlformats.org/officeDocument/2006/relationships/tags" Target="../tags/tag603.xml"/><Relationship Id="rId57" Type="http://schemas.openxmlformats.org/officeDocument/2006/relationships/tags" Target="../tags/tag611.xml"/><Relationship Id="rId10" Type="http://schemas.openxmlformats.org/officeDocument/2006/relationships/tags" Target="../tags/tag564.xml"/><Relationship Id="rId31" Type="http://schemas.openxmlformats.org/officeDocument/2006/relationships/tags" Target="../tags/tag585.xml"/><Relationship Id="rId44" Type="http://schemas.openxmlformats.org/officeDocument/2006/relationships/tags" Target="../tags/tag598.xml"/><Relationship Id="rId52" Type="http://schemas.openxmlformats.org/officeDocument/2006/relationships/tags" Target="../tags/tag606.xml"/><Relationship Id="rId60" Type="http://schemas.openxmlformats.org/officeDocument/2006/relationships/tags" Target="../tags/tag614.xml"/><Relationship Id="rId65" Type="http://schemas.openxmlformats.org/officeDocument/2006/relationships/tags" Target="../tags/tag619.xml"/><Relationship Id="rId73" Type="http://schemas.openxmlformats.org/officeDocument/2006/relationships/tags" Target="../tags/tag627.xml"/><Relationship Id="rId78" Type="http://schemas.openxmlformats.org/officeDocument/2006/relationships/tags" Target="../tags/tag632.xml"/><Relationship Id="rId81" Type="http://schemas.openxmlformats.org/officeDocument/2006/relationships/tags" Target="../tags/tag635.xml"/><Relationship Id="rId86" Type="http://schemas.openxmlformats.org/officeDocument/2006/relationships/tags" Target="../tags/tag640.xml"/><Relationship Id="rId4" Type="http://schemas.openxmlformats.org/officeDocument/2006/relationships/tags" Target="../tags/tag558.xml"/><Relationship Id="rId9" Type="http://schemas.openxmlformats.org/officeDocument/2006/relationships/tags" Target="../tags/tag563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tags" Target="../tags/tag671.xml"/><Relationship Id="rId21" Type="http://schemas.openxmlformats.org/officeDocument/2006/relationships/tags" Target="../tags/tag666.xml"/><Relationship Id="rId42" Type="http://schemas.openxmlformats.org/officeDocument/2006/relationships/tags" Target="../tags/tag687.xml"/><Relationship Id="rId47" Type="http://schemas.openxmlformats.org/officeDocument/2006/relationships/tags" Target="../tags/tag692.xml"/><Relationship Id="rId63" Type="http://schemas.openxmlformats.org/officeDocument/2006/relationships/tags" Target="../tags/tag708.xml"/><Relationship Id="rId68" Type="http://schemas.openxmlformats.org/officeDocument/2006/relationships/tags" Target="../tags/tag713.xml"/><Relationship Id="rId84" Type="http://schemas.openxmlformats.org/officeDocument/2006/relationships/tags" Target="../tags/tag729.xml"/><Relationship Id="rId89" Type="http://schemas.openxmlformats.org/officeDocument/2006/relationships/tags" Target="../tags/tag734.xml"/><Relationship Id="rId112" Type="http://schemas.openxmlformats.org/officeDocument/2006/relationships/tags" Target="../tags/tag757.xml"/><Relationship Id="rId16" Type="http://schemas.openxmlformats.org/officeDocument/2006/relationships/tags" Target="../tags/tag661.xml"/><Relationship Id="rId107" Type="http://schemas.openxmlformats.org/officeDocument/2006/relationships/tags" Target="../tags/tag752.xml"/><Relationship Id="rId11" Type="http://schemas.openxmlformats.org/officeDocument/2006/relationships/tags" Target="../tags/tag656.xml"/><Relationship Id="rId24" Type="http://schemas.openxmlformats.org/officeDocument/2006/relationships/tags" Target="../tags/tag669.xml"/><Relationship Id="rId32" Type="http://schemas.openxmlformats.org/officeDocument/2006/relationships/tags" Target="../tags/tag677.xml"/><Relationship Id="rId37" Type="http://schemas.openxmlformats.org/officeDocument/2006/relationships/tags" Target="../tags/tag682.xml"/><Relationship Id="rId40" Type="http://schemas.openxmlformats.org/officeDocument/2006/relationships/tags" Target="../tags/tag685.xml"/><Relationship Id="rId45" Type="http://schemas.openxmlformats.org/officeDocument/2006/relationships/tags" Target="../tags/tag690.xml"/><Relationship Id="rId53" Type="http://schemas.openxmlformats.org/officeDocument/2006/relationships/tags" Target="../tags/tag698.xml"/><Relationship Id="rId58" Type="http://schemas.openxmlformats.org/officeDocument/2006/relationships/tags" Target="../tags/tag703.xml"/><Relationship Id="rId66" Type="http://schemas.openxmlformats.org/officeDocument/2006/relationships/tags" Target="../tags/tag711.xml"/><Relationship Id="rId74" Type="http://schemas.openxmlformats.org/officeDocument/2006/relationships/tags" Target="../tags/tag719.xml"/><Relationship Id="rId79" Type="http://schemas.openxmlformats.org/officeDocument/2006/relationships/tags" Target="../tags/tag724.xml"/><Relationship Id="rId87" Type="http://schemas.openxmlformats.org/officeDocument/2006/relationships/tags" Target="../tags/tag732.xml"/><Relationship Id="rId102" Type="http://schemas.openxmlformats.org/officeDocument/2006/relationships/tags" Target="../tags/tag747.xml"/><Relationship Id="rId110" Type="http://schemas.openxmlformats.org/officeDocument/2006/relationships/tags" Target="../tags/tag755.xml"/><Relationship Id="rId115" Type="http://schemas.openxmlformats.org/officeDocument/2006/relationships/notesSlide" Target="../notesSlides/notesSlide6.xml"/><Relationship Id="rId5" Type="http://schemas.openxmlformats.org/officeDocument/2006/relationships/tags" Target="../tags/tag650.xml"/><Relationship Id="rId61" Type="http://schemas.openxmlformats.org/officeDocument/2006/relationships/tags" Target="../tags/tag706.xml"/><Relationship Id="rId82" Type="http://schemas.openxmlformats.org/officeDocument/2006/relationships/tags" Target="../tags/tag727.xml"/><Relationship Id="rId90" Type="http://schemas.openxmlformats.org/officeDocument/2006/relationships/tags" Target="../tags/tag735.xml"/><Relationship Id="rId95" Type="http://schemas.openxmlformats.org/officeDocument/2006/relationships/tags" Target="../tags/tag740.xml"/><Relationship Id="rId19" Type="http://schemas.openxmlformats.org/officeDocument/2006/relationships/tags" Target="../tags/tag664.xml"/><Relationship Id="rId14" Type="http://schemas.openxmlformats.org/officeDocument/2006/relationships/tags" Target="../tags/tag659.xml"/><Relationship Id="rId22" Type="http://schemas.openxmlformats.org/officeDocument/2006/relationships/tags" Target="../tags/tag667.xml"/><Relationship Id="rId27" Type="http://schemas.openxmlformats.org/officeDocument/2006/relationships/tags" Target="../tags/tag672.xml"/><Relationship Id="rId30" Type="http://schemas.openxmlformats.org/officeDocument/2006/relationships/tags" Target="../tags/tag675.xml"/><Relationship Id="rId35" Type="http://schemas.openxmlformats.org/officeDocument/2006/relationships/tags" Target="../tags/tag680.xml"/><Relationship Id="rId43" Type="http://schemas.openxmlformats.org/officeDocument/2006/relationships/tags" Target="../tags/tag688.xml"/><Relationship Id="rId48" Type="http://schemas.openxmlformats.org/officeDocument/2006/relationships/tags" Target="../tags/tag693.xml"/><Relationship Id="rId56" Type="http://schemas.openxmlformats.org/officeDocument/2006/relationships/tags" Target="../tags/tag701.xml"/><Relationship Id="rId64" Type="http://schemas.openxmlformats.org/officeDocument/2006/relationships/tags" Target="../tags/tag709.xml"/><Relationship Id="rId69" Type="http://schemas.openxmlformats.org/officeDocument/2006/relationships/tags" Target="../tags/tag714.xml"/><Relationship Id="rId77" Type="http://schemas.openxmlformats.org/officeDocument/2006/relationships/tags" Target="../tags/tag722.xml"/><Relationship Id="rId100" Type="http://schemas.openxmlformats.org/officeDocument/2006/relationships/tags" Target="../tags/tag745.xml"/><Relationship Id="rId105" Type="http://schemas.openxmlformats.org/officeDocument/2006/relationships/tags" Target="../tags/tag750.xml"/><Relationship Id="rId113" Type="http://schemas.openxmlformats.org/officeDocument/2006/relationships/tags" Target="../tags/tag758.xml"/><Relationship Id="rId8" Type="http://schemas.openxmlformats.org/officeDocument/2006/relationships/tags" Target="../tags/tag653.xml"/><Relationship Id="rId51" Type="http://schemas.openxmlformats.org/officeDocument/2006/relationships/tags" Target="../tags/tag696.xml"/><Relationship Id="rId72" Type="http://schemas.openxmlformats.org/officeDocument/2006/relationships/tags" Target="../tags/tag717.xml"/><Relationship Id="rId80" Type="http://schemas.openxmlformats.org/officeDocument/2006/relationships/tags" Target="../tags/tag725.xml"/><Relationship Id="rId85" Type="http://schemas.openxmlformats.org/officeDocument/2006/relationships/tags" Target="../tags/tag730.xml"/><Relationship Id="rId93" Type="http://schemas.openxmlformats.org/officeDocument/2006/relationships/tags" Target="../tags/tag738.xml"/><Relationship Id="rId98" Type="http://schemas.openxmlformats.org/officeDocument/2006/relationships/tags" Target="../tags/tag743.xml"/><Relationship Id="rId3" Type="http://schemas.openxmlformats.org/officeDocument/2006/relationships/tags" Target="../tags/tag648.xml"/><Relationship Id="rId12" Type="http://schemas.openxmlformats.org/officeDocument/2006/relationships/tags" Target="../tags/tag657.xml"/><Relationship Id="rId17" Type="http://schemas.openxmlformats.org/officeDocument/2006/relationships/tags" Target="../tags/tag662.xml"/><Relationship Id="rId25" Type="http://schemas.openxmlformats.org/officeDocument/2006/relationships/tags" Target="../tags/tag670.xml"/><Relationship Id="rId33" Type="http://schemas.openxmlformats.org/officeDocument/2006/relationships/tags" Target="../tags/tag678.xml"/><Relationship Id="rId38" Type="http://schemas.openxmlformats.org/officeDocument/2006/relationships/tags" Target="../tags/tag683.xml"/><Relationship Id="rId46" Type="http://schemas.openxmlformats.org/officeDocument/2006/relationships/tags" Target="../tags/tag691.xml"/><Relationship Id="rId59" Type="http://schemas.openxmlformats.org/officeDocument/2006/relationships/tags" Target="../tags/tag704.xml"/><Relationship Id="rId67" Type="http://schemas.openxmlformats.org/officeDocument/2006/relationships/tags" Target="../tags/tag712.xml"/><Relationship Id="rId103" Type="http://schemas.openxmlformats.org/officeDocument/2006/relationships/tags" Target="../tags/tag748.xml"/><Relationship Id="rId108" Type="http://schemas.openxmlformats.org/officeDocument/2006/relationships/tags" Target="../tags/tag753.xml"/><Relationship Id="rId116" Type="http://schemas.openxmlformats.org/officeDocument/2006/relationships/image" Target="../media/image7.emf"/><Relationship Id="rId20" Type="http://schemas.openxmlformats.org/officeDocument/2006/relationships/tags" Target="../tags/tag665.xml"/><Relationship Id="rId41" Type="http://schemas.openxmlformats.org/officeDocument/2006/relationships/tags" Target="../tags/tag686.xml"/><Relationship Id="rId54" Type="http://schemas.openxmlformats.org/officeDocument/2006/relationships/tags" Target="../tags/tag699.xml"/><Relationship Id="rId62" Type="http://schemas.openxmlformats.org/officeDocument/2006/relationships/tags" Target="../tags/tag707.xml"/><Relationship Id="rId70" Type="http://schemas.openxmlformats.org/officeDocument/2006/relationships/tags" Target="../tags/tag715.xml"/><Relationship Id="rId75" Type="http://schemas.openxmlformats.org/officeDocument/2006/relationships/tags" Target="../tags/tag720.xml"/><Relationship Id="rId83" Type="http://schemas.openxmlformats.org/officeDocument/2006/relationships/tags" Target="../tags/tag728.xml"/><Relationship Id="rId88" Type="http://schemas.openxmlformats.org/officeDocument/2006/relationships/tags" Target="../tags/tag733.xml"/><Relationship Id="rId91" Type="http://schemas.openxmlformats.org/officeDocument/2006/relationships/tags" Target="../tags/tag736.xml"/><Relationship Id="rId96" Type="http://schemas.openxmlformats.org/officeDocument/2006/relationships/tags" Target="../tags/tag741.xml"/><Relationship Id="rId111" Type="http://schemas.openxmlformats.org/officeDocument/2006/relationships/tags" Target="../tags/tag756.xml"/><Relationship Id="rId1" Type="http://schemas.openxmlformats.org/officeDocument/2006/relationships/tags" Target="../tags/tag646.xml"/><Relationship Id="rId6" Type="http://schemas.openxmlformats.org/officeDocument/2006/relationships/tags" Target="../tags/tag651.xml"/><Relationship Id="rId15" Type="http://schemas.openxmlformats.org/officeDocument/2006/relationships/tags" Target="../tags/tag660.xml"/><Relationship Id="rId23" Type="http://schemas.openxmlformats.org/officeDocument/2006/relationships/tags" Target="../tags/tag668.xml"/><Relationship Id="rId28" Type="http://schemas.openxmlformats.org/officeDocument/2006/relationships/tags" Target="../tags/tag673.xml"/><Relationship Id="rId36" Type="http://schemas.openxmlformats.org/officeDocument/2006/relationships/tags" Target="../tags/tag681.xml"/><Relationship Id="rId49" Type="http://schemas.openxmlformats.org/officeDocument/2006/relationships/tags" Target="../tags/tag694.xml"/><Relationship Id="rId57" Type="http://schemas.openxmlformats.org/officeDocument/2006/relationships/tags" Target="../tags/tag702.xml"/><Relationship Id="rId106" Type="http://schemas.openxmlformats.org/officeDocument/2006/relationships/tags" Target="../tags/tag751.xml"/><Relationship Id="rId114" Type="http://schemas.openxmlformats.org/officeDocument/2006/relationships/slideLayout" Target="../slideLayouts/slideLayout6.xml"/><Relationship Id="rId10" Type="http://schemas.openxmlformats.org/officeDocument/2006/relationships/tags" Target="../tags/tag655.xml"/><Relationship Id="rId31" Type="http://schemas.openxmlformats.org/officeDocument/2006/relationships/tags" Target="../tags/tag676.xml"/><Relationship Id="rId44" Type="http://schemas.openxmlformats.org/officeDocument/2006/relationships/tags" Target="../tags/tag689.xml"/><Relationship Id="rId52" Type="http://schemas.openxmlformats.org/officeDocument/2006/relationships/tags" Target="../tags/tag697.xml"/><Relationship Id="rId60" Type="http://schemas.openxmlformats.org/officeDocument/2006/relationships/tags" Target="../tags/tag705.xml"/><Relationship Id="rId65" Type="http://schemas.openxmlformats.org/officeDocument/2006/relationships/tags" Target="../tags/tag710.xml"/><Relationship Id="rId73" Type="http://schemas.openxmlformats.org/officeDocument/2006/relationships/tags" Target="../tags/tag718.xml"/><Relationship Id="rId78" Type="http://schemas.openxmlformats.org/officeDocument/2006/relationships/tags" Target="../tags/tag723.xml"/><Relationship Id="rId81" Type="http://schemas.openxmlformats.org/officeDocument/2006/relationships/tags" Target="../tags/tag726.xml"/><Relationship Id="rId86" Type="http://schemas.openxmlformats.org/officeDocument/2006/relationships/tags" Target="../tags/tag731.xml"/><Relationship Id="rId94" Type="http://schemas.openxmlformats.org/officeDocument/2006/relationships/tags" Target="../tags/tag739.xml"/><Relationship Id="rId99" Type="http://schemas.openxmlformats.org/officeDocument/2006/relationships/tags" Target="../tags/tag744.xml"/><Relationship Id="rId101" Type="http://schemas.openxmlformats.org/officeDocument/2006/relationships/tags" Target="../tags/tag746.xml"/><Relationship Id="rId4" Type="http://schemas.openxmlformats.org/officeDocument/2006/relationships/tags" Target="../tags/tag649.xml"/><Relationship Id="rId9" Type="http://schemas.openxmlformats.org/officeDocument/2006/relationships/tags" Target="../tags/tag654.xml"/><Relationship Id="rId13" Type="http://schemas.openxmlformats.org/officeDocument/2006/relationships/tags" Target="../tags/tag658.xml"/><Relationship Id="rId18" Type="http://schemas.openxmlformats.org/officeDocument/2006/relationships/tags" Target="../tags/tag663.xml"/><Relationship Id="rId39" Type="http://schemas.openxmlformats.org/officeDocument/2006/relationships/tags" Target="../tags/tag684.xml"/><Relationship Id="rId109" Type="http://schemas.openxmlformats.org/officeDocument/2006/relationships/tags" Target="../tags/tag754.xml"/><Relationship Id="rId34" Type="http://schemas.openxmlformats.org/officeDocument/2006/relationships/tags" Target="../tags/tag679.xml"/><Relationship Id="rId50" Type="http://schemas.openxmlformats.org/officeDocument/2006/relationships/tags" Target="../tags/tag695.xml"/><Relationship Id="rId55" Type="http://schemas.openxmlformats.org/officeDocument/2006/relationships/tags" Target="../tags/tag700.xml"/><Relationship Id="rId76" Type="http://schemas.openxmlformats.org/officeDocument/2006/relationships/tags" Target="../tags/tag721.xml"/><Relationship Id="rId97" Type="http://schemas.openxmlformats.org/officeDocument/2006/relationships/tags" Target="../tags/tag742.xml"/><Relationship Id="rId104" Type="http://schemas.openxmlformats.org/officeDocument/2006/relationships/tags" Target="../tags/tag749.xml"/><Relationship Id="rId7" Type="http://schemas.openxmlformats.org/officeDocument/2006/relationships/tags" Target="../tags/tag652.xml"/><Relationship Id="rId71" Type="http://schemas.openxmlformats.org/officeDocument/2006/relationships/tags" Target="../tags/tag716.xml"/><Relationship Id="rId92" Type="http://schemas.openxmlformats.org/officeDocument/2006/relationships/tags" Target="../tags/tag737.xml"/><Relationship Id="rId2" Type="http://schemas.openxmlformats.org/officeDocument/2006/relationships/tags" Target="../tags/tag647.xml"/><Relationship Id="rId29" Type="http://schemas.openxmlformats.org/officeDocument/2006/relationships/tags" Target="../tags/tag67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0.xml"/><Relationship Id="rId1" Type="http://schemas.openxmlformats.org/officeDocument/2006/relationships/tags" Target="../tags/tag759.xml"/><Relationship Id="rId4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768.xml"/><Relationship Id="rId13" Type="http://schemas.openxmlformats.org/officeDocument/2006/relationships/tags" Target="../tags/tag773.xml"/><Relationship Id="rId18" Type="http://schemas.openxmlformats.org/officeDocument/2006/relationships/tags" Target="../tags/tag778.xml"/><Relationship Id="rId26" Type="http://schemas.openxmlformats.org/officeDocument/2006/relationships/tags" Target="../tags/tag786.xml"/><Relationship Id="rId3" Type="http://schemas.openxmlformats.org/officeDocument/2006/relationships/tags" Target="../tags/tag763.xml"/><Relationship Id="rId21" Type="http://schemas.openxmlformats.org/officeDocument/2006/relationships/tags" Target="../tags/tag781.xml"/><Relationship Id="rId34" Type="http://schemas.openxmlformats.org/officeDocument/2006/relationships/slideLayout" Target="../slideLayouts/slideLayout2.xml"/><Relationship Id="rId7" Type="http://schemas.openxmlformats.org/officeDocument/2006/relationships/tags" Target="../tags/tag767.xml"/><Relationship Id="rId12" Type="http://schemas.openxmlformats.org/officeDocument/2006/relationships/tags" Target="../tags/tag772.xml"/><Relationship Id="rId17" Type="http://schemas.openxmlformats.org/officeDocument/2006/relationships/tags" Target="../tags/tag777.xml"/><Relationship Id="rId25" Type="http://schemas.openxmlformats.org/officeDocument/2006/relationships/tags" Target="../tags/tag785.xml"/><Relationship Id="rId33" Type="http://schemas.openxmlformats.org/officeDocument/2006/relationships/tags" Target="../tags/tag793.xml"/><Relationship Id="rId2" Type="http://schemas.openxmlformats.org/officeDocument/2006/relationships/tags" Target="../tags/tag762.xml"/><Relationship Id="rId16" Type="http://schemas.openxmlformats.org/officeDocument/2006/relationships/tags" Target="../tags/tag776.xml"/><Relationship Id="rId20" Type="http://schemas.openxmlformats.org/officeDocument/2006/relationships/tags" Target="../tags/tag780.xml"/><Relationship Id="rId29" Type="http://schemas.openxmlformats.org/officeDocument/2006/relationships/tags" Target="../tags/tag789.xml"/><Relationship Id="rId1" Type="http://schemas.openxmlformats.org/officeDocument/2006/relationships/tags" Target="../tags/tag761.xml"/><Relationship Id="rId6" Type="http://schemas.openxmlformats.org/officeDocument/2006/relationships/tags" Target="../tags/tag766.xml"/><Relationship Id="rId11" Type="http://schemas.openxmlformats.org/officeDocument/2006/relationships/tags" Target="../tags/tag771.xml"/><Relationship Id="rId24" Type="http://schemas.openxmlformats.org/officeDocument/2006/relationships/tags" Target="../tags/tag784.xml"/><Relationship Id="rId32" Type="http://schemas.openxmlformats.org/officeDocument/2006/relationships/tags" Target="../tags/tag792.xml"/><Relationship Id="rId5" Type="http://schemas.openxmlformats.org/officeDocument/2006/relationships/tags" Target="../tags/tag765.xml"/><Relationship Id="rId15" Type="http://schemas.openxmlformats.org/officeDocument/2006/relationships/tags" Target="../tags/tag775.xml"/><Relationship Id="rId23" Type="http://schemas.openxmlformats.org/officeDocument/2006/relationships/tags" Target="../tags/tag783.xml"/><Relationship Id="rId28" Type="http://schemas.openxmlformats.org/officeDocument/2006/relationships/tags" Target="../tags/tag788.xml"/><Relationship Id="rId10" Type="http://schemas.openxmlformats.org/officeDocument/2006/relationships/tags" Target="../tags/tag770.xml"/><Relationship Id="rId19" Type="http://schemas.openxmlformats.org/officeDocument/2006/relationships/tags" Target="../tags/tag779.xml"/><Relationship Id="rId31" Type="http://schemas.openxmlformats.org/officeDocument/2006/relationships/tags" Target="../tags/tag791.xml"/><Relationship Id="rId4" Type="http://schemas.openxmlformats.org/officeDocument/2006/relationships/tags" Target="../tags/tag764.xml"/><Relationship Id="rId9" Type="http://schemas.openxmlformats.org/officeDocument/2006/relationships/tags" Target="../tags/tag769.xml"/><Relationship Id="rId14" Type="http://schemas.openxmlformats.org/officeDocument/2006/relationships/tags" Target="../tags/tag774.xml"/><Relationship Id="rId22" Type="http://schemas.openxmlformats.org/officeDocument/2006/relationships/tags" Target="../tags/tag782.xml"/><Relationship Id="rId27" Type="http://schemas.openxmlformats.org/officeDocument/2006/relationships/tags" Target="../tags/tag787.xml"/><Relationship Id="rId30" Type="http://schemas.openxmlformats.org/officeDocument/2006/relationships/tags" Target="../tags/tag790.xml"/><Relationship Id="rId35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26.xml"/><Relationship Id="rId18" Type="http://schemas.openxmlformats.org/officeDocument/2006/relationships/tags" Target="../tags/tag31.xml"/><Relationship Id="rId26" Type="http://schemas.openxmlformats.org/officeDocument/2006/relationships/tags" Target="../tags/tag39.xml"/><Relationship Id="rId39" Type="http://schemas.openxmlformats.org/officeDocument/2006/relationships/tags" Target="../tags/tag52.xml"/><Relationship Id="rId21" Type="http://schemas.openxmlformats.org/officeDocument/2006/relationships/tags" Target="../tags/tag34.xml"/><Relationship Id="rId34" Type="http://schemas.openxmlformats.org/officeDocument/2006/relationships/tags" Target="../tags/tag47.xml"/><Relationship Id="rId42" Type="http://schemas.openxmlformats.org/officeDocument/2006/relationships/tags" Target="../tags/tag55.xml"/><Relationship Id="rId47" Type="http://schemas.openxmlformats.org/officeDocument/2006/relationships/tags" Target="../tags/tag60.xml"/><Relationship Id="rId50" Type="http://schemas.openxmlformats.org/officeDocument/2006/relationships/tags" Target="../tags/tag63.xml"/><Relationship Id="rId55" Type="http://schemas.openxmlformats.org/officeDocument/2006/relationships/tags" Target="../tags/tag68.xml"/><Relationship Id="rId63" Type="http://schemas.openxmlformats.org/officeDocument/2006/relationships/tags" Target="../tags/tag76.xml"/><Relationship Id="rId68" Type="http://schemas.openxmlformats.org/officeDocument/2006/relationships/tags" Target="../tags/tag81.xml"/><Relationship Id="rId76" Type="http://schemas.openxmlformats.org/officeDocument/2006/relationships/tags" Target="../tags/tag89.xml"/><Relationship Id="rId84" Type="http://schemas.openxmlformats.org/officeDocument/2006/relationships/tags" Target="../tags/tag97.xml"/><Relationship Id="rId89" Type="http://schemas.openxmlformats.org/officeDocument/2006/relationships/tags" Target="../tags/tag102.xml"/><Relationship Id="rId7" Type="http://schemas.openxmlformats.org/officeDocument/2006/relationships/tags" Target="../tags/tag20.xml"/><Relationship Id="rId71" Type="http://schemas.openxmlformats.org/officeDocument/2006/relationships/tags" Target="../tags/tag84.xml"/><Relationship Id="rId92" Type="http://schemas.openxmlformats.org/officeDocument/2006/relationships/slideLayout" Target="../slideLayouts/slideLayout6.xml"/><Relationship Id="rId2" Type="http://schemas.openxmlformats.org/officeDocument/2006/relationships/tags" Target="../tags/tag15.xml"/><Relationship Id="rId16" Type="http://schemas.openxmlformats.org/officeDocument/2006/relationships/tags" Target="../tags/tag29.xml"/><Relationship Id="rId29" Type="http://schemas.openxmlformats.org/officeDocument/2006/relationships/tags" Target="../tags/tag42.xml"/><Relationship Id="rId11" Type="http://schemas.openxmlformats.org/officeDocument/2006/relationships/tags" Target="../tags/tag24.xml"/><Relationship Id="rId24" Type="http://schemas.openxmlformats.org/officeDocument/2006/relationships/tags" Target="../tags/tag37.xml"/><Relationship Id="rId32" Type="http://schemas.openxmlformats.org/officeDocument/2006/relationships/tags" Target="../tags/tag45.xml"/><Relationship Id="rId37" Type="http://schemas.openxmlformats.org/officeDocument/2006/relationships/tags" Target="../tags/tag50.xml"/><Relationship Id="rId40" Type="http://schemas.openxmlformats.org/officeDocument/2006/relationships/tags" Target="../tags/tag53.xml"/><Relationship Id="rId45" Type="http://schemas.openxmlformats.org/officeDocument/2006/relationships/tags" Target="../tags/tag58.xml"/><Relationship Id="rId53" Type="http://schemas.openxmlformats.org/officeDocument/2006/relationships/tags" Target="../tags/tag66.xml"/><Relationship Id="rId58" Type="http://schemas.openxmlformats.org/officeDocument/2006/relationships/tags" Target="../tags/tag71.xml"/><Relationship Id="rId66" Type="http://schemas.openxmlformats.org/officeDocument/2006/relationships/tags" Target="../tags/tag79.xml"/><Relationship Id="rId74" Type="http://schemas.openxmlformats.org/officeDocument/2006/relationships/tags" Target="../tags/tag87.xml"/><Relationship Id="rId79" Type="http://schemas.openxmlformats.org/officeDocument/2006/relationships/tags" Target="../tags/tag92.xml"/><Relationship Id="rId87" Type="http://schemas.openxmlformats.org/officeDocument/2006/relationships/tags" Target="../tags/tag100.xml"/><Relationship Id="rId5" Type="http://schemas.openxmlformats.org/officeDocument/2006/relationships/tags" Target="../tags/tag18.xml"/><Relationship Id="rId61" Type="http://schemas.openxmlformats.org/officeDocument/2006/relationships/tags" Target="../tags/tag74.xml"/><Relationship Id="rId82" Type="http://schemas.openxmlformats.org/officeDocument/2006/relationships/tags" Target="../tags/tag95.xml"/><Relationship Id="rId90" Type="http://schemas.openxmlformats.org/officeDocument/2006/relationships/tags" Target="../tags/tag103.xml"/><Relationship Id="rId19" Type="http://schemas.openxmlformats.org/officeDocument/2006/relationships/tags" Target="../tags/tag32.xml"/><Relationship Id="rId14" Type="http://schemas.openxmlformats.org/officeDocument/2006/relationships/tags" Target="../tags/tag27.xml"/><Relationship Id="rId22" Type="http://schemas.openxmlformats.org/officeDocument/2006/relationships/tags" Target="../tags/tag35.xml"/><Relationship Id="rId27" Type="http://schemas.openxmlformats.org/officeDocument/2006/relationships/tags" Target="../tags/tag40.xml"/><Relationship Id="rId30" Type="http://schemas.openxmlformats.org/officeDocument/2006/relationships/tags" Target="../tags/tag43.xml"/><Relationship Id="rId35" Type="http://schemas.openxmlformats.org/officeDocument/2006/relationships/tags" Target="../tags/tag48.xml"/><Relationship Id="rId43" Type="http://schemas.openxmlformats.org/officeDocument/2006/relationships/tags" Target="../tags/tag56.xml"/><Relationship Id="rId48" Type="http://schemas.openxmlformats.org/officeDocument/2006/relationships/tags" Target="../tags/tag61.xml"/><Relationship Id="rId56" Type="http://schemas.openxmlformats.org/officeDocument/2006/relationships/tags" Target="../tags/tag69.xml"/><Relationship Id="rId64" Type="http://schemas.openxmlformats.org/officeDocument/2006/relationships/tags" Target="../tags/tag77.xml"/><Relationship Id="rId69" Type="http://schemas.openxmlformats.org/officeDocument/2006/relationships/tags" Target="../tags/tag82.xml"/><Relationship Id="rId77" Type="http://schemas.openxmlformats.org/officeDocument/2006/relationships/tags" Target="../tags/tag90.xml"/><Relationship Id="rId8" Type="http://schemas.openxmlformats.org/officeDocument/2006/relationships/tags" Target="../tags/tag21.xml"/><Relationship Id="rId51" Type="http://schemas.openxmlformats.org/officeDocument/2006/relationships/tags" Target="../tags/tag64.xml"/><Relationship Id="rId72" Type="http://schemas.openxmlformats.org/officeDocument/2006/relationships/tags" Target="../tags/tag85.xml"/><Relationship Id="rId80" Type="http://schemas.openxmlformats.org/officeDocument/2006/relationships/tags" Target="../tags/tag93.xml"/><Relationship Id="rId85" Type="http://schemas.openxmlformats.org/officeDocument/2006/relationships/tags" Target="../tags/tag98.xml"/><Relationship Id="rId93" Type="http://schemas.openxmlformats.org/officeDocument/2006/relationships/notesSlide" Target="../notesSlides/notesSlide1.xml"/><Relationship Id="rId3" Type="http://schemas.openxmlformats.org/officeDocument/2006/relationships/tags" Target="../tags/tag16.xml"/><Relationship Id="rId12" Type="http://schemas.openxmlformats.org/officeDocument/2006/relationships/tags" Target="../tags/tag25.xml"/><Relationship Id="rId17" Type="http://schemas.openxmlformats.org/officeDocument/2006/relationships/tags" Target="../tags/tag30.xml"/><Relationship Id="rId25" Type="http://schemas.openxmlformats.org/officeDocument/2006/relationships/tags" Target="../tags/tag38.xml"/><Relationship Id="rId33" Type="http://schemas.openxmlformats.org/officeDocument/2006/relationships/tags" Target="../tags/tag46.xml"/><Relationship Id="rId38" Type="http://schemas.openxmlformats.org/officeDocument/2006/relationships/tags" Target="../tags/tag51.xml"/><Relationship Id="rId46" Type="http://schemas.openxmlformats.org/officeDocument/2006/relationships/tags" Target="../tags/tag59.xml"/><Relationship Id="rId59" Type="http://schemas.openxmlformats.org/officeDocument/2006/relationships/tags" Target="../tags/tag72.xml"/><Relationship Id="rId67" Type="http://schemas.openxmlformats.org/officeDocument/2006/relationships/tags" Target="../tags/tag80.xml"/><Relationship Id="rId20" Type="http://schemas.openxmlformats.org/officeDocument/2006/relationships/tags" Target="../tags/tag33.xml"/><Relationship Id="rId41" Type="http://schemas.openxmlformats.org/officeDocument/2006/relationships/tags" Target="../tags/tag54.xml"/><Relationship Id="rId54" Type="http://schemas.openxmlformats.org/officeDocument/2006/relationships/tags" Target="../tags/tag67.xml"/><Relationship Id="rId62" Type="http://schemas.openxmlformats.org/officeDocument/2006/relationships/tags" Target="../tags/tag75.xml"/><Relationship Id="rId70" Type="http://schemas.openxmlformats.org/officeDocument/2006/relationships/tags" Target="../tags/tag83.xml"/><Relationship Id="rId75" Type="http://schemas.openxmlformats.org/officeDocument/2006/relationships/tags" Target="../tags/tag88.xml"/><Relationship Id="rId83" Type="http://schemas.openxmlformats.org/officeDocument/2006/relationships/tags" Target="../tags/tag96.xml"/><Relationship Id="rId88" Type="http://schemas.openxmlformats.org/officeDocument/2006/relationships/tags" Target="../tags/tag101.xml"/><Relationship Id="rId91" Type="http://schemas.openxmlformats.org/officeDocument/2006/relationships/tags" Target="../tags/tag104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5" Type="http://schemas.openxmlformats.org/officeDocument/2006/relationships/tags" Target="../tags/tag28.xml"/><Relationship Id="rId23" Type="http://schemas.openxmlformats.org/officeDocument/2006/relationships/tags" Target="../tags/tag36.xml"/><Relationship Id="rId28" Type="http://schemas.openxmlformats.org/officeDocument/2006/relationships/tags" Target="../tags/tag41.xml"/><Relationship Id="rId36" Type="http://schemas.openxmlformats.org/officeDocument/2006/relationships/tags" Target="../tags/tag49.xml"/><Relationship Id="rId49" Type="http://schemas.openxmlformats.org/officeDocument/2006/relationships/tags" Target="../tags/tag62.xml"/><Relationship Id="rId57" Type="http://schemas.openxmlformats.org/officeDocument/2006/relationships/tags" Target="../tags/tag70.xml"/><Relationship Id="rId10" Type="http://schemas.openxmlformats.org/officeDocument/2006/relationships/tags" Target="../tags/tag23.xml"/><Relationship Id="rId31" Type="http://schemas.openxmlformats.org/officeDocument/2006/relationships/tags" Target="../tags/tag44.xml"/><Relationship Id="rId44" Type="http://schemas.openxmlformats.org/officeDocument/2006/relationships/tags" Target="../tags/tag57.xml"/><Relationship Id="rId52" Type="http://schemas.openxmlformats.org/officeDocument/2006/relationships/tags" Target="../tags/tag65.xml"/><Relationship Id="rId60" Type="http://schemas.openxmlformats.org/officeDocument/2006/relationships/tags" Target="../tags/tag73.xml"/><Relationship Id="rId65" Type="http://schemas.openxmlformats.org/officeDocument/2006/relationships/tags" Target="../tags/tag78.xml"/><Relationship Id="rId73" Type="http://schemas.openxmlformats.org/officeDocument/2006/relationships/tags" Target="../tags/tag86.xml"/><Relationship Id="rId78" Type="http://schemas.openxmlformats.org/officeDocument/2006/relationships/tags" Target="../tags/tag91.xml"/><Relationship Id="rId81" Type="http://schemas.openxmlformats.org/officeDocument/2006/relationships/tags" Target="../tags/tag94.xml"/><Relationship Id="rId86" Type="http://schemas.openxmlformats.org/officeDocument/2006/relationships/tags" Target="../tags/tag99.xml"/><Relationship Id="rId4" Type="http://schemas.openxmlformats.org/officeDocument/2006/relationships/tags" Target="../tags/tag17.xml"/><Relationship Id="rId9" Type="http://schemas.openxmlformats.org/officeDocument/2006/relationships/tags" Target="../tags/tag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5.xml"/><Relationship Id="rId1" Type="http://schemas.openxmlformats.org/officeDocument/2006/relationships/tags" Target="../tags/tag794.xml"/><Relationship Id="rId4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97.xml"/><Relationship Id="rId1" Type="http://schemas.openxmlformats.org/officeDocument/2006/relationships/tags" Target="../tags/tag796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tags" Target="../tags/tag823.xml"/><Relationship Id="rId117" Type="http://schemas.openxmlformats.org/officeDocument/2006/relationships/tags" Target="../tags/tag914.xml"/><Relationship Id="rId21" Type="http://schemas.openxmlformats.org/officeDocument/2006/relationships/tags" Target="../tags/tag818.xml"/><Relationship Id="rId42" Type="http://schemas.openxmlformats.org/officeDocument/2006/relationships/tags" Target="../tags/tag839.xml"/><Relationship Id="rId47" Type="http://schemas.openxmlformats.org/officeDocument/2006/relationships/tags" Target="../tags/tag844.xml"/><Relationship Id="rId63" Type="http://schemas.openxmlformats.org/officeDocument/2006/relationships/tags" Target="../tags/tag860.xml"/><Relationship Id="rId68" Type="http://schemas.openxmlformats.org/officeDocument/2006/relationships/tags" Target="../tags/tag865.xml"/><Relationship Id="rId84" Type="http://schemas.openxmlformats.org/officeDocument/2006/relationships/tags" Target="../tags/tag881.xml"/><Relationship Id="rId89" Type="http://schemas.openxmlformats.org/officeDocument/2006/relationships/tags" Target="../tags/tag886.xml"/><Relationship Id="rId112" Type="http://schemas.openxmlformats.org/officeDocument/2006/relationships/tags" Target="../tags/tag909.xml"/><Relationship Id="rId133" Type="http://schemas.openxmlformats.org/officeDocument/2006/relationships/tags" Target="../tags/tag930.xml"/><Relationship Id="rId138" Type="http://schemas.openxmlformats.org/officeDocument/2006/relationships/notesSlide" Target="../notesSlides/notesSlide10.xml"/><Relationship Id="rId16" Type="http://schemas.openxmlformats.org/officeDocument/2006/relationships/tags" Target="../tags/tag813.xml"/><Relationship Id="rId107" Type="http://schemas.openxmlformats.org/officeDocument/2006/relationships/tags" Target="../tags/tag904.xml"/><Relationship Id="rId11" Type="http://schemas.openxmlformats.org/officeDocument/2006/relationships/tags" Target="../tags/tag808.xml"/><Relationship Id="rId32" Type="http://schemas.openxmlformats.org/officeDocument/2006/relationships/tags" Target="../tags/tag829.xml"/><Relationship Id="rId37" Type="http://schemas.openxmlformats.org/officeDocument/2006/relationships/tags" Target="../tags/tag834.xml"/><Relationship Id="rId53" Type="http://schemas.openxmlformats.org/officeDocument/2006/relationships/tags" Target="../tags/tag850.xml"/><Relationship Id="rId58" Type="http://schemas.openxmlformats.org/officeDocument/2006/relationships/tags" Target="../tags/tag855.xml"/><Relationship Id="rId74" Type="http://schemas.openxmlformats.org/officeDocument/2006/relationships/tags" Target="../tags/tag871.xml"/><Relationship Id="rId79" Type="http://schemas.openxmlformats.org/officeDocument/2006/relationships/tags" Target="../tags/tag876.xml"/><Relationship Id="rId102" Type="http://schemas.openxmlformats.org/officeDocument/2006/relationships/tags" Target="../tags/tag899.xml"/><Relationship Id="rId123" Type="http://schemas.openxmlformats.org/officeDocument/2006/relationships/tags" Target="../tags/tag920.xml"/><Relationship Id="rId128" Type="http://schemas.openxmlformats.org/officeDocument/2006/relationships/tags" Target="../tags/tag925.xml"/><Relationship Id="rId5" Type="http://schemas.openxmlformats.org/officeDocument/2006/relationships/tags" Target="../tags/tag802.xml"/><Relationship Id="rId90" Type="http://schemas.openxmlformats.org/officeDocument/2006/relationships/tags" Target="../tags/tag887.xml"/><Relationship Id="rId95" Type="http://schemas.openxmlformats.org/officeDocument/2006/relationships/tags" Target="../tags/tag892.xml"/><Relationship Id="rId14" Type="http://schemas.openxmlformats.org/officeDocument/2006/relationships/tags" Target="../tags/tag811.xml"/><Relationship Id="rId22" Type="http://schemas.openxmlformats.org/officeDocument/2006/relationships/tags" Target="../tags/tag819.xml"/><Relationship Id="rId27" Type="http://schemas.openxmlformats.org/officeDocument/2006/relationships/tags" Target="../tags/tag824.xml"/><Relationship Id="rId30" Type="http://schemas.openxmlformats.org/officeDocument/2006/relationships/tags" Target="../tags/tag827.xml"/><Relationship Id="rId35" Type="http://schemas.openxmlformats.org/officeDocument/2006/relationships/tags" Target="../tags/tag832.xml"/><Relationship Id="rId43" Type="http://schemas.openxmlformats.org/officeDocument/2006/relationships/tags" Target="../tags/tag840.xml"/><Relationship Id="rId48" Type="http://schemas.openxmlformats.org/officeDocument/2006/relationships/tags" Target="../tags/tag845.xml"/><Relationship Id="rId56" Type="http://schemas.openxmlformats.org/officeDocument/2006/relationships/tags" Target="../tags/tag853.xml"/><Relationship Id="rId64" Type="http://schemas.openxmlformats.org/officeDocument/2006/relationships/tags" Target="../tags/tag861.xml"/><Relationship Id="rId69" Type="http://schemas.openxmlformats.org/officeDocument/2006/relationships/tags" Target="../tags/tag866.xml"/><Relationship Id="rId77" Type="http://schemas.openxmlformats.org/officeDocument/2006/relationships/tags" Target="../tags/tag874.xml"/><Relationship Id="rId100" Type="http://schemas.openxmlformats.org/officeDocument/2006/relationships/tags" Target="../tags/tag897.xml"/><Relationship Id="rId105" Type="http://schemas.openxmlformats.org/officeDocument/2006/relationships/tags" Target="../tags/tag902.xml"/><Relationship Id="rId113" Type="http://schemas.openxmlformats.org/officeDocument/2006/relationships/tags" Target="../tags/tag910.xml"/><Relationship Id="rId118" Type="http://schemas.openxmlformats.org/officeDocument/2006/relationships/tags" Target="../tags/tag915.xml"/><Relationship Id="rId126" Type="http://schemas.openxmlformats.org/officeDocument/2006/relationships/tags" Target="../tags/tag923.xml"/><Relationship Id="rId134" Type="http://schemas.openxmlformats.org/officeDocument/2006/relationships/tags" Target="../tags/tag931.xml"/><Relationship Id="rId8" Type="http://schemas.openxmlformats.org/officeDocument/2006/relationships/tags" Target="../tags/tag805.xml"/><Relationship Id="rId51" Type="http://schemas.openxmlformats.org/officeDocument/2006/relationships/tags" Target="../tags/tag848.xml"/><Relationship Id="rId72" Type="http://schemas.openxmlformats.org/officeDocument/2006/relationships/tags" Target="../tags/tag869.xml"/><Relationship Id="rId80" Type="http://schemas.openxmlformats.org/officeDocument/2006/relationships/tags" Target="../tags/tag877.xml"/><Relationship Id="rId85" Type="http://schemas.openxmlformats.org/officeDocument/2006/relationships/tags" Target="../tags/tag882.xml"/><Relationship Id="rId93" Type="http://schemas.openxmlformats.org/officeDocument/2006/relationships/tags" Target="../tags/tag890.xml"/><Relationship Id="rId98" Type="http://schemas.openxmlformats.org/officeDocument/2006/relationships/tags" Target="../tags/tag895.xml"/><Relationship Id="rId121" Type="http://schemas.openxmlformats.org/officeDocument/2006/relationships/tags" Target="../tags/tag918.xml"/><Relationship Id="rId3" Type="http://schemas.openxmlformats.org/officeDocument/2006/relationships/tags" Target="../tags/tag800.xml"/><Relationship Id="rId12" Type="http://schemas.openxmlformats.org/officeDocument/2006/relationships/tags" Target="../tags/tag809.xml"/><Relationship Id="rId17" Type="http://schemas.openxmlformats.org/officeDocument/2006/relationships/tags" Target="../tags/tag814.xml"/><Relationship Id="rId25" Type="http://schemas.openxmlformats.org/officeDocument/2006/relationships/tags" Target="../tags/tag822.xml"/><Relationship Id="rId33" Type="http://schemas.openxmlformats.org/officeDocument/2006/relationships/tags" Target="../tags/tag830.xml"/><Relationship Id="rId38" Type="http://schemas.openxmlformats.org/officeDocument/2006/relationships/tags" Target="../tags/tag835.xml"/><Relationship Id="rId46" Type="http://schemas.openxmlformats.org/officeDocument/2006/relationships/tags" Target="../tags/tag843.xml"/><Relationship Id="rId59" Type="http://schemas.openxmlformats.org/officeDocument/2006/relationships/tags" Target="../tags/tag856.xml"/><Relationship Id="rId67" Type="http://schemas.openxmlformats.org/officeDocument/2006/relationships/tags" Target="../tags/tag864.xml"/><Relationship Id="rId103" Type="http://schemas.openxmlformats.org/officeDocument/2006/relationships/tags" Target="../tags/tag900.xml"/><Relationship Id="rId108" Type="http://schemas.openxmlformats.org/officeDocument/2006/relationships/tags" Target="../tags/tag905.xml"/><Relationship Id="rId116" Type="http://schemas.openxmlformats.org/officeDocument/2006/relationships/tags" Target="../tags/tag913.xml"/><Relationship Id="rId124" Type="http://schemas.openxmlformats.org/officeDocument/2006/relationships/tags" Target="../tags/tag921.xml"/><Relationship Id="rId129" Type="http://schemas.openxmlformats.org/officeDocument/2006/relationships/tags" Target="../tags/tag926.xml"/><Relationship Id="rId137" Type="http://schemas.openxmlformats.org/officeDocument/2006/relationships/slideLayout" Target="../slideLayouts/slideLayout6.xml"/><Relationship Id="rId20" Type="http://schemas.openxmlformats.org/officeDocument/2006/relationships/tags" Target="../tags/tag817.xml"/><Relationship Id="rId41" Type="http://schemas.openxmlformats.org/officeDocument/2006/relationships/tags" Target="../tags/tag838.xml"/><Relationship Id="rId54" Type="http://schemas.openxmlformats.org/officeDocument/2006/relationships/tags" Target="../tags/tag851.xml"/><Relationship Id="rId62" Type="http://schemas.openxmlformats.org/officeDocument/2006/relationships/tags" Target="../tags/tag859.xml"/><Relationship Id="rId70" Type="http://schemas.openxmlformats.org/officeDocument/2006/relationships/tags" Target="../tags/tag867.xml"/><Relationship Id="rId75" Type="http://schemas.openxmlformats.org/officeDocument/2006/relationships/tags" Target="../tags/tag872.xml"/><Relationship Id="rId83" Type="http://schemas.openxmlformats.org/officeDocument/2006/relationships/tags" Target="../tags/tag880.xml"/><Relationship Id="rId88" Type="http://schemas.openxmlformats.org/officeDocument/2006/relationships/tags" Target="../tags/tag885.xml"/><Relationship Id="rId91" Type="http://schemas.openxmlformats.org/officeDocument/2006/relationships/tags" Target="../tags/tag888.xml"/><Relationship Id="rId96" Type="http://schemas.openxmlformats.org/officeDocument/2006/relationships/tags" Target="../tags/tag893.xml"/><Relationship Id="rId111" Type="http://schemas.openxmlformats.org/officeDocument/2006/relationships/tags" Target="../tags/tag908.xml"/><Relationship Id="rId132" Type="http://schemas.openxmlformats.org/officeDocument/2006/relationships/tags" Target="../tags/tag929.xml"/><Relationship Id="rId1" Type="http://schemas.openxmlformats.org/officeDocument/2006/relationships/tags" Target="../tags/tag798.xml"/><Relationship Id="rId6" Type="http://schemas.openxmlformats.org/officeDocument/2006/relationships/tags" Target="../tags/tag803.xml"/><Relationship Id="rId15" Type="http://schemas.openxmlformats.org/officeDocument/2006/relationships/tags" Target="../tags/tag812.xml"/><Relationship Id="rId23" Type="http://schemas.openxmlformats.org/officeDocument/2006/relationships/tags" Target="../tags/tag820.xml"/><Relationship Id="rId28" Type="http://schemas.openxmlformats.org/officeDocument/2006/relationships/tags" Target="../tags/tag825.xml"/><Relationship Id="rId36" Type="http://schemas.openxmlformats.org/officeDocument/2006/relationships/tags" Target="../tags/tag833.xml"/><Relationship Id="rId49" Type="http://schemas.openxmlformats.org/officeDocument/2006/relationships/tags" Target="../tags/tag846.xml"/><Relationship Id="rId57" Type="http://schemas.openxmlformats.org/officeDocument/2006/relationships/tags" Target="../tags/tag854.xml"/><Relationship Id="rId106" Type="http://schemas.openxmlformats.org/officeDocument/2006/relationships/tags" Target="../tags/tag903.xml"/><Relationship Id="rId114" Type="http://schemas.openxmlformats.org/officeDocument/2006/relationships/tags" Target="../tags/tag911.xml"/><Relationship Id="rId119" Type="http://schemas.openxmlformats.org/officeDocument/2006/relationships/tags" Target="../tags/tag916.xml"/><Relationship Id="rId127" Type="http://schemas.openxmlformats.org/officeDocument/2006/relationships/tags" Target="../tags/tag924.xml"/><Relationship Id="rId10" Type="http://schemas.openxmlformats.org/officeDocument/2006/relationships/tags" Target="../tags/tag807.xml"/><Relationship Id="rId31" Type="http://schemas.openxmlformats.org/officeDocument/2006/relationships/tags" Target="../tags/tag828.xml"/><Relationship Id="rId44" Type="http://schemas.openxmlformats.org/officeDocument/2006/relationships/tags" Target="../tags/tag841.xml"/><Relationship Id="rId52" Type="http://schemas.openxmlformats.org/officeDocument/2006/relationships/tags" Target="../tags/tag849.xml"/><Relationship Id="rId60" Type="http://schemas.openxmlformats.org/officeDocument/2006/relationships/tags" Target="../tags/tag857.xml"/><Relationship Id="rId65" Type="http://schemas.openxmlformats.org/officeDocument/2006/relationships/tags" Target="../tags/tag862.xml"/><Relationship Id="rId73" Type="http://schemas.openxmlformats.org/officeDocument/2006/relationships/tags" Target="../tags/tag870.xml"/><Relationship Id="rId78" Type="http://schemas.openxmlformats.org/officeDocument/2006/relationships/tags" Target="../tags/tag875.xml"/><Relationship Id="rId81" Type="http://schemas.openxmlformats.org/officeDocument/2006/relationships/tags" Target="../tags/tag878.xml"/><Relationship Id="rId86" Type="http://schemas.openxmlformats.org/officeDocument/2006/relationships/tags" Target="../tags/tag883.xml"/><Relationship Id="rId94" Type="http://schemas.openxmlformats.org/officeDocument/2006/relationships/tags" Target="../tags/tag891.xml"/><Relationship Id="rId99" Type="http://schemas.openxmlformats.org/officeDocument/2006/relationships/tags" Target="../tags/tag896.xml"/><Relationship Id="rId101" Type="http://schemas.openxmlformats.org/officeDocument/2006/relationships/tags" Target="../tags/tag898.xml"/><Relationship Id="rId122" Type="http://schemas.openxmlformats.org/officeDocument/2006/relationships/tags" Target="../tags/tag919.xml"/><Relationship Id="rId130" Type="http://schemas.openxmlformats.org/officeDocument/2006/relationships/tags" Target="../tags/tag927.xml"/><Relationship Id="rId135" Type="http://schemas.openxmlformats.org/officeDocument/2006/relationships/tags" Target="../tags/tag932.xml"/><Relationship Id="rId4" Type="http://schemas.openxmlformats.org/officeDocument/2006/relationships/tags" Target="../tags/tag801.xml"/><Relationship Id="rId9" Type="http://schemas.openxmlformats.org/officeDocument/2006/relationships/tags" Target="../tags/tag806.xml"/><Relationship Id="rId13" Type="http://schemas.openxmlformats.org/officeDocument/2006/relationships/tags" Target="../tags/tag810.xml"/><Relationship Id="rId18" Type="http://schemas.openxmlformats.org/officeDocument/2006/relationships/tags" Target="../tags/tag815.xml"/><Relationship Id="rId39" Type="http://schemas.openxmlformats.org/officeDocument/2006/relationships/tags" Target="../tags/tag836.xml"/><Relationship Id="rId109" Type="http://schemas.openxmlformats.org/officeDocument/2006/relationships/tags" Target="../tags/tag906.xml"/><Relationship Id="rId34" Type="http://schemas.openxmlformats.org/officeDocument/2006/relationships/tags" Target="../tags/tag831.xml"/><Relationship Id="rId50" Type="http://schemas.openxmlformats.org/officeDocument/2006/relationships/tags" Target="../tags/tag847.xml"/><Relationship Id="rId55" Type="http://schemas.openxmlformats.org/officeDocument/2006/relationships/tags" Target="../tags/tag852.xml"/><Relationship Id="rId76" Type="http://schemas.openxmlformats.org/officeDocument/2006/relationships/tags" Target="../tags/tag873.xml"/><Relationship Id="rId97" Type="http://schemas.openxmlformats.org/officeDocument/2006/relationships/tags" Target="../tags/tag894.xml"/><Relationship Id="rId104" Type="http://schemas.openxmlformats.org/officeDocument/2006/relationships/tags" Target="../tags/tag901.xml"/><Relationship Id="rId120" Type="http://schemas.openxmlformats.org/officeDocument/2006/relationships/tags" Target="../tags/tag917.xml"/><Relationship Id="rId125" Type="http://schemas.openxmlformats.org/officeDocument/2006/relationships/tags" Target="../tags/tag922.xml"/><Relationship Id="rId7" Type="http://schemas.openxmlformats.org/officeDocument/2006/relationships/tags" Target="../tags/tag804.xml"/><Relationship Id="rId71" Type="http://schemas.openxmlformats.org/officeDocument/2006/relationships/tags" Target="../tags/tag868.xml"/><Relationship Id="rId92" Type="http://schemas.openxmlformats.org/officeDocument/2006/relationships/tags" Target="../tags/tag889.xml"/><Relationship Id="rId2" Type="http://schemas.openxmlformats.org/officeDocument/2006/relationships/tags" Target="../tags/tag799.xml"/><Relationship Id="rId29" Type="http://schemas.openxmlformats.org/officeDocument/2006/relationships/tags" Target="../tags/tag826.xml"/><Relationship Id="rId24" Type="http://schemas.openxmlformats.org/officeDocument/2006/relationships/tags" Target="../tags/tag821.xml"/><Relationship Id="rId40" Type="http://schemas.openxmlformats.org/officeDocument/2006/relationships/tags" Target="../tags/tag837.xml"/><Relationship Id="rId45" Type="http://schemas.openxmlformats.org/officeDocument/2006/relationships/tags" Target="../tags/tag842.xml"/><Relationship Id="rId66" Type="http://schemas.openxmlformats.org/officeDocument/2006/relationships/tags" Target="../tags/tag863.xml"/><Relationship Id="rId87" Type="http://schemas.openxmlformats.org/officeDocument/2006/relationships/tags" Target="../tags/tag884.xml"/><Relationship Id="rId110" Type="http://schemas.openxmlformats.org/officeDocument/2006/relationships/tags" Target="../tags/tag907.xml"/><Relationship Id="rId115" Type="http://schemas.openxmlformats.org/officeDocument/2006/relationships/tags" Target="../tags/tag912.xml"/><Relationship Id="rId131" Type="http://schemas.openxmlformats.org/officeDocument/2006/relationships/tags" Target="../tags/tag928.xml"/><Relationship Id="rId136" Type="http://schemas.openxmlformats.org/officeDocument/2006/relationships/tags" Target="../tags/tag933.xml"/><Relationship Id="rId61" Type="http://schemas.openxmlformats.org/officeDocument/2006/relationships/tags" Target="../tags/tag858.xml"/><Relationship Id="rId82" Type="http://schemas.openxmlformats.org/officeDocument/2006/relationships/tags" Target="../tags/tag879.xml"/><Relationship Id="rId19" Type="http://schemas.openxmlformats.org/officeDocument/2006/relationships/tags" Target="../tags/tag8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936.xml"/><Relationship Id="rId2" Type="http://schemas.openxmlformats.org/officeDocument/2006/relationships/tags" Target="../tags/tag935.xml"/><Relationship Id="rId1" Type="http://schemas.openxmlformats.org/officeDocument/2006/relationships/tags" Target="../tags/tag934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3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945.xml"/><Relationship Id="rId13" Type="http://schemas.openxmlformats.org/officeDocument/2006/relationships/tags" Target="../tags/tag950.xml"/><Relationship Id="rId18" Type="http://schemas.openxmlformats.org/officeDocument/2006/relationships/tags" Target="../tags/tag955.xml"/><Relationship Id="rId3" Type="http://schemas.openxmlformats.org/officeDocument/2006/relationships/tags" Target="../tags/tag940.xml"/><Relationship Id="rId21" Type="http://schemas.openxmlformats.org/officeDocument/2006/relationships/slideLayout" Target="../slideLayouts/slideLayout6.xml"/><Relationship Id="rId7" Type="http://schemas.openxmlformats.org/officeDocument/2006/relationships/tags" Target="../tags/tag944.xml"/><Relationship Id="rId12" Type="http://schemas.openxmlformats.org/officeDocument/2006/relationships/tags" Target="../tags/tag949.xml"/><Relationship Id="rId17" Type="http://schemas.openxmlformats.org/officeDocument/2006/relationships/tags" Target="../tags/tag954.xml"/><Relationship Id="rId2" Type="http://schemas.openxmlformats.org/officeDocument/2006/relationships/tags" Target="../tags/tag939.xml"/><Relationship Id="rId16" Type="http://schemas.openxmlformats.org/officeDocument/2006/relationships/tags" Target="../tags/tag953.xml"/><Relationship Id="rId20" Type="http://schemas.openxmlformats.org/officeDocument/2006/relationships/tags" Target="../tags/tag957.xml"/><Relationship Id="rId1" Type="http://schemas.openxmlformats.org/officeDocument/2006/relationships/tags" Target="../tags/tag938.xml"/><Relationship Id="rId6" Type="http://schemas.openxmlformats.org/officeDocument/2006/relationships/tags" Target="../tags/tag943.xml"/><Relationship Id="rId11" Type="http://schemas.openxmlformats.org/officeDocument/2006/relationships/tags" Target="../tags/tag948.xml"/><Relationship Id="rId5" Type="http://schemas.openxmlformats.org/officeDocument/2006/relationships/tags" Target="../tags/tag942.xml"/><Relationship Id="rId15" Type="http://schemas.openxmlformats.org/officeDocument/2006/relationships/tags" Target="../tags/tag952.xml"/><Relationship Id="rId10" Type="http://schemas.openxmlformats.org/officeDocument/2006/relationships/tags" Target="../tags/tag947.xml"/><Relationship Id="rId19" Type="http://schemas.openxmlformats.org/officeDocument/2006/relationships/tags" Target="../tags/tag956.xml"/><Relationship Id="rId4" Type="http://schemas.openxmlformats.org/officeDocument/2006/relationships/tags" Target="../tags/tag941.xml"/><Relationship Id="rId9" Type="http://schemas.openxmlformats.org/officeDocument/2006/relationships/tags" Target="../tags/tag946.xml"/><Relationship Id="rId14" Type="http://schemas.openxmlformats.org/officeDocument/2006/relationships/tags" Target="../tags/tag951.xml"/><Relationship Id="rId22" Type="http://schemas.openxmlformats.org/officeDocument/2006/relationships/image" Target="../media/image8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965.xml"/><Relationship Id="rId13" Type="http://schemas.openxmlformats.org/officeDocument/2006/relationships/tags" Target="../tags/tag970.xml"/><Relationship Id="rId18" Type="http://schemas.openxmlformats.org/officeDocument/2006/relationships/tags" Target="../tags/tag975.xml"/><Relationship Id="rId3" Type="http://schemas.openxmlformats.org/officeDocument/2006/relationships/tags" Target="../tags/tag960.xml"/><Relationship Id="rId21" Type="http://schemas.openxmlformats.org/officeDocument/2006/relationships/slideLayout" Target="../slideLayouts/slideLayout6.xml"/><Relationship Id="rId7" Type="http://schemas.openxmlformats.org/officeDocument/2006/relationships/tags" Target="../tags/tag964.xml"/><Relationship Id="rId12" Type="http://schemas.openxmlformats.org/officeDocument/2006/relationships/tags" Target="../tags/tag969.xml"/><Relationship Id="rId17" Type="http://schemas.openxmlformats.org/officeDocument/2006/relationships/tags" Target="../tags/tag974.xml"/><Relationship Id="rId2" Type="http://schemas.openxmlformats.org/officeDocument/2006/relationships/tags" Target="../tags/tag959.xml"/><Relationship Id="rId16" Type="http://schemas.openxmlformats.org/officeDocument/2006/relationships/tags" Target="../tags/tag973.xml"/><Relationship Id="rId20" Type="http://schemas.openxmlformats.org/officeDocument/2006/relationships/tags" Target="../tags/tag977.xml"/><Relationship Id="rId1" Type="http://schemas.openxmlformats.org/officeDocument/2006/relationships/tags" Target="../tags/tag958.xml"/><Relationship Id="rId6" Type="http://schemas.openxmlformats.org/officeDocument/2006/relationships/tags" Target="../tags/tag963.xml"/><Relationship Id="rId11" Type="http://schemas.openxmlformats.org/officeDocument/2006/relationships/tags" Target="../tags/tag968.xml"/><Relationship Id="rId5" Type="http://schemas.openxmlformats.org/officeDocument/2006/relationships/tags" Target="../tags/tag962.xml"/><Relationship Id="rId15" Type="http://schemas.openxmlformats.org/officeDocument/2006/relationships/tags" Target="../tags/tag972.xml"/><Relationship Id="rId10" Type="http://schemas.openxmlformats.org/officeDocument/2006/relationships/tags" Target="../tags/tag967.xml"/><Relationship Id="rId19" Type="http://schemas.openxmlformats.org/officeDocument/2006/relationships/tags" Target="../tags/tag976.xml"/><Relationship Id="rId4" Type="http://schemas.openxmlformats.org/officeDocument/2006/relationships/tags" Target="../tags/tag961.xml"/><Relationship Id="rId9" Type="http://schemas.openxmlformats.org/officeDocument/2006/relationships/tags" Target="../tags/tag966.xml"/><Relationship Id="rId14" Type="http://schemas.openxmlformats.org/officeDocument/2006/relationships/tags" Target="../tags/tag971.xml"/><Relationship Id="rId22" Type="http://schemas.openxmlformats.org/officeDocument/2006/relationships/image" Target="../media/image9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985.xml"/><Relationship Id="rId13" Type="http://schemas.openxmlformats.org/officeDocument/2006/relationships/tags" Target="../tags/tag990.xml"/><Relationship Id="rId18" Type="http://schemas.openxmlformats.org/officeDocument/2006/relationships/tags" Target="../tags/tag995.xml"/><Relationship Id="rId26" Type="http://schemas.openxmlformats.org/officeDocument/2006/relationships/tags" Target="../tags/tag1003.xml"/><Relationship Id="rId39" Type="http://schemas.openxmlformats.org/officeDocument/2006/relationships/tags" Target="../tags/tag1016.xml"/><Relationship Id="rId3" Type="http://schemas.openxmlformats.org/officeDocument/2006/relationships/tags" Target="../tags/tag980.xml"/><Relationship Id="rId21" Type="http://schemas.openxmlformats.org/officeDocument/2006/relationships/tags" Target="../tags/tag998.xml"/><Relationship Id="rId34" Type="http://schemas.openxmlformats.org/officeDocument/2006/relationships/tags" Target="../tags/tag1011.xml"/><Relationship Id="rId7" Type="http://schemas.openxmlformats.org/officeDocument/2006/relationships/tags" Target="../tags/tag984.xml"/><Relationship Id="rId12" Type="http://schemas.openxmlformats.org/officeDocument/2006/relationships/tags" Target="../tags/tag989.xml"/><Relationship Id="rId17" Type="http://schemas.openxmlformats.org/officeDocument/2006/relationships/tags" Target="../tags/tag994.xml"/><Relationship Id="rId25" Type="http://schemas.openxmlformats.org/officeDocument/2006/relationships/tags" Target="../tags/tag1002.xml"/><Relationship Id="rId33" Type="http://schemas.openxmlformats.org/officeDocument/2006/relationships/tags" Target="../tags/tag1010.xml"/><Relationship Id="rId38" Type="http://schemas.openxmlformats.org/officeDocument/2006/relationships/tags" Target="../tags/tag1015.xml"/><Relationship Id="rId2" Type="http://schemas.openxmlformats.org/officeDocument/2006/relationships/tags" Target="../tags/tag979.xml"/><Relationship Id="rId16" Type="http://schemas.openxmlformats.org/officeDocument/2006/relationships/tags" Target="../tags/tag993.xml"/><Relationship Id="rId20" Type="http://schemas.openxmlformats.org/officeDocument/2006/relationships/tags" Target="../tags/tag997.xml"/><Relationship Id="rId29" Type="http://schemas.openxmlformats.org/officeDocument/2006/relationships/tags" Target="../tags/tag1006.xml"/><Relationship Id="rId41" Type="http://schemas.openxmlformats.org/officeDocument/2006/relationships/slideLayout" Target="../slideLayouts/slideLayout6.xml"/><Relationship Id="rId1" Type="http://schemas.openxmlformats.org/officeDocument/2006/relationships/tags" Target="../tags/tag978.xml"/><Relationship Id="rId6" Type="http://schemas.openxmlformats.org/officeDocument/2006/relationships/tags" Target="../tags/tag983.xml"/><Relationship Id="rId11" Type="http://schemas.openxmlformats.org/officeDocument/2006/relationships/tags" Target="../tags/tag988.xml"/><Relationship Id="rId24" Type="http://schemas.openxmlformats.org/officeDocument/2006/relationships/tags" Target="../tags/tag1001.xml"/><Relationship Id="rId32" Type="http://schemas.openxmlformats.org/officeDocument/2006/relationships/tags" Target="../tags/tag1009.xml"/><Relationship Id="rId37" Type="http://schemas.openxmlformats.org/officeDocument/2006/relationships/tags" Target="../tags/tag1014.xml"/><Relationship Id="rId40" Type="http://schemas.openxmlformats.org/officeDocument/2006/relationships/tags" Target="../tags/tag1017.xml"/><Relationship Id="rId5" Type="http://schemas.openxmlformats.org/officeDocument/2006/relationships/tags" Target="../tags/tag982.xml"/><Relationship Id="rId15" Type="http://schemas.openxmlformats.org/officeDocument/2006/relationships/tags" Target="../tags/tag992.xml"/><Relationship Id="rId23" Type="http://schemas.openxmlformats.org/officeDocument/2006/relationships/tags" Target="../tags/tag1000.xml"/><Relationship Id="rId28" Type="http://schemas.openxmlformats.org/officeDocument/2006/relationships/tags" Target="../tags/tag1005.xml"/><Relationship Id="rId36" Type="http://schemas.openxmlformats.org/officeDocument/2006/relationships/tags" Target="../tags/tag1013.xml"/><Relationship Id="rId10" Type="http://schemas.openxmlformats.org/officeDocument/2006/relationships/tags" Target="../tags/tag987.xml"/><Relationship Id="rId19" Type="http://schemas.openxmlformats.org/officeDocument/2006/relationships/tags" Target="../tags/tag996.xml"/><Relationship Id="rId31" Type="http://schemas.openxmlformats.org/officeDocument/2006/relationships/tags" Target="../tags/tag1008.xml"/><Relationship Id="rId4" Type="http://schemas.openxmlformats.org/officeDocument/2006/relationships/tags" Target="../tags/tag981.xml"/><Relationship Id="rId9" Type="http://schemas.openxmlformats.org/officeDocument/2006/relationships/tags" Target="../tags/tag986.xml"/><Relationship Id="rId14" Type="http://schemas.openxmlformats.org/officeDocument/2006/relationships/tags" Target="../tags/tag991.xml"/><Relationship Id="rId22" Type="http://schemas.openxmlformats.org/officeDocument/2006/relationships/tags" Target="../tags/tag999.xml"/><Relationship Id="rId27" Type="http://schemas.openxmlformats.org/officeDocument/2006/relationships/tags" Target="../tags/tag1004.xml"/><Relationship Id="rId30" Type="http://schemas.openxmlformats.org/officeDocument/2006/relationships/tags" Target="../tags/tag1007.xml"/><Relationship Id="rId35" Type="http://schemas.openxmlformats.org/officeDocument/2006/relationships/tags" Target="../tags/tag10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19.xml"/><Relationship Id="rId1" Type="http://schemas.openxmlformats.org/officeDocument/2006/relationships/tags" Target="../tags/tag1018.xml"/><Relationship Id="rId4" Type="http://schemas.openxmlformats.org/officeDocument/2006/relationships/notesSlide" Target="../notesSlides/notesSlide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027.xml"/><Relationship Id="rId13" Type="http://schemas.openxmlformats.org/officeDocument/2006/relationships/tags" Target="../tags/tag1032.xml"/><Relationship Id="rId18" Type="http://schemas.openxmlformats.org/officeDocument/2006/relationships/tags" Target="../tags/tag1037.xml"/><Relationship Id="rId26" Type="http://schemas.openxmlformats.org/officeDocument/2006/relationships/image" Target="../media/image10.emf"/><Relationship Id="rId3" Type="http://schemas.openxmlformats.org/officeDocument/2006/relationships/tags" Target="../tags/tag1022.xml"/><Relationship Id="rId21" Type="http://schemas.openxmlformats.org/officeDocument/2006/relationships/tags" Target="../tags/tag1040.xml"/><Relationship Id="rId7" Type="http://schemas.openxmlformats.org/officeDocument/2006/relationships/tags" Target="../tags/tag1026.xml"/><Relationship Id="rId12" Type="http://schemas.openxmlformats.org/officeDocument/2006/relationships/tags" Target="../tags/tag1031.xml"/><Relationship Id="rId17" Type="http://schemas.openxmlformats.org/officeDocument/2006/relationships/tags" Target="../tags/tag1036.xml"/><Relationship Id="rId25" Type="http://schemas.openxmlformats.org/officeDocument/2006/relationships/notesSlide" Target="../notesSlides/notesSlide13.xml"/><Relationship Id="rId2" Type="http://schemas.openxmlformats.org/officeDocument/2006/relationships/tags" Target="../tags/tag1021.xml"/><Relationship Id="rId16" Type="http://schemas.openxmlformats.org/officeDocument/2006/relationships/tags" Target="../tags/tag1035.xml"/><Relationship Id="rId20" Type="http://schemas.openxmlformats.org/officeDocument/2006/relationships/tags" Target="../tags/tag1039.xml"/><Relationship Id="rId1" Type="http://schemas.openxmlformats.org/officeDocument/2006/relationships/tags" Target="../tags/tag1020.xml"/><Relationship Id="rId6" Type="http://schemas.openxmlformats.org/officeDocument/2006/relationships/tags" Target="../tags/tag1025.xml"/><Relationship Id="rId11" Type="http://schemas.openxmlformats.org/officeDocument/2006/relationships/tags" Target="../tags/tag1030.xml"/><Relationship Id="rId24" Type="http://schemas.openxmlformats.org/officeDocument/2006/relationships/slideLayout" Target="../slideLayouts/slideLayout6.xml"/><Relationship Id="rId5" Type="http://schemas.openxmlformats.org/officeDocument/2006/relationships/tags" Target="../tags/tag1024.xml"/><Relationship Id="rId15" Type="http://schemas.openxmlformats.org/officeDocument/2006/relationships/tags" Target="../tags/tag1034.xml"/><Relationship Id="rId23" Type="http://schemas.openxmlformats.org/officeDocument/2006/relationships/tags" Target="../tags/tag1042.xml"/><Relationship Id="rId10" Type="http://schemas.openxmlformats.org/officeDocument/2006/relationships/tags" Target="../tags/tag1029.xml"/><Relationship Id="rId19" Type="http://schemas.openxmlformats.org/officeDocument/2006/relationships/tags" Target="../tags/tag1038.xml"/><Relationship Id="rId4" Type="http://schemas.openxmlformats.org/officeDocument/2006/relationships/tags" Target="../tags/tag1023.xml"/><Relationship Id="rId9" Type="http://schemas.openxmlformats.org/officeDocument/2006/relationships/tags" Target="../tags/tag1028.xml"/><Relationship Id="rId14" Type="http://schemas.openxmlformats.org/officeDocument/2006/relationships/tags" Target="../tags/tag1033.xml"/><Relationship Id="rId22" Type="http://schemas.openxmlformats.org/officeDocument/2006/relationships/tags" Target="../tags/tag1041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1055.xml"/><Relationship Id="rId18" Type="http://schemas.openxmlformats.org/officeDocument/2006/relationships/tags" Target="../tags/tag1060.xml"/><Relationship Id="rId26" Type="http://schemas.openxmlformats.org/officeDocument/2006/relationships/tags" Target="../tags/tag1068.xml"/><Relationship Id="rId39" Type="http://schemas.openxmlformats.org/officeDocument/2006/relationships/tags" Target="../tags/tag1081.xml"/><Relationship Id="rId21" Type="http://schemas.openxmlformats.org/officeDocument/2006/relationships/tags" Target="../tags/tag1063.xml"/><Relationship Id="rId34" Type="http://schemas.openxmlformats.org/officeDocument/2006/relationships/tags" Target="../tags/tag1076.xml"/><Relationship Id="rId42" Type="http://schemas.openxmlformats.org/officeDocument/2006/relationships/tags" Target="../tags/tag1084.xml"/><Relationship Id="rId47" Type="http://schemas.openxmlformats.org/officeDocument/2006/relationships/tags" Target="../tags/tag1089.xml"/><Relationship Id="rId50" Type="http://schemas.openxmlformats.org/officeDocument/2006/relationships/tags" Target="../tags/tag1092.xml"/><Relationship Id="rId55" Type="http://schemas.openxmlformats.org/officeDocument/2006/relationships/notesSlide" Target="../notesSlides/notesSlide14.xml"/><Relationship Id="rId7" Type="http://schemas.openxmlformats.org/officeDocument/2006/relationships/tags" Target="../tags/tag1049.xml"/><Relationship Id="rId12" Type="http://schemas.openxmlformats.org/officeDocument/2006/relationships/tags" Target="../tags/tag1054.xml"/><Relationship Id="rId17" Type="http://schemas.openxmlformats.org/officeDocument/2006/relationships/tags" Target="../tags/tag1059.xml"/><Relationship Id="rId25" Type="http://schemas.openxmlformats.org/officeDocument/2006/relationships/tags" Target="../tags/tag1067.xml"/><Relationship Id="rId33" Type="http://schemas.openxmlformats.org/officeDocument/2006/relationships/tags" Target="../tags/tag1075.xml"/><Relationship Id="rId38" Type="http://schemas.openxmlformats.org/officeDocument/2006/relationships/tags" Target="../tags/tag1080.xml"/><Relationship Id="rId46" Type="http://schemas.openxmlformats.org/officeDocument/2006/relationships/tags" Target="../tags/tag1088.xml"/><Relationship Id="rId2" Type="http://schemas.openxmlformats.org/officeDocument/2006/relationships/tags" Target="../tags/tag1044.xml"/><Relationship Id="rId16" Type="http://schemas.openxmlformats.org/officeDocument/2006/relationships/tags" Target="../tags/tag1058.xml"/><Relationship Id="rId20" Type="http://schemas.openxmlformats.org/officeDocument/2006/relationships/tags" Target="../tags/tag1062.xml"/><Relationship Id="rId29" Type="http://schemas.openxmlformats.org/officeDocument/2006/relationships/tags" Target="../tags/tag1071.xml"/><Relationship Id="rId41" Type="http://schemas.openxmlformats.org/officeDocument/2006/relationships/tags" Target="../tags/tag1083.xml"/><Relationship Id="rId54" Type="http://schemas.openxmlformats.org/officeDocument/2006/relationships/slideLayout" Target="../slideLayouts/slideLayout6.xml"/><Relationship Id="rId1" Type="http://schemas.openxmlformats.org/officeDocument/2006/relationships/tags" Target="../tags/tag1043.xml"/><Relationship Id="rId6" Type="http://schemas.openxmlformats.org/officeDocument/2006/relationships/tags" Target="../tags/tag1048.xml"/><Relationship Id="rId11" Type="http://schemas.openxmlformats.org/officeDocument/2006/relationships/tags" Target="../tags/tag1053.xml"/><Relationship Id="rId24" Type="http://schemas.openxmlformats.org/officeDocument/2006/relationships/tags" Target="../tags/tag1066.xml"/><Relationship Id="rId32" Type="http://schemas.openxmlformats.org/officeDocument/2006/relationships/tags" Target="../tags/tag1074.xml"/><Relationship Id="rId37" Type="http://schemas.openxmlformats.org/officeDocument/2006/relationships/tags" Target="../tags/tag1079.xml"/><Relationship Id="rId40" Type="http://schemas.openxmlformats.org/officeDocument/2006/relationships/tags" Target="../tags/tag1082.xml"/><Relationship Id="rId45" Type="http://schemas.openxmlformats.org/officeDocument/2006/relationships/tags" Target="../tags/tag1087.xml"/><Relationship Id="rId53" Type="http://schemas.openxmlformats.org/officeDocument/2006/relationships/tags" Target="../tags/tag1095.xml"/><Relationship Id="rId5" Type="http://schemas.openxmlformats.org/officeDocument/2006/relationships/tags" Target="../tags/tag1047.xml"/><Relationship Id="rId15" Type="http://schemas.openxmlformats.org/officeDocument/2006/relationships/tags" Target="../tags/tag1057.xml"/><Relationship Id="rId23" Type="http://schemas.openxmlformats.org/officeDocument/2006/relationships/tags" Target="../tags/tag1065.xml"/><Relationship Id="rId28" Type="http://schemas.openxmlformats.org/officeDocument/2006/relationships/tags" Target="../tags/tag1070.xml"/><Relationship Id="rId36" Type="http://schemas.openxmlformats.org/officeDocument/2006/relationships/tags" Target="../tags/tag1078.xml"/><Relationship Id="rId49" Type="http://schemas.openxmlformats.org/officeDocument/2006/relationships/tags" Target="../tags/tag1091.xml"/><Relationship Id="rId10" Type="http://schemas.openxmlformats.org/officeDocument/2006/relationships/tags" Target="../tags/tag1052.xml"/><Relationship Id="rId19" Type="http://schemas.openxmlformats.org/officeDocument/2006/relationships/tags" Target="../tags/tag1061.xml"/><Relationship Id="rId31" Type="http://schemas.openxmlformats.org/officeDocument/2006/relationships/tags" Target="../tags/tag1073.xml"/><Relationship Id="rId44" Type="http://schemas.openxmlformats.org/officeDocument/2006/relationships/tags" Target="../tags/tag1086.xml"/><Relationship Id="rId52" Type="http://schemas.openxmlformats.org/officeDocument/2006/relationships/tags" Target="../tags/tag1094.xml"/><Relationship Id="rId4" Type="http://schemas.openxmlformats.org/officeDocument/2006/relationships/tags" Target="../tags/tag1046.xml"/><Relationship Id="rId9" Type="http://schemas.openxmlformats.org/officeDocument/2006/relationships/tags" Target="../tags/tag1051.xml"/><Relationship Id="rId14" Type="http://schemas.openxmlformats.org/officeDocument/2006/relationships/tags" Target="../tags/tag1056.xml"/><Relationship Id="rId22" Type="http://schemas.openxmlformats.org/officeDocument/2006/relationships/tags" Target="../tags/tag1064.xml"/><Relationship Id="rId27" Type="http://schemas.openxmlformats.org/officeDocument/2006/relationships/tags" Target="../tags/tag1069.xml"/><Relationship Id="rId30" Type="http://schemas.openxmlformats.org/officeDocument/2006/relationships/tags" Target="../tags/tag1072.xml"/><Relationship Id="rId35" Type="http://schemas.openxmlformats.org/officeDocument/2006/relationships/tags" Target="../tags/tag1077.xml"/><Relationship Id="rId43" Type="http://schemas.openxmlformats.org/officeDocument/2006/relationships/tags" Target="../tags/tag1085.xml"/><Relationship Id="rId48" Type="http://schemas.openxmlformats.org/officeDocument/2006/relationships/tags" Target="../tags/tag1090.xml"/><Relationship Id="rId8" Type="http://schemas.openxmlformats.org/officeDocument/2006/relationships/tags" Target="../tags/tag1050.xml"/><Relationship Id="rId51" Type="http://schemas.openxmlformats.org/officeDocument/2006/relationships/tags" Target="../tags/tag1093.xml"/><Relationship Id="rId3" Type="http://schemas.openxmlformats.org/officeDocument/2006/relationships/tags" Target="../tags/tag10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97.xml"/><Relationship Id="rId1" Type="http://schemas.openxmlformats.org/officeDocument/2006/relationships/tags" Target="../tags/tag1096.xml"/><Relationship Id="rId4" Type="http://schemas.openxmlformats.org/officeDocument/2006/relationships/notesSlide" Target="../notesSlides/notesSlide1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1105.xml"/><Relationship Id="rId13" Type="http://schemas.openxmlformats.org/officeDocument/2006/relationships/tags" Target="../tags/tag1110.xml"/><Relationship Id="rId18" Type="http://schemas.openxmlformats.org/officeDocument/2006/relationships/tags" Target="../tags/tag1115.xml"/><Relationship Id="rId3" Type="http://schemas.openxmlformats.org/officeDocument/2006/relationships/tags" Target="../tags/tag1100.xml"/><Relationship Id="rId21" Type="http://schemas.openxmlformats.org/officeDocument/2006/relationships/image" Target="../media/image11.emf"/><Relationship Id="rId7" Type="http://schemas.openxmlformats.org/officeDocument/2006/relationships/tags" Target="../tags/tag1104.xml"/><Relationship Id="rId12" Type="http://schemas.openxmlformats.org/officeDocument/2006/relationships/tags" Target="../tags/tag1109.xml"/><Relationship Id="rId17" Type="http://schemas.openxmlformats.org/officeDocument/2006/relationships/tags" Target="../tags/tag1114.xml"/><Relationship Id="rId2" Type="http://schemas.openxmlformats.org/officeDocument/2006/relationships/tags" Target="../tags/tag1099.xml"/><Relationship Id="rId16" Type="http://schemas.openxmlformats.org/officeDocument/2006/relationships/tags" Target="../tags/tag1113.xml"/><Relationship Id="rId20" Type="http://schemas.openxmlformats.org/officeDocument/2006/relationships/slideLayout" Target="../slideLayouts/slideLayout6.xml"/><Relationship Id="rId1" Type="http://schemas.openxmlformats.org/officeDocument/2006/relationships/tags" Target="../tags/tag1098.xml"/><Relationship Id="rId6" Type="http://schemas.openxmlformats.org/officeDocument/2006/relationships/tags" Target="../tags/tag1103.xml"/><Relationship Id="rId11" Type="http://schemas.openxmlformats.org/officeDocument/2006/relationships/tags" Target="../tags/tag1108.xml"/><Relationship Id="rId5" Type="http://schemas.openxmlformats.org/officeDocument/2006/relationships/tags" Target="../tags/tag1102.xml"/><Relationship Id="rId15" Type="http://schemas.openxmlformats.org/officeDocument/2006/relationships/tags" Target="../tags/tag1112.xml"/><Relationship Id="rId10" Type="http://schemas.openxmlformats.org/officeDocument/2006/relationships/tags" Target="../tags/tag1107.xml"/><Relationship Id="rId19" Type="http://schemas.openxmlformats.org/officeDocument/2006/relationships/tags" Target="../tags/tag1116.xml"/><Relationship Id="rId4" Type="http://schemas.openxmlformats.org/officeDocument/2006/relationships/tags" Target="../tags/tag1101.xml"/><Relationship Id="rId9" Type="http://schemas.openxmlformats.org/officeDocument/2006/relationships/tags" Target="../tags/tag1106.xml"/><Relationship Id="rId14" Type="http://schemas.openxmlformats.org/officeDocument/2006/relationships/tags" Target="../tags/tag1111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1129.xml"/><Relationship Id="rId18" Type="http://schemas.openxmlformats.org/officeDocument/2006/relationships/tags" Target="../tags/tag1134.xml"/><Relationship Id="rId26" Type="http://schemas.openxmlformats.org/officeDocument/2006/relationships/tags" Target="../tags/tag1142.xml"/><Relationship Id="rId39" Type="http://schemas.openxmlformats.org/officeDocument/2006/relationships/tags" Target="../tags/tag1155.xml"/><Relationship Id="rId21" Type="http://schemas.openxmlformats.org/officeDocument/2006/relationships/tags" Target="../tags/tag1137.xml"/><Relationship Id="rId34" Type="http://schemas.openxmlformats.org/officeDocument/2006/relationships/tags" Target="../tags/tag1150.xml"/><Relationship Id="rId42" Type="http://schemas.openxmlformats.org/officeDocument/2006/relationships/tags" Target="../tags/tag1158.xml"/><Relationship Id="rId47" Type="http://schemas.openxmlformats.org/officeDocument/2006/relationships/tags" Target="../tags/tag1163.xml"/><Relationship Id="rId50" Type="http://schemas.openxmlformats.org/officeDocument/2006/relationships/tags" Target="../tags/tag1166.xml"/><Relationship Id="rId55" Type="http://schemas.openxmlformats.org/officeDocument/2006/relationships/tags" Target="../tags/tag1171.xml"/><Relationship Id="rId7" Type="http://schemas.openxmlformats.org/officeDocument/2006/relationships/tags" Target="../tags/tag1123.xml"/><Relationship Id="rId12" Type="http://schemas.openxmlformats.org/officeDocument/2006/relationships/tags" Target="../tags/tag1128.xml"/><Relationship Id="rId17" Type="http://schemas.openxmlformats.org/officeDocument/2006/relationships/tags" Target="../tags/tag1133.xml"/><Relationship Id="rId25" Type="http://schemas.openxmlformats.org/officeDocument/2006/relationships/tags" Target="../tags/tag1141.xml"/><Relationship Id="rId33" Type="http://schemas.openxmlformats.org/officeDocument/2006/relationships/tags" Target="../tags/tag1149.xml"/><Relationship Id="rId38" Type="http://schemas.openxmlformats.org/officeDocument/2006/relationships/tags" Target="../tags/tag1154.xml"/><Relationship Id="rId46" Type="http://schemas.openxmlformats.org/officeDocument/2006/relationships/tags" Target="../tags/tag1162.xml"/><Relationship Id="rId2" Type="http://schemas.openxmlformats.org/officeDocument/2006/relationships/tags" Target="../tags/tag1118.xml"/><Relationship Id="rId16" Type="http://schemas.openxmlformats.org/officeDocument/2006/relationships/tags" Target="../tags/tag1132.xml"/><Relationship Id="rId20" Type="http://schemas.openxmlformats.org/officeDocument/2006/relationships/tags" Target="../tags/tag1136.xml"/><Relationship Id="rId29" Type="http://schemas.openxmlformats.org/officeDocument/2006/relationships/tags" Target="../tags/tag1145.xml"/><Relationship Id="rId41" Type="http://schemas.openxmlformats.org/officeDocument/2006/relationships/tags" Target="../tags/tag1157.xml"/><Relationship Id="rId54" Type="http://schemas.openxmlformats.org/officeDocument/2006/relationships/tags" Target="../tags/tag1170.xml"/><Relationship Id="rId1" Type="http://schemas.openxmlformats.org/officeDocument/2006/relationships/tags" Target="../tags/tag1117.xml"/><Relationship Id="rId6" Type="http://schemas.openxmlformats.org/officeDocument/2006/relationships/tags" Target="../tags/tag1122.xml"/><Relationship Id="rId11" Type="http://schemas.openxmlformats.org/officeDocument/2006/relationships/tags" Target="../tags/tag1127.xml"/><Relationship Id="rId24" Type="http://schemas.openxmlformats.org/officeDocument/2006/relationships/tags" Target="../tags/tag1140.xml"/><Relationship Id="rId32" Type="http://schemas.openxmlformats.org/officeDocument/2006/relationships/tags" Target="../tags/tag1148.xml"/><Relationship Id="rId37" Type="http://schemas.openxmlformats.org/officeDocument/2006/relationships/tags" Target="../tags/tag1153.xml"/><Relationship Id="rId40" Type="http://schemas.openxmlformats.org/officeDocument/2006/relationships/tags" Target="../tags/tag1156.xml"/><Relationship Id="rId45" Type="http://schemas.openxmlformats.org/officeDocument/2006/relationships/tags" Target="../tags/tag1161.xml"/><Relationship Id="rId53" Type="http://schemas.openxmlformats.org/officeDocument/2006/relationships/tags" Target="../tags/tag1169.xml"/><Relationship Id="rId5" Type="http://schemas.openxmlformats.org/officeDocument/2006/relationships/tags" Target="../tags/tag1121.xml"/><Relationship Id="rId15" Type="http://schemas.openxmlformats.org/officeDocument/2006/relationships/tags" Target="../tags/tag1131.xml"/><Relationship Id="rId23" Type="http://schemas.openxmlformats.org/officeDocument/2006/relationships/tags" Target="../tags/tag1139.xml"/><Relationship Id="rId28" Type="http://schemas.openxmlformats.org/officeDocument/2006/relationships/tags" Target="../tags/tag1144.xml"/><Relationship Id="rId36" Type="http://schemas.openxmlformats.org/officeDocument/2006/relationships/tags" Target="../tags/tag1152.xml"/><Relationship Id="rId49" Type="http://schemas.openxmlformats.org/officeDocument/2006/relationships/tags" Target="../tags/tag1165.xml"/><Relationship Id="rId10" Type="http://schemas.openxmlformats.org/officeDocument/2006/relationships/tags" Target="../tags/tag1126.xml"/><Relationship Id="rId19" Type="http://schemas.openxmlformats.org/officeDocument/2006/relationships/tags" Target="../tags/tag1135.xml"/><Relationship Id="rId31" Type="http://schemas.openxmlformats.org/officeDocument/2006/relationships/tags" Target="../tags/tag1147.xml"/><Relationship Id="rId44" Type="http://schemas.openxmlformats.org/officeDocument/2006/relationships/tags" Target="../tags/tag1160.xml"/><Relationship Id="rId52" Type="http://schemas.openxmlformats.org/officeDocument/2006/relationships/tags" Target="../tags/tag1168.xml"/><Relationship Id="rId4" Type="http://schemas.openxmlformats.org/officeDocument/2006/relationships/tags" Target="../tags/tag1120.xml"/><Relationship Id="rId9" Type="http://schemas.openxmlformats.org/officeDocument/2006/relationships/tags" Target="../tags/tag1125.xml"/><Relationship Id="rId14" Type="http://schemas.openxmlformats.org/officeDocument/2006/relationships/tags" Target="../tags/tag1130.xml"/><Relationship Id="rId22" Type="http://schemas.openxmlformats.org/officeDocument/2006/relationships/tags" Target="../tags/tag1138.xml"/><Relationship Id="rId27" Type="http://schemas.openxmlformats.org/officeDocument/2006/relationships/tags" Target="../tags/tag1143.xml"/><Relationship Id="rId30" Type="http://schemas.openxmlformats.org/officeDocument/2006/relationships/tags" Target="../tags/tag1146.xml"/><Relationship Id="rId35" Type="http://schemas.openxmlformats.org/officeDocument/2006/relationships/tags" Target="../tags/tag1151.xml"/><Relationship Id="rId43" Type="http://schemas.openxmlformats.org/officeDocument/2006/relationships/tags" Target="../tags/tag1159.xml"/><Relationship Id="rId48" Type="http://schemas.openxmlformats.org/officeDocument/2006/relationships/tags" Target="../tags/tag1164.xml"/><Relationship Id="rId56" Type="http://schemas.openxmlformats.org/officeDocument/2006/relationships/slideLayout" Target="../slideLayouts/slideLayout6.xml"/><Relationship Id="rId8" Type="http://schemas.openxmlformats.org/officeDocument/2006/relationships/tags" Target="../tags/tag1124.xml"/><Relationship Id="rId51" Type="http://schemas.openxmlformats.org/officeDocument/2006/relationships/tags" Target="../tags/tag1167.xml"/><Relationship Id="rId3" Type="http://schemas.openxmlformats.org/officeDocument/2006/relationships/tags" Target="../tags/tag11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73.xml"/><Relationship Id="rId1" Type="http://schemas.openxmlformats.org/officeDocument/2006/relationships/tags" Target="../tags/tag1172.xml"/><Relationship Id="rId4" Type="http://schemas.openxmlformats.org/officeDocument/2006/relationships/notesSlide" Target="../notesSlides/notesSlide1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1181.xml"/><Relationship Id="rId13" Type="http://schemas.openxmlformats.org/officeDocument/2006/relationships/tags" Target="../tags/tag1186.xml"/><Relationship Id="rId18" Type="http://schemas.openxmlformats.org/officeDocument/2006/relationships/tags" Target="../tags/tag1191.xml"/><Relationship Id="rId3" Type="http://schemas.openxmlformats.org/officeDocument/2006/relationships/tags" Target="../tags/tag1176.xml"/><Relationship Id="rId21" Type="http://schemas.openxmlformats.org/officeDocument/2006/relationships/tags" Target="../tags/tag1194.xml"/><Relationship Id="rId7" Type="http://schemas.openxmlformats.org/officeDocument/2006/relationships/tags" Target="../tags/tag1180.xml"/><Relationship Id="rId12" Type="http://schemas.openxmlformats.org/officeDocument/2006/relationships/tags" Target="../tags/tag1185.xml"/><Relationship Id="rId17" Type="http://schemas.openxmlformats.org/officeDocument/2006/relationships/tags" Target="../tags/tag1190.xml"/><Relationship Id="rId2" Type="http://schemas.openxmlformats.org/officeDocument/2006/relationships/tags" Target="../tags/tag1175.xml"/><Relationship Id="rId16" Type="http://schemas.openxmlformats.org/officeDocument/2006/relationships/tags" Target="../tags/tag1189.xml"/><Relationship Id="rId20" Type="http://schemas.openxmlformats.org/officeDocument/2006/relationships/tags" Target="../tags/tag1193.xml"/><Relationship Id="rId1" Type="http://schemas.openxmlformats.org/officeDocument/2006/relationships/tags" Target="../tags/tag1174.xml"/><Relationship Id="rId6" Type="http://schemas.openxmlformats.org/officeDocument/2006/relationships/tags" Target="../tags/tag1179.xml"/><Relationship Id="rId11" Type="http://schemas.openxmlformats.org/officeDocument/2006/relationships/tags" Target="../tags/tag1184.xml"/><Relationship Id="rId5" Type="http://schemas.openxmlformats.org/officeDocument/2006/relationships/tags" Target="../tags/tag1178.xml"/><Relationship Id="rId15" Type="http://schemas.openxmlformats.org/officeDocument/2006/relationships/tags" Target="../tags/tag1188.xml"/><Relationship Id="rId23" Type="http://schemas.openxmlformats.org/officeDocument/2006/relationships/image" Target="../media/image12.emf"/><Relationship Id="rId10" Type="http://schemas.openxmlformats.org/officeDocument/2006/relationships/tags" Target="../tags/tag1183.xml"/><Relationship Id="rId19" Type="http://schemas.openxmlformats.org/officeDocument/2006/relationships/tags" Target="../tags/tag1192.xml"/><Relationship Id="rId4" Type="http://schemas.openxmlformats.org/officeDocument/2006/relationships/tags" Target="../tags/tag1177.xml"/><Relationship Id="rId9" Type="http://schemas.openxmlformats.org/officeDocument/2006/relationships/tags" Target="../tags/tag1182.xml"/><Relationship Id="rId14" Type="http://schemas.openxmlformats.org/officeDocument/2006/relationships/tags" Target="../tags/tag1187.xml"/><Relationship Id="rId22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1202.xml"/><Relationship Id="rId13" Type="http://schemas.openxmlformats.org/officeDocument/2006/relationships/tags" Target="../tags/tag1207.xml"/><Relationship Id="rId18" Type="http://schemas.openxmlformats.org/officeDocument/2006/relationships/tags" Target="../tags/tag1212.xml"/><Relationship Id="rId26" Type="http://schemas.openxmlformats.org/officeDocument/2006/relationships/tags" Target="../tags/tag1220.xml"/><Relationship Id="rId39" Type="http://schemas.openxmlformats.org/officeDocument/2006/relationships/tags" Target="../tags/tag1233.xml"/><Relationship Id="rId3" Type="http://schemas.openxmlformats.org/officeDocument/2006/relationships/tags" Target="../tags/tag1197.xml"/><Relationship Id="rId21" Type="http://schemas.openxmlformats.org/officeDocument/2006/relationships/tags" Target="../tags/tag1215.xml"/><Relationship Id="rId34" Type="http://schemas.openxmlformats.org/officeDocument/2006/relationships/tags" Target="../tags/tag1228.xml"/><Relationship Id="rId42" Type="http://schemas.openxmlformats.org/officeDocument/2006/relationships/tags" Target="../tags/tag1236.xml"/><Relationship Id="rId7" Type="http://schemas.openxmlformats.org/officeDocument/2006/relationships/tags" Target="../tags/tag1201.xml"/><Relationship Id="rId12" Type="http://schemas.openxmlformats.org/officeDocument/2006/relationships/tags" Target="../tags/tag1206.xml"/><Relationship Id="rId17" Type="http://schemas.openxmlformats.org/officeDocument/2006/relationships/tags" Target="../tags/tag1211.xml"/><Relationship Id="rId25" Type="http://schemas.openxmlformats.org/officeDocument/2006/relationships/tags" Target="../tags/tag1219.xml"/><Relationship Id="rId33" Type="http://schemas.openxmlformats.org/officeDocument/2006/relationships/tags" Target="../tags/tag1227.xml"/><Relationship Id="rId38" Type="http://schemas.openxmlformats.org/officeDocument/2006/relationships/tags" Target="../tags/tag1232.xml"/><Relationship Id="rId2" Type="http://schemas.openxmlformats.org/officeDocument/2006/relationships/tags" Target="../tags/tag1196.xml"/><Relationship Id="rId16" Type="http://schemas.openxmlformats.org/officeDocument/2006/relationships/tags" Target="../tags/tag1210.xml"/><Relationship Id="rId20" Type="http://schemas.openxmlformats.org/officeDocument/2006/relationships/tags" Target="../tags/tag1214.xml"/><Relationship Id="rId29" Type="http://schemas.openxmlformats.org/officeDocument/2006/relationships/tags" Target="../tags/tag1223.xml"/><Relationship Id="rId41" Type="http://schemas.openxmlformats.org/officeDocument/2006/relationships/tags" Target="../tags/tag1235.xml"/><Relationship Id="rId1" Type="http://schemas.openxmlformats.org/officeDocument/2006/relationships/tags" Target="../tags/tag1195.xml"/><Relationship Id="rId6" Type="http://schemas.openxmlformats.org/officeDocument/2006/relationships/tags" Target="../tags/tag1200.xml"/><Relationship Id="rId11" Type="http://schemas.openxmlformats.org/officeDocument/2006/relationships/tags" Target="../tags/tag1205.xml"/><Relationship Id="rId24" Type="http://schemas.openxmlformats.org/officeDocument/2006/relationships/tags" Target="../tags/tag1218.xml"/><Relationship Id="rId32" Type="http://schemas.openxmlformats.org/officeDocument/2006/relationships/tags" Target="../tags/tag1226.xml"/><Relationship Id="rId37" Type="http://schemas.openxmlformats.org/officeDocument/2006/relationships/tags" Target="../tags/tag1231.xml"/><Relationship Id="rId40" Type="http://schemas.openxmlformats.org/officeDocument/2006/relationships/tags" Target="../tags/tag1234.xml"/><Relationship Id="rId5" Type="http://schemas.openxmlformats.org/officeDocument/2006/relationships/tags" Target="../tags/tag1199.xml"/><Relationship Id="rId15" Type="http://schemas.openxmlformats.org/officeDocument/2006/relationships/tags" Target="../tags/tag1209.xml"/><Relationship Id="rId23" Type="http://schemas.openxmlformats.org/officeDocument/2006/relationships/tags" Target="../tags/tag1217.xml"/><Relationship Id="rId28" Type="http://schemas.openxmlformats.org/officeDocument/2006/relationships/tags" Target="../tags/tag1222.xml"/><Relationship Id="rId36" Type="http://schemas.openxmlformats.org/officeDocument/2006/relationships/tags" Target="../tags/tag1230.xml"/><Relationship Id="rId10" Type="http://schemas.openxmlformats.org/officeDocument/2006/relationships/tags" Target="../tags/tag1204.xml"/><Relationship Id="rId19" Type="http://schemas.openxmlformats.org/officeDocument/2006/relationships/tags" Target="../tags/tag1213.xml"/><Relationship Id="rId31" Type="http://schemas.openxmlformats.org/officeDocument/2006/relationships/tags" Target="../tags/tag1225.xml"/><Relationship Id="rId4" Type="http://schemas.openxmlformats.org/officeDocument/2006/relationships/tags" Target="../tags/tag1198.xml"/><Relationship Id="rId9" Type="http://schemas.openxmlformats.org/officeDocument/2006/relationships/tags" Target="../tags/tag1203.xml"/><Relationship Id="rId14" Type="http://schemas.openxmlformats.org/officeDocument/2006/relationships/tags" Target="../tags/tag1208.xml"/><Relationship Id="rId22" Type="http://schemas.openxmlformats.org/officeDocument/2006/relationships/tags" Target="../tags/tag1216.xml"/><Relationship Id="rId27" Type="http://schemas.openxmlformats.org/officeDocument/2006/relationships/tags" Target="../tags/tag1221.xml"/><Relationship Id="rId30" Type="http://schemas.openxmlformats.org/officeDocument/2006/relationships/tags" Target="../tags/tag1224.xml"/><Relationship Id="rId35" Type="http://schemas.openxmlformats.org/officeDocument/2006/relationships/tags" Target="../tags/tag1229.xml"/><Relationship Id="rId43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38.xml"/><Relationship Id="rId1" Type="http://schemas.openxmlformats.org/officeDocument/2006/relationships/tags" Target="../tags/tag1237.xml"/><Relationship Id="rId4" Type="http://schemas.openxmlformats.org/officeDocument/2006/relationships/notesSlide" Target="../notesSlides/notesSlide1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1246.xml"/><Relationship Id="rId3" Type="http://schemas.openxmlformats.org/officeDocument/2006/relationships/tags" Target="../tags/tag1241.xml"/><Relationship Id="rId7" Type="http://schemas.openxmlformats.org/officeDocument/2006/relationships/tags" Target="../tags/tag1245.xml"/><Relationship Id="rId2" Type="http://schemas.openxmlformats.org/officeDocument/2006/relationships/tags" Target="../tags/tag1240.xml"/><Relationship Id="rId1" Type="http://schemas.openxmlformats.org/officeDocument/2006/relationships/tags" Target="../tags/tag1239.xml"/><Relationship Id="rId6" Type="http://schemas.openxmlformats.org/officeDocument/2006/relationships/tags" Target="../tags/tag1244.xml"/><Relationship Id="rId11" Type="http://schemas.openxmlformats.org/officeDocument/2006/relationships/image" Target="../media/image13.emf"/><Relationship Id="rId5" Type="http://schemas.openxmlformats.org/officeDocument/2006/relationships/tags" Target="../tags/tag1243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1242.xml"/><Relationship Id="rId9" Type="http://schemas.openxmlformats.org/officeDocument/2006/relationships/tags" Target="../tags/tag124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1255.xml"/><Relationship Id="rId13" Type="http://schemas.openxmlformats.org/officeDocument/2006/relationships/tags" Target="../tags/tag1260.xml"/><Relationship Id="rId18" Type="http://schemas.openxmlformats.org/officeDocument/2006/relationships/tags" Target="../tags/tag1265.xml"/><Relationship Id="rId3" Type="http://schemas.openxmlformats.org/officeDocument/2006/relationships/tags" Target="../tags/tag1250.xml"/><Relationship Id="rId21" Type="http://schemas.openxmlformats.org/officeDocument/2006/relationships/slideLayout" Target="../slideLayouts/slideLayout6.xml"/><Relationship Id="rId7" Type="http://schemas.openxmlformats.org/officeDocument/2006/relationships/tags" Target="../tags/tag1254.xml"/><Relationship Id="rId12" Type="http://schemas.openxmlformats.org/officeDocument/2006/relationships/tags" Target="../tags/tag1259.xml"/><Relationship Id="rId17" Type="http://schemas.openxmlformats.org/officeDocument/2006/relationships/tags" Target="../tags/tag1264.xml"/><Relationship Id="rId2" Type="http://schemas.openxmlformats.org/officeDocument/2006/relationships/tags" Target="../tags/tag1249.xml"/><Relationship Id="rId16" Type="http://schemas.openxmlformats.org/officeDocument/2006/relationships/tags" Target="../tags/tag1263.xml"/><Relationship Id="rId20" Type="http://schemas.openxmlformats.org/officeDocument/2006/relationships/tags" Target="../tags/tag1267.xml"/><Relationship Id="rId1" Type="http://schemas.openxmlformats.org/officeDocument/2006/relationships/tags" Target="../tags/tag1248.xml"/><Relationship Id="rId6" Type="http://schemas.openxmlformats.org/officeDocument/2006/relationships/tags" Target="../tags/tag1253.xml"/><Relationship Id="rId11" Type="http://schemas.openxmlformats.org/officeDocument/2006/relationships/tags" Target="../tags/tag1258.xml"/><Relationship Id="rId5" Type="http://schemas.openxmlformats.org/officeDocument/2006/relationships/tags" Target="../tags/tag1252.xml"/><Relationship Id="rId15" Type="http://schemas.openxmlformats.org/officeDocument/2006/relationships/tags" Target="../tags/tag1262.xml"/><Relationship Id="rId10" Type="http://schemas.openxmlformats.org/officeDocument/2006/relationships/tags" Target="../tags/tag1257.xml"/><Relationship Id="rId19" Type="http://schemas.openxmlformats.org/officeDocument/2006/relationships/tags" Target="../tags/tag1266.xml"/><Relationship Id="rId4" Type="http://schemas.openxmlformats.org/officeDocument/2006/relationships/tags" Target="../tags/tag1251.xml"/><Relationship Id="rId9" Type="http://schemas.openxmlformats.org/officeDocument/2006/relationships/tags" Target="../tags/tag1256.xml"/><Relationship Id="rId14" Type="http://schemas.openxmlformats.org/officeDocument/2006/relationships/tags" Target="../tags/tag1261.xml"/></Relationships>
</file>

<file path=ppt/slides/_rels/slide39.xml.rels><?xml version="1.0" encoding="UTF-8" standalone="yes"?>
<Relationships xmlns="http://schemas.openxmlformats.org/package/2006/relationships"><Relationship Id="rId26" Type="http://schemas.openxmlformats.org/officeDocument/2006/relationships/tags" Target="../tags/tag1293.xml"/><Relationship Id="rId21" Type="http://schemas.openxmlformats.org/officeDocument/2006/relationships/tags" Target="../tags/tag1288.xml"/><Relationship Id="rId34" Type="http://schemas.openxmlformats.org/officeDocument/2006/relationships/tags" Target="../tags/tag1301.xml"/><Relationship Id="rId42" Type="http://schemas.openxmlformats.org/officeDocument/2006/relationships/tags" Target="../tags/tag1309.xml"/><Relationship Id="rId47" Type="http://schemas.openxmlformats.org/officeDocument/2006/relationships/tags" Target="../tags/tag1314.xml"/><Relationship Id="rId50" Type="http://schemas.openxmlformats.org/officeDocument/2006/relationships/tags" Target="../tags/tag1317.xml"/><Relationship Id="rId55" Type="http://schemas.openxmlformats.org/officeDocument/2006/relationships/tags" Target="../tags/tag1322.xml"/><Relationship Id="rId63" Type="http://schemas.openxmlformats.org/officeDocument/2006/relationships/tags" Target="../tags/tag1330.xml"/><Relationship Id="rId68" Type="http://schemas.openxmlformats.org/officeDocument/2006/relationships/tags" Target="../tags/tag1335.xml"/><Relationship Id="rId76" Type="http://schemas.openxmlformats.org/officeDocument/2006/relationships/tags" Target="../tags/tag1343.xml"/><Relationship Id="rId84" Type="http://schemas.openxmlformats.org/officeDocument/2006/relationships/tags" Target="../tags/tag1351.xml"/><Relationship Id="rId89" Type="http://schemas.openxmlformats.org/officeDocument/2006/relationships/tags" Target="../tags/tag1356.xml"/><Relationship Id="rId97" Type="http://schemas.openxmlformats.org/officeDocument/2006/relationships/tags" Target="../tags/tag1364.xml"/><Relationship Id="rId7" Type="http://schemas.openxmlformats.org/officeDocument/2006/relationships/tags" Target="../tags/tag1274.xml"/><Relationship Id="rId71" Type="http://schemas.openxmlformats.org/officeDocument/2006/relationships/tags" Target="../tags/tag1338.xml"/><Relationship Id="rId92" Type="http://schemas.openxmlformats.org/officeDocument/2006/relationships/tags" Target="../tags/tag1359.xml"/><Relationship Id="rId2" Type="http://schemas.openxmlformats.org/officeDocument/2006/relationships/tags" Target="../tags/tag1269.xml"/><Relationship Id="rId16" Type="http://schemas.openxmlformats.org/officeDocument/2006/relationships/tags" Target="../tags/tag1283.xml"/><Relationship Id="rId29" Type="http://schemas.openxmlformats.org/officeDocument/2006/relationships/tags" Target="../tags/tag1296.xml"/><Relationship Id="rId11" Type="http://schemas.openxmlformats.org/officeDocument/2006/relationships/tags" Target="../tags/tag1278.xml"/><Relationship Id="rId24" Type="http://schemas.openxmlformats.org/officeDocument/2006/relationships/tags" Target="../tags/tag1291.xml"/><Relationship Id="rId32" Type="http://schemas.openxmlformats.org/officeDocument/2006/relationships/tags" Target="../tags/tag1299.xml"/><Relationship Id="rId37" Type="http://schemas.openxmlformats.org/officeDocument/2006/relationships/tags" Target="../tags/tag1304.xml"/><Relationship Id="rId40" Type="http://schemas.openxmlformats.org/officeDocument/2006/relationships/tags" Target="../tags/tag1307.xml"/><Relationship Id="rId45" Type="http://schemas.openxmlformats.org/officeDocument/2006/relationships/tags" Target="../tags/tag1312.xml"/><Relationship Id="rId53" Type="http://schemas.openxmlformats.org/officeDocument/2006/relationships/tags" Target="../tags/tag1320.xml"/><Relationship Id="rId58" Type="http://schemas.openxmlformats.org/officeDocument/2006/relationships/tags" Target="../tags/tag1325.xml"/><Relationship Id="rId66" Type="http://schemas.openxmlformats.org/officeDocument/2006/relationships/tags" Target="../tags/tag1333.xml"/><Relationship Id="rId74" Type="http://schemas.openxmlformats.org/officeDocument/2006/relationships/tags" Target="../tags/tag1341.xml"/><Relationship Id="rId79" Type="http://schemas.openxmlformats.org/officeDocument/2006/relationships/tags" Target="../tags/tag1346.xml"/><Relationship Id="rId87" Type="http://schemas.openxmlformats.org/officeDocument/2006/relationships/tags" Target="../tags/tag1354.xml"/><Relationship Id="rId102" Type="http://schemas.openxmlformats.org/officeDocument/2006/relationships/slideLayout" Target="../slideLayouts/slideLayout7.xml"/><Relationship Id="rId5" Type="http://schemas.openxmlformats.org/officeDocument/2006/relationships/tags" Target="../tags/tag1272.xml"/><Relationship Id="rId61" Type="http://schemas.openxmlformats.org/officeDocument/2006/relationships/tags" Target="../tags/tag1328.xml"/><Relationship Id="rId82" Type="http://schemas.openxmlformats.org/officeDocument/2006/relationships/tags" Target="../tags/tag1349.xml"/><Relationship Id="rId90" Type="http://schemas.openxmlformats.org/officeDocument/2006/relationships/tags" Target="../tags/tag1357.xml"/><Relationship Id="rId95" Type="http://schemas.openxmlformats.org/officeDocument/2006/relationships/tags" Target="../tags/tag1362.xml"/><Relationship Id="rId19" Type="http://schemas.openxmlformats.org/officeDocument/2006/relationships/tags" Target="../tags/tag1286.xml"/><Relationship Id="rId14" Type="http://schemas.openxmlformats.org/officeDocument/2006/relationships/tags" Target="../tags/tag1281.xml"/><Relationship Id="rId22" Type="http://schemas.openxmlformats.org/officeDocument/2006/relationships/tags" Target="../tags/tag1289.xml"/><Relationship Id="rId27" Type="http://schemas.openxmlformats.org/officeDocument/2006/relationships/tags" Target="../tags/tag1294.xml"/><Relationship Id="rId30" Type="http://schemas.openxmlformats.org/officeDocument/2006/relationships/tags" Target="../tags/tag1297.xml"/><Relationship Id="rId35" Type="http://schemas.openxmlformats.org/officeDocument/2006/relationships/tags" Target="../tags/tag1302.xml"/><Relationship Id="rId43" Type="http://schemas.openxmlformats.org/officeDocument/2006/relationships/tags" Target="../tags/tag1310.xml"/><Relationship Id="rId48" Type="http://schemas.openxmlformats.org/officeDocument/2006/relationships/tags" Target="../tags/tag1315.xml"/><Relationship Id="rId56" Type="http://schemas.openxmlformats.org/officeDocument/2006/relationships/tags" Target="../tags/tag1323.xml"/><Relationship Id="rId64" Type="http://schemas.openxmlformats.org/officeDocument/2006/relationships/tags" Target="../tags/tag1331.xml"/><Relationship Id="rId69" Type="http://schemas.openxmlformats.org/officeDocument/2006/relationships/tags" Target="../tags/tag1336.xml"/><Relationship Id="rId77" Type="http://schemas.openxmlformats.org/officeDocument/2006/relationships/tags" Target="../tags/tag1344.xml"/><Relationship Id="rId100" Type="http://schemas.openxmlformats.org/officeDocument/2006/relationships/tags" Target="../tags/tag1367.xml"/><Relationship Id="rId8" Type="http://schemas.openxmlformats.org/officeDocument/2006/relationships/tags" Target="../tags/tag1275.xml"/><Relationship Id="rId51" Type="http://schemas.openxmlformats.org/officeDocument/2006/relationships/tags" Target="../tags/tag1318.xml"/><Relationship Id="rId72" Type="http://schemas.openxmlformats.org/officeDocument/2006/relationships/tags" Target="../tags/tag1339.xml"/><Relationship Id="rId80" Type="http://schemas.openxmlformats.org/officeDocument/2006/relationships/tags" Target="../tags/tag1347.xml"/><Relationship Id="rId85" Type="http://schemas.openxmlformats.org/officeDocument/2006/relationships/tags" Target="../tags/tag1352.xml"/><Relationship Id="rId93" Type="http://schemas.openxmlformats.org/officeDocument/2006/relationships/tags" Target="../tags/tag1360.xml"/><Relationship Id="rId98" Type="http://schemas.openxmlformats.org/officeDocument/2006/relationships/tags" Target="../tags/tag1365.xml"/><Relationship Id="rId3" Type="http://schemas.openxmlformats.org/officeDocument/2006/relationships/tags" Target="../tags/tag1270.xml"/><Relationship Id="rId12" Type="http://schemas.openxmlformats.org/officeDocument/2006/relationships/tags" Target="../tags/tag1279.xml"/><Relationship Id="rId17" Type="http://schemas.openxmlformats.org/officeDocument/2006/relationships/tags" Target="../tags/tag1284.xml"/><Relationship Id="rId25" Type="http://schemas.openxmlformats.org/officeDocument/2006/relationships/tags" Target="../tags/tag1292.xml"/><Relationship Id="rId33" Type="http://schemas.openxmlformats.org/officeDocument/2006/relationships/tags" Target="../tags/tag1300.xml"/><Relationship Id="rId38" Type="http://schemas.openxmlformats.org/officeDocument/2006/relationships/tags" Target="../tags/tag1305.xml"/><Relationship Id="rId46" Type="http://schemas.openxmlformats.org/officeDocument/2006/relationships/tags" Target="../tags/tag1313.xml"/><Relationship Id="rId59" Type="http://schemas.openxmlformats.org/officeDocument/2006/relationships/tags" Target="../tags/tag1326.xml"/><Relationship Id="rId67" Type="http://schemas.openxmlformats.org/officeDocument/2006/relationships/tags" Target="../tags/tag1334.xml"/><Relationship Id="rId20" Type="http://schemas.openxmlformats.org/officeDocument/2006/relationships/tags" Target="../tags/tag1287.xml"/><Relationship Id="rId41" Type="http://schemas.openxmlformats.org/officeDocument/2006/relationships/tags" Target="../tags/tag1308.xml"/><Relationship Id="rId54" Type="http://schemas.openxmlformats.org/officeDocument/2006/relationships/tags" Target="../tags/tag1321.xml"/><Relationship Id="rId62" Type="http://schemas.openxmlformats.org/officeDocument/2006/relationships/tags" Target="../tags/tag1329.xml"/><Relationship Id="rId70" Type="http://schemas.openxmlformats.org/officeDocument/2006/relationships/tags" Target="../tags/tag1337.xml"/><Relationship Id="rId75" Type="http://schemas.openxmlformats.org/officeDocument/2006/relationships/tags" Target="../tags/tag1342.xml"/><Relationship Id="rId83" Type="http://schemas.openxmlformats.org/officeDocument/2006/relationships/tags" Target="../tags/tag1350.xml"/><Relationship Id="rId88" Type="http://schemas.openxmlformats.org/officeDocument/2006/relationships/tags" Target="../tags/tag1355.xml"/><Relationship Id="rId91" Type="http://schemas.openxmlformats.org/officeDocument/2006/relationships/tags" Target="../tags/tag1358.xml"/><Relationship Id="rId96" Type="http://schemas.openxmlformats.org/officeDocument/2006/relationships/tags" Target="../tags/tag1363.xml"/><Relationship Id="rId1" Type="http://schemas.openxmlformats.org/officeDocument/2006/relationships/tags" Target="../tags/tag1268.xml"/><Relationship Id="rId6" Type="http://schemas.openxmlformats.org/officeDocument/2006/relationships/tags" Target="../tags/tag1273.xml"/><Relationship Id="rId15" Type="http://schemas.openxmlformats.org/officeDocument/2006/relationships/tags" Target="../tags/tag1282.xml"/><Relationship Id="rId23" Type="http://schemas.openxmlformats.org/officeDocument/2006/relationships/tags" Target="../tags/tag1290.xml"/><Relationship Id="rId28" Type="http://schemas.openxmlformats.org/officeDocument/2006/relationships/tags" Target="../tags/tag1295.xml"/><Relationship Id="rId36" Type="http://schemas.openxmlformats.org/officeDocument/2006/relationships/tags" Target="../tags/tag1303.xml"/><Relationship Id="rId49" Type="http://schemas.openxmlformats.org/officeDocument/2006/relationships/tags" Target="../tags/tag1316.xml"/><Relationship Id="rId57" Type="http://schemas.openxmlformats.org/officeDocument/2006/relationships/tags" Target="../tags/tag1324.xml"/><Relationship Id="rId10" Type="http://schemas.openxmlformats.org/officeDocument/2006/relationships/tags" Target="../tags/tag1277.xml"/><Relationship Id="rId31" Type="http://schemas.openxmlformats.org/officeDocument/2006/relationships/tags" Target="../tags/tag1298.xml"/><Relationship Id="rId44" Type="http://schemas.openxmlformats.org/officeDocument/2006/relationships/tags" Target="../tags/tag1311.xml"/><Relationship Id="rId52" Type="http://schemas.openxmlformats.org/officeDocument/2006/relationships/tags" Target="../tags/tag1319.xml"/><Relationship Id="rId60" Type="http://schemas.openxmlformats.org/officeDocument/2006/relationships/tags" Target="../tags/tag1327.xml"/><Relationship Id="rId65" Type="http://schemas.openxmlformats.org/officeDocument/2006/relationships/tags" Target="../tags/tag1332.xml"/><Relationship Id="rId73" Type="http://schemas.openxmlformats.org/officeDocument/2006/relationships/tags" Target="../tags/tag1340.xml"/><Relationship Id="rId78" Type="http://schemas.openxmlformats.org/officeDocument/2006/relationships/tags" Target="../tags/tag1345.xml"/><Relationship Id="rId81" Type="http://schemas.openxmlformats.org/officeDocument/2006/relationships/tags" Target="../tags/tag1348.xml"/><Relationship Id="rId86" Type="http://schemas.openxmlformats.org/officeDocument/2006/relationships/tags" Target="../tags/tag1353.xml"/><Relationship Id="rId94" Type="http://schemas.openxmlformats.org/officeDocument/2006/relationships/tags" Target="../tags/tag1361.xml"/><Relationship Id="rId99" Type="http://schemas.openxmlformats.org/officeDocument/2006/relationships/tags" Target="../tags/tag1366.xml"/><Relationship Id="rId101" Type="http://schemas.openxmlformats.org/officeDocument/2006/relationships/tags" Target="../tags/tag1368.xml"/><Relationship Id="rId4" Type="http://schemas.openxmlformats.org/officeDocument/2006/relationships/tags" Target="../tags/tag1271.xml"/><Relationship Id="rId9" Type="http://schemas.openxmlformats.org/officeDocument/2006/relationships/tags" Target="../tags/tag1276.xml"/><Relationship Id="rId13" Type="http://schemas.openxmlformats.org/officeDocument/2006/relationships/tags" Target="../tags/tag1280.xml"/><Relationship Id="rId18" Type="http://schemas.openxmlformats.org/officeDocument/2006/relationships/tags" Target="../tags/tag1285.xml"/><Relationship Id="rId39" Type="http://schemas.openxmlformats.org/officeDocument/2006/relationships/tags" Target="../tags/tag130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70.xml"/><Relationship Id="rId1" Type="http://schemas.openxmlformats.org/officeDocument/2006/relationships/tags" Target="../tags/tag1369.xml"/><Relationship Id="rId4" Type="http://schemas.openxmlformats.org/officeDocument/2006/relationships/notesSlide" Target="../notesSlides/notesSlide1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1373.xml"/><Relationship Id="rId2" Type="http://schemas.openxmlformats.org/officeDocument/2006/relationships/tags" Target="../tags/tag1372.xml"/><Relationship Id="rId1" Type="http://schemas.openxmlformats.org/officeDocument/2006/relationships/tags" Target="../tags/tag1371.xml"/><Relationship Id="rId4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75.xml"/><Relationship Id="rId1" Type="http://schemas.openxmlformats.org/officeDocument/2006/relationships/tags" Target="../tags/tag1374.xml"/><Relationship Id="rId4" Type="http://schemas.openxmlformats.org/officeDocument/2006/relationships/notesSlide" Target="../notesSlides/notesSlide20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1383.xml"/><Relationship Id="rId13" Type="http://schemas.openxmlformats.org/officeDocument/2006/relationships/tags" Target="../tags/tag1388.xml"/><Relationship Id="rId18" Type="http://schemas.openxmlformats.org/officeDocument/2006/relationships/tags" Target="../tags/tag1393.xml"/><Relationship Id="rId26" Type="http://schemas.openxmlformats.org/officeDocument/2006/relationships/tags" Target="../tags/tag1401.xml"/><Relationship Id="rId3" Type="http://schemas.openxmlformats.org/officeDocument/2006/relationships/tags" Target="../tags/tag1378.xml"/><Relationship Id="rId21" Type="http://schemas.openxmlformats.org/officeDocument/2006/relationships/tags" Target="../tags/tag1396.xml"/><Relationship Id="rId7" Type="http://schemas.openxmlformats.org/officeDocument/2006/relationships/tags" Target="../tags/tag1382.xml"/><Relationship Id="rId12" Type="http://schemas.openxmlformats.org/officeDocument/2006/relationships/tags" Target="../tags/tag1387.xml"/><Relationship Id="rId17" Type="http://schemas.openxmlformats.org/officeDocument/2006/relationships/tags" Target="../tags/tag1392.xml"/><Relationship Id="rId25" Type="http://schemas.openxmlformats.org/officeDocument/2006/relationships/tags" Target="../tags/tag1400.xml"/><Relationship Id="rId33" Type="http://schemas.openxmlformats.org/officeDocument/2006/relationships/notesSlide" Target="../notesSlides/notesSlide21.xml"/><Relationship Id="rId2" Type="http://schemas.openxmlformats.org/officeDocument/2006/relationships/tags" Target="../tags/tag1377.xml"/><Relationship Id="rId16" Type="http://schemas.openxmlformats.org/officeDocument/2006/relationships/tags" Target="../tags/tag1391.xml"/><Relationship Id="rId20" Type="http://schemas.openxmlformats.org/officeDocument/2006/relationships/tags" Target="../tags/tag1395.xml"/><Relationship Id="rId29" Type="http://schemas.openxmlformats.org/officeDocument/2006/relationships/tags" Target="../tags/tag1404.xml"/><Relationship Id="rId1" Type="http://schemas.openxmlformats.org/officeDocument/2006/relationships/tags" Target="../tags/tag1376.xml"/><Relationship Id="rId6" Type="http://schemas.openxmlformats.org/officeDocument/2006/relationships/tags" Target="../tags/tag1381.xml"/><Relationship Id="rId11" Type="http://schemas.openxmlformats.org/officeDocument/2006/relationships/tags" Target="../tags/tag1386.xml"/><Relationship Id="rId24" Type="http://schemas.openxmlformats.org/officeDocument/2006/relationships/tags" Target="../tags/tag1399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1380.xml"/><Relationship Id="rId15" Type="http://schemas.openxmlformats.org/officeDocument/2006/relationships/tags" Target="../tags/tag1390.xml"/><Relationship Id="rId23" Type="http://schemas.openxmlformats.org/officeDocument/2006/relationships/tags" Target="../tags/tag1398.xml"/><Relationship Id="rId28" Type="http://schemas.openxmlformats.org/officeDocument/2006/relationships/tags" Target="../tags/tag1403.xml"/><Relationship Id="rId10" Type="http://schemas.openxmlformats.org/officeDocument/2006/relationships/tags" Target="../tags/tag1385.xml"/><Relationship Id="rId19" Type="http://schemas.openxmlformats.org/officeDocument/2006/relationships/tags" Target="../tags/tag1394.xml"/><Relationship Id="rId31" Type="http://schemas.openxmlformats.org/officeDocument/2006/relationships/tags" Target="../tags/tag1406.xml"/><Relationship Id="rId4" Type="http://schemas.openxmlformats.org/officeDocument/2006/relationships/tags" Target="../tags/tag1379.xml"/><Relationship Id="rId9" Type="http://schemas.openxmlformats.org/officeDocument/2006/relationships/tags" Target="../tags/tag1384.xml"/><Relationship Id="rId14" Type="http://schemas.openxmlformats.org/officeDocument/2006/relationships/tags" Target="../tags/tag1389.xml"/><Relationship Id="rId22" Type="http://schemas.openxmlformats.org/officeDocument/2006/relationships/tags" Target="../tags/tag1397.xml"/><Relationship Id="rId27" Type="http://schemas.openxmlformats.org/officeDocument/2006/relationships/tags" Target="../tags/tag1402.xml"/><Relationship Id="rId30" Type="http://schemas.openxmlformats.org/officeDocument/2006/relationships/tags" Target="../tags/tag140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1409.xml"/><Relationship Id="rId2" Type="http://schemas.openxmlformats.org/officeDocument/2006/relationships/tags" Target="../tags/tag1408.xml"/><Relationship Id="rId1" Type="http://schemas.openxmlformats.org/officeDocument/2006/relationships/tags" Target="../tags/tag1407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1413.xml"/><Relationship Id="rId2" Type="http://schemas.openxmlformats.org/officeDocument/2006/relationships/tags" Target="../tags/tag1412.xml"/><Relationship Id="rId1" Type="http://schemas.openxmlformats.org/officeDocument/2006/relationships/tags" Target="../tags/tag1411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1417.xml"/><Relationship Id="rId2" Type="http://schemas.openxmlformats.org/officeDocument/2006/relationships/tags" Target="../tags/tag1416.xml"/><Relationship Id="rId1" Type="http://schemas.openxmlformats.org/officeDocument/2006/relationships/tags" Target="../tags/tag1415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1421.xml"/><Relationship Id="rId2" Type="http://schemas.openxmlformats.org/officeDocument/2006/relationships/tags" Target="../tags/tag1420.xml"/><Relationship Id="rId1" Type="http://schemas.openxmlformats.org/officeDocument/2006/relationships/tags" Target="../tags/tag1419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2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1425.xml"/><Relationship Id="rId7" Type="http://schemas.openxmlformats.org/officeDocument/2006/relationships/image" Target="../media/image14.png"/><Relationship Id="rId2" Type="http://schemas.openxmlformats.org/officeDocument/2006/relationships/tags" Target="../tags/tag1424.xml"/><Relationship Id="rId1" Type="http://schemas.openxmlformats.org/officeDocument/2006/relationships/tags" Target="../tags/tag1423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2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1429.xml"/><Relationship Id="rId2" Type="http://schemas.openxmlformats.org/officeDocument/2006/relationships/tags" Target="../tags/tag1428.xml"/><Relationship Id="rId1" Type="http://schemas.openxmlformats.org/officeDocument/2006/relationships/tags" Target="../tags/tag1427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3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1433.xml"/><Relationship Id="rId2" Type="http://schemas.openxmlformats.org/officeDocument/2006/relationships/tags" Target="../tags/tag1432.xml"/><Relationship Id="rId1" Type="http://schemas.openxmlformats.org/officeDocument/2006/relationships/tags" Target="../tags/tag1431.x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3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1437.xml"/><Relationship Id="rId2" Type="http://schemas.openxmlformats.org/officeDocument/2006/relationships/tags" Target="../tags/tag1436.xml"/><Relationship Id="rId1" Type="http://schemas.openxmlformats.org/officeDocument/2006/relationships/tags" Target="../tags/tag1435.xml"/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3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1441.xml"/><Relationship Id="rId2" Type="http://schemas.openxmlformats.org/officeDocument/2006/relationships/tags" Target="../tags/tag1440.xml"/><Relationship Id="rId1" Type="http://schemas.openxmlformats.org/officeDocument/2006/relationships/tags" Target="../tags/tag1439.xml"/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4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1445.xml"/><Relationship Id="rId2" Type="http://schemas.openxmlformats.org/officeDocument/2006/relationships/tags" Target="../tags/tag1444.xml"/><Relationship Id="rId1" Type="http://schemas.openxmlformats.org/officeDocument/2006/relationships/tags" Target="../tags/tag1443.xml"/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4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1449.xml"/><Relationship Id="rId2" Type="http://schemas.openxmlformats.org/officeDocument/2006/relationships/tags" Target="../tags/tag1448.xml"/><Relationship Id="rId1" Type="http://schemas.openxmlformats.org/officeDocument/2006/relationships/tags" Target="../tags/tag1447.xml"/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5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52.xml"/><Relationship Id="rId1" Type="http://schemas.openxmlformats.org/officeDocument/2006/relationships/tags" Target="../tags/tag1451.xml"/><Relationship Id="rId4" Type="http://schemas.openxmlformats.org/officeDocument/2006/relationships/notesSlide" Target="../notesSlides/notesSlide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s/_rels/slide60.xml.rels><?xml version="1.0" encoding="UTF-8" standalone="yes"?>
<Relationships xmlns="http://schemas.openxmlformats.org/package/2006/relationships"><Relationship Id="rId26" Type="http://schemas.openxmlformats.org/officeDocument/2006/relationships/tags" Target="../tags/tag1478.xml"/><Relationship Id="rId117" Type="http://schemas.openxmlformats.org/officeDocument/2006/relationships/tags" Target="../tags/tag1569.xml"/><Relationship Id="rId21" Type="http://schemas.openxmlformats.org/officeDocument/2006/relationships/tags" Target="../tags/tag1473.xml"/><Relationship Id="rId42" Type="http://schemas.openxmlformats.org/officeDocument/2006/relationships/tags" Target="../tags/tag1494.xml"/><Relationship Id="rId47" Type="http://schemas.openxmlformats.org/officeDocument/2006/relationships/tags" Target="../tags/tag1499.xml"/><Relationship Id="rId63" Type="http://schemas.openxmlformats.org/officeDocument/2006/relationships/tags" Target="../tags/tag1515.xml"/><Relationship Id="rId68" Type="http://schemas.openxmlformats.org/officeDocument/2006/relationships/tags" Target="../tags/tag1520.xml"/><Relationship Id="rId84" Type="http://schemas.openxmlformats.org/officeDocument/2006/relationships/tags" Target="../tags/tag1536.xml"/><Relationship Id="rId89" Type="http://schemas.openxmlformats.org/officeDocument/2006/relationships/tags" Target="../tags/tag1541.xml"/><Relationship Id="rId112" Type="http://schemas.openxmlformats.org/officeDocument/2006/relationships/tags" Target="../tags/tag1564.xml"/><Relationship Id="rId16" Type="http://schemas.openxmlformats.org/officeDocument/2006/relationships/tags" Target="../tags/tag1468.xml"/><Relationship Id="rId107" Type="http://schemas.openxmlformats.org/officeDocument/2006/relationships/tags" Target="../tags/tag1559.xml"/><Relationship Id="rId11" Type="http://schemas.openxmlformats.org/officeDocument/2006/relationships/tags" Target="../tags/tag1463.xml"/><Relationship Id="rId32" Type="http://schemas.openxmlformats.org/officeDocument/2006/relationships/tags" Target="../tags/tag1484.xml"/><Relationship Id="rId37" Type="http://schemas.openxmlformats.org/officeDocument/2006/relationships/tags" Target="../tags/tag1489.xml"/><Relationship Id="rId53" Type="http://schemas.openxmlformats.org/officeDocument/2006/relationships/tags" Target="../tags/tag1505.xml"/><Relationship Id="rId58" Type="http://schemas.openxmlformats.org/officeDocument/2006/relationships/tags" Target="../tags/tag1510.xml"/><Relationship Id="rId74" Type="http://schemas.openxmlformats.org/officeDocument/2006/relationships/tags" Target="../tags/tag1526.xml"/><Relationship Id="rId79" Type="http://schemas.openxmlformats.org/officeDocument/2006/relationships/tags" Target="../tags/tag1531.xml"/><Relationship Id="rId102" Type="http://schemas.openxmlformats.org/officeDocument/2006/relationships/tags" Target="../tags/tag1554.xml"/><Relationship Id="rId123" Type="http://schemas.openxmlformats.org/officeDocument/2006/relationships/slideLayout" Target="../slideLayouts/slideLayout18.xml"/><Relationship Id="rId5" Type="http://schemas.openxmlformats.org/officeDocument/2006/relationships/tags" Target="../tags/tag1457.xml"/><Relationship Id="rId61" Type="http://schemas.openxmlformats.org/officeDocument/2006/relationships/tags" Target="../tags/tag1513.xml"/><Relationship Id="rId82" Type="http://schemas.openxmlformats.org/officeDocument/2006/relationships/tags" Target="../tags/tag1534.xml"/><Relationship Id="rId90" Type="http://schemas.openxmlformats.org/officeDocument/2006/relationships/tags" Target="../tags/tag1542.xml"/><Relationship Id="rId95" Type="http://schemas.openxmlformats.org/officeDocument/2006/relationships/tags" Target="../tags/tag1547.xml"/><Relationship Id="rId19" Type="http://schemas.openxmlformats.org/officeDocument/2006/relationships/tags" Target="../tags/tag1471.xml"/><Relationship Id="rId14" Type="http://schemas.openxmlformats.org/officeDocument/2006/relationships/tags" Target="../tags/tag1466.xml"/><Relationship Id="rId22" Type="http://schemas.openxmlformats.org/officeDocument/2006/relationships/tags" Target="../tags/tag1474.xml"/><Relationship Id="rId27" Type="http://schemas.openxmlformats.org/officeDocument/2006/relationships/tags" Target="../tags/tag1479.xml"/><Relationship Id="rId30" Type="http://schemas.openxmlformats.org/officeDocument/2006/relationships/tags" Target="../tags/tag1482.xml"/><Relationship Id="rId35" Type="http://schemas.openxmlformats.org/officeDocument/2006/relationships/tags" Target="../tags/tag1487.xml"/><Relationship Id="rId43" Type="http://schemas.openxmlformats.org/officeDocument/2006/relationships/tags" Target="../tags/tag1495.xml"/><Relationship Id="rId48" Type="http://schemas.openxmlformats.org/officeDocument/2006/relationships/tags" Target="../tags/tag1500.xml"/><Relationship Id="rId56" Type="http://schemas.openxmlformats.org/officeDocument/2006/relationships/tags" Target="../tags/tag1508.xml"/><Relationship Id="rId64" Type="http://schemas.openxmlformats.org/officeDocument/2006/relationships/tags" Target="../tags/tag1516.xml"/><Relationship Id="rId69" Type="http://schemas.openxmlformats.org/officeDocument/2006/relationships/tags" Target="../tags/tag1521.xml"/><Relationship Id="rId77" Type="http://schemas.openxmlformats.org/officeDocument/2006/relationships/tags" Target="../tags/tag1529.xml"/><Relationship Id="rId100" Type="http://schemas.openxmlformats.org/officeDocument/2006/relationships/tags" Target="../tags/tag1552.xml"/><Relationship Id="rId105" Type="http://schemas.openxmlformats.org/officeDocument/2006/relationships/tags" Target="../tags/tag1557.xml"/><Relationship Id="rId113" Type="http://schemas.openxmlformats.org/officeDocument/2006/relationships/tags" Target="../tags/tag1565.xml"/><Relationship Id="rId118" Type="http://schemas.openxmlformats.org/officeDocument/2006/relationships/tags" Target="../tags/tag1570.xml"/><Relationship Id="rId8" Type="http://schemas.openxmlformats.org/officeDocument/2006/relationships/tags" Target="../tags/tag1460.xml"/><Relationship Id="rId51" Type="http://schemas.openxmlformats.org/officeDocument/2006/relationships/tags" Target="../tags/tag1503.xml"/><Relationship Id="rId72" Type="http://schemas.openxmlformats.org/officeDocument/2006/relationships/tags" Target="../tags/tag1524.xml"/><Relationship Id="rId80" Type="http://schemas.openxmlformats.org/officeDocument/2006/relationships/tags" Target="../tags/tag1532.xml"/><Relationship Id="rId85" Type="http://schemas.openxmlformats.org/officeDocument/2006/relationships/tags" Target="../tags/tag1537.xml"/><Relationship Id="rId93" Type="http://schemas.openxmlformats.org/officeDocument/2006/relationships/tags" Target="../tags/tag1545.xml"/><Relationship Id="rId98" Type="http://schemas.openxmlformats.org/officeDocument/2006/relationships/tags" Target="../tags/tag1550.xml"/><Relationship Id="rId121" Type="http://schemas.openxmlformats.org/officeDocument/2006/relationships/tags" Target="../tags/tag1573.xml"/><Relationship Id="rId3" Type="http://schemas.openxmlformats.org/officeDocument/2006/relationships/tags" Target="../tags/tag1455.xml"/><Relationship Id="rId12" Type="http://schemas.openxmlformats.org/officeDocument/2006/relationships/tags" Target="../tags/tag1464.xml"/><Relationship Id="rId17" Type="http://schemas.openxmlformats.org/officeDocument/2006/relationships/tags" Target="../tags/tag1469.xml"/><Relationship Id="rId25" Type="http://schemas.openxmlformats.org/officeDocument/2006/relationships/tags" Target="../tags/tag1477.xml"/><Relationship Id="rId33" Type="http://schemas.openxmlformats.org/officeDocument/2006/relationships/tags" Target="../tags/tag1485.xml"/><Relationship Id="rId38" Type="http://schemas.openxmlformats.org/officeDocument/2006/relationships/tags" Target="../tags/tag1490.xml"/><Relationship Id="rId46" Type="http://schemas.openxmlformats.org/officeDocument/2006/relationships/tags" Target="../tags/tag1498.xml"/><Relationship Id="rId59" Type="http://schemas.openxmlformats.org/officeDocument/2006/relationships/tags" Target="../tags/tag1511.xml"/><Relationship Id="rId67" Type="http://schemas.openxmlformats.org/officeDocument/2006/relationships/tags" Target="../tags/tag1519.xml"/><Relationship Id="rId103" Type="http://schemas.openxmlformats.org/officeDocument/2006/relationships/tags" Target="../tags/tag1555.xml"/><Relationship Id="rId108" Type="http://schemas.openxmlformats.org/officeDocument/2006/relationships/tags" Target="../tags/tag1560.xml"/><Relationship Id="rId116" Type="http://schemas.openxmlformats.org/officeDocument/2006/relationships/tags" Target="../tags/tag1568.xml"/><Relationship Id="rId20" Type="http://schemas.openxmlformats.org/officeDocument/2006/relationships/tags" Target="../tags/tag1472.xml"/><Relationship Id="rId41" Type="http://schemas.openxmlformats.org/officeDocument/2006/relationships/tags" Target="../tags/tag1493.xml"/><Relationship Id="rId54" Type="http://schemas.openxmlformats.org/officeDocument/2006/relationships/tags" Target="../tags/tag1506.xml"/><Relationship Id="rId62" Type="http://schemas.openxmlformats.org/officeDocument/2006/relationships/tags" Target="../tags/tag1514.xml"/><Relationship Id="rId70" Type="http://schemas.openxmlformats.org/officeDocument/2006/relationships/tags" Target="../tags/tag1522.xml"/><Relationship Id="rId75" Type="http://schemas.openxmlformats.org/officeDocument/2006/relationships/tags" Target="../tags/tag1527.xml"/><Relationship Id="rId83" Type="http://schemas.openxmlformats.org/officeDocument/2006/relationships/tags" Target="../tags/tag1535.xml"/><Relationship Id="rId88" Type="http://schemas.openxmlformats.org/officeDocument/2006/relationships/tags" Target="../tags/tag1540.xml"/><Relationship Id="rId91" Type="http://schemas.openxmlformats.org/officeDocument/2006/relationships/tags" Target="../tags/tag1543.xml"/><Relationship Id="rId96" Type="http://schemas.openxmlformats.org/officeDocument/2006/relationships/tags" Target="../tags/tag1548.xml"/><Relationship Id="rId111" Type="http://schemas.openxmlformats.org/officeDocument/2006/relationships/tags" Target="../tags/tag1563.xml"/><Relationship Id="rId1" Type="http://schemas.openxmlformats.org/officeDocument/2006/relationships/tags" Target="../tags/tag1453.xml"/><Relationship Id="rId6" Type="http://schemas.openxmlformats.org/officeDocument/2006/relationships/tags" Target="../tags/tag1458.xml"/><Relationship Id="rId15" Type="http://schemas.openxmlformats.org/officeDocument/2006/relationships/tags" Target="../tags/tag1467.xml"/><Relationship Id="rId23" Type="http://schemas.openxmlformats.org/officeDocument/2006/relationships/tags" Target="../tags/tag1475.xml"/><Relationship Id="rId28" Type="http://schemas.openxmlformats.org/officeDocument/2006/relationships/tags" Target="../tags/tag1480.xml"/><Relationship Id="rId36" Type="http://schemas.openxmlformats.org/officeDocument/2006/relationships/tags" Target="../tags/tag1488.xml"/><Relationship Id="rId49" Type="http://schemas.openxmlformats.org/officeDocument/2006/relationships/tags" Target="../tags/tag1501.xml"/><Relationship Id="rId57" Type="http://schemas.openxmlformats.org/officeDocument/2006/relationships/tags" Target="../tags/tag1509.xml"/><Relationship Id="rId106" Type="http://schemas.openxmlformats.org/officeDocument/2006/relationships/tags" Target="../tags/tag1558.xml"/><Relationship Id="rId114" Type="http://schemas.openxmlformats.org/officeDocument/2006/relationships/tags" Target="../tags/tag1566.xml"/><Relationship Id="rId119" Type="http://schemas.openxmlformats.org/officeDocument/2006/relationships/tags" Target="../tags/tag1571.xml"/><Relationship Id="rId10" Type="http://schemas.openxmlformats.org/officeDocument/2006/relationships/tags" Target="../tags/tag1462.xml"/><Relationship Id="rId31" Type="http://schemas.openxmlformats.org/officeDocument/2006/relationships/tags" Target="../tags/tag1483.xml"/><Relationship Id="rId44" Type="http://schemas.openxmlformats.org/officeDocument/2006/relationships/tags" Target="../tags/tag1496.xml"/><Relationship Id="rId52" Type="http://schemas.openxmlformats.org/officeDocument/2006/relationships/tags" Target="../tags/tag1504.xml"/><Relationship Id="rId60" Type="http://schemas.openxmlformats.org/officeDocument/2006/relationships/tags" Target="../tags/tag1512.xml"/><Relationship Id="rId65" Type="http://schemas.openxmlformats.org/officeDocument/2006/relationships/tags" Target="../tags/tag1517.xml"/><Relationship Id="rId73" Type="http://schemas.openxmlformats.org/officeDocument/2006/relationships/tags" Target="../tags/tag1525.xml"/><Relationship Id="rId78" Type="http://schemas.openxmlformats.org/officeDocument/2006/relationships/tags" Target="../tags/tag1530.xml"/><Relationship Id="rId81" Type="http://schemas.openxmlformats.org/officeDocument/2006/relationships/tags" Target="../tags/tag1533.xml"/><Relationship Id="rId86" Type="http://schemas.openxmlformats.org/officeDocument/2006/relationships/tags" Target="../tags/tag1538.xml"/><Relationship Id="rId94" Type="http://schemas.openxmlformats.org/officeDocument/2006/relationships/tags" Target="../tags/tag1546.xml"/><Relationship Id="rId99" Type="http://schemas.openxmlformats.org/officeDocument/2006/relationships/tags" Target="../tags/tag1551.xml"/><Relationship Id="rId101" Type="http://schemas.openxmlformats.org/officeDocument/2006/relationships/tags" Target="../tags/tag1553.xml"/><Relationship Id="rId122" Type="http://schemas.openxmlformats.org/officeDocument/2006/relationships/tags" Target="../tags/tag1574.xml"/><Relationship Id="rId4" Type="http://schemas.openxmlformats.org/officeDocument/2006/relationships/tags" Target="../tags/tag1456.xml"/><Relationship Id="rId9" Type="http://schemas.openxmlformats.org/officeDocument/2006/relationships/tags" Target="../tags/tag1461.xml"/><Relationship Id="rId13" Type="http://schemas.openxmlformats.org/officeDocument/2006/relationships/tags" Target="../tags/tag1465.xml"/><Relationship Id="rId18" Type="http://schemas.openxmlformats.org/officeDocument/2006/relationships/tags" Target="../tags/tag1470.xml"/><Relationship Id="rId39" Type="http://schemas.openxmlformats.org/officeDocument/2006/relationships/tags" Target="../tags/tag1491.xml"/><Relationship Id="rId109" Type="http://schemas.openxmlformats.org/officeDocument/2006/relationships/tags" Target="../tags/tag1561.xml"/><Relationship Id="rId34" Type="http://schemas.openxmlformats.org/officeDocument/2006/relationships/tags" Target="../tags/tag1486.xml"/><Relationship Id="rId50" Type="http://schemas.openxmlformats.org/officeDocument/2006/relationships/tags" Target="../tags/tag1502.xml"/><Relationship Id="rId55" Type="http://schemas.openxmlformats.org/officeDocument/2006/relationships/tags" Target="../tags/tag1507.xml"/><Relationship Id="rId76" Type="http://schemas.openxmlformats.org/officeDocument/2006/relationships/tags" Target="../tags/tag1528.xml"/><Relationship Id="rId97" Type="http://schemas.openxmlformats.org/officeDocument/2006/relationships/tags" Target="../tags/tag1549.xml"/><Relationship Id="rId104" Type="http://schemas.openxmlformats.org/officeDocument/2006/relationships/tags" Target="../tags/tag1556.xml"/><Relationship Id="rId120" Type="http://schemas.openxmlformats.org/officeDocument/2006/relationships/tags" Target="../tags/tag1572.xml"/><Relationship Id="rId7" Type="http://schemas.openxmlformats.org/officeDocument/2006/relationships/tags" Target="../tags/tag1459.xml"/><Relationship Id="rId71" Type="http://schemas.openxmlformats.org/officeDocument/2006/relationships/tags" Target="../tags/tag1523.xml"/><Relationship Id="rId92" Type="http://schemas.openxmlformats.org/officeDocument/2006/relationships/tags" Target="../tags/tag1544.xml"/><Relationship Id="rId2" Type="http://schemas.openxmlformats.org/officeDocument/2006/relationships/tags" Target="../tags/tag1454.xml"/><Relationship Id="rId29" Type="http://schemas.openxmlformats.org/officeDocument/2006/relationships/tags" Target="../tags/tag1481.xml"/><Relationship Id="rId24" Type="http://schemas.openxmlformats.org/officeDocument/2006/relationships/tags" Target="../tags/tag1476.xml"/><Relationship Id="rId40" Type="http://schemas.openxmlformats.org/officeDocument/2006/relationships/tags" Target="../tags/tag1492.xml"/><Relationship Id="rId45" Type="http://schemas.openxmlformats.org/officeDocument/2006/relationships/tags" Target="../tags/tag1497.xml"/><Relationship Id="rId66" Type="http://schemas.openxmlformats.org/officeDocument/2006/relationships/tags" Target="../tags/tag1518.xml"/><Relationship Id="rId87" Type="http://schemas.openxmlformats.org/officeDocument/2006/relationships/tags" Target="../tags/tag1539.xml"/><Relationship Id="rId110" Type="http://schemas.openxmlformats.org/officeDocument/2006/relationships/tags" Target="../tags/tag1562.xml"/><Relationship Id="rId115" Type="http://schemas.openxmlformats.org/officeDocument/2006/relationships/tags" Target="../tags/tag1567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19.xml"/><Relationship Id="rId18" Type="http://schemas.openxmlformats.org/officeDocument/2006/relationships/tags" Target="../tags/tag124.xml"/><Relationship Id="rId26" Type="http://schemas.openxmlformats.org/officeDocument/2006/relationships/tags" Target="../tags/tag132.xml"/><Relationship Id="rId39" Type="http://schemas.openxmlformats.org/officeDocument/2006/relationships/tags" Target="../tags/tag145.xml"/><Relationship Id="rId21" Type="http://schemas.openxmlformats.org/officeDocument/2006/relationships/tags" Target="../tags/tag127.xml"/><Relationship Id="rId34" Type="http://schemas.openxmlformats.org/officeDocument/2006/relationships/tags" Target="../tags/tag140.xml"/><Relationship Id="rId42" Type="http://schemas.openxmlformats.org/officeDocument/2006/relationships/tags" Target="../tags/tag148.xml"/><Relationship Id="rId47" Type="http://schemas.openxmlformats.org/officeDocument/2006/relationships/tags" Target="../tags/tag153.xml"/><Relationship Id="rId50" Type="http://schemas.openxmlformats.org/officeDocument/2006/relationships/tags" Target="../tags/tag156.xml"/><Relationship Id="rId55" Type="http://schemas.openxmlformats.org/officeDocument/2006/relationships/tags" Target="../tags/tag161.xml"/><Relationship Id="rId7" Type="http://schemas.openxmlformats.org/officeDocument/2006/relationships/tags" Target="../tags/tag113.xml"/><Relationship Id="rId12" Type="http://schemas.openxmlformats.org/officeDocument/2006/relationships/tags" Target="../tags/tag118.xml"/><Relationship Id="rId17" Type="http://schemas.openxmlformats.org/officeDocument/2006/relationships/tags" Target="../tags/tag123.xml"/><Relationship Id="rId25" Type="http://schemas.openxmlformats.org/officeDocument/2006/relationships/tags" Target="../tags/tag131.xml"/><Relationship Id="rId33" Type="http://schemas.openxmlformats.org/officeDocument/2006/relationships/tags" Target="../tags/tag139.xml"/><Relationship Id="rId38" Type="http://schemas.openxmlformats.org/officeDocument/2006/relationships/tags" Target="../tags/tag144.xml"/><Relationship Id="rId46" Type="http://schemas.openxmlformats.org/officeDocument/2006/relationships/tags" Target="../tags/tag152.xml"/><Relationship Id="rId2" Type="http://schemas.openxmlformats.org/officeDocument/2006/relationships/tags" Target="../tags/tag108.xml"/><Relationship Id="rId16" Type="http://schemas.openxmlformats.org/officeDocument/2006/relationships/tags" Target="../tags/tag122.xml"/><Relationship Id="rId20" Type="http://schemas.openxmlformats.org/officeDocument/2006/relationships/tags" Target="../tags/tag126.xml"/><Relationship Id="rId29" Type="http://schemas.openxmlformats.org/officeDocument/2006/relationships/tags" Target="../tags/tag135.xml"/><Relationship Id="rId41" Type="http://schemas.openxmlformats.org/officeDocument/2006/relationships/tags" Target="../tags/tag147.xml"/><Relationship Id="rId54" Type="http://schemas.openxmlformats.org/officeDocument/2006/relationships/tags" Target="../tags/tag160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24" Type="http://schemas.openxmlformats.org/officeDocument/2006/relationships/tags" Target="../tags/tag130.xml"/><Relationship Id="rId32" Type="http://schemas.openxmlformats.org/officeDocument/2006/relationships/tags" Target="../tags/tag138.xml"/><Relationship Id="rId37" Type="http://schemas.openxmlformats.org/officeDocument/2006/relationships/tags" Target="../tags/tag143.xml"/><Relationship Id="rId40" Type="http://schemas.openxmlformats.org/officeDocument/2006/relationships/tags" Target="../tags/tag146.xml"/><Relationship Id="rId45" Type="http://schemas.openxmlformats.org/officeDocument/2006/relationships/tags" Target="../tags/tag151.xml"/><Relationship Id="rId53" Type="http://schemas.openxmlformats.org/officeDocument/2006/relationships/tags" Target="../tags/tag159.xml"/><Relationship Id="rId58" Type="http://schemas.openxmlformats.org/officeDocument/2006/relationships/notesSlide" Target="../notesSlides/notesSlide2.xml"/><Relationship Id="rId5" Type="http://schemas.openxmlformats.org/officeDocument/2006/relationships/tags" Target="../tags/tag111.xml"/><Relationship Id="rId15" Type="http://schemas.openxmlformats.org/officeDocument/2006/relationships/tags" Target="../tags/tag121.xml"/><Relationship Id="rId23" Type="http://schemas.openxmlformats.org/officeDocument/2006/relationships/tags" Target="../tags/tag129.xml"/><Relationship Id="rId28" Type="http://schemas.openxmlformats.org/officeDocument/2006/relationships/tags" Target="../tags/tag134.xml"/><Relationship Id="rId36" Type="http://schemas.openxmlformats.org/officeDocument/2006/relationships/tags" Target="../tags/tag142.xml"/><Relationship Id="rId49" Type="http://schemas.openxmlformats.org/officeDocument/2006/relationships/tags" Target="../tags/tag155.xml"/><Relationship Id="rId57" Type="http://schemas.openxmlformats.org/officeDocument/2006/relationships/slideLayout" Target="../slideLayouts/slideLayout6.xml"/><Relationship Id="rId10" Type="http://schemas.openxmlformats.org/officeDocument/2006/relationships/tags" Target="../tags/tag116.xml"/><Relationship Id="rId19" Type="http://schemas.openxmlformats.org/officeDocument/2006/relationships/tags" Target="../tags/tag125.xml"/><Relationship Id="rId31" Type="http://schemas.openxmlformats.org/officeDocument/2006/relationships/tags" Target="../tags/tag137.xml"/><Relationship Id="rId44" Type="http://schemas.openxmlformats.org/officeDocument/2006/relationships/tags" Target="../tags/tag150.xml"/><Relationship Id="rId52" Type="http://schemas.openxmlformats.org/officeDocument/2006/relationships/tags" Target="../tags/tag158.xml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tags" Target="../tags/tag120.xml"/><Relationship Id="rId22" Type="http://schemas.openxmlformats.org/officeDocument/2006/relationships/tags" Target="../tags/tag128.xml"/><Relationship Id="rId27" Type="http://schemas.openxmlformats.org/officeDocument/2006/relationships/tags" Target="../tags/tag133.xml"/><Relationship Id="rId30" Type="http://schemas.openxmlformats.org/officeDocument/2006/relationships/tags" Target="../tags/tag136.xml"/><Relationship Id="rId35" Type="http://schemas.openxmlformats.org/officeDocument/2006/relationships/tags" Target="../tags/tag141.xml"/><Relationship Id="rId43" Type="http://schemas.openxmlformats.org/officeDocument/2006/relationships/tags" Target="../tags/tag149.xml"/><Relationship Id="rId48" Type="http://schemas.openxmlformats.org/officeDocument/2006/relationships/tags" Target="../tags/tag154.xml"/><Relationship Id="rId56" Type="http://schemas.openxmlformats.org/officeDocument/2006/relationships/tags" Target="../tags/tag162.xml"/><Relationship Id="rId8" Type="http://schemas.openxmlformats.org/officeDocument/2006/relationships/tags" Target="../tags/tag114.xml"/><Relationship Id="rId51" Type="http://schemas.openxmlformats.org/officeDocument/2006/relationships/tags" Target="../tags/tag157.xml"/><Relationship Id="rId3" Type="http://schemas.openxmlformats.org/officeDocument/2006/relationships/tags" Target="../tags/tag10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72.xml"/><Relationship Id="rId13" Type="http://schemas.openxmlformats.org/officeDocument/2006/relationships/tags" Target="../tags/tag177.xml"/><Relationship Id="rId18" Type="http://schemas.openxmlformats.org/officeDocument/2006/relationships/image" Target="../media/image6.png"/><Relationship Id="rId3" Type="http://schemas.openxmlformats.org/officeDocument/2006/relationships/tags" Target="../tags/tag167.xml"/><Relationship Id="rId7" Type="http://schemas.openxmlformats.org/officeDocument/2006/relationships/tags" Target="../tags/tag171.xml"/><Relationship Id="rId12" Type="http://schemas.openxmlformats.org/officeDocument/2006/relationships/tags" Target="../tags/tag176.xml"/><Relationship Id="rId17" Type="http://schemas.openxmlformats.org/officeDocument/2006/relationships/image" Target="../media/image5.png"/><Relationship Id="rId2" Type="http://schemas.openxmlformats.org/officeDocument/2006/relationships/tags" Target="../tags/tag166.xml"/><Relationship Id="rId16" Type="http://schemas.openxmlformats.org/officeDocument/2006/relationships/image" Target="../media/image4.png"/><Relationship Id="rId1" Type="http://schemas.openxmlformats.org/officeDocument/2006/relationships/tags" Target="../tags/tag165.xml"/><Relationship Id="rId6" Type="http://schemas.openxmlformats.org/officeDocument/2006/relationships/tags" Target="../tags/tag170.xml"/><Relationship Id="rId11" Type="http://schemas.openxmlformats.org/officeDocument/2006/relationships/tags" Target="../tags/tag175.xml"/><Relationship Id="rId5" Type="http://schemas.openxmlformats.org/officeDocument/2006/relationships/tags" Target="../tags/tag169.xml"/><Relationship Id="rId15" Type="http://schemas.openxmlformats.org/officeDocument/2006/relationships/image" Target="../media/image3.png"/><Relationship Id="rId10" Type="http://schemas.openxmlformats.org/officeDocument/2006/relationships/tags" Target="../tags/tag174.xml"/><Relationship Id="rId4" Type="http://schemas.openxmlformats.org/officeDocument/2006/relationships/tags" Target="../tags/tag168.xml"/><Relationship Id="rId9" Type="http://schemas.openxmlformats.org/officeDocument/2006/relationships/tags" Target="../tags/tag173.xml"/><Relationship Id="rId1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MIPS Pipeline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Hakim </a:t>
            </a:r>
            <a:r>
              <a:rPr lang="en-US" b="1" dirty="0" err="1" smtClean="0"/>
              <a:t>Weatherspoon</a:t>
            </a:r>
            <a:endParaRPr lang="en-US" b="1" dirty="0"/>
          </a:p>
          <a:p>
            <a:r>
              <a:rPr lang="en-US" b="1" dirty="0" smtClean="0"/>
              <a:t>CS 3410, Spring 2013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28600" y="6096000"/>
            <a:ext cx="2667000" cy="381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accent1"/>
                </a:solidFill>
              </a:rPr>
              <a:t>See P&amp;H Chapter 4.6</a:t>
            </a:r>
            <a:r>
              <a:rPr lang="en-US" dirty="0" smtClean="0">
                <a:solidFill>
                  <a:schemeClr val="accent1"/>
                </a:solidFill>
              </a:rPr>
              <a:t>  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94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8686800" cy="762000"/>
          </a:xfrm>
        </p:spPr>
        <p:txBody>
          <a:bodyPr/>
          <a:lstStyle/>
          <a:p>
            <a:r>
              <a:rPr lang="en-US" dirty="0" smtClean="0"/>
              <a:t>N pieces, each built following same sequence: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81600" y="1936213"/>
            <a:ext cx="690392" cy="10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62800" y="2057400"/>
            <a:ext cx="921863" cy="91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90600" y="1981200"/>
            <a:ext cx="1045387" cy="112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43665" y="2039913"/>
            <a:ext cx="1071135" cy="9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ight Arrow 20"/>
          <p:cNvSpPr/>
          <p:nvPr>
            <p:custDataLst>
              <p:tags r:id="rId7"/>
            </p:custDataLst>
          </p:nvPr>
        </p:nvSpPr>
        <p:spPr>
          <a:xfrm>
            <a:off x="2286000" y="2362200"/>
            <a:ext cx="457200" cy="533400"/>
          </a:xfrm>
          <a:prstGeom prst="rightArrow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>
            <p:custDataLst>
              <p:tags r:id="rId8"/>
            </p:custDataLst>
          </p:nvPr>
        </p:nvSpPr>
        <p:spPr>
          <a:xfrm>
            <a:off x="762000" y="1905000"/>
            <a:ext cx="1447800" cy="1447800"/>
          </a:xfrm>
          <a:prstGeom prst="rec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Saw</a:t>
            </a:r>
            <a:endParaRPr lang="en-US" dirty="0"/>
          </a:p>
        </p:txBody>
      </p:sp>
      <p:sp>
        <p:nvSpPr>
          <p:cNvPr id="26" name="Rectangle 25"/>
          <p:cNvSpPr/>
          <p:nvPr>
            <p:custDataLst>
              <p:tags r:id="rId9"/>
            </p:custDataLst>
          </p:nvPr>
        </p:nvSpPr>
        <p:spPr>
          <a:xfrm>
            <a:off x="2819400" y="1905000"/>
            <a:ext cx="1447800" cy="1447800"/>
          </a:xfrm>
          <a:prstGeom prst="rect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Drill</a:t>
            </a:r>
            <a:endParaRPr lang="en-US" dirty="0"/>
          </a:p>
        </p:txBody>
      </p:sp>
      <p:sp>
        <p:nvSpPr>
          <p:cNvPr id="27" name="Right Arrow 26"/>
          <p:cNvSpPr/>
          <p:nvPr>
            <p:custDataLst>
              <p:tags r:id="rId10"/>
            </p:custDataLst>
          </p:nvPr>
        </p:nvSpPr>
        <p:spPr>
          <a:xfrm>
            <a:off x="4343400" y="2362200"/>
            <a:ext cx="457200" cy="533400"/>
          </a:xfrm>
          <a:prstGeom prst="rightArrow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>
            <p:custDataLst>
              <p:tags r:id="rId11"/>
            </p:custDataLst>
          </p:nvPr>
        </p:nvSpPr>
        <p:spPr>
          <a:xfrm>
            <a:off x="4876800" y="1905000"/>
            <a:ext cx="1447800" cy="1447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Glue</a:t>
            </a:r>
            <a:endParaRPr lang="en-US" dirty="0"/>
          </a:p>
        </p:txBody>
      </p:sp>
      <p:sp>
        <p:nvSpPr>
          <p:cNvPr id="30" name="Rectangle 29"/>
          <p:cNvSpPr/>
          <p:nvPr>
            <p:custDataLst>
              <p:tags r:id="rId12"/>
            </p:custDataLst>
          </p:nvPr>
        </p:nvSpPr>
        <p:spPr>
          <a:xfrm>
            <a:off x="6934200" y="1905000"/>
            <a:ext cx="1447800" cy="144780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Paint</a:t>
            </a:r>
            <a:endParaRPr lang="en-US" dirty="0"/>
          </a:p>
        </p:txBody>
      </p:sp>
      <p:sp>
        <p:nvSpPr>
          <p:cNvPr id="34" name="Right Arrow 33"/>
          <p:cNvSpPr/>
          <p:nvPr>
            <p:custDataLst>
              <p:tags r:id="rId13"/>
            </p:custDataLst>
          </p:nvPr>
        </p:nvSpPr>
        <p:spPr>
          <a:xfrm>
            <a:off x="6400800" y="2362200"/>
            <a:ext cx="457200" cy="533400"/>
          </a:xfrm>
          <a:prstGeom prst="rightArrow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30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1: Sequential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3810000"/>
            <a:ext cx="6858000" cy="2286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Alice owns the room</a:t>
            </a:r>
          </a:p>
          <a:p>
            <a:r>
              <a:rPr lang="en-US" dirty="0" smtClean="0"/>
              <a:t>Bob can enter when Alice is finished</a:t>
            </a:r>
          </a:p>
          <a:p>
            <a:r>
              <a:rPr lang="en-US" dirty="0" smtClean="0"/>
              <a:t>Repeat for remaining tasks</a:t>
            </a:r>
          </a:p>
          <a:p>
            <a:r>
              <a:rPr lang="en-US" dirty="0" smtClean="0"/>
              <a:t>No possibility for conflicts</a:t>
            </a: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4191000" y="2057400"/>
            <a:ext cx="690392" cy="10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5105400" y="1143000"/>
            <a:ext cx="921863" cy="91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2514600" y="1828800"/>
            <a:ext cx="1045387" cy="112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0" cstate="print"/>
          <a:srcRect/>
          <a:stretch>
            <a:fillRect/>
          </a:stretch>
        </p:blipFill>
        <p:spPr bwMode="auto">
          <a:xfrm>
            <a:off x="3124200" y="1066800"/>
            <a:ext cx="1071135" cy="9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10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990600" y="887412"/>
            <a:ext cx="1143000" cy="2389188"/>
            <a:chOff x="3696" y="991"/>
            <a:chExt cx="720" cy="1505"/>
          </a:xfrm>
        </p:grpSpPr>
        <p:sp>
          <p:nvSpPr>
            <p:cNvPr id="40" name="Oval 1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12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AutoShape 13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14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5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6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7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8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19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20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21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25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26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7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28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29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30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31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32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Freeform 61"/>
          <p:cNvSpPr/>
          <p:nvPr>
            <p:custDataLst>
              <p:tags r:id="rId8"/>
            </p:custDataLst>
          </p:nvPr>
        </p:nvSpPr>
        <p:spPr>
          <a:xfrm>
            <a:off x="609600" y="762000"/>
            <a:ext cx="6781800" cy="2667000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48600" h="2667000">
                <a:moveTo>
                  <a:pt x="7315200" y="1828800"/>
                </a:moveTo>
                <a:lnTo>
                  <a:pt x="7315200" y="2667000"/>
                </a:lnTo>
                <a:lnTo>
                  <a:pt x="0" y="2667000"/>
                </a:lnTo>
                <a:lnTo>
                  <a:pt x="0" y="0"/>
                </a:lnTo>
                <a:lnTo>
                  <a:pt x="7315200" y="0"/>
                </a:lnTo>
                <a:lnTo>
                  <a:pt x="7315200" y="685800"/>
                </a:lnTo>
                <a:cubicBezTo>
                  <a:pt x="7360873" y="710501"/>
                  <a:pt x="7848600" y="1676400"/>
                  <a:pt x="7848600" y="1676400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33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7467600" y="838200"/>
            <a:ext cx="1143000" cy="2312988"/>
            <a:chOff x="4512" y="1680"/>
            <a:chExt cx="720" cy="1457"/>
          </a:xfrm>
        </p:grpSpPr>
        <p:sp>
          <p:nvSpPr>
            <p:cNvPr id="64" name="Oval 3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35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36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37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38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39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40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41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4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43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44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45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46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47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48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49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50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51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52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53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54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rgbClr val="BC101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55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56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57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516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9363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762000" y="3933825"/>
            <a:ext cx="7845425" cy="2009775"/>
          </a:xfrm>
        </p:spPr>
        <p:txBody>
          <a:bodyPr>
            <a:noAutofit/>
          </a:bodyPr>
          <a:lstStyle/>
          <a:p>
            <a:pPr>
              <a:lnSpc>
                <a:spcPct val="84000"/>
              </a:lnSpc>
            </a:pPr>
            <a:r>
              <a:rPr lang="en-US" dirty="0" smtClean="0"/>
              <a:t>Elapsed </a:t>
            </a:r>
            <a:r>
              <a:rPr lang="en-US" dirty="0"/>
              <a:t>Time for Alice: 4</a:t>
            </a:r>
          </a:p>
          <a:p>
            <a:pPr>
              <a:lnSpc>
                <a:spcPct val="84000"/>
              </a:lnSpc>
            </a:pPr>
            <a:r>
              <a:rPr lang="en-US" dirty="0"/>
              <a:t>Elapsed Time for Bob: 4</a:t>
            </a:r>
          </a:p>
          <a:p>
            <a:pPr>
              <a:lnSpc>
                <a:spcPct val="84000"/>
              </a:lnSpc>
            </a:pPr>
            <a:r>
              <a:rPr lang="en-US" dirty="0" smtClean="0"/>
              <a:t>Total elapsed time: 4*N</a:t>
            </a:r>
            <a:endParaRPr lang="en-US" dirty="0"/>
          </a:p>
          <a:p>
            <a:pPr>
              <a:lnSpc>
                <a:spcPct val="84000"/>
              </a:lnSpc>
            </a:pPr>
            <a:r>
              <a:rPr lang="en-US" dirty="0" smtClean="0"/>
              <a:t>Can we do better?</a:t>
            </a:r>
            <a:endParaRPr lang="en-US" dirty="0"/>
          </a:p>
        </p:txBody>
      </p:sp>
      <p:grpSp>
        <p:nvGrpSpPr>
          <p:cNvPr id="2" name="Group 8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81000" y="1647825"/>
            <a:ext cx="508000" cy="716876"/>
            <a:chOff x="3696" y="991"/>
            <a:chExt cx="720" cy="1505"/>
          </a:xfrm>
        </p:grpSpPr>
        <p:sp>
          <p:nvSpPr>
            <p:cNvPr id="2319369" name="Oval 9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9370" name="Line 10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1" name="AutoShape 1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9372" name="Line 12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3" name="Line 13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4" name="Line 14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5" name="Line 15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6" name="Line 16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7" name="Line 17"/>
            <p:cNvSpPr>
              <a:spLocks noChangeShapeType="1"/>
            </p:cNvSpPr>
            <p:nvPr>
              <p:custDataLst>
                <p:tags r:id="rId60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8" name="Line 18"/>
            <p:cNvSpPr>
              <a:spLocks noChangeShapeType="1"/>
            </p:cNvSpPr>
            <p:nvPr>
              <p:custDataLst>
                <p:tags r:id="rId61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9" name="Line 19"/>
            <p:cNvSpPr>
              <a:spLocks noChangeShapeType="1"/>
            </p:cNvSpPr>
            <p:nvPr>
              <p:custDataLst>
                <p:tags r:id="rId62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0" name="Freeform 20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1" name="Freeform 21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2" name="Freeform 22"/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3" name="Freeform 23"/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4" name="Freeform 24"/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5" name="Line 25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6" name="Line 26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7" name="Line 27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8" name="Line 28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9" name="Line 29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0" name="Line 30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04800" y="2790825"/>
            <a:ext cx="609600" cy="735012"/>
            <a:chOff x="4512" y="1680"/>
            <a:chExt cx="720" cy="1457"/>
          </a:xfrm>
        </p:grpSpPr>
        <p:sp>
          <p:nvSpPr>
            <p:cNvPr id="2319392" name="Oval 32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9393" name="Line 33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4" name="Line 34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5" name="Line 35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6" name="Line 36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7" name="Line 37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8" name="Line 38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9" name="Line 39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0" name="Line 40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1" name="Line 41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2" name="Line 42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3" name="Line 43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4" name="Line 44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5" name="Line 45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6" name="Line 46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7" name="Line 47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8" name="Freeform 48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9" name="Line 49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0" name="Line 50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1" name="Line 51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2" name="Line 52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rgbClr val="BC101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3" name="Line 53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4" name="Line 54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5" name="Line 55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19416" name="Line 5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142999" y="1571625"/>
            <a:ext cx="7315201" cy="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2" name="Picture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3215573" y="1724025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6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4057972" y="1823344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Picture 8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1295400" y="1724025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9" cstate="print"/>
          <a:srcRect/>
          <a:stretch>
            <a:fillRect/>
          </a:stretch>
        </p:blipFill>
        <p:spPr bwMode="auto">
          <a:xfrm>
            <a:off x="2209800" y="1800225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" name="Title 66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Sequential Performance</a:t>
            </a:r>
            <a:endParaRPr lang="en-US" dirty="0"/>
          </a:p>
        </p:txBody>
      </p:sp>
      <p:sp>
        <p:nvSpPr>
          <p:cNvPr id="68" name="Line 5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143000" y="1571625"/>
            <a:ext cx="0" cy="198120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" name="TextBox 68"/>
          <p:cNvSpPr txBox="1"/>
          <p:nvPr>
            <p:custDataLst>
              <p:tags r:id="rId11"/>
            </p:custDataLst>
          </p:nvPr>
        </p:nvSpPr>
        <p:spPr>
          <a:xfrm>
            <a:off x="1387169" y="657225"/>
            <a:ext cx="71609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time</a:t>
            </a:r>
            <a:br>
              <a:rPr lang="en-US" sz="2800" dirty="0" smtClean="0">
                <a:solidFill>
                  <a:schemeClr val="bg1"/>
                </a:solidFill>
                <a:latin typeface="+mj-lt"/>
              </a:rPr>
            </a:b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1	2	3	4	5	6	7	8 …</a:t>
            </a:r>
          </a:p>
        </p:txBody>
      </p:sp>
      <p:sp>
        <p:nvSpPr>
          <p:cNvPr id="78" name="Rectangle 77"/>
          <p:cNvSpPr/>
          <p:nvPr>
            <p:custDataLst>
              <p:tags r:id="rId12"/>
            </p:custDataLst>
          </p:nvPr>
        </p:nvSpPr>
        <p:spPr>
          <a:xfrm>
            <a:off x="1219200" y="1647825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79" name="Rectangle 78"/>
          <p:cNvSpPr/>
          <p:nvPr>
            <p:custDataLst>
              <p:tags r:id="rId13"/>
            </p:custDataLst>
          </p:nvPr>
        </p:nvSpPr>
        <p:spPr>
          <a:xfrm>
            <a:off x="2133600" y="1647825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0" name="Rectangle 79"/>
          <p:cNvSpPr/>
          <p:nvPr>
            <p:custDataLst>
              <p:tags r:id="rId14"/>
            </p:custDataLst>
          </p:nvPr>
        </p:nvSpPr>
        <p:spPr>
          <a:xfrm>
            <a:off x="3048000" y="1647825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>
            <p:custDataLst>
              <p:tags r:id="rId15"/>
            </p:custDataLst>
          </p:nvPr>
        </p:nvSpPr>
        <p:spPr>
          <a:xfrm>
            <a:off x="3962400" y="1647825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90" name="Picture 4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6873173" y="2714625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Picture 6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7715572" y="2813944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" name="Picture 8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4953000" y="2714625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" name="Picture 9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9" cstate="print"/>
          <a:srcRect/>
          <a:stretch>
            <a:fillRect/>
          </a:stretch>
        </p:blipFill>
        <p:spPr bwMode="auto">
          <a:xfrm>
            <a:off x="5867400" y="2790825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" name="Rectangle 94"/>
          <p:cNvSpPr/>
          <p:nvPr>
            <p:custDataLst>
              <p:tags r:id="rId20"/>
            </p:custDataLst>
          </p:nvPr>
        </p:nvSpPr>
        <p:spPr>
          <a:xfrm>
            <a:off x="4876800" y="2638425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6" name="Rectangle 95"/>
          <p:cNvSpPr/>
          <p:nvPr>
            <p:custDataLst>
              <p:tags r:id="rId21"/>
            </p:custDataLst>
          </p:nvPr>
        </p:nvSpPr>
        <p:spPr>
          <a:xfrm>
            <a:off x="5791200" y="2638425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7" name="Rectangle 96"/>
          <p:cNvSpPr/>
          <p:nvPr>
            <p:custDataLst>
              <p:tags r:id="rId22"/>
            </p:custDataLst>
          </p:nvPr>
        </p:nvSpPr>
        <p:spPr>
          <a:xfrm>
            <a:off x="6705600" y="2638425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8" name="Rectangle 97"/>
          <p:cNvSpPr/>
          <p:nvPr>
            <p:custDataLst>
              <p:tags r:id="rId23"/>
            </p:custDataLst>
          </p:nvPr>
        </p:nvSpPr>
        <p:spPr>
          <a:xfrm>
            <a:off x="7620000" y="2638425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71" name="TextBox 70"/>
          <p:cNvSpPr txBox="1"/>
          <p:nvPr>
            <p:custDataLst>
              <p:tags r:id="rId24"/>
            </p:custDataLst>
          </p:nvPr>
        </p:nvSpPr>
        <p:spPr>
          <a:xfrm>
            <a:off x="762000" y="3857625"/>
            <a:ext cx="4800600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Latency: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Throughput: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Concurrency: </a:t>
            </a:r>
          </a:p>
        </p:txBody>
      </p:sp>
      <p:sp>
        <p:nvSpPr>
          <p:cNvPr id="72" name="TextBox 71"/>
          <p:cNvSpPr txBox="1"/>
          <p:nvPr>
            <p:custDataLst>
              <p:tags r:id="rId25"/>
            </p:custDataLst>
          </p:nvPr>
        </p:nvSpPr>
        <p:spPr>
          <a:xfrm>
            <a:off x="5715000" y="51917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CPI =</a:t>
            </a:r>
          </a:p>
        </p:txBody>
      </p:sp>
      <p:sp>
        <p:nvSpPr>
          <p:cNvPr id="74" name="TextBox 73"/>
          <p:cNvSpPr txBox="1"/>
          <p:nvPr>
            <p:custDataLst>
              <p:tags r:id="rId26"/>
            </p:custDataLst>
          </p:nvPr>
        </p:nvSpPr>
        <p:spPr>
          <a:xfrm>
            <a:off x="762000" y="3840540"/>
            <a:ext cx="525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Latency:		</a:t>
            </a:r>
            <a:r>
              <a:rPr lang="en-US" sz="3200" dirty="0" smtClean="0">
                <a:solidFill>
                  <a:schemeClr val="accent1"/>
                </a:solidFill>
                <a:latin typeface="+mj-lt"/>
              </a:rPr>
              <a:t>4 hours/task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Throughput:	</a:t>
            </a:r>
            <a:r>
              <a:rPr lang="en-US" sz="3200" dirty="0" smtClean="0">
                <a:solidFill>
                  <a:schemeClr val="accent1"/>
                </a:solidFill>
                <a:latin typeface="+mj-lt"/>
              </a:rPr>
              <a:t>1 task/4 </a:t>
            </a:r>
            <a:r>
              <a:rPr lang="en-US" sz="3200" dirty="0" err="1" smtClean="0">
                <a:solidFill>
                  <a:schemeClr val="accent1"/>
                </a:solidFill>
                <a:latin typeface="+mj-lt"/>
              </a:rPr>
              <a:t>hrs</a:t>
            </a:r>
            <a:endParaRPr lang="en-US" sz="3200" dirty="0" smtClean="0">
              <a:solidFill>
                <a:schemeClr val="accent1"/>
              </a:solidFill>
              <a:latin typeface="+mj-lt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Concurrency: 	</a:t>
            </a:r>
            <a:r>
              <a:rPr lang="en-US" sz="3200" dirty="0" smtClean="0">
                <a:solidFill>
                  <a:schemeClr val="accent1"/>
                </a:solidFill>
                <a:latin typeface="+mj-lt"/>
              </a:rPr>
              <a:t>1</a:t>
            </a:r>
          </a:p>
        </p:txBody>
      </p:sp>
      <p:sp>
        <p:nvSpPr>
          <p:cNvPr id="75" name="TextBox 74"/>
          <p:cNvSpPr txBox="1"/>
          <p:nvPr>
            <p:custDataLst>
              <p:tags r:id="rId27"/>
            </p:custDataLst>
          </p:nvPr>
        </p:nvSpPr>
        <p:spPr>
          <a:xfrm>
            <a:off x="5715000" y="51917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CPI = 1</a:t>
            </a:r>
          </a:p>
        </p:txBody>
      </p:sp>
    </p:spTree>
    <p:extLst>
      <p:ext uri="{BB962C8B-B14F-4D97-AF65-F5344CB8AC3E}">
        <p14:creationId xmlns:p14="http://schemas.microsoft.com/office/powerpoint/2010/main" val="257483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95" grpId="0" animBg="1"/>
      <p:bldP spid="96" grpId="0" animBg="1"/>
      <p:bldP spid="97" grpId="0" animBg="1"/>
      <p:bldP spid="98" grpId="0" animBg="1"/>
      <p:bldP spid="71" grpId="0" animBg="1"/>
      <p:bldP spid="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2: Pipelined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8686800" cy="685800"/>
          </a:xfrm>
        </p:spPr>
        <p:txBody>
          <a:bodyPr/>
          <a:lstStyle/>
          <a:p>
            <a:r>
              <a:rPr lang="en-US" dirty="0" smtClean="0"/>
              <a:t>Partition room into </a:t>
            </a:r>
            <a:r>
              <a:rPr lang="en-US" i="1" dirty="0" smtClean="0">
                <a:solidFill>
                  <a:schemeClr val="accent1"/>
                </a:solidFill>
              </a:rPr>
              <a:t>stages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of a </a:t>
            </a:r>
            <a:r>
              <a:rPr lang="en-US" i="1" dirty="0" smtClean="0">
                <a:solidFill>
                  <a:schemeClr val="accent1"/>
                </a:solidFill>
              </a:rPr>
              <a:t>pipeline</a:t>
            </a:r>
            <a:endParaRPr lang="en-US" dirty="0" smtClean="0">
              <a:solidFill>
                <a:schemeClr val="accent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0" cstate="print"/>
          <a:srcRect/>
          <a:stretch>
            <a:fillRect/>
          </a:stretch>
        </p:blipFill>
        <p:spPr bwMode="auto">
          <a:xfrm>
            <a:off x="4495800" y="1600200"/>
            <a:ext cx="436392" cy="6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1" cstate="print"/>
          <a:srcRect/>
          <a:stretch>
            <a:fillRect/>
          </a:stretch>
        </p:blipFill>
        <p:spPr bwMode="auto">
          <a:xfrm>
            <a:off x="5791200" y="1615779"/>
            <a:ext cx="597816" cy="59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2" cstate="print"/>
          <a:srcRect/>
          <a:stretch>
            <a:fillRect/>
          </a:stretch>
        </p:blipFill>
        <p:spPr bwMode="auto">
          <a:xfrm>
            <a:off x="1676400" y="1524000"/>
            <a:ext cx="761048" cy="81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3" cstate="print"/>
          <a:srcRect/>
          <a:stretch>
            <a:fillRect/>
          </a:stretch>
        </p:blipFill>
        <p:spPr bwMode="auto">
          <a:xfrm>
            <a:off x="2895600" y="1600200"/>
            <a:ext cx="720790" cy="6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Content Placeholder 2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57200" y="3810000"/>
            <a:ext cx="68580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One person owns a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stage at a time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3200" baseline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4 stages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3200" baseline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4 people</a:t>
            </a: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working simultaneously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Everyone moves right in lockstep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Freeform 35"/>
          <p:cNvSpPr/>
          <p:nvPr>
            <p:custDataLst>
              <p:tags r:id="rId8"/>
            </p:custDataLst>
          </p:nvPr>
        </p:nvSpPr>
        <p:spPr>
          <a:xfrm>
            <a:off x="1219200" y="13716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>
            <p:custDataLst>
              <p:tags r:id="rId9"/>
            </p:custDataLst>
          </p:nvPr>
        </p:nvSpPr>
        <p:spPr>
          <a:xfrm>
            <a:off x="2590800" y="13716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>
            <p:custDataLst>
              <p:tags r:id="rId10"/>
            </p:custDataLst>
          </p:nvPr>
        </p:nvSpPr>
        <p:spPr>
          <a:xfrm>
            <a:off x="3962400" y="13716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>
            <p:custDataLst>
              <p:tags r:id="rId11"/>
            </p:custDataLst>
          </p:nvPr>
        </p:nvSpPr>
        <p:spPr>
          <a:xfrm>
            <a:off x="5334000" y="1371600"/>
            <a:ext cx="1676400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941" h="1676399">
                <a:moveTo>
                  <a:pt x="0" y="0"/>
                </a:moveTo>
                <a:lnTo>
                  <a:pt x="2804710" y="0"/>
                </a:lnTo>
                <a:lnTo>
                  <a:pt x="2805541" y="685799"/>
                </a:lnTo>
                <a:cubicBezTo>
                  <a:pt x="2851214" y="710500"/>
                  <a:pt x="3338941" y="1676399"/>
                  <a:pt x="3338941" y="1676399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>
            <p:custDataLst>
              <p:tags r:id="rId12"/>
            </p:custDataLst>
          </p:nvPr>
        </p:nvSpPr>
        <p:spPr>
          <a:xfrm rot="10800000">
            <a:off x="1027176" y="1905000"/>
            <a:ext cx="268224" cy="1229896"/>
          </a:xfrm>
          <a:custGeom>
            <a:avLst/>
            <a:gdLst>
              <a:gd name="connsiteX0" fmla="*/ 0 w 7315200"/>
              <a:gd name="connsiteY0" fmla="*/ 0 h 2667000"/>
              <a:gd name="connsiteX1" fmla="*/ 7315200 w 7315200"/>
              <a:gd name="connsiteY1" fmla="*/ 0 h 2667000"/>
              <a:gd name="connsiteX2" fmla="*/ 7315200 w 7315200"/>
              <a:gd name="connsiteY2" fmla="*/ 2667000 h 2667000"/>
              <a:gd name="connsiteX3" fmla="*/ 0 w 7315200"/>
              <a:gd name="connsiteY3" fmla="*/ 2667000 h 2667000"/>
              <a:gd name="connsiteX4" fmla="*/ 0 w 7315200"/>
              <a:gd name="connsiteY4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91400 w 7391400"/>
              <a:gd name="connsiteY2" fmla="*/ 1600200 h 2667000"/>
              <a:gd name="connsiteX3" fmla="*/ 7315200 w 7391400"/>
              <a:gd name="connsiteY3" fmla="*/ 2667000 h 2667000"/>
              <a:gd name="connsiteX4" fmla="*/ 0 w 7391400"/>
              <a:gd name="connsiteY4" fmla="*/ 2667000 h 2667000"/>
              <a:gd name="connsiteX5" fmla="*/ 0 w 7391400"/>
              <a:gd name="connsiteY5" fmla="*/ 0 h 2667000"/>
              <a:gd name="connsiteX0" fmla="*/ 0 w 7391400"/>
              <a:gd name="connsiteY0" fmla="*/ 0 h 2667000"/>
              <a:gd name="connsiteX1" fmla="*/ 7315200 w 7391400"/>
              <a:gd name="connsiteY1" fmla="*/ 0 h 2667000"/>
              <a:gd name="connsiteX2" fmla="*/ 7315200 w 7391400"/>
              <a:gd name="connsiteY2" fmla="*/ 838200 h 2667000"/>
              <a:gd name="connsiteX3" fmla="*/ 7391400 w 7391400"/>
              <a:gd name="connsiteY3" fmla="*/ 1600200 h 2667000"/>
              <a:gd name="connsiteX4" fmla="*/ 7315200 w 7391400"/>
              <a:gd name="connsiteY4" fmla="*/ 2667000 h 2667000"/>
              <a:gd name="connsiteX5" fmla="*/ 0 w 7391400"/>
              <a:gd name="connsiteY5" fmla="*/ 2667000 h 2667000"/>
              <a:gd name="connsiteX6" fmla="*/ 0 w 7391400"/>
              <a:gd name="connsiteY6" fmla="*/ 0 h 2667000"/>
              <a:gd name="connsiteX0" fmla="*/ 7391400 w 7482840"/>
              <a:gd name="connsiteY0" fmla="*/ 1600200 h 2667000"/>
              <a:gd name="connsiteX1" fmla="*/ 7315200 w 7482840"/>
              <a:gd name="connsiteY1" fmla="*/ 2667000 h 2667000"/>
              <a:gd name="connsiteX2" fmla="*/ 0 w 7482840"/>
              <a:gd name="connsiteY2" fmla="*/ 2667000 h 2667000"/>
              <a:gd name="connsiteX3" fmla="*/ 0 w 7482840"/>
              <a:gd name="connsiteY3" fmla="*/ 0 h 2667000"/>
              <a:gd name="connsiteX4" fmla="*/ 7315200 w 7482840"/>
              <a:gd name="connsiteY4" fmla="*/ 0 h 2667000"/>
              <a:gd name="connsiteX5" fmla="*/ 7315200 w 7482840"/>
              <a:gd name="connsiteY5" fmla="*/ 838200 h 2667000"/>
              <a:gd name="connsiteX6" fmla="*/ 7482840 w 7482840"/>
              <a:gd name="connsiteY6" fmla="*/ 1691640 h 2667000"/>
              <a:gd name="connsiteX0" fmla="*/ 7391400 w 7482840"/>
              <a:gd name="connsiteY0" fmla="*/ 1600200 h 2667000"/>
              <a:gd name="connsiteX1" fmla="*/ 7315200 w 7482840"/>
              <a:gd name="connsiteY1" fmla="*/ 1600200 h 2667000"/>
              <a:gd name="connsiteX2" fmla="*/ 7315200 w 7482840"/>
              <a:gd name="connsiteY2" fmla="*/ 2667000 h 2667000"/>
              <a:gd name="connsiteX3" fmla="*/ 0 w 7482840"/>
              <a:gd name="connsiteY3" fmla="*/ 2667000 h 2667000"/>
              <a:gd name="connsiteX4" fmla="*/ 0 w 7482840"/>
              <a:gd name="connsiteY4" fmla="*/ 0 h 2667000"/>
              <a:gd name="connsiteX5" fmla="*/ 7315200 w 7482840"/>
              <a:gd name="connsiteY5" fmla="*/ 0 h 2667000"/>
              <a:gd name="connsiteX6" fmla="*/ 7315200 w 7482840"/>
              <a:gd name="connsiteY6" fmla="*/ 838200 h 2667000"/>
              <a:gd name="connsiteX7" fmla="*/ 7482840 w 7482840"/>
              <a:gd name="connsiteY7" fmla="*/ 1691640 h 2667000"/>
              <a:gd name="connsiteX0" fmla="*/ 7391400 w 7620000"/>
              <a:gd name="connsiteY0" fmla="*/ 1600200 h 2667000"/>
              <a:gd name="connsiteX1" fmla="*/ 7315200 w 7620000"/>
              <a:gd name="connsiteY1" fmla="*/ 16002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1600200 h 2667000"/>
              <a:gd name="connsiteX1" fmla="*/ 7391400 w 7620000"/>
              <a:gd name="connsiteY1" fmla="*/ 2133600 h 2667000"/>
              <a:gd name="connsiteX2" fmla="*/ 7315200 w 7620000"/>
              <a:gd name="connsiteY2" fmla="*/ 2667000 h 2667000"/>
              <a:gd name="connsiteX3" fmla="*/ 0 w 7620000"/>
              <a:gd name="connsiteY3" fmla="*/ 2667000 h 2667000"/>
              <a:gd name="connsiteX4" fmla="*/ 0 w 7620000"/>
              <a:gd name="connsiteY4" fmla="*/ 0 h 2667000"/>
              <a:gd name="connsiteX5" fmla="*/ 7315200 w 7620000"/>
              <a:gd name="connsiteY5" fmla="*/ 0 h 2667000"/>
              <a:gd name="connsiteX6" fmla="*/ 7315200 w 7620000"/>
              <a:gd name="connsiteY6" fmla="*/ 838200 h 2667000"/>
              <a:gd name="connsiteX7" fmla="*/ 7620000 w 7620000"/>
              <a:gd name="connsiteY7" fmla="*/ 1600200 h 2667000"/>
              <a:gd name="connsiteX0" fmla="*/ 7391400 w 7620000"/>
              <a:gd name="connsiteY0" fmla="*/ 21336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8382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620000"/>
              <a:gd name="connsiteY0" fmla="*/ 1828800 h 2667000"/>
              <a:gd name="connsiteX1" fmla="*/ 7315200 w 7620000"/>
              <a:gd name="connsiteY1" fmla="*/ 2667000 h 2667000"/>
              <a:gd name="connsiteX2" fmla="*/ 0 w 7620000"/>
              <a:gd name="connsiteY2" fmla="*/ 2667000 h 2667000"/>
              <a:gd name="connsiteX3" fmla="*/ 0 w 7620000"/>
              <a:gd name="connsiteY3" fmla="*/ 0 h 2667000"/>
              <a:gd name="connsiteX4" fmla="*/ 7315200 w 7620000"/>
              <a:gd name="connsiteY4" fmla="*/ 0 h 2667000"/>
              <a:gd name="connsiteX5" fmla="*/ 7315200 w 7620000"/>
              <a:gd name="connsiteY5" fmla="*/ 685800 h 2667000"/>
              <a:gd name="connsiteX6" fmla="*/ 7620000 w 7620000"/>
              <a:gd name="connsiteY6" fmla="*/ 1600200 h 2667000"/>
              <a:gd name="connsiteX0" fmla="*/ 7315200 w 7924800"/>
              <a:gd name="connsiteY0" fmla="*/ 1828800 h 2667000"/>
              <a:gd name="connsiteX1" fmla="*/ 7315200 w 7924800"/>
              <a:gd name="connsiteY1" fmla="*/ 2667000 h 2667000"/>
              <a:gd name="connsiteX2" fmla="*/ 0 w 7924800"/>
              <a:gd name="connsiteY2" fmla="*/ 2667000 h 2667000"/>
              <a:gd name="connsiteX3" fmla="*/ 0 w 7924800"/>
              <a:gd name="connsiteY3" fmla="*/ 0 h 2667000"/>
              <a:gd name="connsiteX4" fmla="*/ 7315200 w 7924800"/>
              <a:gd name="connsiteY4" fmla="*/ 0 h 2667000"/>
              <a:gd name="connsiteX5" fmla="*/ 7315200 w 7924800"/>
              <a:gd name="connsiteY5" fmla="*/ 685800 h 2667000"/>
              <a:gd name="connsiteX6" fmla="*/ 7924800 w 7924800"/>
              <a:gd name="connsiteY6" fmla="*/ 18288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2667000 h 2667000"/>
              <a:gd name="connsiteX3" fmla="*/ 0 w 7848600"/>
              <a:gd name="connsiteY3" fmla="*/ 0 h 2667000"/>
              <a:gd name="connsiteX4" fmla="*/ 7315200 w 7848600"/>
              <a:gd name="connsiteY4" fmla="*/ 0 h 2667000"/>
              <a:gd name="connsiteX5" fmla="*/ 7315200 w 7848600"/>
              <a:gd name="connsiteY5" fmla="*/ 685800 h 2667000"/>
              <a:gd name="connsiteX6" fmla="*/ 7848600 w 7848600"/>
              <a:gd name="connsiteY6" fmla="*/ 1676400 h 2667000"/>
              <a:gd name="connsiteX0" fmla="*/ 7315200 w 7848600"/>
              <a:gd name="connsiteY0" fmla="*/ 1828800 h 2667000"/>
              <a:gd name="connsiteX1" fmla="*/ 7315200 w 7848600"/>
              <a:gd name="connsiteY1" fmla="*/ 2667000 h 2667000"/>
              <a:gd name="connsiteX2" fmla="*/ 0 w 7848600"/>
              <a:gd name="connsiteY2" fmla="*/ 0 h 2667000"/>
              <a:gd name="connsiteX3" fmla="*/ 7315200 w 7848600"/>
              <a:gd name="connsiteY3" fmla="*/ 0 h 2667000"/>
              <a:gd name="connsiteX4" fmla="*/ 7315200 w 7848600"/>
              <a:gd name="connsiteY4" fmla="*/ 685800 h 2667000"/>
              <a:gd name="connsiteX5" fmla="*/ 7848600 w 7848600"/>
              <a:gd name="connsiteY5" fmla="*/ 1676400 h 2667000"/>
              <a:gd name="connsiteX0" fmla="*/ 7315200 w 7848600"/>
              <a:gd name="connsiteY0" fmla="*/ 1828800 h 1828800"/>
              <a:gd name="connsiteX1" fmla="*/ 0 w 7848600"/>
              <a:gd name="connsiteY1" fmla="*/ 0 h 1828800"/>
              <a:gd name="connsiteX2" fmla="*/ 7315200 w 7848600"/>
              <a:gd name="connsiteY2" fmla="*/ 0 h 1828800"/>
              <a:gd name="connsiteX3" fmla="*/ 7315200 w 7848600"/>
              <a:gd name="connsiteY3" fmla="*/ 685800 h 1828800"/>
              <a:gd name="connsiteX4" fmla="*/ 7848600 w 7848600"/>
              <a:gd name="connsiteY4" fmla="*/ 1676400 h 1828800"/>
              <a:gd name="connsiteX0" fmla="*/ 0 w 7848600"/>
              <a:gd name="connsiteY0" fmla="*/ 0 h 1676400"/>
              <a:gd name="connsiteX1" fmla="*/ 7315200 w 7848600"/>
              <a:gd name="connsiteY1" fmla="*/ 0 h 1676400"/>
              <a:gd name="connsiteX2" fmla="*/ 7315200 w 7848600"/>
              <a:gd name="connsiteY2" fmla="*/ 685800 h 1676400"/>
              <a:gd name="connsiteX3" fmla="*/ 7848600 w 7848600"/>
              <a:gd name="connsiteY3" fmla="*/ 1676400 h 1676400"/>
              <a:gd name="connsiteX0" fmla="*/ 0 w 7848600"/>
              <a:gd name="connsiteY0" fmla="*/ 0 h 1676400"/>
              <a:gd name="connsiteX1" fmla="*/ 4497512 w 7848600"/>
              <a:gd name="connsiteY1" fmla="*/ 0 h 1676400"/>
              <a:gd name="connsiteX2" fmla="*/ 7315200 w 7848600"/>
              <a:gd name="connsiteY2" fmla="*/ 0 h 1676400"/>
              <a:gd name="connsiteX3" fmla="*/ 7315200 w 7848600"/>
              <a:gd name="connsiteY3" fmla="*/ 685800 h 1676400"/>
              <a:gd name="connsiteX4" fmla="*/ 7848600 w 7848600"/>
              <a:gd name="connsiteY4" fmla="*/ 1676400 h 1676400"/>
              <a:gd name="connsiteX0" fmla="*/ 0 w 7231294"/>
              <a:gd name="connsiteY0" fmla="*/ 533400 h 1676400"/>
              <a:gd name="connsiteX1" fmla="*/ 3880206 w 7231294"/>
              <a:gd name="connsiteY1" fmla="*/ 0 h 1676400"/>
              <a:gd name="connsiteX2" fmla="*/ 6697894 w 7231294"/>
              <a:gd name="connsiteY2" fmla="*/ 0 h 1676400"/>
              <a:gd name="connsiteX3" fmla="*/ 6697894 w 7231294"/>
              <a:gd name="connsiteY3" fmla="*/ 685800 h 1676400"/>
              <a:gd name="connsiteX4" fmla="*/ 7231294 w 7231294"/>
              <a:gd name="connsiteY4" fmla="*/ 1676400 h 1676400"/>
              <a:gd name="connsiteX0" fmla="*/ -1 w 3351087"/>
              <a:gd name="connsiteY0" fmla="*/ 0 h 1676400"/>
              <a:gd name="connsiteX1" fmla="*/ 2817687 w 3351087"/>
              <a:gd name="connsiteY1" fmla="*/ 0 h 1676400"/>
              <a:gd name="connsiteX2" fmla="*/ 2817687 w 3351087"/>
              <a:gd name="connsiteY2" fmla="*/ 685800 h 1676400"/>
              <a:gd name="connsiteX3" fmla="*/ 3351087 w 3351087"/>
              <a:gd name="connsiteY3" fmla="*/ 1676400 h 1676400"/>
              <a:gd name="connsiteX0" fmla="*/ 1 w 3351089"/>
              <a:gd name="connsiteY0" fmla="*/ 0 h 1676400"/>
              <a:gd name="connsiteX1" fmla="*/ 52983 w 3351089"/>
              <a:gd name="connsiteY1" fmla="*/ 18473 h 1676400"/>
              <a:gd name="connsiteX2" fmla="*/ 2817689 w 3351089"/>
              <a:gd name="connsiteY2" fmla="*/ 0 h 1676400"/>
              <a:gd name="connsiteX3" fmla="*/ 2817689 w 3351089"/>
              <a:gd name="connsiteY3" fmla="*/ 685800 h 1676400"/>
              <a:gd name="connsiteX4" fmla="*/ 3351089 w 3351089"/>
              <a:gd name="connsiteY4" fmla="*/ 1676400 h 1676400"/>
              <a:gd name="connsiteX0" fmla="*/ -1 w 3351087"/>
              <a:gd name="connsiteY0" fmla="*/ 0 h 1676400"/>
              <a:gd name="connsiteX1" fmla="*/ 2 w 3351087"/>
              <a:gd name="connsiteY1" fmla="*/ 304800 h 1676400"/>
              <a:gd name="connsiteX2" fmla="*/ 2817687 w 3351087"/>
              <a:gd name="connsiteY2" fmla="*/ 0 h 1676400"/>
              <a:gd name="connsiteX3" fmla="*/ 2817687 w 3351087"/>
              <a:gd name="connsiteY3" fmla="*/ 685800 h 1676400"/>
              <a:gd name="connsiteX4" fmla="*/ 3351087 w 3351087"/>
              <a:gd name="connsiteY4" fmla="*/ 1676400 h 1676400"/>
              <a:gd name="connsiteX0" fmla="*/ 145698 w 3496786"/>
              <a:gd name="connsiteY0" fmla="*/ 0 h 1676400"/>
              <a:gd name="connsiteX1" fmla="*/ 0 w 3496786"/>
              <a:gd name="connsiteY1" fmla="*/ 533400 h 1676400"/>
              <a:gd name="connsiteX2" fmla="*/ 145701 w 3496786"/>
              <a:gd name="connsiteY2" fmla="*/ 304800 h 1676400"/>
              <a:gd name="connsiteX3" fmla="*/ 2963386 w 3496786"/>
              <a:gd name="connsiteY3" fmla="*/ 0 h 1676400"/>
              <a:gd name="connsiteX4" fmla="*/ 2963386 w 3496786"/>
              <a:gd name="connsiteY4" fmla="*/ 685800 h 1676400"/>
              <a:gd name="connsiteX5" fmla="*/ 3496786 w 3496786"/>
              <a:gd name="connsiteY5" fmla="*/ 1676400 h 1676400"/>
              <a:gd name="connsiteX0" fmla="*/ 145698 w 3496786"/>
              <a:gd name="connsiteY0" fmla="*/ 165485 h 1841885"/>
              <a:gd name="connsiteX1" fmla="*/ 0 w 3496786"/>
              <a:gd name="connsiteY1" fmla="*/ 698885 h 1841885"/>
              <a:gd name="connsiteX2" fmla="*/ 582798 w 3496786"/>
              <a:gd name="connsiteY2" fmla="*/ 89285 h 1841885"/>
              <a:gd name="connsiteX3" fmla="*/ 2963386 w 3496786"/>
              <a:gd name="connsiteY3" fmla="*/ 165485 h 1841885"/>
              <a:gd name="connsiteX4" fmla="*/ 2963386 w 3496786"/>
              <a:gd name="connsiteY4" fmla="*/ 851285 h 1841885"/>
              <a:gd name="connsiteX5" fmla="*/ 3496786 w 3496786"/>
              <a:gd name="connsiteY5" fmla="*/ 1841885 h 1841885"/>
              <a:gd name="connsiteX0" fmla="*/ 0 w 3496786"/>
              <a:gd name="connsiteY0" fmla="*/ 698885 h 1841885"/>
              <a:gd name="connsiteX1" fmla="*/ 582798 w 3496786"/>
              <a:gd name="connsiteY1" fmla="*/ 89285 h 1841885"/>
              <a:gd name="connsiteX2" fmla="*/ 2963386 w 3496786"/>
              <a:gd name="connsiteY2" fmla="*/ 165485 h 1841885"/>
              <a:gd name="connsiteX3" fmla="*/ 2963386 w 3496786"/>
              <a:gd name="connsiteY3" fmla="*/ 851285 h 1841885"/>
              <a:gd name="connsiteX4" fmla="*/ 3496786 w 3496786"/>
              <a:gd name="connsiteY4" fmla="*/ 1841885 h 1841885"/>
              <a:gd name="connsiteX0" fmla="*/ 0 w 3059688"/>
              <a:gd name="connsiteY0" fmla="*/ 546486 h 1841885"/>
              <a:gd name="connsiteX1" fmla="*/ 145700 w 3059688"/>
              <a:gd name="connsiteY1" fmla="*/ 89285 h 1841885"/>
              <a:gd name="connsiteX2" fmla="*/ 2526288 w 3059688"/>
              <a:gd name="connsiteY2" fmla="*/ 165485 h 1841885"/>
              <a:gd name="connsiteX3" fmla="*/ 2526288 w 3059688"/>
              <a:gd name="connsiteY3" fmla="*/ 851285 h 1841885"/>
              <a:gd name="connsiteX4" fmla="*/ 3059688 w 3059688"/>
              <a:gd name="connsiteY4" fmla="*/ 1841885 h 1841885"/>
              <a:gd name="connsiteX0" fmla="*/ 145699 w 3205387"/>
              <a:gd name="connsiteY0" fmla="*/ 470285 h 1765684"/>
              <a:gd name="connsiteX1" fmla="*/ 0 w 3205387"/>
              <a:gd name="connsiteY1" fmla="*/ 89285 h 1765684"/>
              <a:gd name="connsiteX2" fmla="*/ 2671987 w 3205387"/>
              <a:gd name="connsiteY2" fmla="*/ 89284 h 1765684"/>
              <a:gd name="connsiteX3" fmla="*/ 2671987 w 3205387"/>
              <a:gd name="connsiteY3" fmla="*/ 775084 h 1765684"/>
              <a:gd name="connsiteX4" fmla="*/ 3205387 w 3205387"/>
              <a:gd name="connsiteY4" fmla="*/ 1765684 h 1765684"/>
              <a:gd name="connsiteX0" fmla="*/ 2 w 3205389"/>
              <a:gd name="connsiteY0" fmla="*/ 470284 h 1765684"/>
              <a:gd name="connsiteX1" fmla="*/ 2 w 3205389"/>
              <a:gd name="connsiteY1" fmla="*/ 89285 h 1765684"/>
              <a:gd name="connsiteX2" fmla="*/ 2671989 w 3205389"/>
              <a:gd name="connsiteY2" fmla="*/ 89284 h 1765684"/>
              <a:gd name="connsiteX3" fmla="*/ 2671989 w 3205389"/>
              <a:gd name="connsiteY3" fmla="*/ 775084 h 1765684"/>
              <a:gd name="connsiteX4" fmla="*/ 3205389 w 3205389"/>
              <a:gd name="connsiteY4" fmla="*/ 1765684 h 1765684"/>
              <a:gd name="connsiteX0" fmla="*/ 0 w 3205387"/>
              <a:gd name="connsiteY0" fmla="*/ 0 h 1676399"/>
              <a:gd name="connsiteX1" fmla="*/ 2671987 w 3205387"/>
              <a:gd name="connsiteY1" fmla="*/ -1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205387"/>
              <a:gd name="connsiteY0" fmla="*/ 0 h 1676399"/>
              <a:gd name="connsiteX1" fmla="*/ 2671156 w 3205387"/>
              <a:gd name="connsiteY1" fmla="*/ 0 h 1676399"/>
              <a:gd name="connsiteX2" fmla="*/ 2671987 w 3205387"/>
              <a:gd name="connsiteY2" fmla="*/ 685799 h 1676399"/>
              <a:gd name="connsiteX3" fmla="*/ 3205387 w 3205387"/>
              <a:gd name="connsiteY3" fmla="*/ 1676399 h 1676399"/>
              <a:gd name="connsiteX0" fmla="*/ 0 w 3338941"/>
              <a:gd name="connsiteY0" fmla="*/ 0 h 1676399"/>
              <a:gd name="connsiteX1" fmla="*/ 2804710 w 3338941"/>
              <a:gd name="connsiteY1" fmla="*/ 0 h 1676399"/>
              <a:gd name="connsiteX2" fmla="*/ 2805541 w 3338941"/>
              <a:gd name="connsiteY2" fmla="*/ 685799 h 1676399"/>
              <a:gd name="connsiteX3" fmla="*/ 3338941 w 3338941"/>
              <a:gd name="connsiteY3" fmla="*/ 1676399 h 1676399"/>
              <a:gd name="connsiteX0" fmla="*/ 0 w 534231"/>
              <a:gd name="connsiteY0" fmla="*/ 0 h 1676399"/>
              <a:gd name="connsiteX1" fmla="*/ 831 w 534231"/>
              <a:gd name="connsiteY1" fmla="*/ 685799 h 1676399"/>
              <a:gd name="connsiteX2" fmla="*/ 534231 w 534231"/>
              <a:gd name="connsiteY2" fmla="*/ 1676399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4231" h="1676399">
                <a:moveTo>
                  <a:pt x="0" y="0"/>
                </a:moveTo>
                <a:lnTo>
                  <a:pt x="831" y="685799"/>
                </a:lnTo>
                <a:cubicBezTo>
                  <a:pt x="46504" y="710500"/>
                  <a:pt x="534231" y="1676399"/>
                  <a:pt x="534231" y="1676399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>
            <p:custDataLst>
              <p:tags r:id="rId13"/>
            </p:custDataLst>
          </p:nvPr>
        </p:nvCxnSpPr>
        <p:spPr>
          <a:xfrm>
            <a:off x="1295400" y="3124200"/>
            <a:ext cx="5486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>
            <p:custDataLst>
              <p:tags r:id="rId14"/>
            </p:custDataLst>
          </p:nvPr>
        </p:nvCxnSpPr>
        <p:spPr>
          <a:xfrm rot="5400000">
            <a:off x="2552700" y="2933700"/>
            <a:ext cx="381000" cy="0"/>
          </a:xfrm>
          <a:prstGeom prst="line">
            <a:avLst/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>
            <p:custDataLst>
              <p:tags r:id="rId15"/>
            </p:custDataLst>
          </p:nvPr>
        </p:nvCxnSpPr>
        <p:spPr>
          <a:xfrm rot="5400000">
            <a:off x="1028700" y="1562100"/>
            <a:ext cx="381000" cy="0"/>
          </a:xfrm>
          <a:prstGeom prst="line">
            <a:avLst/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>
            <p:custDataLst>
              <p:tags r:id="rId16"/>
            </p:custDataLst>
          </p:nvPr>
        </p:nvCxnSpPr>
        <p:spPr>
          <a:xfrm rot="5400000">
            <a:off x="3924300" y="2933700"/>
            <a:ext cx="381000" cy="0"/>
          </a:xfrm>
          <a:prstGeom prst="line">
            <a:avLst/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>
            <p:custDataLst>
              <p:tags r:id="rId17"/>
            </p:custDataLst>
          </p:nvPr>
        </p:nvCxnSpPr>
        <p:spPr>
          <a:xfrm rot="5400000">
            <a:off x="5219700" y="2933700"/>
            <a:ext cx="381000" cy="0"/>
          </a:xfrm>
          <a:prstGeom prst="line">
            <a:avLst/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>
            <p:custDataLst>
              <p:tags r:id="rId18"/>
            </p:custDataLst>
          </p:nvPr>
        </p:nvCxnSpPr>
        <p:spPr>
          <a:xfrm rot="5400000">
            <a:off x="6591300" y="2933700"/>
            <a:ext cx="381000" cy="0"/>
          </a:xfrm>
          <a:prstGeom prst="line">
            <a:avLst/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8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5867400" y="2286000"/>
            <a:ext cx="508000" cy="716876"/>
            <a:chOff x="3696" y="991"/>
            <a:chExt cx="720" cy="1505"/>
          </a:xfrm>
        </p:grpSpPr>
        <p:sp>
          <p:nvSpPr>
            <p:cNvPr id="53" name="Oval 9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10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AutoShape 11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12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3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4"/>
            <p:cNvSpPr>
              <a:spLocks noChangeShapeType="1"/>
            </p:cNvSpPr>
            <p:nvPr>
              <p:custDataLst>
                <p:tags r:id="rId92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15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16"/>
            <p:cNvSpPr>
              <a:spLocks noChangeShapeType="1"/>
            </p:cNvSpPr>
            <p:nvPr>
              <p:custDataLst>
                <p:tags r:id="rId94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7"/>
            <p:cNvSpPr>
              <a:spLocks noChangeShapeType="1"/>
            </p:cNvSpPr>
            <p:nvPr>
              <p:custDataLst>
                <p:tags r:id="rId95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18"/>
            <p:cNvSpPr>
              <a:spLocks noChangeShapeType="1"/>
            </p:cNvSpPr>
            <p:nvPr>
              <p:custDataLst>
                <p:tags r:id="rId96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19"/>
            <p:cNvSpPr>
              <a:spLocks noChangeShapeType="1"/>
            </p:cNvSpPr>
            <p:nvPr>
              <p:custDataLst>
                <p:tags r:id="rId97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20"/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21"/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22"/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23"/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24"/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25"/>
            <p:cNvSpPr>
              <a:spLocks noChangeShapeType="1"/>
            </p:cNvSpPr>
            <p:nvPr>
              <p:custDataLst>
                <p:tags r:id="rId103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26"/>
            <p:cNvSpPr>
              <a:spLocks noChangeShapeType="1"/>
            </p:cNvSpPr>
            <p:nvPr>
              <p:custDataLst>
                <p:tags r:id="rId104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27"/>
            <p:cNvSpPr>
              <a:spLocks noChangeShapeType="1"/>
            </p:cNvSpPr>
            <p:nvPr>
              <p:custDataLst>
                <p:tags r:id="rId105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28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29"/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30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31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4419600" y="2286000"/>
            <a:ext cx="609600" cy="735012"/>
            <a:chOff x="4512" y="1680"/>
            <a:chExt cx="720" cy="1457"/>
          </a:xfrm>
        </p:grpSpPr>
        <p:sp>
          <p:nvSpPr>
            <p:cNvPr id="76" name="Oval 32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33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34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35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36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37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38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39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40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41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42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43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44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45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46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47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48"/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49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50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51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52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rgbClr val="BC101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53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54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55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51"/>
          <p:cNvGrpSpPr/>
          <p:nvPr>
            <p:custDataLst>
              <p:tags r:id="rId21"/>
            </p:custDataLst>
          </p:nvPr>
        </p:nvGrpSpPr>
        <p:grpSpPr>
          <a:xfrm>
            <a:off x="1676400" y="2240753"/>
            <a:ext cx="609600" cy="780259"/>
            <a:chOff x="1676400" y="2469353"/>
            <a:chExt cx="609600" cy="780259"/>
          </a:xfrm>
        </p:grpSpPr>
        <p:sp>
          <p:nvSpPr>
            <p:cNvPr id="127" name="Line 33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2001520" y="2716892"/>
              <a:ext cx="0" cy="21793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34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1757680" y="2765321"/>
              <a:ext cx="24384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35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2001520" y="2765321"/>
              <a:ext cx="20320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36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2204720" y="2862179"/>
              <a:ext cx="8128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37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2204720" y="2862179"/>
              <a:ext cx="8128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38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2204720" y="2862179"/>
              <a:ext cx="0" cy="48429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39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1676400" y="2862179"/>
              <a:ext cx="8128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40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1757680" y="2862179"/>
              <a:ext cx="0" cy="48429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41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H="1">
              <a:off x="1676400" y="2862179"/>
              <a:ext cx="8128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42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1960880" y="3128539"/>
              <a:ext cx="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43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 flipH="1">
              <a:off x="1920240" y="3225397"/>
              <a:ext cx="4064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44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1960880" y="3225397"/>
              <a:ext cx="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45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2082800" y="3128539"/>
              <a:ext cx="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46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 flipH="1">
              <a:off x="2042160" y="3225397"/>
              <a:ext cx="4064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47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2082800" y="3225397"/>
              <a:ext cx="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8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1909233" y="2924734"/>
              <a:ext cx="215900" cy="19977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Explosion 2 149"/>
            <p:cNvSpPr/>
            <p:nvPr>
              <p:custDataLst>
                <p:tags r:id="rId61"/>
              </p:custDataLst>
            </p:nvPr>
          </p:nvSpPr>
          <p:spPr>
            <a:xfrm>
              <a:off x="1816895" y="2469353"/>
              <a:ext cx="381000" cy="269085"/>
            </a:xfrm>
            <a:prstGeom prst="irregularSeal2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3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1920240" y="2595820"/>
              <a:ext cx="162560" cy="12107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6" name="Content Placeholder 2"/>
          <p:cNvSpPr txBox="1">
            <a:spLocks/>
          </p:cNvSpPr>
          <p:nvPr>
            <p:custDataLst>
              <p:tags r:id="rId22"/>
            </p:custDataLst>
          </p:nvPr>
        </p:nvSpPr>
        <p:spPr>
          <a:xfrm>
            <a:off x="5638800" y="3200400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Alice</a:t>
            </a:r>
          </a:p>
        </p:txBody>
      </p:sp>
      <p:sp>
        <p:nvSpPr>
          <p:cNvPr id="157" name="Content Placeholder 2"/>
          <p:cNvSpPr txBox="1">
            <a:spLocks/>
          </p:cNvSpPr>
          <p:nvPr>
            <p:custDataLst>
              <p:tags r:id="rId23"/>
            </p:custDataLst>
          </p:nvPr>
        </p:nvSpPr>
        <p:spPr>
          <a:xfrm>
            <a:off x="4267200" y="3200400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Bob</a:t>
            </a:r>
          </a:p>
        </p:txBody>
      </p:sp>
      <p:sp>
        <p:nvSpPr>
          <p:cNvPr id="158" name="Content Placeholder 2"/>
          <p:cNvSpPr txBox="1">
            <a:spLocks/>
          </p:cNvSpPr>
          <p:nvPr>
            <p:custDataLst>
              <p:tags r:id="rId24"/>
            </p:custDataLst>
          </p:nvPr>
        </p:nvSpPr>
        <p:spPr>
          <a:xfrm>
            <a:off x="2895600" y="3200400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Carol</a:t>
            </a:r>
          </a:p>
        </p:txBody>
      </p:sp>
      <p:sp>
        <p:nvSpPr>
          <p:cNvPr id="159" name="Content Placeholder 2"/>
          <p:cNvSpPr txBox="1">
            <a:spLocks/>
          </p:cNvSpPr>
          <p:nvPr>
            <p:custDataLst>
              <p:tags r:id="rId25"/>
            </p:custDataLst>
          </p:nvPr>
        </p:nvSpPr>
        <p:spPr>
          <a:xfrm>
            <a:off x="1524000" y="3200400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Dave</a:t>
            </a:r>
          </a:p>
        </p:txBody>
      </p:sp>
      <p:grpSp>
        <p:nvGrpSpPr>
          <p:cNvPr id="11" name="Group 184"/>
          <p:cNvGrpSpPr/>
          <p:nvPr>
            <p:custDataLst>
              <p:tags r:id="rId26"/>
            </p:custDataLst>
          </p:nvPr>
        </p:nvGrpSpPr>
        <p:grpSpPr>
          <a:xfrm>
            <a:off x="3149600" y="2286000"/>
            <a:ext cx="508000" cy="762000"/>
            <a:chOff x="3149600" y="2514600"/>
            <a:chExt cx="508000" cy="762000"/>
          </a:xfrm>
        </p:grpSpPr>
        <p:sp>
          <p:nvSpPr>
            <p:cNvPr id="162" name="Line 10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3420533" y="2773596"/>
              <a:ext cx="0" cy="20577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AutoShape 1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285067" y="2979370"/>
              <a:ext cx="270933" cy="182911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Line 12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3217333" y="2819324"/>
              <a:ext cx="203200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Line 13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3420533" y="2819324"/>
              <a:ext cx="169333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Line 14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3589867" y="2910779"/>
              <a:ext cx="6773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Line 15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3589867" y="2910779"/>
              <a:ext cx="67733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16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3589867" y="2910779"/>
              <a:ext cx="0" cy="4572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Line 17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3149600" y="2910779"/>
              <a:ext cx="6773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Line 18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217333" y="2910779"/>
              <a:ext cx="0" cy="4572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19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3149600" y="2910779"/>
              <a:ext cx="67733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25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3352800" y="3162281"/>
              <a:ext cx="0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Line 26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3318933" y="3253736"/>
              <a:ext cx="33867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Line 27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3352800" y="3253736"/>
              <a:ext cx="0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28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3488267" y="3162281"/>
              <a:ext cx="0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29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H="1">
              <a:off x="3454400" y="3253736"/>
              <a:ext cx="33867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30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3488267" y="3253736"/>
              <a:ext cx="0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Cloud 182"/>
            <p:cNvSpPr/>
            <p:nvPr>
              <p:custDataLst>
                <p:tags r:id="rId43"/>
              </p:custDataLst>
            </p:nvPr>
          </p:nvSpPr>
          <p:spPr>
            <a:xfrm>
              <a:off x="3352800" y="2514600"/>
              <a:ext cx="228600" cy="228600"/>
            </a:xfrm>
            <a:prstGeom prst="cloud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9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352800" y="2659277"/>
              <a:ext cx="135467" cy="1143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215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58" grpId="0"/>
      <p:bldP spid="1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81000" y="990600"/>
            <a:ext cx="508000" cy="716876"/>
            <a:chOff x="3696" y="991"/>
            <a:chExt cx="720" cy="1505"/>
          </a:xfrm>
        </p:grpSpPr>
        <p:sp>
          <p:nvSpPr>
            <p:cNvPr id="2319369" name="Oval 9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9370" name="Line 10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1" name="AutoShape 11"/>
            <p:cNvSpPr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9372" name="Line 12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3" name="Line 13"/>
            <p:cNvSpPr>
              <a:spLocks noChangeShapeType="1"/>
            </p:cNvSpPr>
            <p:nvPr>
              <p:custDataLst>
                <p:tags r:id="rId109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4" name="Line 14"/>
            <p:cNvSpPr>
              <a:spLocks noChangeShapeType="1"/>
            </p:cNvSpPr>
            <p:nvPr>
              <p:custDataLst>
                <p:tags r:id="rId110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5" name="Line 15"/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6" name="Line 16"/>
            <p:cNvSpPr>
              <a:spLocks noChangeShapeType="1"/>
            </p:cNvSpPr>
            <p:nvPr>
              <p:custDataLst>
                <p:tags r:id="rId112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7" name="Line 17"/>
            <p:cNvSpPr>
              <a:spLocks noChangeShapeType="1"/>
            </p:cNvSpPr>
            <p:nvPr>
              <p:custDataLst>
                <p:tags r:id="rId113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8" name="Line 18"/>
            <p:cNvSpPr>
              <a:spLocks noChangeShapeType="1"/>
            </p:cNvSpPr>
            <p:nvPr>
              <p:custDataLst>
                <p:tags r:id="rId114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79" name="Line 19"/>
            <p:cNvSpPr>
              <a:spLocks noChangeShapeType="1"/>
            </p:cNvSpPr>
            <p:nvPr>
              <p:custDataLst>
                <p:tags r:id="rId115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0" name="Freeform 20"/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1" name="Freeform 21"/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2" name="Freeform 22"/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3" name="Freeform 23"/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4" name="Freeform 24"/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5" name="Line 25"/>
            <p:cNvSpPr>
              <a:spLocks noChangeShapeType="1"/>
            </p:cNvSpPr>
            <p:nvPr>
              <p:custDataLst>
                <p:tags r:id="rId121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6" name="Line 26"/>
            <p:cNvSpPr>
              <a:spLocks noChangeShapeType="1"/>
            </p:cNvSpPr>
            <p:nvPr>
              <p:custDataLst>
                <p:tags r:id="rId122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7" name="Line 27"/>
            <p:cNvSpPr>
              <a:spLocks noChangeShapeType="1"/>
            </p:cNvSpPr>
            <p:nvPr>
              <p:custDataLst>
                <p:tags r:id="rId123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8" name="Line 28"/>
            <p:cNvSpPr>
              <a:spLocks noChangeShapeType="1"/>
            </p:cNvSpPr>
            <p:nvPr>
              <p:custDataLst>
                <p:tags r:id="rId124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89" name="Line 29"/>
            <p:cNvSpPr>
              <a:spLocks noChangeShapeType="1"/>
            </p:cNvSpPr>
            <p:nvPr>
              <p:custDataLst>
                <p:tags r:id="rId125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0" name="Line 30"/>
            <p:cNvSpPr>
              <a:spLocks noChangeShapeType="1"/>
            </p:cNvSpPr>
            <p:nvPr>
              <p:custDataLst>
                <p:tags r:id="rId126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04800" y="2133600"/>
            <a:ext cx="609600" cy="735012"/>
            <a:chOff x="4512" y="1680"/>
            <a:chExt cx="720" cy="1457"/>
          </a:xfrm>
        </p:grpSpPr>
        <p:sp>
          <p:nvSpPr>
            <p:cNvPr id="2319392" name="Oval 32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9393" name="Line 33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4" name="Line 34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5" name="Line 35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6" name="Line 36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7" name="Line 37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8" name="Line 38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399" name="Line 39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0" name="Line 40"/>
            <p:cNvSpPr>
              <a:spLocks noChangeShapeType="1"/>
            </p:cNvSpPr>
            <p:nvPr>
              <p:custDataLst>
                <p:tags r:id="rId89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1" name="Line 41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2" name="Line 42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3" name="Line 43"/>
            <p:cNvSpPr>
              <a:spLocks noChangeShapeType="1"/>
            </p:cNvSpPr>
            <p:nvPr>
              <p:custDataLst>
                <p:tags r:id="rId92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4" name="Line 44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5" name="Line 45"/>
            <p:cNvSpPr>
              <a:spLocks noChangeShapeType="1"/>
            </p:cNvSpPr>
            <p:nvPr>
              <p:custDataLst>
                <p:tags r:id="rId94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6" name="Line 46"/>
            <p:cNvSpPr>
              <a:spLocks noChangeShapeType="1"/>
            </p:cNvSpPr>
            <p:nvPr>
              <p:custDataLst>
                <p:tags r:id="rId95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7" name="Line 47"/>
            <p:cNvSpPr>
              <a:spLocks noChangeShapeType="1"/>
            </p:cNvSpPr>
            <p:nvPr>
              <p:custDataLst>
                <p:tags r:id="rId96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8" name="Freeform 48"/>
            <p:cNvSpPr>
              <a:spLocks/>
            </p:cNvSpPr>
            <p:nvPr>
              <p:custDataLst>
                <p:tags r:id="rId97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09" name="Line 49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0" name="Line 50"/>
            <p:cNvSpPr>
              <a:spLocks noChangeShapeType="1"/>
            </p:cNvSpPr>
            <p:nvPr>
              <p:custDataLst>
                <p:tags r:id="rId99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1" name="Line 51"/>
            <p:cNvSpPr>
              <a:spLocks noChangeShapeType="1"/>
            </p:cNvSpPr>
            <p:nvPr>
              <p:custDataLst>
                <p:tags r:id="rId100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2" name="Line 52"/>
            <p:cNvSpPr>
              <a:spLocks noChangeShapeType="1"/>
            </p:cNvSpPr>
            <p:nvPr>
              <p:custDataLst>
                <p:tags r:id="rId101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rgbClr val="BC101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3" name="Line 53"/>
            <p:cNvSpPr>
              <a:spLocks noChangeShapeType="1"/>
            </p:cNvSpPr>
            <p:nvPr>
              <p:custDataLst>
                <p:tags r:id="rId102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4" name="Line 54"/>
            <p:cNvSpPr>
              <a:spLocks noChangeShapeType="1"/>
            </p:cNvSpPr>
            <p:nvPr>
              <p:custDataLst>
                <p:tags r:id="rId103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9415" name="Line 55"/>
            <p:cNvSpPr>
              <a:spLocks noChangeShapeType="1"/>
            </p:cNvSpPr>
            <p:nvPr>
              <p:custDataLst>
                <p:tags r:id="rId104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19416" name="Line 5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142999" y="914400"/>
            <a:ext cx="7315201" cy="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2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9" cstate="print"/>
          <a:srcRect/>
          <a:stretch>
            <a:fillRect/>
          </a:stretch>
        </p:blipFill>
        <p:spPr bwMode="auto">
          <a:xfrm>
            <a:off x="3215573" y="106680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0" cstate="print"/>
          <a:srcRect/>
          <a:stretch>
            <a:fillRect/>
          </a:stretch>
        </p:blipFill>
        <p:spPr bwMode="auto">
          <a:xfrm>
            <a:off x="4057972" y="11661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Picture 8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1" cstate="print"/>
          <a:srcRect/>
          <a:stretch>
            <a:fillRect/>
          </a:stretch>
        </p:blipFill>
        <p:spPr bwMode="auto">
          <a:xfrm>
            <a:off x="1295400" y="1066800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2" cstate="print"/>
          <a:srcRect/>
          <a:stretch>
            <a:fillRect/>
          </a:stretch>
        </p:blipFill>
        <p:spPr bwMode="auto">
          <a:xfrm>
            <a:off x="2209800" y="11430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" name="Title 66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Pipelined Performance</a:t>
            </a:r>
            <a:endParaRPr lang="en-US" dirty="0"/>
          </a:p>
        </p:txBody>
      </p:sp>
      <p:sp>
        <p:nvSpPr>
          <p:cNvPr id="68" name="Line 5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143000" y="914400"/>
            <a:ext cx="0" cy="4038600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" name="TextBox 68"/>
          <p:cNvSpPr txBox="1"/>
          <p:nvPr>
            <p:custDataLst>
              <p:tags r:id="rId10"/>
            </p:custDataLst>
          </p:nvPr>
        </p:nvSpPr>
        <p:spPr>
          <a:xfrm>
            <a:off x="1387169" y="0"/>
            <a:ext cx="61815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time</a:t>
            </a:r>
            <a:br>
              <a:rPr lang="en-US" sz="2800" dirty="0" smtClean="0">
                <a:solidFill>
                  <a:schemeClr val="bg1"/>
                </a:solidFill>
                <a:latin typeface="+mj-lt"/>
              </a:rPr>
            </a:b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1	2	3	4	5	6	7…</a:t>
            </a:r>
          </a:p>
        </p:txBody>
      </p:sp>
      <p:sp>
        <p:nvSpPr>
          <p:cNvPr id="78" name="Rectangle 77"/>
          <p:cNvSpPr/>
          <p:nvPr>
            <p:custDataLst>
              <p:tags r:id="rId11"/>
            </p:custDataLst>
          </p:nvPr>
        </p:nvSpPr>
        <p:spPr>
          <a:xfrm>
            <a:off x="1219200" y="990600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79" name="Rectangle 78"/>
          <p:cNvSpPr/>
          <p:nvPr>
            <p:custDataLst>
              <p:tags r:id="rId12"/>
            </p:custDataLst>
          </p:nvPr>
        </p:nvSpPr>
        <p:spPr>
          <a:xfrm>
            <a:off x="2133600" y="990600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0" name="Rectangle 79"/>
          <p:cNvSpPr/>
          <p:nvPr>
            <p:custDataLst>
              <p:tags r:id="rId13"/>
            </p:custDataLst>
          </p:nvPr>
        </p:nvSpPr>
        <p:spPr>
          <a:xfrm>
            <a:off x="3048000" y="990600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>
            <p:custDataLst>
              <p:tags r:id="rId14"/>
            </p:custDataLst>
          </p:nvPr>
        </p:nvSpPr>
        <p:spPr>
          <a:xfrm>
            <a:off x="3962400" y="990600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90" name="Picture 4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29" cstate="print"/>
          <a:srcRect/>
          <a:stretch>
            <a:fillRect/>
          </a:stretch>
        </p:blipFill>
        <p:spPr bwMode="auto">
          <a:xfrm>
            <a:off x="4129973" y="205740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Picture 6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130" cstate="print"/>
          <a:srcRect/>
          <a:stretch>
            <a:fillRect/>
          </a:stretch>
        </p:blipFill>
        <p:spPr bwMode="auto">
          <a:xfrm>
            <a:off x="4972372" y="21567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" name="Picture 8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131" cstate="print"/>
          <a:srcRect/>
          <a:stretch>
            <a:fillRect/>
          </a:stretch>
        </p:blipFill>
        <p:spPr bwMode="auto">
          <a:xfrm>
            <a:off x="2209800" y="2057400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" name="Picture 9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132" cstate="print"/>
          <a:srcRect/>
          <a:stretch>
            <a:fillRect/>
          </a:stretch>
        </p:blipFill>
        <p:spPr bwMode="auto">
          <a:xfrm>
            <a:off x="3124200" y="21336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" name="Rectangle 94"/>
          <p:cNvSpPr/>
          <p:nvPr>
            <p:custDataLst>
              <p:tags r:id="rId19"/>
            </p:custDataLst>
          </p:nvPr>
        </p:nvSpPr>
        <p:spPr>
          <a:xfrm>
            <a:off x="2133600" y="1981200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6" name="Rectangle 95"/>
          <p:cNvSpPr/>
          <p:nvPr>
            <p:custDataLst>
              <p:tags r:id="rId20"/>
            </p:custDataLst>
          </p:nvPr>
        </p:nvSpPr>
        <p:spPr>
          <a:xfrm>
            <a:off x="3048000" y="1981200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7" name="Rectangle 96"/>
          <p:cNvSpPr/>
          <p:nvPr>
            <p:custDataLst>
              <p:tags r:id="rId21"/>
            </p:custDataLst>
          </p:nvPr>
        </p:nvSpPr>
        <p:spPr>
          <a:xfrm>
            <a:off x="3962400" y="1981200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98" name="Rectangle 97"/>
          <p:cNvSpPr/>
          <p:nvPr>
            <p:custDataLst>
              <p:tags r:id="rId22"/>
            </p:custDataLst>
          </p:nvPr>
        </p:nvSpPr>
        <p:spPr>
          <a:xfrm>
            <a:off x="4876800" y="1981200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grpSp>
        <p:nvGrpSpPr>
          <p:cNvPr id="4" name="Group 73"/>
          <p:cNvGrpSpPr/>
          <p:nvPr>
            <p:custDataLst>
              <p:tags r:id="rId23"/>
            </p:custDataLst>
          </p:nvPr>
        </p:nvGrpSpPr>
        <p:grpSpPr>
          <a:xfrm>
            <a:off x="381000" y="3124200"/>
            <a:ext cx="508000" cy="762000"/>
            <a:chOff x="3149600" y="2514600"/>
            <a:chExt cx="508000" cy="762000"/>
          </a:xfrm>
        </p:grpSpPr>
        <p:sp>
          <p:nvSpPr>
            <p:cNvPr id="75" name="Line 10"/>
            <p:cNvSpPr>
              <a:spLocks noChangeShapeType="1"/>
            </p:cNvSpPr>
            <p:nvPr>
              <p:custDataLst>
                <p:tags r:id="rId63"/>
              </p:custDataLst>
            </p:nvPr>
          </p:nvSpPr>
          <p:spPr bwMode="auto">
            <a:xfrm>
              <a:off x="3420533" y="2773596"/>
              <a:ext cx="0" cy="20577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AutoShape 11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3285067" y="2979370"/>
              <a:ext cx="270933" cy="182911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12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 flipV="1">
              <a:off x="3217333" y="2819324"/>
              <a:ext cx="203200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13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3420533" y="2819324"/>
              <a:ext cx="169333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14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3589867" y="2910779"/>
              <a:ext cx="6773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15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3589867" y="2910779"/>
              <a:ext cx="67733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16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3589867" y="2910779"/>
              <a:ext cx="0" cy="4572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17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3149600" y="2910779"/>
              <a:ext cx="6773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18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217333" y="2910779"/>
              <a:ext cx="0" cy="4572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19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 flipH="1">
              <a:off x="3149600" y="2910779"/>
              <a:ext cx="67733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25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3352800" y="3162281"/>
              <a:ext cx="0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26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 flipH="1">
              <a:off x="3318933" y="3253736"/>
              <a:ext cx="33867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27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3352800" y="3253736"/>
              <a:ext cx="0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28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3488267" y="3162281"/>
              <a:ext cx="0" cy="914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29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 flipH="1">
              <a:off x="3454400" y="3253736"/>
              <a:ext cx="33867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30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3488267" y="3253736"/>
              <a:ext cx="0" cy="2286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Cloud 103"/>
            <p:cNvSpPr/>
            <p:nvPr>
              <p:custDataLst>
                <p:tags r:id="rId79"/>
              </p:custDataLst>
            </p:nvPr>
          </p:nvSpPr>
          <p:spPr>
            <a:xfrm>
              <a:off x="3352800" y="2514600"/>
              <a:ext cx="228600" cy="228600"/>
            </a:xfrm>
            <a:prstGeom prst="cloud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9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3352800" y="2659277"/>
              <a:ext cx="135467" cy="1143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05"/>
          <p:cNvGrpSpPr/>
          <p:nvPr>
            <p:custDataLst>
              <p:tags r:id="rId24"/>
            </p:custDataLst>
          </p:nvPr>
        </p:nvGrpSpPr>
        <p:grpSpPr>
          <a:xfrm>
            <a:off x="304800" y="4114800"/>
            <a:ext cx="609600" cy="780259"/>
            <a:chOff x="1676400" y="2469353"/>
            <a:chExt cx="609600" cy="780259"/>
          </a:xfrm>
        </p:grpSpPr>
        <p:sp>
          <p:nvSpPr>
            <p:cNvPr id="107" name="Line 33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2001520" y="2716892"/>
              <a:ext cx="0" cy="21793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34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1757680" y="2765321"/>
              <a:ext cx="24384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35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2001520" y="2765321"/>
              <a:ext cx="20320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36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2204720" y="2862179"/>
              <a:ext cx="8128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37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2204720" y="2862179"/>
              <a:ext cx="8128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38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2204720" y="2862179"/>
              <a:ext cx="0" cy="48429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39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1676400" y="2862179"/>
              <a:ext cx="8128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40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1757680" y="2862179"/>
              <a:ext cx="0" cy="48429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41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H="1">
              <a:off x="1676400" y="2862179"/>
              <a:ext cx="8128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42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1960880" y="3128539"/>
              <a:ext cx="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43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 flipH="1">
              <a:off x="1920240" y="3225397"/>
              <a:ext cx="4064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44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1960880" y="3225397"/>
              <a:ext cx="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45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2082800" y="3128539"/>
              <a:ext cx="0" cy="9685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46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 flipH="1">
              <a:off x="2042160" y="3225397"/>
              <a:ext cx="4064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47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2082800" y="3225397"/>
              <a:ext cx="0" cy="2421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48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1909233" y="2924734"/>
              <a:ext cx="215900" cy="19977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Explosion 2 122"/>
            <p:cNvSpPr/>
            <p:nvPr>
              <p:custDataLst>
                <p:tags r:id="rId61"/>
              </p:custDataLst>
            </p:nvPr>
          </p:nvSpPr>
          <p:spPr>
            <a:xfrm>
              <a:off x="1816895" y="2469353"/>
              <a:ext cx="381000" cy="269085"/>
            </a:xfrm>
            <a:prstGeom prst="irregularSeal2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3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1920240" y="2595820"/>
              <a:ext cx="162560" cy="12107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5" name="Picture 4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129" cstate="print"/>
          <a:srcRect/>
          <a:stretch>
            <a:fillRect/>
          </a:stretch>
        </p:blipFill>
        <p:spPr bwMode="auto">
          <a:xfrm>
            <a:off x="5044373" y="304800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6" name="Picture 6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130" cstate="print"/>
          <a:srcRect/>
          <a:stretch>
            <a:fillRect/>
          </a:stretch>
        </p:blipFill>
        <p:spPr bwMode="auto">
          <a:xfrm>
            <a:off x="5886772" y="31473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" name="Picture 8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131" cstate="print"/>
          <a:srcRect/>
          <a:stretch>
            <a:fillRect/>
          </a:stretch>
        </p:blipFill>
        <p:spPr bwMode="auto">
          <a:xfrm>
            <a:off x="3124200" y="3048000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9" name="Picture 9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132" cstate="print"/>
          <a:srcRect/>
          <a:stretch>
            <a:fillRect/>
          </a:stretch>
        </p:blipFill>
        <p:spPr bwMode="auto">
          <a:xfrm>
            <a:off x="4038600" y="31242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0" name="Rectangle 129"/>
          <p:cNvSpPr/>
          <p:nvPr>
            <p:custDataLst>
              <p:tags r:id="rId29"/>
            </p:custDataLst>
          </p:nvPr>
        </p:nvSpPr>
        <p:spPr>
          <a:xfrm>
            <a:off x="3048000" y="2971800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31" name="Rectangle 130"/>
          <p:cNvSpPr/>
          <p:nvPr>
            <p:custDataLst>
              <p:tags r:id="rId30"/>
            </p:custDataLst>
          </p:nvPr>
        </p:nvSpPr>
        <p:spPr>
          <a:xfrm>
            <a:off x="3962400" y="2971800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32" name="Rectangle 131"/>
          <p:cNvSpPr/>
          <p:nvPr>
            <p:custDataLst>
              <p:tags r:id="rId31"/>
            </p:custDataLst>
          </p:nvPr>
        </p:nvSpPr>
        <p:spPr>
          <a:xfrm>
            <a:off x="4876800" y="2971800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33" name="Rectangle 132"/>
          <p:cNvSpPr/>
          <p:nvPr>
            <p:custDataLst>
              <p:tags r:id="rId32"/>
            </p:custDataLst>
          </p:nvPr>
        </p:nvSpPr>
        <p:spPr>
          <a:xfrm>
            <a:off x="5791200" y="2971800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pic>
        <p:nvPicPr>
          <p:cNvPr id="134" name="Picture 4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129" cstate="print"/>
          <a:srcRect/>
          <a:stretch>
            <a:fillRect/>
          </a:stretch>
        </p:blipFill>
        <p:spPr bwMode="auto">
          <a:xfrm>
            <a:off x="5958773" y="4038600"/>
            <a:ext cx="442027" cy="6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5" name="Picture 6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130" cstate="print"/>
          <a:srcRect/>
          <a:stretch>
            <a:fillRect/>
          </a:stretch>
        </p:blipFill>
        <p:spPr bwMode="auto">
          <a:xfrm>
            <a:off x="6801172" y="4137919"/>
            <a:ext cx="590228" cy="5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" name="Picture 8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131" cstate="print"/>
          <a:srcRect/>
          <a:stretch>
            <a:fillRect/>
          </a:stretch>
        </p:blipFill>
        <p:spPr bwMode="auto">
          <a:xfrm>
            <a:off x="4038600" y="4038600"/>
            <a:ext cx="669315" cy="71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" name="Picture 9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132" cstate="print"/>
          <a:srcRect/>
          <a:stretch>
            <a:fillRect/>
          </a:stretch>
        </p:blipFill>
        <p:spPr bwMode="auto">
          <a:xfrm>
            <a:off x="4953000" y="4114800"/>
            <a:ext cx="685800" cy="5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9" name="Rectangle 138"/>
          <p:cNvSpPr/>
          <p:nvPr>
            <p:custDataLst>
              <p:tags r:id="rId37"/>
            </p:custDataLst>
          </p:nvPr>
        </p:nvSpPr>
        <p:spPr>
          <a:xfrm>
            <a:off x="3962400" y="3962400"/>
            <a:ext cx="838200" cy="91440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40" name="Rectangle 139"/>
          <p:cNvSpPr/>
          <p:nvPr>
            <p:custDataLst>
              <p:tags r:id="rId38"/>
            </p:custDataLst>
          </p:nvPr>
        </p:nvSpPr>
        <p:spPr>
          <a:xfrm>
            <a:off x="4876800" y="3962400"/>
            <a:ext cx="838200" cy="91440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41" name="Rectangle 140"/>
          <p:cNvSpPr/>
          <p:nvPr>
            <p:custDataLst>
              <p:tags r:id="rId39"/>
            </p:custDataLst>
          </p:nvPr>
        </p:nvSpPr>
        <p:spPr>
          <a:xfrm>
            <a:off x="5791200" y="3962400"/>
            <a:ext cx="83820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42" name="Rectangle 141"/>
          <p:cNvSpPr/>
          <p:nvPr>
            <p:custDataLst>
              <p:tags r:id="rId40"/>
            </p:custDataLst>
          </p:nvPr>
        </p:nvSpPr>
        <p:spPr>
          <a:xfrm>
            <a:off x="6705600" y="3962400"/>
            <a:ext cx="838200" cy="9144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144" name="Rounded Rectangular Callout 143" hidden="1"/>
          <p:cNvSpPr/>
          <p:nvPr>
            <p:custDataLst>
              <p:tags r:id="rId41"/>
            </p:custDataLst>
          </p:nvPr>
        </p:nvSpPr>
        <p:spPr>
          <a:xfrm>
            <a:off x="5181600" y="5257800"/>
            <a:ext cx="3048000" cy="762000"/>
          </a:xfrm>
          <a:prstGeom prst="wedgeRoundRectCallout">
            <a:avLst>
              <a:gd name="adj1" fmla="val -35208"/>
              <a:gd name="adj2" fmla="val -90000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What if some tasks don’t need drill?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27" name="TextBox 126"/>
          <p:cNvSpPr txBox="1"/>
          <p:nvPr>
            <p:custDataLst>
              <p:tags r:id="rId42"/>
            </p:custDataLst>
          </p:nvPr>
        </p:nvSpPr>
        <p:spPr>
          <a:xfrm>
            <a:off x="762000" y="50292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Latency: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Throughput: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Concurrency: </a:t>
            </a:r>
          </a:p>
        </p:txBody>
      </p:sp>
      <p:sp>
        <p:nvSpPr>
          <p:cNvPr id="6" name="Oval 5"/>
          <p:cNvSpPr/>
          <p:nvPr/>
        </p:nvSpPr>
        <p:spPr>
          <a:xfrm>
            <a:off x="3793515" y="609600"/>
            <a:ext cx="1159485" cy="480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>
            <p:custDataLst>
              <p:tags r:id="rId43"/>
            </p:custDataLst>
          </p:nvPr>
        </p:nvSpPr>
        <p:spPr>
          <a:xfrm>
            <a:off x="761999" y="5029200"/>
            <a:ext cx="51967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Latency:		</a:t>
            </a:r>
            <a:r>
              <a:rPr lang="en-US" sz="3200" dirty="0" smtClean="0">
                <a:solidFill>
                  <a:schemeClr val="accent1"/>
                </a:solidFill>
                <a:latin typeface="+mj-lt"/>
              </a:rPr>
              <a:t>4 </a:t>
            </a:r>
            <a:r>
              <a:rPr lang="en-US" sz="3200" dirty="0" err="1" smtClean="0">
                <a:solidFill>
                  <a:schemeClr val="accent1"/>
                </a:solidFill>
                <a:latin typeface="+mj-lt"/>
              </a:rPr>
              <a:t>hrs</a:t>
            </a:r>
            <a:r>
              <a:rPr lang="en-US" sz="3200" dirty="0" smtClean="0">
                <a:solidFill>
                  <a:schemeClr val="accent1"/>
                </a:solidFill>
                <a:latin typeface="+mj-lt"/>
              </a:rPr>
              <a:t>/task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Throughput:	</a:t>
            </a:r>
            <a:r>
              <a:rPr lang="en-US" sz="3200" dirty="0" smtClean="0">
                <a:solidFill>
                  <a:schemeClr val="accent1"/>
                </a:solidFill>
                <a:latin typeface="+mj-lt"/>
              </a:rPr>
              <a:t>1 task/</a:t>
            </a:r>
            <a:r>
              <a:rPr lang="en-US" sz="3200" dirty="0" err="1" smtClean="0">
                <a:solidFill>
                  <a:schemeClr val="accent1"/>
                </a:solidFill>
                <a:latin typeface="+mj-lt"/>
              </a:rPr>
              <a:t>hr</a:t>
            </a:r>
            <a:endParaRPr lang="en-US" sz="3200" dirty="0" smtClean="0">
              <a:solidFill>
                <a:schemeClr val="accent1"/>
              </a:solidFill>
              <a:latin typeface="+mj-lt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Concurrency: 	</a:t>
            </a:r>
            <a:r>
              <a:rPr lang="en-US" sz="3200" dirty="0" smtClean="0">
                <a:solidFill>
                  <a:schemeClr val="accent1"/>
                </a:solidFill>
                <a:latin typeface="+mj-lt"/>
              </a:rPr>
              <a:t>4</a:t>
            </a:r>
          </a:p>
        </p:txBody>
      </p:sp>
      <p:sp>
        <p:nvSpPr>
          <p:cNvPr id="143" name="TextBox 142"/>
          <p:cNvSpPr txBox="1"/>
          <p:nvPr>
            <p:custDataLst>
              <p:tags r:id="rId44"/>
            </p:custDataLst>
          </p:nvPr>
        </p:nvSpPr>
        <p:spPr>
          <a:xfrm>
            <a:off x="5958773" y="607564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CPI = 1</a:t>
            </a:r>
          </a:p>
        </p:txBody>
      </p:sp>
    </p:spTree>
    <p:extLst>
      <p:ext uri="{BB962C8B-B14F-4D97-AF65-F5344CB8AC3E}">
        <p14:creationId xmlns:p14="http://schemas.microsoft.com/office/powerpoint/2010/main" val="366546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95" grpId="0" animBg="1"/>
      <p:bldP spid="96" grpId="0" animBg="1"/>
      <p:bldP spid="97" grpId="0" animBg="1"/>
      <p:bldP spid="98" grpId="0" animBg="1"/>
      <p:bldP spid="130" grpId="0" animBg="1"/>
      <p:bldP spid="131" grpId="0" animBg="1"/>
      <p:bldP spid="132" grpId="0" animBg="1"/>
      <p:bldP spid="133" grpId="0" animBg="1"/>
      <p:bldP spid="139" grpId="0" animBg="1"/>
      <p:bldP spid="140" grpId="0" animBg="1"/>
      <p:bldP spid="141" grpId="0" animBg="1"/>
      <p:bldP spid="142" grpId="0" animBg="1"/>
      <p:bldP spid="6" grpId="0" animBg="1"/>
      <p:bldP spid="1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4000"/>
              </a:lnSpc>
            </a:pPr>
            <a:r>
              <a:rPr lang="en-US" dirty="0" smtClean="0"/>
              <a:t>Principle:</a:t>
            </a:r>
          </a:p>
          <a:p>
            <a:pPr>
              <a:lnSpc>
                <a:spcPct val="94000"/>
              </a:lnSpc>
            </a:pPr>
            <a:r>
              <a:rPr lang="en-US" dirty="0" smtClean="0"/>
              <a:t>	Throughput increased by parallel execution</a:t>
            </a:r>
          </a:p>
          <a:p>
            <a:pPr>
              <a:lnSpc>
                <a:spcPct val="94000"/>
              </a:lnSpc>
            </a:pPr>
            <a:endParaRPr lang="en-US" dirty="0" smtClean="0"/>
          </a:p>
          <a:p>
            <a:pPr>
              <a:lnSpc>
                <a:spcPct val="94000"/>
              </a:lnSpc>
            </a:pPr>
            <a:r>
              <a:rPr lang="en-US" dirty="0" smtClean="0"/>
              <a:t>Pipelining:</a:t>
            </a:r>
          </a:p>
          <a:p>
            <a:pPr lvl="1">
              <a:lnSpc>
                <a:spcPct val="94000"/>
              </a:lnSpc>
            </a:pPr>
            <a:r>
              <a:rPr lang="en-US" dirty="0" smtClean="0"/>
              <a:t>Identify </a:t>
            </a:r>
            <a:r>
              <a:rPr lang="en-US" i="1" dirty="0" smtClean="0">
                <a:solidFill>
                  <a:schemeClr val="accent1"/>
                </a:solidFill>
              </a:rPr>
              <a:t>pipeline stages</a:t>
            </a:r>
            <a:endParaRPr lang="en-US" i="1" dirty="0" smtClean="0"/>
          </a:p>
          <a:p>
            <a:pPr lvl="1">
              <a:lnSpc>
                <a:spcPct val="94000"/>
              </a:lnSpc>
            </a:pPr>
            <a:r>
              <a:rPr lang="en-US" dirty="0" smtClean="0">
                <a:solidFill>
                  <a:schemeClr val="accent1"/>
                </a:solidFill>
              </a:rPr>
              <a:t>Isolate</a:t>
            </a:r>
            <a:r>
              <a:rPr lang="en-US" dirty="0" smtClean="0"/>
              <a:t> stages from each other</a:t>
            </a:r>
          </a:p>
          <a:p>
            <a:pPr lvl="1">
              <a:lnSpc>
                <a:spcPct val="94000"/>
              </a:lnSpc>
            </a:pPr>
            <a:r>
              <a:rPr lang="en-US" dirty="0" smtClean="0"/>
              <a:t>Resolve pipeline </a:t>
            </a:r>
            <a:r>
              <a:rPr lang="en-US" i="1" dirty="0" smtClean="0">
                <a:solidFill>
                  <a:schemeClr val="accent1"/>
                </a:solidFill>
              </a:rPr>
              <a:t>hazards </a:t>
            </a:r>
            <a:r>
              <a:rPr lang="en-US" dirty="0" smtClean="0"/>
              <a:t>(Thursday)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11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 Processor</a:t>
            </a:r>
            <a:endParaRPr lang="en-US" dirty="0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286000" y="4267200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733800" y="22860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733800" y="312420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8686800" y="121920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6629400" y="26670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981200" y="12192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981200" y="2971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172200" y="251460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6" name="Line 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761998" y="30480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1000" y="3810000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1295400" y="34290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61998" y="41147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1981200" y="121920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 flipV="1">
            <a:off x="1295400" y="2514600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791200" y="32766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257800" y="35814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286000" y="49530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2" name="Text Box 2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343960" y="4800600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04800" y="19812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858000" y="419100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5029200" y="31242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029200" y="403860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705600" y="38100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391400" y="38100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7239000" y="4572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781800" y="34290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7239000" y="26670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8458200" y="28956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8077200" y="31242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8077200" y="31242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7924800" y="40386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7" name="Line 4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2123844" y="47244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Text Box 29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676400" y="45720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target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Line 3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1742844" y="48768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1752600" y="5257800"/>
            <a:ext cx="457200" cy="457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9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4800600" y="42672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4" name="Line 4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2123844" y="43434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Line 34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 flipV="1">
            <a:off x="1742844" y="44958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Text Box 2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676400" y="4191000"/>
            <a:ext cx="5334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8" name="Line 44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4419600" y="37338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3810000" y="42672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4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>
            <a:off x="3733800" y="3810000"/>
            <a:ext cx="76200" cy="304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0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810000" y="38100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038600" y="41148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</a:rPr>
              <a:t>cmp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12" name="Line 45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4191000" y="44196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Line 49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2286000" y="4038600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Oval 24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590800" y="4038601"/>
            <a:ext cx="1219200" cy="457199"/>
          </a:xfrm>
          <a:prstGeom prst="ellipse">
            <a:avLst/>
          </a:prstGeom>
          <a:solidFill>
            <a:schemeClr val="bg2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038600" y="36576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=?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0" name="Line 44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4419600" y="38862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3" name="Line 44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>
            <a:off x="4419600" y="42672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2438400" y="5105400"/>
            <a:ext cx="533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8382000" y="32766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6400800" y="32766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5715000" y="3733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3200400" y="5257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3" name="Line 45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1066800" y="5257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Freeform 150"/>
          <p:cNvSpPr/>
          <p:nvPr>
            <p:custDataLst>
              <p:tags r:id="rId58"/>
            </p:custDataLst>
          </p:nvPr>
        </p:nvSpPr>
        <p:spPr>
          <a:xfrm>
            <a:off x="6019800" y="19812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457200" y="4572000"/>
            <a:ext cx="1143000" cy="685800"/>
          </a:xfrm>
          <a:prstGeom prst="ellips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new 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/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4" name="Line 49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 flipV="1">
            <a:off x="2209800" y="5715000"/>
            <a:ext cx="2590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8305800" y="25146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 flipV="1">
            <a:off x="1524000" y="25146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V="1">
            <a:off x="1524000" y="40386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5638800" y="29718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6781800" y="3505200"/>
            <a:ext cx="11430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2" name="Line 48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2362200" y="32004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74" name="Line 45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V="1">
            <a:off x="2286000" y="35814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Rectangle 19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2209800" y="28194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2590799" y="20574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8" name="Text Box 29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1295400" y="2289076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2" name="Line 25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V="1">
            <a:off x="2743200" y="34290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7" name="Line 25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V="1">
            <a:off x="3124199" y="34290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19" name="Line 25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V="1">
            <a:off x="3352799" y="34290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21" name="Line 25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3581399" y="34290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cxnSp>
        <p:nvCxnSpPr>
          <p:cNvPr id="95" name="Straight Connector 94"/>
          <p:cNvCxnSpPr/>
          <p:nvPr>
            <p:custDataLst>
              <p:tags r:id="rId75"/>
            </p:custDataLst>
          </p:nvPr>
        </p:nvCxnSpPr>
        <p:spPr>
          <a:xfrm>
            <a:off x="1447800" y="3429000"/>
            <a:ext cx="2286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Line 44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762000" y="3429000"/>
            <a:ext cx="1447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00" name="Straight Connector 99"/>
          <p:cNvCxnSpPr/>
          <p:nvPr>
            <p:custDataLst>
              <p:tags r:id="rId77"/>
            </p:custDataLst>
          </p:nvPr>
        </p:nvCxnSpPr>
        <p:spPr>
          <a:xfrm>
            <a:off x="4724400" y="5105400"/>
            <a:ext cx="2286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3657600" y="5105400"/>
            <a:ext cx="1600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13" name="Text Box 11"/>
          <p:cNvSpPr txBox="1"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2971800" y="49530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114" name="Straight Connector 113"/>
          <p:cNvCxnSpPr/>
          <p:nvPr>
            <p:custDataLst>
              <p:tags r:id="rId80"/>
            </p:custDataLst>
          </p:nvPr>
        </p:nvCxnSpPr>
        <p:spPr>
          <a:xfrm rot="5400000">
            <a:off x="4724400" y="3124200"/>
            <a:ext cx="1524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>
            <p:custDataLst>
              <p:tags r:id="rId81"/>
            </p:custDataLst>
          </p:nvPr>
        </p:nvCxnSpPr>
        <p:spPr>
          <a:xfrm rot="5400000">
            <a:off x="4724400" y="3733800"/>
            <a:ext cx="1524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Line 49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 flipV="1">
            <a:off x="4800600" y="2286000"/>
            <a:ext cx="0" cy="1981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27" name="Straight Connector 126"/>
          <p:cNvCxnSpPr/>
          <p:nvPr>
            <p:custDataLst>
              <p:tags r:id="rId83"/>
            </p:custDataLst>
          </p:nvPr>
        </p:nvCxnSpPr>
        <p:spPr>
          <a:xfrm rot="5400000">
            <a:off x="5181600" y="4038600"/>
            <a:ext cx="1524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Line 49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5257800" y="358140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35"/>
          <p:cNvGrpSpPr/>
          <p:nvPr>
            <p:custDataLst>
              <p:tags r:id="rId85"/>
            </p:custDataLst>
          </p:nvPr>
        </p:nvGrpSpPr>
        <p:grpSpPr>
          <a:xfrm>
            <a:off x="914400" y="327660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37" name="Freeform 136"/>
            <p:cNvSpPr/>
            <p:nvPr>
              <p:custDataLst>
                <p:tags r:id="rId90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 Box 11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grpSp>
        <p:nvGrpSpPr>
          <p:cNvPr id="3" name="Group 138"/>
          <p:cNvGrpSpPr/>
          <p:nvPr>
            <p:custDataLst>
              <p:tags r:id="rId86"/>
            </p:custDataLst>
          </p:nvPr>
        </p:nvGrpSpPr>
        <p:grpSpPr>
          <a:xfrm>
            <a:off x="1676400" y="327660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40" name="Freeform 139"/>
            <p:cNvSpPr/>
            <p:nvPr>
              <p:custDataLst>
                <p:tags r:id="rId88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 Box 11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92" name="Line 45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 flipV="1">
            <a:off x="6553200" y="320040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375337" y="695980"/>
            <a:ext cx="4577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Review: Single cycle processor</a:t>
            </a:r>
          </a:p>
        </p:txBody>
      </p:sp>
    </p:spTree>
    <p:extLst>
      <p:ext uri="{BB962C8B-B14F-4D97-AF65-F5344CB8AC3E}">
        <p14:creationId xmlns:p14="http://schemas.microsoft.com/office/powerpoint/2010/main" val="169656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6"/>
          <p:cNvGrpSpPr/>
          <p:nvPr>
            <p:custDataLst>
              <p:tags r:id="rId1"/>
            </p:custDataLst>
          </p:nvPr>
        </p:nvGrpSpPr>
        <p:grpSpPr>
          <a:xfrm>
            <a:off x="1828800" y="746880"/>
            <a:ext cx="7086600" cy="5334000"/>
            <a:chOff x="1828800" y="457200"/>
            <a:chExt cx="7086600" cy="5334000"/>
          </a:xfrm>
        </p:grpSpPr>
        <p:sp>
          <p:nvSpPr>
            <p:cNvPr id="133" name="Right Triangle 132"/>
            <p:cNvSpPr/>
            <p:nvPr>
              <p:custDataLst>
                <p:tags r:id="rId108"/>
              </p:custDataLst>
            </p:nvPr>
          </p:nvSpPr>
          <p:spPr>
            <a:xfrm rot="10800000">
              <a:off x="7696200" y="914400"/>
              <a:ext cx="609600" cy="685800"/>
            </a:xfrm>
            <a:prstGeom prst="rtTriangle">
              <a:avLst/>
            </a:prstGeom>
            <a:solidFill>
              <a:schemeClr val="accent3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>
              <p:custDataLst>
                <p:tags r:id="rId109"/>
              </p:custDataLst>
            </p:nvPr>
          </p:nvSpPr>
          <p:spPr>
            <a:xfrm>
              <a:off x="8001000" y="457200"/>
              <a:ext cx="914400" cy="5334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>
              <p:custDataLst>
                <p:tags r:id="rId110"/>
              </p:custDataLst>
            </p:nvPr>
          </p:nvSpPr>
          <p:spPr>
            <a:xfrm>
              <a:off x="1828800" y="457200"/>
              <a:ext cx="1143000" cy="3048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ounded Rectangle 123"/>
            <p:cNvSpPr/>
            <p:nvPr>
              <p:custDataLst>
                <p:tags r:id="rId111"/>
              </p:custDataLst>
            </p:nvPr>
          </p:nvSpPr>
          <p:spPr>
            <a:xfrm>
              <a:off x="2057400" y="457200"/>
              <a:ext cx="6400800" cy="6096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ight Triangle 127"/>
            <p:cNvSpPr/>
            <p:nvPr>
              <p:custDataLst>
                <p:tags r:id="rId112"/>
              </p:custDataLst>
            </p:nvPr>
          </p:nvSpPr>
          <p:spPr>
            <a:xfrm rot="5400000">
              <a:off x="2705100" y="876300"/>
              <a:ext cx="609600" cy="685800"/>
            </a:xfrm>
            <a:prstGeom prst="rtTriangle">
              <a:avLst/>
            </a:prstGeom>
            <a:solidFill>
              <a:schemeClr val="accent3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/>
            <p:cNvSpPr txBox="1"/>
            <p:nvPr>
              <p:custDataLst>
                <p:tags r:id="rId113"/>
              </p:custDataLst>
            </p:nvPr>
          </p:nvSpPr>
          <p:spPr>
            <a:xfrm>
              <a:off x="8077200" y="5083314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Write-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Back</a:t>
              </a:r>
            </a:p>
          </p:txBody>
        </p:sp>
      </p:grpSp>
      <p:grpSp>
        <p:nvGrpSpPr>
          <p:cNvPr id="3" name="Group 154"/>
          <p:cNvGrpSpPr/>
          <p:nvPr>
            <p:custDataLst>
              <p:tags r:id="rId2"/>
            </p:custDataLst>
          </p:nvPr>
        </p:nvGrpSpPr>
        <p:grpSpPr>
          <a:xfrm>
            <a:off x="6629400" y="1432680"/>
            <a:ext cx="1447800" cy="4648200"/>
            <a:chOff x="6629400" y="1143000"/>
            <a:chExt cx="1447800" cy="4648200"/>
          </a:xfrm>
        </p:grpSpPr>
        <p:sp>
          <p:nvSpPr>
            <p:cNvPr id="108" name="Rounded Rectangle 107"/>
            <p:cNvSpPr/>
            <p:nvPr>
              <p:custDataLst>
                <p:tags r:id="rId106"/>
              </p:custDataLst>
            </p:nvPr>
          </p:nvSpPr>
          <p:spPr>
            <a:xfrm>
              <a:off x="6705600" y="1143000"/>
              <a:ext cx="1295400" cy="4648200"/>
            </a:xfrm>
            <a:prstGeom prst="roundRect">
              <a:avLst>
                <a:gd name="adj" fmla="val 14000"/>
              </a:avLst>
            </a:prstGeom>
            <a:solidFill>
              <a:schemeClr val="accent4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/>
            <p:cNvSpPr txBox="1"/>
            <p:nvPr>
              <p:custDataLst>
                <p:tags r:id="rId107"/>
              </p:custDataLst>
            </p:nvPr>
          </p:nvSpPr>
          <p:spPr>
            <a:xfrm>
              <a:off x="6629400" y="533400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Memory</a:t>
              </a:r>
            </a:p>
          </p:txBody>
        </p:sp>
      </p:grpSp>
      <p:grpSp>
        <p:nvGrpSpPr>
          <p:cNvPr id="4" name="Group 148"/>
          <p:cNvGrpSpPr/>
          <p:nvPr>
            <p:custDataLst>
              <p:tags r:id="rId3"/>
            </p:custDataLst>
          </p:nvPr>
        </p:nvGrpSpPr>
        <p:grpSpPr>
          <a:xfrm>
            <a:off x="152400" y="1432680"/>
            <a:ext cx="1676400" cy="4670286"/>
            <a:chOff x="152400" y="1143000"/>
            <a:chExt cx="1676400" cy="4670286"/>
          </a:xfrm>
        </p:grpSpPr>
        <p:sp>
          <p:nvSpPr>
            <p:cNvPr id="93" name="Rounded Rectangle 92"/>
            <p:cNvSpPr/>
            <p:nvPr>
              <p:custDataLst>
                <p:tags r:id="rId104"/>
              </p:custDataLst>
            </p:nvPr>
          </p:nvSpPr>
          <p:spPr>
            <a:xfrm>
              <a:off x="152400" y="1143000"/>
              <a:ext cx="1676400" cy="4648200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TextBox 136"/>
            <p:cNvSpPr txBox="1"/>
            <p:nvPr>
              <p:custDataLst>
                <p:tags r:id="rId105"/>
              </p:custDataLst>
            </p:nvPr>
          </p:nvSpPr>
          <p:spPr>
            <a:xfrm>
              <a:off x="228600" y="5105400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Fetch</a:t>
              </a:r>
            </a:p>
          </p:txBody>
        </p:sp>
      </p:grpSp>
      <p:grpSp>
        <p:nvGrpSpPr>
          <p:cNvPr id="5" name="Group 153"/>
          <p:cNvGrpSpPr/>
          <p:nvPr>
            <p:custDataLst>
              <p:tags r:id="rId4"/>
            </p:custDataLst>
          </p:nvPr>
        </p:nvGrpSpPr>
        <p:grpSpPr>
          <a:xfrm>
            <a:off x="3886200" y="1432680"/>
            <a:ext cx="2819400" cy="4648200"/>
            <a:chOff x="3886200" y="1143000"/>
            <a:chExt cx="2819400" cy="4648200"/>
          </a:xfrm>
        </p:grpSpPr>
        <p:sp>
          <p:nvSpPr>
            <p:cNvPr id="106" name="Rounded Rectangle 105"/>
            <p:cNvSpPr/>
            <p:nvPr>
              <p:custDataLst>
                <p:tags r:id="rId102"/>
              </p:custDataLst>
            </p:nvPr>
          </p:nvSpPr>
          <p:spPr>
            <a:xfrm>
              <a:off x="3886200" y="1143000"/>
              <a:ext cx="2819400" cy="4648200"/>
            </a:xfrm>
            <a:prstGeom prst="roundRect">
              <a:avLst>
                <a:gd name="adj" fmla="val 11944"/>
              </a:avLst>
            </a:prstGeom>
            <a:solidFill>
              <a:schemeClr val="accent3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/>
            <p:cNvSpPr txBox="1"/>
            <p:nvPr>
              <p:custDataLst>
                <p:tags r:id="rId103"/>
              </p:custDataLst>
            </p:nvPr>
          </p:nvSpPr>
          <p:spPr>
            <a:xfrm>
              <a:off x="4648200" y="539109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Execute</a:t>
              </a:r>
            </a:p>
          </p:txBody>
        </p:sp>
      </p:grpSp>
      <p:grpSp>
        <p:nvGrpSpPr>
          <p:cNvPr id="6" name="Group 152"/>
          <p:cNvGrpSpPr/>
          <p:nvPr>
            <p:custDataLst>
              <p:tags r:id="rId5"/>
            </p:custDataLst>
          </p:nvPr>
        </p:nvGrpSpPr>
        <p:grpSpPr>
          <a:xfrm>
            <a:off x="1828800" y="1432680"/>
            <a:ext cx="2057400" cy="4648201"/>
            <a:chOff x="1828800" y="1143000"/>
            <a:chExt cx="2057400" cy="4648201"/>
          </a:xfrm>
        </p:grpSpPr>
        <p:sp>
          <p:nvSpPr>
            <p:cNvPr id="111" name="Rounded Rectangle 110"/>
            <p:cNvSpPr/>
            <p:nvPr>
              <p:custDataLst>
                <p:tags r:id="rId98"/>
              </p:custDataLst>
            </p:nvPr>
          </p:nvSpPr>
          <p:spPr>
            <a:xfrm>
              <a:off x="2971800" y="1143000"/>
              <a:ext cx="914400" cy="4648200"/>
            </a:xfrm>
            <a:prstGeom prst="roundRect">
              <a:avLst>
                <a:gd name="adj" fmla="val 30962"/>
              </a:avLst>
            </a:prstGeom>
            <a:solidFill>
              <a:srgbClr val="0066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>
              <p:custDataLst>
                <p:tags r:id="rId99"/>
              </p:custDataLst>
            </p:nvPr>
          </p:nvSpPr>
          <p:spPr>
            <a:xfrm>
              <a:off x="1828800" y="3505200"/>
              <a:ext cx="2057400" cy="2286000"/>
            </a:xfrm>
            <a:prstGeom prst="roundRect">
              <a:avLst>
                <a:gd name="adj" fmla="val 15859"/>
              </a:avLst>
            </a:prstGeom>
            <a:solidFill>
              <a:srgbClr val="0066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ight Triangle 114"/>
            <p:cNvSpPr/>
            <p:nvPr>
              <p:custDataLst>
                <p:tags r:id="rId100"/>
              </p:custDataLst>
            </p:nvPr>
          </p:nvSpPr>
          <p:spPr>
            <a:xfrm rot="16200000">
              <a:off x="2582343" y="3132658"/>
              <a:ext cx="550314" cy="533400"/>
            </a:xfrm>
            <a:prstGeom prst="rtTriangle">
              <a:avLst/>
            </a:prstGeom>
            <a:solidFill>
              <a:srgbClr val="0066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>
              <p:custDataLst>
                <p:tags r:id="rId101"/>
              </p:custDataLst>
            </p:nvPr>
          </p:nvSpPr>
          <p:spPr>
            <a:xfrm>
              <a:off x="2133600" y="5083315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Decode</a:t>
              </a:r>
            </a:p>
          </p:txBody>
        </p:sp>
      </p:grpSp>
      <p:sp>
        <p:nvSpPr>
          <p:cNvPr id="136" name="Arc 135"/>
          <p:cNvSpPr/>
          <p:nvPr>
            <p:custDataLst>
              <p:tags r:id="rId6"/>
            </p:custDataLst>
          </p:nvPr>
        </p:nvSpPr>
        <p:spPr>
          <a:xfrm rot="10800000" flipV="1">
            <a:off x="2971800" y="143268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ounded Rectangle 126"/>
          <p:cNvSpPr/>
          <p:nvPr>
            <p:custDataLst>
              <p:tags r:id="rId7"/>
            </p:custDataLst>
          </p:nvPr>
        </p:nvSpPr>
        <p:spPr>
          <a:xfrm>
            <a:off x="6705600" y="1432680"/>
            <a:ext cx="1295400" cy="4648200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>
            <a:endCxn id="104" idx="2"/>
          </p:cNvCxnSpPr>
          <p:nvPr>
            <p:custDataLst>
              <p:tags r:id="rId8"/>
            </p:custDataLst>
          </p:nvPr>
        </p:nvCxnSpPr>
        <p:spPr>
          <a:xfrm>
            <a:off x="8305800" y="6080880"/>
            <a:ext cx="3048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Arc 103"/>
          <p:cNvSpPr/>
          <p:nvPr>
            <p:custDataLst>
              <p:tags r:id="rId9"/>
            </p:custDataLst>
          </p:nvPr>
        </p:nvSpPr>
        <p:spPr>
          <a:xfrm rot="5400000">
            <a:off x="8305800" y="547128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c 104"/>
          <p:cNvSpPr/>
          <p:nvPr>
            <p:custDataLst>
              <p:tags r:id="rId10"/>
            </p:custDataLst>
          </p:nvPr>
        </p:nvSpPr>
        <p:spPr>
          <a:xfrm rot="10800000">
            <a:off x="8001000" y="547128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/>
          <p:cNvCxnSpPr>
            <a:stCxn id="143" idx="2"/>
          </p:cNvCxnSpPr>
          <p:nvPr>
            <p:custDataLst>
              <p:tags r:id="rId11"/>
            </p:custDataLst>
          </p:nvPr>
        </p:nvCxnSpPr>
        <p:spPr>
          <a:xfrm rot="5400000">
            <a:off x="2057400" y="2575680"/>
            <a:ext cx="18288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Arc 147"/>
          <p:cNvSpPr/>
          <p:nvPr>
            <p:custDataLst>
              <p:tags r:id="rId12"/>
            </p:custDataLst>
          </p:nvPr>
        </p:nvSpPr>
        <p:spPr>
          <a:xfrm rot="16200000" flipV="1">
            <a:off x="7391400" y="135648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150"/>
          <p:cNvSpPr/>
          <p:nvPr>
            <p:custDataLst>
              <p:tags r:id="rId13"/>
            </p:custDataLst>
          </p:nvPr>
        </p:nvSpPr>
        <p:spPr>
          <a:xfrm>
            <a:off x="6019800" y="196608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305800" y="249948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638800" y="295668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781800" y="3490080"/>
            <a:ext cx="1143000" cy="1066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590799" y="2042280"/>
            <a:ext cx="1143001" cy="136366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90800" y="4023481"/>
            <a:ext cx="1219200" cy="457199"/>
          </a:xfrm>
          <a:prstGeom prst="ellipse">
            <a:avLst/>
          </a:prstGeom>
          <a:solidFill>
            <a:schemeClr val="bg2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19" name="Rounded Rectangle 118"/>
          <p:cNvSpPr/>
          <p:nvPr>
            <p:custDataLst>
              <p:tags r:id="rId19"/>
            </p:custDataLst>
          </p:nvPr>
        </p:nvSpPr>
        <p:spPr>
          <a:xfrm>
            <a:off x="152400" y="1432680"/>
            <a:ext cx="1676400" cy="4648200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20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 Processor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2743200" y="341388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2286000" y="4252081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8686800" y="120408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1981200" y="295668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172200" y="249948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1981200" y="120408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5791200" y="326148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5257800" y="356628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286000" y="4937881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2" name="Text Box 2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343960" y="4785481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858000" y="417588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5029200" y="310908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705600" y="379488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391400" y="379488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7239000" y="455688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781800" y="341388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7239000" y="265188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8458200" y="288048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8077200" y="310908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8077200" y="310908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8382000" y="326148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6400800" y="326148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5715000" y="371868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200400" y="524268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8" name="Text Box 29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295400" y="2273956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9" name="Line 25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124199" y="341388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0" name="Line 25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352799" y="341388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1" name="Line 25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V="1">
            <a:off x="3581399" y="341388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2" name="Line 34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V="1">
            <a:off x="2286000" y="4252081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Rounded Rectangle 124"/>
          <p:cNvSpPr/>
          <p:nvPr>
            <p:custDataLst>
              <p:tags r:id="rId50"/>
            </p:custDataLst>
          </p:nvPr>
        </p:nvSpPr>
        <p:spPr>
          <a:xfrm>
            <a:off x="3886200" y="1432680"/>
            <a:ext cx="2819400" cy="4648200"/>
          </a:xfrm>
          <a:prstGeom prst="roundRect">
            <a:avLst>
              <a:gd name="adj" fmla="val 11944"/>
            </a:avLst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Connector 139"/>
          <p:cNvCxnSpPr/>
          <p:nvPr>
            <p:custDataLst>
              <p:tags r:id="rId51"/>
            </p:custDataLst>
          </p:nvPr>
        </p:nvCxnSpPr>
        <p:spPr>
          <a:xfrm>
            <a:off x="2133600" y="6080881"/>
            <a:ext cx="14478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>
            <p:custDataLst>
              <p:tags r:id="rId52"/>
            </p:custDataLst>
          </p:nvPr>
        </p:nvCxnSpPr>
        <p:spPr>
          <a:xfrm rot="10800000">
            <a:off x="2133600" y="3794881"/>
            <a:ext cx="533402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>
            <p:custDataLst>
              <p:tags r:id="rId53"/>
            </p:custDataLst>
          </p:nvPr>
        </p:nvCxnSpPr>
        <p:spPr>
          <a:xfrm rot="5400000">
            <a:off x="6553200" y="3413880"/>
            <a:ext cx="4724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stCxn id="120" idx="0"/>
          </p:cNvCxnSpPr>
          <p:nvPr>
            <p:custDataLst>
              <p:tags r:id="rId54"/>
            </p:custDataLst>
          </p:nvPr>
        </p:nvCxnSpPr>
        <p:spPr>
          <a:xfrm rot="5400000">
            <a:off x="876300" y="2004180"/>
            <a:ext cx="19050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rc 93"/>
          <p:cNvSpPr/>
          <p:nvPr>
            <p:custDataLst>
              <p:tags r:id="rId55"/>
            </p:custDataLst>
          </p:nvPr>
        </p:nvSpPr>
        <p:spPr>
          <a:xfrm rot="5400000">
            <a:off x="3276600" y="547128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c 96"/>
          <p:cNvSpPr/>
          <p:nvPr>
            <p:custDataLst>
              <p:tags r:id="rId56"/>
            </p:custDataLst>
          </p:nvPr>
        </p:nvSpPr>
        <p:spPr>
          <a:xfrm rot="10800000">
            <a:off x="1828800" y="547128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>
            <p:custDataLst>
              <p:tags r:id="rId57"/>
            </p:custDataLst>
          </p:nvPr>
        </p:nvCxnSpPr>
        <p:spPr>
          <a:xfrm rot="10800000">
            <a:off x="2133600" y="746880"/>
            <a:ext cx="64770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Arc 113"/>
          <p:cNvSpPr/>
          <p:nvPr>
            <p:custDataLst>
              <p:tags r:id="rId58"/>
            </p:custDataLst>
          </p:nvPr>
        </p:nvSpPr>
        <p:spPr>
          <a:xfrm>
            <a:off x="8305800" y="74688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Arc 117"/>
          <p:cNvSpPr/>
          <p:nvPr>
            <p:custDataLst>
              <p:tags r:id="rId59"/>
            </p:custDataLst>
          </p:nvPr>
        </p:nvSpPr>
        <p:spPr>
          <a:xfrm rot="5400000">
            <a:off x="2362200" y="318528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c 119"/>
          <p:cNvSpPr/>
          <p:nvPr>
            <p:custDataLst>
              <p:tags r:id="rId60"/>
            </p:custDataLst>
          </p:nvPr>
        </p:nvSpPr>
        <p:spPr>
          <a:xfrm rot="16200000">
            <a:off x="1828800" y="74688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Arc 120"/>
          <p:cNvSpPr/>
          <p:nvPr>
            <p:custDataLst>
              <p:tags r:id="rId61"/>
            </p:custDataLst>
          </p:nvPr>
        </p:nvSpPr>
        <p:spPr>
          <a:xfrm rot="10800000">
            <a:off x="1828800" y="318528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Arc 122"/>
          <p:cNvSpPr/>
          <p:nvPr>
            <p:custDataLst>
              <p:tags r:id="rId62"/>
            </p:custDataLst>
          </p:nvPr>
        </p:nvSpPr>
        <p:spPr>
          <a:xfrm rot="10800000" flipV="1">
            <a:off x="1828800" y="379488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Arc 134"/>
          <p:cNvSpPr/>
          <p:nvPr>
            <p:custDataLst>
              <p:tags r:id="rId63"/>
            </p:custDataLst>
          </p:nvPr>
        </p:nvSpPr>
        <p:spPr>
          <a:xfrm rot="16200000" flipV="1">
            <a:off x="3276600" y="143268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/>
          <p:cNvCxnSpPr>
            <a:stCxn id="135" idx="2"/>
            <a:endCxn id="136" idx="0"/>
          </p:cNvCxnSpPr>
          <p:nvPr>
            <p:custDataLst>
              <p:tags r:id="rId64"/>
            </p:custDataLst>
          </p:nvPr>
        </p:nvCxnSpPr>
        <p:spPr>
          <a:xfrm rot="10800000">
            <a:off x="3276600" y="1432680"/>
            <a:ext cx="3048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Arc 142"/>
          <p:cNvSpPr/>
          <p:nvPr>
            <p:custDataLst>
              <p:tags r:id="rId65"/>
            </p:custDataLst>
          </p:nvPr>
        </p:nvSpPr>
        <p:spPr>
          <a:xfrm rot="10800000" flipV="1">
            <a:off x="2971800" y="135648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>
            <p:custDataLst>
              <p:tags r:id="rId66"/>
            </p:custDataLst>
          </p:nvPr>
        </p:nvCxnSpPr>
        <p:spPr>
          <a:xfrm rot="10800000">
            <a:off x="3276600" y="1356479"/>
            <a:ext cx="44196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48" idx="0"/>
          </p:cNvCxnSpPr>
          <p:nvPr>
            <p:custDataLst>
              <p:tags r:id="rId67"/>
            </p:custDataLst>
          </p:nvPr>
        </p:nvCxnSpPr>
        <p:spPr>
          <a:xfrm rot="5400000">
            <a:off x="7962900" y="1699380"/>
            <a:ext cx="762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ine 8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761998" y="303288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381000" y="379488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 flipH="1">
            <a:off x="1295400" y="341388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761998" y="409967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H="1" flipV="1">
            <a:off x="1295400" y="2499480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304800" y="1966080"/>
            <a:ext cx="990600" cy="1066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H="1" flipV="1">
            <a:off x="1524000" y="249948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18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762000" y="3413880"/>
            <a:ext cx="533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 flipV="1">
            <a:off x="1524000" y="402348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3733800" y="227088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3733800" y="310908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H="1">
            <a:off x="6629400" y="265188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V="1">
            <a:off x="1981200" y="120408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5029200" y="402348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 flipV="1">
            <a:off x="7924800" y="402348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>
            <a:off x="2438400" y="5090280"/>
            <a:ext cx="533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0" name="Oval 17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5334000" y="4556880"/>
            <a:ext cx="1295400" cy="8382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80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compute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jump/branch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targets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9" name="Oval 17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457200" y="4556880"/>
            <a:ext cx="1143000" cy="6858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new 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/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7" name="Group 159"/>
          <p:cNvGrpSpPr/>
          <p:nvPr>
            <p:custDataLst>
              <p:tags r:id="rId86"/>
            </p:custDataLst>
          </p:nvPr>
        </p:nvGrpSpPr>
        <p:grpSpPr>
          <a:xfrm>
            <a:off x="914400" y="326148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61" name="Freeform 160"/>
            <p:cNvSpPr/>
            <p:nvPr>
              <p:custDataLst>
                <p:tags r:id="rId96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Text Box 11"/>
            <p:cNvSpPr txBox="1"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64" name="Line 45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 flipV="1">
            <a:off x="1066800" y="524268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2" name="Straight Connector 171"/>
          <p:cNvCxnSpPr/>
          <p:nvPr>
            <p:custDataLst>
              <p:tags r:id="rId88"/>
            </p:custDataLst>
          </p:nvPr>
        </p:nvCxnSpPr>
        <p:spPr>
          <a:xfrm rot="5400000">
            <a:off x="5181600" y="4023480"/>
            <a:ext cx="1524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>
            <p:custDataLst>
              <p:tags r:id="rId89"/>
            </p:custDataLst>
          </p:nvPr>
        </p:nvCxnSpPr>
        <p:spPr>
          <a:xfrm rot="5400000">
            <a:off x="5181600" y="4023480"/>
            <a:ext cx="152400" cy="0"/>
          </a:xfrm>
          <a:prstGeom prst="line">
            <a:avLst/>
          </a:prstGeom>
          <a:ln w="889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Line 49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>
            <a:off x="5257800" y="356628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3" name="Line 49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2286000" y="4023481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Line 49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 flipV="1">
            <a:off x="3657600" y="5090280"/>
            <a:ext cx="1600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2971800" y="4937880"/>
            <a:ext cx="685800" cy="304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46" name="Line 45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 flipV="1">
            <a:off x="6553200" y="318528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pic>
        <p:nvPicPr>
          <p:cNvPr id="147" name="CP3 Ink 4fe7d368-37e1-450e-9ca0-c2514997c6e0"/>
          <p:cNvPicPr>
            <a:picLocks noChangeAspect="1" noChangeArrowheads="1"/>
          </p:cNvPicPr>
          <p:nvPr>
            <p:custDataLst>
              <p:tags r:id="rId95"/>
            </p:custDataLst>
          </p:nvPr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5" y="1494239"/>
            <a:ext cx="8729251" cy="521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92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Basic </a:t>
            </a:r>
            <a:r>
              <a:rPr lang="en-US" dirty="0" smtClean="0"/>
              <a:t>Pipeline</a:t>
            </a:r>
            <a:endParaRPr lang="en-US" dirty="0"/>
          </a:p>
        </p:txBody>
      </p:sp>
      <p:sp>
        <p:nvSpPr>
          <p:cNvPr id="23562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dirty="0" smtClean="0"/>
              <a:t>Five stage “RISC” load-store architecture</a:t>
            </a:r>
          </a:p>
          <a:p>
            <a:pPr marL="323850" lvl="1" indent="-32385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/>
              <a:t>Instruction fetch (IF)</a:t>
            </a:r>
            <a:endParaRPr lang="en-US" sz="2400" dirty="0" smtClean="0"/>
          </a:p>
          <a:p>
            <a:pPr marL="687388" lvl="2" indent="-323850">
              <a:lnSpc>
                <a:spcPct val="80000"/>
              </a:lnSpc>
            </a:pPr>
            <a:r>
              <a:rPr lang="en-US" dirty="0" smtClean="0"/>
              <a:t>get instruction from memory, increment PC</a:t>
            </a:r>
          </a:p>
          <a:p>
            <a:pPr marL="323850" lvl="1" indent="-32385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/>
              <a:t>Instruction Decode (ID)</a:t>
            </a:r>
          </a:p>
          <a:p>
            <a:pPr marL="687388" lvl="2" indent="-323850">
              <a:lnSpc>
                <a:spcPct val="80000"/>
              </a:lnSpc>
            </a:pPr>
            <a:r>
              <a:rPr lang="en-US" dirty="0" smtClean="0"/>
              <a:t>translate </a:t>
            </a:r>
            <a:r>
              <a:rPr lang="en-US" dirty="0" err="1" smtClean="0"/>
              <a:t>opcode</a:t>
            </a:r>
            <a:r>
              <a:rPr lang="en-US" dirty="0" smtClean="0"/>
              <a:t> into control signals and read registers</a:t>
            </a:r>
          </a:p>
          <a:p>
            <a:pPr marL="323850" lvl="1" indent="-32385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/>
              <a:t>Execute (EX)</a:t>
            </a:r>
          </a:p>
          <a:p>
            <a:pPr marL="687388" lvl="2" indent="-323850">
              <a:lnSpc>
                <a:spcPct val="80000"/>
              </a:lnSpc>
            </a:pPr>
            <a:r>
              <a:rPr lang="en-US" dirty="0" smtClean="0"/>
              <a:t>perform ALU operation,  compute jump/branch targets</a:t>
            </a:r>
          </a:p>
          <a:p>
            <a:pPr marL="323850" lvl="1" indent="-32385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/>
              <a:t>Memory (MEM)</a:t>
            </a:r>
            <a:endParaRPr lang="en-US" sz="2400" dirty="0" smtClean="0"/>
          </a:p>
          <a:p>
            <a:pPr marL="687388" lvl="2" indent="-323850">
              <a:lnSpc>
                <a:spcPct val="80000"/>
              </a:lnSpc>
            </a:pPr>
            <a:r>
              <a:rPr lang="en-US" dirty="0" smtClean="0"/>
              <a:t>access memory if needed</a:t>
            </a:r>
          </a:p>
          <a:p>
            <a:pPr marL="323850" lvl="1" indent="-323850">
              <a:lnSpc>
                <a:spcPct val="80000"/>
              </a:lnSpc>
              <a:buFont typeface="+mj-lt"/>
              <a:buAutoNum type="arabicPeriod"/>
            </a:pPr>
            <a:r>
              <a:rPr lang="en-US" dirty="0" err="1" smtClean="0"/>
              <a:t>Writeback</a:t>
            </a:r>
            <a:r>
              <a:rPr lang="en-US" dirty="0" smtClean="0"/>
              <a:t> (WB)</a:t>
            </a:r>
            <a:endParaRPr lang="en-US" sz="2400" dirty="0" smtClean="0"/>
          </a:p>
          <a:p>
            <a:pPr marL="687388" lvl="2" indent="-323850">
              <a:lnSpc>
                <a:spcPct val="80000"/>
              </a:lnSpc>
            </a:pPr>
            <a:r>
              <a:rPr lang="en-US" dirty="0" smtClean="0"/>
              <a:t>update register file</a:t>
            </a:r>
          </a:p>
          <a:p>
            <a:pPr marL="990600" lvl="1" indent="-533400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endParaRPr lang="en-US" sz="2400" dirty="0" smtClean="0"/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4252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53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Time Graphs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41027992"/>
              </p:ext>
            </p:extLst>
          </p:nvPr>
        </p:nvGraphicFramePr>
        <p:xfrm>
          <a:off x="381000" y="381000"/>
          <a:ext cx="8458202" cy="426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9800"/>
                <a:gridCol w="835378"/>
                <a:gridCol w="835378"/>
                <a:gridCol w="835378"/>
                <a:gridCol w="835378"/>
                <a:gridCol w="835378"/>
                <a:gridCol w="835378"/>
                <a:gridCol w="835378"/>
                <a:gridCol w="835378"/>
                <a:gridCol w="835378"/>
              </a:tblGrid>
              <a:tr h="711200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3" name="Straight Arrow Connector 22"/>
          <p:cNvCxnSpPr/>
          <p:nvPr>
            <p:custDataLst>
              <p:tags r:id="rId3"/>
            </p:custDataLst>
          </p:nvPr>
        </p:nvCxnSpPr>
        <p:spPr>
          <a:xfrm>
            <a:off x="8608219" y="1092994"/>
            <a:ext cx="304800" cy="1588"/>
          </a:xfrm>
          <a:prstGeom prst="straightConnector1">
            <a:avLst/>
          </a:prstGeom>
          <a:ln w="28575" cap="rnd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>
            <p:custDataLst>
              <p:tags r:id="rId4"/>
            </p:custDataLst>
          </p:nvPr>
        </p:nvCxnSpPr>
        <p:spPr>
          <a:xfrm rot="5400000">
            <a:off x="1169988" y="4795044"/>
            <a:ext cx="304800" cy="1588"/>
          </a:xfrm>
          <a:prstGeom prst="straightConnector1">
            <a:avLst/>
          </a:prstGeom>
          <a:ln w="28575" cap="rnd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1447800" y="76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Clock cycle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1066800" y="4953000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Latency: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Throughput: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Concurrency:</a:t>
            </a:r>
          </a:p>
        </p:txBody>
      </p:sp>
      <p:sp>
        <p:nvSpPr>
          <p:cNvPr id="10" name="Rectangle 9"/>
          <p:cNvSpPr/>
          <p:nvPr>
            <p:custDataLst>
              <p:tags r:id="rId7"/>
            </p:custDataLst>
          </p:nvPr>
        </p:nvSpPr>
        <p:spPr>
          <a:xfrm>
            <a:off x="13716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11" name="Rectangle 10"/>
          <p:cNvSpPr/>
          <p:nvPr>
            <p:custDataLst>
              <p:tags r:id="rId8"/>
            </p:custDataLst>
          </p:nvPr>
        </p:nvSpPr>
        <p:spPr>
          <a:xfrm>
            <a:off x="22098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12" name="Rectangle 11"/>
          <p:cNvSpPr/>
          <p:nvPr>
            <p:custDataLst>
              <p:tags r:id="rId9"/>
            </p:custDataLst>
          </p:nvPr>
        </p:nvSpPr>
        <p:spPr>
          <a:xfrm>
            <a:off x="30480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13" name="Rectangle 12"/>
          <p:cNvSpPr/>
          <p:nvPr>
            <p:custDataLst>
              <p:tags r:id="rId10"/>
            </p:custDataLst>
          </p:nvPr>
        </p:nvSpPr>
        <p:spPr>
          <a:xfrm>
            <a:off x="38862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14" name="Rectangle 13"/>
          <p:cNvSpPr/>
          <p:nvPr>
            <p:custDataLst>
              <p:tags r:id="rId11"/>
            </p:custDataLst>
          </p:nvPr>
        </p:nvSpPr>
        <p:spPr>
          <a:xfrm>
            <a:off x="47244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15" name="Rectangle 14"/>
          <p:cNvSpPr/>
          <p:nvPr>
            <p:custDataLst>
              <p:tags r:id="rId12"/>
            </p:custDataLst>
          </p:nvPr>
        </p:nvSpPr>
        <p:spPr>
          <a:xfrm>
            <a:off x="22098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16" name="Rectangle 15"/>
          <p:cNvSpPr/>
          <p:nvPr>
            <p:custDataLst>
              <p:tags r:id="rId13"/>
            </p:custDataLst>
          </p:nvPr>
        </p:nvSpPr>
        <p:spPr>
          <a:xfrm>
            <a:off x="30480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17" name="Rectangle 16"/>
          <p:cNvSpPr/>
          <p:nvPr>
            <p:custDataLst>
              <p:tags r:id="rId14"/>
            </p:custDataLst>
          </p:nvPr>
        </p:nvSpPr>
        <p:spPr>
          <a:xfrm>
            <a:off x="38862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18" name="Rectangle 17"/>
          <p:cNvSpPr/>
          <p:nvPr>
            <p:custDataLst>
              <p:tags r:id="rId15"/>
            </p:custDataLst>
          </p:nvPr>
        </p:nvSpPr>
        <p:spPr>
          <a:xfrm>
            <a:off x="47244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19" name="Rectangle 18"/>
          <p:cNvSpPr/>
          <p:nvPr>
            <p:custDataLst>
              <p:tags r:id="rId16"/>
            </p:custDataLst>
          </p:nvPr>
        </p:nvSpPr>
        <p:spPr>
          <a:xfrm>
            <a:off x="55626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20" name="Rectangle 19"/>
          <p:cNvSpPr/>
          <p:nvPr>
            <p:custDataLst>
              <p:tags r:id="rId17"/>
            </p:custDataLst>
          </p:nvPr>
        </p:nvSpPr>
        <p:spPr>
          <a:xfrm>
            <a:off x="30480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22" name="Rectangle 21"/>
          <p:cNvSpPr/>
          <p:nvPr>
            <p:custDataLst>
              <p:tags r:id="rId18"/>
            </p:custDataLst>
          </p:nvPr>
        </p:nvSpPr>
        <p:spPr>
          <a:xfrm>
            <a:off x="38862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24" name="Rectangle 23"/>
          <p:cNvSpPr/>
          <p:nvPr>
            <p:custDataLst>
              <p:tags r:id="rId19"/>
            </p:custDataLst>
          </p:nvPr>
        </p:nvSpPr>
        <p:spPr>
          <a:xfrm>
            <a:off x="47244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26" name="Rectangle 25"/>
          <p:cNvSpPr/>
          <p:nvPr>
            <p:custDataLst>
              <p:tags r:id="rId20"/>
            </p:custDataLst>
          </p:nvPr>
        </p:nvSpPr>
        <p:spPr>
          <a:xfrm>
            <a:off x="55626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27" name="Rectangle 26"/>
          <p:cNvSpPr/>
          <p:nvPr>
            <p:custDataLst>
              <p:tags r:id="rId21"/>
            </p:custDataLst>
          </p:nvPr>
        </p:nvSpPr>
        <p:spPr>
          <a:xfrm>
            <a:off x="64008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28" name="Rectangle 27"/>
          <p:cNvSpPr/>
          <p:nvPr>
            <p:custDataLst>
              <p:tags r:id="rId22"/>
            </p:custDataLst>
          </p:nvPr>
        </p:nvSpPr>
        <p:spPr>
          <a:xfrm>
            <a:off x="38862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29" name="Rectangle 28"/>
          <p:cNvSpPr/>
          <p:nvPr>
            <p:custDataLst>
              <p:tags r:id="rId23"/>
            </p:custDataLst>
          </p:nvPr>
        </p:nvSpPr>
        <p:spPr>
          <a:xfrm>
            <a:off x="47244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30" name="Rectangle 29"/>
          <p:cNvSpPr/>
          <p:nvPr>
            <p:custDataLst>
              <p:tags r:id="rId24"/>
            </p:custDataLst>
          </p:nvPr>
        </p:nvSpPr>
        <p:spPr>
          <a:xfrm>
            <a:off x="55626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31" name="Rectangle 30"/>
          <p:cNvSpPr/>
          <p:nvPr>
            <p:custDataLst>
              <p:tags r:id="rId25"/>
            </p:custDataLst>
          </p:nvPr>
        </p:nvSpPr>
        <p:spPr>
          <a:xfrm>
            <a:off x="64008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32" name="Rectangle 31"/>
          <p:cNvSpPr/>
          <p:nvPr>
            <p:custDataLst>
              <p:tags r:id="rId26"/>
            </p:custDataLst>
          </p:nvPr>
        </p:nvSpPr>
        <p:spPr>
          <a:xfrm>
            <a:off x="72390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33" name="Rectangle 32"/>
          <p:cNvSpPr/>
          <p:nvPr>
            <p:custDataLst>
              <p:tags r:id="rId27"/>
            </p:custDataLst>
          </p:nvPr>
        </p:nvSpPr>
        <p:spPr>
          <a:xfrm>
            <a:off x="47244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34" name="Rectangle 33"/>
          <p:cNvSpPr/>
          <p:nvPr>
            <p:custDataLst>
              <p:tags r:id="rId28"/>
            </p:custDataLst>
          </p:nvPr>
        </p:nvSpPr>
        <p:spPr>
          <a:xfrm>
            <a:off x="55626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35" name="Rectangle 34"/>
          <p:cNvSpPr/>
          <p:nvPr>
            <p:custDataLst>
              <p:tags r:id="rId29"/>
            </p:custDataLst>
          </p:nvPr>
        </p:nvSpPr>
        <p:spPr>
          <a:xfrm>
            <a:off x="64008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36" name="Rectangle 35"/>
          <p:cNvSpPr/>
          <p:nvPr>
            <p:custDataLst>
              <p:tags r:id="rId30"/>
            </p:custDataLst>
          </p:nvPr>
        </p:nvSpPr>
        <p:spPr>
          <a:xfrm>
            <a:off x="72390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37" name="Rectangle 36"/>
          <p:cNvSpPr/>
          <p:nvPr>
            <p:custDataLst>
              <p:tags r:id="rId31"/>
            </p:custDataLst>
          </p:nvPr>
        </p:nvSpPr>
        <p:spPr>
          <a:xfrm>
            <a:off x="80772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38" name="TextBox 37"/>
          <p:cNvSpPr txBox="1"/>
          <p:nvPr>
            <p:custDataLst>
              <p:tags r:id="rId32"/>
            </p:custDataLst>
          </p:nvPr>
        </p:nvSpPr>
        <p:spPr>
          <a:xfrm>
            <a:off x="1066800" y="4953000"/>
            <a:ext cx="510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Latency:		</a:t>
            </a:r>
            <a:r>
              <a:rPr lang="en-US" sz="2800" dirty="0" smtClean="0">
                <a:solidFill>
                  <a:schemeClr val="accent1"/>
                </a:solidFill>
              </a:rPr>
              <a:t>5 cycles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Throughput:		</a:t>
            </a:r>
            <a:r>
              <a:rPr lang="en-US" sz="2800" dirty="0" smtClean="0">
                <a:solidFill>
                  <a:schemeClr val="accent1"/>
                </a:solidFill>
              </a:rPr>
              <a:t>1 </a:t>
            </a:r>
            <a:r>
              <a:rPr lang="en-US" sz="2800" dirty="0" err="1" smtClean="0">
                <a:solidFill>
                  <a:schemeClr val="accent1"/>
                </a:solidFill>
              </a:rPr>
              <a:t>instr</a:t>
            </a:r>
            <a:r>
              <a:rPr lang="en-US" sz="2800" dirty="0" smtClean="0">
                <a:solidFill>
                  <a:schemeClr val="accent1"/>
                </a:solidFill>
              </a:rPr>
              <a:t>/cycle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Concurrency:	</a:t>
            </a:r>
            <a:r>
              <a:rPr lang="en-US" sz="2800" dirty="0" smtClean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39" name="TextBox 38"/>
          <p:cNvSpPr txBox="1"/>
          <p:nvPr>
            <p:custDataLst>
              <p:tags r:id="rId33"/>
            </p:custDataLst>
          </p:nvPr>
        </p:nvSpPr>
        <p:spPr>
          <a:xfrm>
            <a:off x="6902631" y="566103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CPI = 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219200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add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7200" y="1905000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1"/>
                </a:solidFill>
              </a:rPr>
              <a:t>lw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572000" y="838200"/>
            <a:ext cx="990600" cy="411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1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/>
      <p:bldP spid="40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 Processor</a:t>
            </a:r>
            <a:endParaRPr lang="en-US" dirty="0"/>
          </a:p>
        </p:txBody>
      </p:sp>
      <p:sp>
        <p:nvSpPr>
          <p:cNvPr id="2249762" name="Line 3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286000" y="4191000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733800" y="2209800"/>
            <a:ext cx="2286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733800" y="3048000"/>
            <a:ext cx="1905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8686800" y="114300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6629400" y="25908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981200" y="11430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981200" y="28956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172200" y="243840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6" name="Line 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761998" y="29718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1000" y="3733800"/>
            <a:ext cx="762000" cy="3047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1295400" y="33528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61998" y="40385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1981200" y="114300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 flipV="1">
            <a:off x="1295400" y="2438400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791200" y="32004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257800" y="35052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286000" y="48768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2" name="Text Box 2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343960" y="4724400"/>
            <a:ext cx="5516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  <a:latin typeface="Calibri"/>
              </a:rPr>
              <a:t>imm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04800" y="1905000"/>
            <a:ext cx="9906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858000" y="411480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5029200" y="30480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029200" y="3962400"/>
            <a:ext cx="1752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705600" y="37338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391400" y="37338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7239000" y="4495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781800" y="33528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7239000" y="25908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8458200" y="28194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8077200" y="30480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8077200" y="30480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7924800" y="39624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7" name="Line 4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2123844" y="46482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Text Box 29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676400" y="4495800"/>
            <a:ext cx="4572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target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Line 3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1742844" y="48006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1752600" y="5181600"/>
            <a:ext cx="457200" cy="457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9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4800600" y="41910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4" name="Line 4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2123844" y="4267200"/>
            <a:ext cx="152400" cy="1524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Line 34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 flipV="1">
            <a:off x="1742844" y="44196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Text Box 2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676400" y="4114800"/>
            <a:ext cx="53340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offset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8" name="Line 44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4419600" y="3657600"/>
            <a:ext cx="609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3810000" y="41910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4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>
            <a:off x="3733800" y="3733800"/>
            <a:ext cx="76200" cy="304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0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810000" y="37338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038600" y="40386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err="1" smtClean="0">
                <a:solidFill>
                  <a:srgbClr val="FFFFFF"/>
                </a:solidFill>
              </a:rPr>
              <a:t>cmp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12" name="Line 45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4191000" y="43434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Line 49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2286000" y="3962400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Oval 24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590800" y="3962401"/>
            <a:ext cx="1219200" cy="457199"/>
          </a:xfrm>
          <a:prstGeom prst="ellipse">
            <a:avLst/>
          </a:prstGeom>
          <a:solidFill>
            <a:schemeClr val="bg2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rgbClr val="FFFFFF"/>
                </a:solidFill>
                <a:latin typeface="Calibri"/>
              </a:rPr>
              <a:t>control</a:t>
            </a: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038600" y="3581400"/>
            <a:ext cx="3810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</a:rPr>
              <a:t>=?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0" name="Line 44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4419600" y="38100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3" name="Line 44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>
            <a:off x="4419600" y="41910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2438400" y="5029200"/>
            <a:ext cx="533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8382000" y="32004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6400800" y="32004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5715000" y="36576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3200400" y="51816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3" name="Line 45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1066800" y="51816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Freeform 150"/>
          <p:cNvSpPr/>
          <p:nvPr>
            <p:custDataLst>
              <p:tags r:id="rId58"/>
            </p:custDataLst>
          </p:nvPr>
        </p:nvSpPr>
        <p:spPr>
          <a:xfrm>
            <a:off x="6019800" y="19050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457200" y="4495800"/>
            <a:ext cx="1143000" cy="685800"/>
          </a:xfrm>
          <a:prstGeom prst="ellips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new 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/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4" name="Line 49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 flipV="1">
            <a:off x="2209800" y="5638800"/>
            <a:ext cx="2590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5" name="Rectangle 19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8305800" y="24384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 flipV="1">
            <a:off x="1524000" y="24384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V="1">
            <a:off x="1524000" y="39624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5638800" y="28956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6781800" y="3429000"/>
            <a:ext cx="1143000" cy="10668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2" name="Line 48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2362200" y="31242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74" name="Line 45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V="1">
            <a:off x="2286000" y="3505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Rectangle 19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2209800" y="27432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2590799" y="1981200"/>
            <a:ext cx="1143001" cy="1363663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8" name="Text Box 29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1295400" y="2212876"/>
            <a:ext cx="399240" cy="225524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inst</a:t>
            </a: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2" name="Line 25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V="1">
            <a:off x="2743200" y="33528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7" name="Line 25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V="1">
            <a:off x="3124199" y="33528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19" name="Line 25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V="1">
            <a:off x="3352799" y="33528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21" name="Line 25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3581399" y="33528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cxnSp>
        <p:nvCxnSpPr>
          <p:cNvPr id="95" name="Straight Connector 94"/>
          <p:cNvCxnSpPr/>
          <p:nvPr>
            <p:custDataLst>
              <p:tags r:id="rId75"/>
            </p:custDataLst>
          </p:nvPr>
        </p:nvCxnSpPr>
        <p:spPr>
          <a:xfrm>
            <a:off x="1447800" y="3352800"/>
            <a:ext cx="2286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Line 44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762000" y="3352800"/>
            <a:ext cx="1447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00" name="Straight Connector 99"/>
          <p:cNvCxnSpPr/>
          <p:nvPr>
            <p:custDataLst>
              <p:tags r:id="rId77"/>
            </p:custDataLst>
          </p:nvPr>
        </p:nvCxnSpPr>
        <p:spPr>
          <a:xfrm>
            <a:off x="4724400" y="5029200"/>
            <a:ext cx="2286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3657600" y="5029200"/>
            <a:ext cx="1600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13" name="Text Box 11"/>
          <p:cNvSpPr txBox="1"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2971800" y="4876800"/>
            <a:ext cx="685800" cy="304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114" name="Straight Connector 113"/>
          <p:cNvCxnSpPr/>
          <p:nvPr>
            <p:custDataLst>
              <p:tags r:id="rId80"/>
            </p:custDataLst>
          </p:nvPr>
        </p:nvCxnSpPr>
        <p:spPr>
          <a:xfrm rot="5400000">
            <a:off x="4724400" y="3048000"/>
            <a:ext cx="1524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>
            <p:custDataLst>
              <p:tags r:id="rId81"/>
            </p:custDataLst>
          </p:nvPr>
        </p:nvCxnSpPr>
        <p:spPr>
          <a:xfrm rot="5400000">
            <a:off x="4724400" y="3657600"/>
            <a:ext cx="1524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Line 49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 flipV="1">
            <a:off x="4800600" y="2209800"/>
            <a:ext cx="0" cy="1981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27" name="Straight Connector 126"/>
          <p:cNvCxnSpPr/>
          <p:nvPr>
            <p:custDataLst>
              <p:tags r:id="rId83"/>
            </p:custDataLst>
          </p:nvPr>
        </p:nvCxnSpPr>
        <p:spPr>
          <a:xfrm rot="5400000">
            <a:off x="5181600" y="3962400"/>
            <a:ext cx="1524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Line 49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5257800" y="3505200"/>
            <a:ext cx="0" cy="1523999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35"/>
          <p:cNvGrpSpPr/>
          <p:nvPr>
            <p:custDataLst>
              <p:tags r:id="rId85"/>
            </p:custDataLst>
          </p:nvPr>
        </p:nvGrpSpPr>
        <p:grpSpPr>
          <a:xfrm>
            <a:off x="914400" y="320040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37" name="Freeform 136"/>
            <p:cNvSpPr/>
            <p:nvPr>
              <p:custDataLst>
                <p:tags r:id="rId90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 Box 11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grpSp>
        <p:nvGrpSpPr>
          <p:cNvPr id="3" name="Group 138"/>
          <p:cNvGrpSpPr/>
          <p:nvPr>
            <p:custDataLst>
              <p:tags r:id="rId86"/>
            </p:custDataLst>
          </p:nvPr>
        </p:nvGrpSpPr>
        <p:grpSpPr>
          <a:xfrm>
            <a:off x="1676400" y="320040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40" name="Freeform 139"/>
            <p:cNvSpPr/>
            <p:nvPr>
              <p:custDataLst>
                <p:tags r:id="rId88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 Box 11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92" name="Line 45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 flipV="1">
            <a:off x="6553200" y="312420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375337" y="619780"/>
            <a:ext cx="4577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Review: Single cycle processor</a:t>
            </a:r>
          </a:p>
        </p:txBody>
      </p:sp>
    </p:spTree>
    <p:extLst>
      <p:ext uri="{BB962C8B-B14F-4D97-AF65-F5344CB8AC3E}">
        <p14:creationId xmlns:p14="http://schemas.microsoft.com/office/powerpoint/2010/main" val="126032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Principles of Pipelined </a:t>
            </a:r>
            <a:r>
              <a:rPr lang="en-US" dirty="0"/>
              <a:t>Implementation</a:t>
            </a:r>
          </a:p>
        </p:txBody>
      </p:sp>
      <p:sp>
        <p:nvSpPr>
          <p:cNvPr id="23582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Break </a:t>
            </a:r>
            <a:r>
              <a:rPr lang="en-US" dirty="0" smtClean="0"/>
              <a:t>instructions across </a:t>
            </a:r>
            <a:r>
              <a:rPr lang="en-US" dirty="0" smtClean="0">
                <a:solidFill>
                  <a:schemeClr val="accent1"/>
                </a:solidFill>
              </a:rPr>
              <a:t>multiple clock cycles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/>
              <a:t>(five, in this case)</a:t>
            </a:r>
            <a:endParaRPr lang="en-US" dirty="0"/>
          </a:p>
          <a:p>
            <a:endParaRPr lang="en-US" dirty="0"/>
          </a:p>
          <a:p>
            <a:r>
              <a:rPr lang="en-US" dirty="0"/>
              <a:t>Design a separate </a:t>
            </a:r>
            <a:r>
              <a:rPr lang="en-US" dirty="0">
                <a:solidFill>
                  <a:schemeClr val="accent1"/>
                </a:solidFill>
              </a:rPr>
              <a:t>stage</a:t>
            </a:r>
            <a:r>
              <a:rPr lang="en-US" dirty="0"/>
              <a:t> for the execution performed during each </a:t>
            </a:r>
            <a:r>
              <a:rPr lang="en-US" dirty="0" smtClean="0"/>
              <a:t>clock cycle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Add </a:t>
            </a:r>
            <a:r>
              <a:rPr lang="en-US" dirty="0" smtClean="0">
                <a:solidFill>
                  <a:schemeClr val="accent1"/>
                </a:solidFill>
              </a:rPr>
              <a:t>pipeline registers (flip-flops) </a:t>
            </a:r>
            <a:r>
              <a:rPr lang="en-US" dirty="0" smtClean="0"/>
              <a:t>to isolate signals between different stages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29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itle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81000" y="2130425"/>
            <a:ext cx="8229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Pipelined Processor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Text Placeholder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28600" y="6096000"/>
            <a:ext cx="25908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See: P&amp;H Chapter 4.6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06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6"/>
          <p:cNvGrpSpPr/>
          <p:nvPr>
            <p:custDataLst>
              <p:tags r:id="rId1"/>
            </p:custDataLst>
          </p:nvPr>
        </p:nvGrpSpPr>
        <p:grpSpPr>
          <a:xfrm>
            <a:off x="2057400" y="457200"/>
            <a:ext cx="6858000" cy="5334000"/>
            <a:chOff x="2057400" y="457200"/>
            <a:chExt cx="6858000" cy="5334000"/>
          </a:xfrm>
        </p:grpSpPr>
        <p:sp>
          <p:nvSpPr>
            <p:cNvPr id="133" name="Right Triangle 132"/>
            <p:cNvSpPr/>
            <p:nvPr>
              <p:custDataLst>
                <p:tags r:id="rId131"/>
              </p:custDataLst>
            </p:nvPr>
          </p:nvSpPr>
          <p:spPr>
            <a:xfrm rot="10800000">
              <a:off x="7620000" y="9144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>
              <p:custDataLst>
                <p:tags r:id="rId132"/>
              </p:custDataLst>
            </p:nvPr>
          </p:nvSpPr>
          <p:spPr>
            <a:xfrm>
              <a:off x="7924800" y="457200"/>
              <a:ext cx="990600" cy="5334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>
              <p:custDataLst>
                <p:tags r:id="rId133"/>
              </p:custDataLst>
            </p:nvPr>
          </p:nvSpPr>
          <p:spPr>
            <a:xfrm>
              <a:off x="2057400" y="457200"/>
              <a:ext cx="914400" cy="3048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ounded Rectangle 123"/>
            <p:cNvSpPr/>
            <p:nvPr>
              <p:custDataLst>
                <p:tags r:id="rId134"/>
              </p:custDataLst>
            </p:nvPr>
          </p:nvSpPr>
          <p:spPr>
            <a:xfrm>
              <a:off x="2057400" y="457200"/>
              <a:ext cx="6400800" cy="6096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ight Triangle 127"/>
            <p:cNvSpPr/>
            <p:nvPr>
              <p:custDataLst>
                <p:tags r:id="rId135"/>
              </p:custDataLst>
            </p:nvPr>
          </p:nvSpPr>
          <p:spPr>
            <a:xfrm rot="5400000">
              <a:off x="2552700" y="8763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/>
            <p:cNvSpPr txBox="1"/>
            <p:nvPr>
              <p:custDataLst>
                <p:tags r:id="rId136"/>
              </p:custDataLst>
            </p:nvPr>
          </p:nvSpPr>
          <p:spPr>
            <a:xfrm>
              <a:off x="8001000" y="5083314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Write-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Back</a:t>
              </a:r>
            </a:p>
          </p:txBody>
        </p:sp>
      </p:grpSp>
      <p:grpSp>
        <p:nvGrpSpPr>
          <p:cNvPr id="3" name="Group 154"/>
          <p:cNvGrpSpPr/>
          <p:nvPr>
            <p:custDataLst>
              <p:tags r:id="rId2"/>
            </p:custDataLst>
          </p:nvPr>
        </p:nvGrpSpPr>
        <p:grpSpPr>
          <a:xfrm>
            <a:off x="5791200" y="1143000"/>
            <a:ext cx="2286000" cy="4648200"/>
            <a:chOff x="6629400" y="1143000"/>
            <a:chExt cx="1447800" cy="4648200"/>
          </a:xfrm>
        </p:grpSpPr>
        <p:sp>
          <p:nvSpPr>
            <p:cNvPr id="108" name="Rounded Rectangle 107"/>
            <p:cNvSpPr/>
            <p:nvPr>
              <p:custDataLst>
                <p:tags r:id="rId129"/>
              </p:custDataLst>
            </p:nvPr>
          </p:nvSpPr>
          <p:spPr>
            <a:xfrm>
              <a:off x="6705600" y="1143000"/>
              <a:ext cx="1295400" cy="4648200"/>
            </a:xfrm>
            <a:prstGeom prst="roundRect">
              <a:avLst>
                <a:gd name="adj" fmla="val 19208"/>
              </a:avLst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/>
            <p:cNvSpPr txBox="1"/>
            <p:nvPr>
              <p:custDataLst>
                <p:tags r:id="rId130"/>
              </p:custDataLst>
            </p:nvPr>
          </p:nvSpPr>
          <p:spPr>
            <a:xfrm>
              <a:off x="6629400" y="533400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Memory</a:t>
              </a:r>
            </a:p>
          </p:txBody>
        </p:sp>
      </p:grpSp>
      <p:grpSp>
        <p:nvGrpSpPr>
          <p:cNvPr id="4" name="Group 148"/>
          <p:cNvGrpSpPr/>
          <p:nvPr>
            <p:custDataLst>
              <p:tags r:id="rId3"/>
            </p:custDataLst>
          </p:nvPr>
        </p:nvGrpSpPr>
        <p:grpSpPr>
          <a:xfrm>
            <a:off x="152400" y="1143000"/>
            <a:ext cx="1600200" cy="4670286"/>
            <a:chOff x="152400" y="1143000"/>
            <a:chExt cx="1676400" cy="4670286"/>
          </a:xfrm>
        </p:grpSpPr>
        <p:sp>
          <p:nvSpPr>
            <p:cNvPr id="93" name="Rounded Rectangle 92"/>
            <p:cNvSpPr/>
            <p:nvPr>
              <p:custDataLst>
                <p:tags r:id="rId127"/>
              </p:custDataLst>
            </p:nvPr>
          </p:nvSpPr>
          <p:spPr>
            <a:xfrm>
              <a:off x="152400" y="1143000"/>
              <a:ext cx="1676400" cy="4648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TextBox 136"/>
            <p:cNvSpPr txBox="1"/>
            <p:nvPr>
              <p:custDataLst>
                <p:tags r:id="rId128"/>
              </p:custDataLst>
            </p:nvPr>
          </p:nvSpPr>
          <p:spPr>
            <a:xfrm>
              <a:off x="228600" y="5105400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Fetch</a:t>
              </a:r>
            </a:p>
          </p:txBody>
        </p:sp>
      </p:grpSp>
      <p:grpSp>
        <p:nvGrpSpPr>
          <p:cNvPr id="5" name="Group 153"/>
          <p:cNvGrpSpPr/>
          <p:nvPr>
            <p:custDataLst>
              <p:tags r:id="rId4"/>
            </p:custDataLst>
          </p:nvPr>
        </p:nvGrpSpPr>
        <p:grpSpPr>
          <a:xfrm>
            <a:off x="3886200" y="1143000"/>
            <a:ext cx="2057400" cy="4648200"/>
            <a:chOff x="3886200" y="1143000"/>
            <a:chExt cx="2819400" cy="4648200"/>
          </a:xfrm>
        </p:grpSpPr>
        <p:sp>
          <p:nvSpPr>
            <p:cNvPr id="106" name="Rounded Rectangle 105"/>
            <p:cNvSpPr/>
            <p:nvPr>
              <p:custDataLst>
                <p:tags r:id="rId125"/>
              </p:custDataLst>
            </p:nvPr>
          </p:nvSpPr>
          <p:spPr>
            <a:xfrm>
              <a:off x="3886200" y="1143000"/>
              <a:ext cx="2819400" cy="4648200"/>
            </a:xfrm>
            <a:prstGeom prst="roundRect">
              <a:avLst>
                <a:gd name="adj" fmla="val 11944"/>
              </a:avLst>
            </a:prstGeom>
            <a:solidFill>
              <a:schemeClr val="accent3">
                <a:lumMod val="75000"/>
              </a:schemeClr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/>
            <p:cNvSpPr txBox="1"/>
            <p:nvPr>
              <p:custDataLst>
                <p:tags r:id="rId126"/>
              </p:custDataLst>
            </p:nvPr>
          </p:nvSpPr>
          <p:spPr>
            <a:xfrm>
              <a:off x="4648200" y="5391090"/>
              <a:ext cx="14478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Execute</a:t>
              </a:r>
            </a:p>
          </p:txBody>
        </p:sp>
      </p:grpSp>
      <p:grpSp>
        <p:nvGrpSpPr>
          <p:cNvPr id="6" name="Group 152"/>
          <p:cNvGrpSpPr/>
          <p:nvPr>
            <p:custDataLst>
              <p:tags r:id="rId5"/>
            </p:custDataLst>
          </p:nvPr>
        </p:nvGrpSpPr>
        <p:grpSpPr>
          <a:xfrm>
            <a:off x="1752600" y="1143000"/>
            <a:ext cx="2133600" cy="4648201"/>
            <a:chOff x="1828800" y="1143000"/>
            <a:chExt cx="2057400" cy="4648201"/>
          </a:xfrm>
        </p:grpSpPr>
        <p:sp>
          <p:nvSpPr>
            <p:cNvPr id="111" name="Rounded Rectangle 110"/>
            <p:cNvSpPr/>
            <p:nvPr>
              <p:custDataLst>
                <p:tags r:id="rId121"/>
              </p:custDataLst>
            </p:nvPr>
          </p:nvSpPr>
          <p:spPr>
            <a:xfrm>
              <a:off x="2751083" y="1143000"/>
              <a:ext cx="1135117" cy="4648200"/>
            </a:xfrm>
            <a:prstGeom prst="roundRect">
              <a:avLst>
                <a:gd name="adj" fmla="val 30962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>
              <p:custDataLst>
                <p:tags r:id="rId122"/>
              </p:custDataLst>
            </p:nvPr>
          </p:nvSpPr>
          <p:spPr>
            <a:xfrm>
              <a:off x="1828800" y="3505200"/>
              <a:ext cx="2057400" cy="2286000"/>
            </a:xfrm>
            <a:prstGeom prst="roundRect">
              <a:avLst>
                <a:gd name="adj" fmla="val 15859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ight Triangle 114"/>
            <p:cNvSpPr/>
            <p:nvPr>
              <p:custDataLst>
                <p:tags r:id="rId123"/>
              </p:custDataLst>
            </p:nvPr>
          </p:nvSpPr>
          <p:spPr>
            <a:xfrm rot="16200000">
              <a:off x="2458847" y="3132658"/>
              <a:ext cx="550314" cy="5334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>
              <p:custDataLst>
                <p:tags r:id="rId124"/>
              </p:custDataLst>
            </p:nvPr>
          </p:nvSpPr>
          <p:spPr>
            <a:xfrm>
              <a:off x="2133600" y="5083315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Decode</a:t>
              </a:r>
            </a:p>
          </p:txBody>
        </p:sp>
      </p:grpSp>
      <p:sp>
        <p:nvSpPr>
          <p:cNvPr id="136" name="Arc 135"/>
          <p:cNvSpPr/>
          <p:nvPr>
            <p:custDataLst>
              <p:tags r:id="rId6"/>
            </p:custDataLst>
          </p:nvPr>
        </p:nvSpPr>
        <p:spPr>
          <a:xfrm rot="10800000" flipV="1">
            <a:off x="2743200" y="114300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ounded Rectangle 126"/>
          <p:cNvSpPr/>
          <p:nvPr>
            <p:custDataLst>
              <p:tags r:id="rId7"/>
            </p:custDataLst>
          </p:nvPr>
        </p:nvSpPr>
        <p:spPr>
          <a:xfrm>
            <a:off x="5943600" y="1143000"/>
            <a:ext cx="1981200" cy="4648200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>
            <a:endCxn id="104" idx="2"/>
          </p:cNvCxnSpPr>
          <p:nvPr>
            <p:custDataLst>
              <p:tags r:id="rId8"/>
            </p:custDataLst>
          </p:nvPr>
        </p:nvCxnSpPr>
        <p:spPr>
          <a:xfrm>
            <a:off x="8229600" y="5791200"/>
            <a:ext cx="3810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Arc 103"/>
          <p:cNvSpPr/>
          <p:nvPr>
            <p:custDataLst>
              <p:tags r:id="rId9"/>
            </p:custDataLst>
          </p:nvPr>
        </p:nvSpPr>
        <p:spPr>
          <a:xfrm rot="5400000">
            <a:off x="8305800" y="518160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c 104"/>
          <p:cNvSpPr/>
          <p:nvPr>
            <p:custDataLst>
              <p:tags r:id="rId10"/>
            </p:custDataLst>
          </p:nvPr>
        </p:nvSpPr>
        <p:spPr>
          <a:xfrm rot="10800000">
            <a:off x="7924800" y="518160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/>
          <p:cNvCxnSpPr>
            <a:stCxn id="143" idx="2"/>
          </p:cNvCxnSpPr>
          <p:nvPr>
            <p:custDataLst>
              <p:tags r:id="rId11"/>
            </p:custDataLst>
          </p:nvPr>
        </p:nvCxnSpPr>
        <p:spPr>
          <a:xfrm rot="5400000">
            <a:off x="1828800" y="2286000"/>
            <a:ext cx="18288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Arc 147"/>
          <p:cNvSpPr/>
          <p:nvPr>
            <p:custDataLst>
              <p:tags r:id="rId12"/>
            </p:custDataLst>
          </p:nvPr>
        </p:nvSpPr>
        <p:spPr>
          <a:xfrm rot="16200000" flipV="1">
            <a:off x="7315200" y="106680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67000" y="4495800"/>
            <a:ext cx="685800" cy="304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51" name="Freeform 150"/>
          <p:cNvSpPr/>
          <p:nvPr>
            <p:custDataLst>
              <p:tags r:id="rId14"/>
            </p:custDataLst>
          </p:nvPr>
        </p:nvSpPr>
        <p:spPr>
          <a:xfrm>
            <a:off x="4953000" y="167640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72000" y="26670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00800" y="3200400"/>
            <a:ext cx="1143000" cy="1066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62199" y="1752600"/>
            <a:ext cx="1143001" cy="136366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62200" y="3733801"/>
            <a:ext cx="1219200" cy="457199"/>
          </a:xfrm>
          <a:prstGeom prst="ellipse">
            <a:avLst/>
          </a:prstGeom>
          <a:solidFill>
            <a:schemeClr val="bg2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rgbClr val="FFFFFF"/>
                </a:solidFill>
                <a:latin typeface="Calibri"/>
              </a:rPr>
              <a:t>control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Rounded Rectangle 118"/>
          <p:cNvSpPr/>
          <p:nvPr>
            <p:custDataLst>
              <p:tags r:id="rId19"/>
            </p:custDataLst>
          </p:nvPr>
        </p:nvSpPr>
        <p:spPr>
          <a:xfrm>
            <a:off x="152400" y="1143000"/>
            <a:ext cx="1600200" cy="4648200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20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Pipelined Processor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2514600" y="312420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8686800" y="91440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209800" y="26670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05400" y="220980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2209800" y="91440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724400" y="297180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4419600" y="32766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057400" y="44958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77000" y="388620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4267200" y="2819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324600" y="3505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010400" y="35052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6858000" y="4267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00800" y="31242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6858000" y="236220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8534400" y="25908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8229600" y="28194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8229600" y="281940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8458200" y="2971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5334000" y="2971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4648200" y="3429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2971800" y="48006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2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2895599" y="312420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0" name="Line 2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124199" y="312420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1" name="Line 25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3352799" y="312420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2" name="Line 34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2057400" y="3962401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Rounded Rectangle 124"/>
          <p:cNvSpPr/>
          <p:nvPr>
            <p:custDataLst>
              <p:tags r:id="rId47"/>
            </p:custDataLst>
          </p:nvPr>
        </p:nvSpPr>
        <p:spPr>
          <a:xfrm>
            <a:off x="3886200" y="1143000"/>
            <a:ext cx="2057400" cy="4648200"/>
          </a:xfrm>
          <a:prstGeom prst="roundRect">
            <a:avLst>
              <a:gd name="adj" fmla="val 11944"/>
            </a:avLst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Connector 139"/>
          <p:cNvCxnSpPr/>
          <p:nvPr>
            <p:custDataLst>
              <p:tags r:id="rId48"/>
            </p:custDataLst>
          </p:nvPr>
        </p:nvCxnSpPr>
        <p:spPr>
          <a:xfrm flipV="1">
            <a:off x="2057400" y="5791200"/>
            <a:ext cx="1600200" cy="2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>
            <p:custDataLst>
              <p:tags r:id="rId49"/>
            </p:custDataLst>
          </p:nvPr>
        </p:nvCxnSpPr>
        <p:spPr>
          <a:xfrm rot="10800000">
            <a:off x="1905001" y="3505201"/>
            <a:ext cx="533402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>
            <p:custDataLst>
              <p:tags r:id="rId50"/>
            </p:custDataLst>
          </p:nvPr>
        </p:nvCxnSpPr>
        <p:spPr>
          <a:xfrm rot="5400000">
            <a:off x="6553200" y="3124200"/>
            <a:ext cx="4724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>
            <p:custDataLst>
              <p:tags r:id="rId51"/>
            </p:custDataLst>
          </p:nvPr>
        </p:nvCxnSpPr>
        <p:spPr>
          <a:xfrm rot="16200000" flipH="1">
            <a:off x="800101" y="1943100"/>
            <a:ext cx="2514600" cy="1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rc 93"/>
          <p:cNvSpPr/>
          <p:nvPr>
            <p:custDataLst>
              <p:tags r:id="rId52"/>
            </p:custDataLst>
          </p:nvPr>
        </p:nvSpPr>
        <p:spPr>
          <a:xfrm rot="5400000">
            <a:off x="3276600" y="518160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c 96"/>
          <p:cNvSpPr/>
          <p:nvPr>
            <p:custDataLst>
              <p:tags r:id="rId53"/>
            </p:custDataLst>
          </p:nvPr>
        </p:nvSpPr>
        <p:spPr>
          <a:xfrm rot="10800000">
            <a:off x="1752601" y="518160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>
            <p:custDataLst>
              <p:tags r:id="rId54"/>
            </p:custDataLst>
          </p:nvPr>
        </p:nvCxnSpPr>
        <p:spPr>
          <a:xfrm rot="10800000">
            <a:off x="2057400" y="457200"/>
            <a:ext cx="65532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Arc 113"/>
          <p:cNvSpPr/>
          <p:nvPr>
            <p:custDataLst>
              <p:tags r:id="rId55"/>
            </p:custDataLst>
          </p:nvPr>
        </p:nvSpPr>
        <p:spPr>
          <a:xfrm>
            <a:off x="8305800" y="45720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Arc 117"/>
          <p:cNvSpPr/>
          <p:nvPr>
            <p:custDataLst>
              <p:tags r:id="rId56"/>
            </p:custDataLst>
          </p:nvPr>
        </p:nvSpPr>
        <p:spPr>
          <a:xfrm rot="5400000">
            <a:off x="2133601" y="289560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c 119"/>
          <p:cNvSpPr/>
          <p:nvPr>
            <p:custDataLst>
              <p:tags r:id="rId57"/>
            </p:custDataLst>
          </p:nvPr>
        </p:nvSpPr>
        <p:spPr>
          <a:xfrm rot="16200000">
            <a:off x="2057400" y="45720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Arc 120"/>
          <p:cNvSpPr/>
          <p:nvPr>
            <p:custDataLst>
              <p:tags r:id="rId58"/>
            </p:custDataLst>
          </p:nvPr>
        </p:nvSpPr>
        <p:spPr>
          <a:xfrm rot="10800000">
            <a:off x="2057400" y="289560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Arc 122"/>
          <p:cNvSpPr/>
          <p:nvPr>
            <p:custDataLst>
              <p:tags r:id="rId59"/>
            </p:custDataLst>
          </p:nvPr>
        </p:nvSpPr>
        <p:spPr>
          <a:xfrm rot="10800000" flipV="1">
            <a:off x="1752601" y="350520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Arc 134"/>
          <p:cNvSpPr/>
          <p:nvPr>
            <p:custDataLst>
              <p:tags r:id="rId60"/>
            </p:custDataLst>
          </p:nvPr>
        </p:nvSpPr>
        <p:spPr>
          <a:xfrm rot="16200000" flipV="1">
            <a:off x="3276600" y="114300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/>
          <p:cNvCxnSpPr/>
          <p:nvPr>
            <p:custDataLst>
              <p:tags r:id="rId61"/>
            </p:custDataLst>
          </p:nvPr>
        </p:nvCxnSpPr>
        <p:spPr>
          <a:xfrm rot="10800000">
            <a:off x="3048000" y="1143000"/>
            <a:ext cx="533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Arc 142"/>
          <p:cNvSpPr/>
          <p:nvPr>
            <p:custDataLst>
              <p:tags r:id="rId62"/>
            </p:custDataLst>
          </p:nvPr>
        </p:nvSpPr>
        <p:spPr>
          <a:xfrm rot="10800000" flipV="1">
            <a:off x="2743200" y="106680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>
            <p:custDataLst>
              <p:tags r:id="rId63"/>
            </p:custDataLst>
          </p:nvPr>
        </p:nvCxnSpPr>
        <p:spPr>
          <a:xfrm rot="10800000" flipV="1">
            <a:off x="3048000" y="1066798"/>
            <a:ext cx="4648200" cy="1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48" idx="0"/>
          </p:cNvCxnSpPr>
          <p:nvPr>
            <p:custDataLst>
              <p:tags r:id="rId64"/>
            </p:custDataLst>
          </p:nvPr>
        </p:nvCxnSpPr>
        <p:spPr>
          <a:xfrm rot="5400000">
            <a:off x="7886700" y="1409700"/>
            <a:ext cx="762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ine 8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85798" y="274320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04800" y="350520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1219200" y="312420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685798" y="380999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 flipV="1">
            <a:off x="1295400" y="2209800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304800" y="1676400"/>
            <a:ext cx="990600" cy="1066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457200" y="4267200"/>
            <a:ext cx="990600" cy="6858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new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H="1" flipV="1">
            <a:off x="1447800" y="220980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18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685800" y="3124200"/>
            <a:ext cx="533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1447800" y="3733800"/>
            <a:ext cx="609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3505200" y="1981200"/>
            <a:ext cx="1447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3505200" y="2819400"/>
            <a:ext cx="1066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H="1">
            <a:off x="5562600" y="2362200"/>
            <a:ext cx="2819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2209800" y="914400"/>
            <a:ext cx="6477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4267200" y="3733800"/>
            <a:ext cx="2133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V="1">
            <a:off x="7543800" y="3733800"/>
            <a:ext cx="68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V="1">
            <a:off x="3352800" y="4648200"/>
            <a:ext cx="1066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7" name="Text Box 11"/>
          <p:cNvSpPr txBox="1">
            <a:spLocks noChangeArrowheads="1"/>
          </p:cNvSpPr>
          <p:nvPr>
            <p:custDataLst>
              <p:tags r:id="rId82"/>
            </p:custDataLst>
          </p:nvPr>
        </p:nvSpPr>
        <p:spPr bwMode="auto">
          <a:xfrm rot="16200000">
            <a:off x="-609596" y="3352798"/>
            <a:ext cx="4724398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9" name="Text Box 11"/>
          <p:cNvSpPr txBox="1">
            <a:spLocks noChangeArrowheads="1"/>
          </p:cNvSpPr>
          <p:nvPr>
            <p:custDataLst>
              <p:tags r:id="rId83"/>
            </p:custDataLst>
          </p:nvPr>
        </p:nvSpPr>
        <p:spPr bwMode="auto">
          <a:xfrm rot="16200000">
            <a:off x="1371600" y="358140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inst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3" name="TextBox 152"/>
          <p:cNvSpPr txBox="1"/>
          <p:nvPr>
            <p:custDataLst>
              <p:tags r:id="rId84"/>
            </p:custDataLst>
          </p:nvPr>
        </p:nvSpPr>
        <p:spPr>
          <a:xfrm>
            <a:off x="1371600" y="58482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54" name="Text Box 11"/>
          <p:cNvSpPr txBox="1">
            <a:spLocks noChangeArrowheads="1"/>
          </p:cNvSpPr>
          <p:nvPr>
            <p:custDataLst>
              <p:tags r:id="rId85"/>
            </p:custDataLst>
          </p:nvPr>
        </p:nvSpPr>
        <p:spPr bwMode="auto">
          <a:xfrm rot="16200000">
            <a:off x="1524001" y="3352799"/>
            <a:ext cx="4724400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5" name="TextBox 154"/>
          <p:cNvSpPr txBox="1"/>
          <p:nvPr>
            <p:custDataLst>
              <p:tags r:id="rId86"/>
            </p:custDataLst>
          </p:nvPr>
        </p:nvSpPr>
        <p:spPr>
          <a:xfrm>
            <a:off x="3505200" y="58674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57" name="Text Box 11"/>
          <p:cNvSpPr txBox="1">
            <a:spLocks noChangeArrowheads="1"/>
          </p:cNvSpPr>
          <p:nvPr>
            <p:custDataLst>
              <p:tags r:id="rId87"/>
            </p:custDataLst>
          </p:nvPr>
        </p:nvSpPr>
        <p:spPr bwMode="auto">
          <a:xfrm rot="16200000">
            <a:off x="5562601" y="3352801"/>
            <a:ext cx="4724400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8" name="Text Box 11"/>
          <p:cNvSpPr txBox="1">
            <a:spLocks noChangeArrowheads="1"/>
          </p:cNvSpPr>
          <p:nvPr>
            <p:custDataLst>
              <p:tags r:id="rId88"/>
            </p:custDataLst>
          </p:nvPr>
        </p:nvSpPr>
        <p:spPr bwMode="auto">
          <a:xfrm rot="16200000">
            <a:off x="3581401" y="3352799"/>
            <a:ext cx="4724400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2" name="Rectangle 19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8382000" y="220980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TextBox 174"/>
          <p:cNvSpPr txBox="1"/>
          <p:nvPr>
            <p:custDataLst>
              <p:tags r:id="rId90"/>
            </p:custDataLst>
          </p:nvPr>
        </p:nvSpPr>
        <p:spPr>
          <a:xfrm>
            <a:off x="5334000" y="58674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79" name="TextBox 178"/>
          <p:cNvSpPr txBox="1"/>
          <p:nvPr>
            <p:custDataLst>
              <p:tags r:id="rId91"/>
            </p:custDataLst>
          </p:nvPr>
        </p:nvSpPr>
        <p:spPr>
          <a:xfrm>
            <a:off x="7315200" y="58674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80" name="Text Box 11"/>
          <p:cNvSpPr txBox="1">
            <a:spLocks noChangeArrowheads="1"/>
          </p:cNvSpPr>
          <p:nvPr>
            <p:custDataLst>
              <p:tags r:id="rId92"/>
            </p:custDataLst>
          </p:nvPr>
        </p:nvSpPr>
        <p:spPr bwMode="auto">
          <a:xfrm rot="16200000">
            <a:off x="3505200" y="449580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imm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1" name="Text Box 11"/>
          <p:cNvSpPr txBox="1">
            <a:spLocks noChangeArrowheads="1"/>
          </p:cNvSpPr>
          <p:nvPr>
            <p:custDataLst>
              <p:tags r:id="rId93"/>
            </p:custDataLst>
          </p:nvPr>
        </p:nvSpPr>
        <p:spPr bwMode="auto">
          <a:xfrm rot="16200000">
            <a:off x="3505200" y="266700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2" name="Text Box 11"/>
          <p:cNvSpPr txBox="1">
            <a:spLocks noChangeArrowheads="1"/>
          </p:cNvSpPr>
          <p:nvPr>
            <p:custDataLst>
              <p:tags r:id="rId94"/>
            </p:custDataLst>
          </p:nvPr>
        </p:nvSpPr>
        <p:spPr bwMode="auto">
          <a:xfrm rot="16200000">
            <a:off x="3505200" y="182880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3" name="Text Box 11"/>
          <p:cNvSpPr txBox="1">
            <a:spLocks noChangeArrowheads="1"/>
          </p:cNvSpPr>
          <p:nvPr>
            <p:custDataLst>
              <p:tags r:id="rId95"/>
            </p:custDataLst>
          </p:nvPr>
        </p:nvSpPr>
        <p:spPr bwMode="auto">
          <a:xfrm rot="16200000">
            <a:off x="3619504" y="5295901"/>
            <a:ext cx="533398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4" name="Line 25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V="1">
            <a:off x="3505199" y="548639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5" name="Text Box 11"/>
          <p:cNvSpPr txBox="1">
            <a:spLocks noChangeArrowheads="1"/>
          </p:cNvSpPr>
          <p:nvPr>
            <p:custDataLst>
              <p:tags r:id="rId97"/>
            </p:custDataLst>
          </p:nvPr>
        </p:nvSpPr>
        <p:spPr bwMode="auto">
          <a:xfrm rot="16200000">
            <a:off x="5676901" y="5295900"/>
            <a:ext cx="533398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6" name="Line 25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V="1">
            <a:off x="5562596" y="548639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7" name="Text Box 11"/>
          <p:cNvSpPr txBox="1">
            <a:spLocks noChangeArrowheads="1"/>
          </p:cNvSpPr>
          <p:nvPr>
            <p:custDataLst>
              <p:tags r:id="rId99"/>
            </p:custDataLst>
          </p:nvPr>
        </p:nvSpPr>
        <p:spPr bwMode="auto">
          <a:xfrm rot="16200000">
            <a:off x="7658101" y="5295900"/>
            <a:ext cx="533398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8" name="Line 25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V="1">
            <a:off x="7543796" y="548639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9" name="Text Box 11"/>
          <p:cNvSpPr txBox="1">
            <a:spLocks noChangeArrowheads="1"/>
          </p:cNvSpPr>
          <p:nvPr>
            <p:custDataLst>
              <p:tags r:id="rId101"/>
            </p:custDataLst>
          </p:nvPr>
        </p:nvSpPr>
        <p:spPr bwMode="auto">
          <a:xfrm rot="16200000">
            <a:off x="5562600" y="358140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0" name="Text Box 11"/>
          <p:cNvSpPr txBox="1">
            <a:spLocks noChangeArrowheads="1"/>
          </p:cNvSpPr>
          <p:nvPr>
            <p:custDataLst>
              <p:tags r:id="rId102"/>
            </p:custDataLst>
          </p:nvPr>
        </p:nvSpPr>
        <p:spPr bwMode="auto">
          <a:xfrm rot="16200000">
            <a:off x="5562600" y="220980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1" name="Text Box 11"/>
          <p:cNvSpPr txBox="1">
            <a:spLocks noChangeArrowheads="1"/>
          </p:cNvSpPr>
          <p:nvPr>
            <p:custDataLst>
              <p:tags r:id="rId103"/>
            </p:custDataLst>
          </p:nvPr>
        </p:nvSpPr>
        <p:spPr bwMode="auto">
          <a:xfrm rot="16200000">
            <a:off x="7543800" y="220980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2" name="Text Box 11"/>
          <p:cNvSpPr txBox="1">
            <a:spLocks noChangeArrowheads="1"/>
          </p:cNvSpPr>
          <p:nvPr>
            <p:custDataLst>
              <p:tags r:id="rId104"/>
            </p:custDataLst>
          </p:nvPr>
        </p:nvSpPr>
        <p:spPr bwMode="auto">
          <a:xfrm rot="16200000">
            <a:off x="7543800" y="358140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3" name="Line 25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 flipV="1">
            <a:off x="3505200" y="563879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4" name="Line 25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3505200" y="533399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5" name="Line 25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 flipV="1">
            <a:off x="5562599" y="563879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6" name="Line 25"/>
          <p:cNvSpPr>
            <a:spLocks noChangeShapeType="1"/>
          </p:cNvSpPr>
          <p:nvPr>
            <p:custDataLst>
              <p:tags r:id="rId108"/>
            </p:custDataLst>
          </p:nvPr>
        </p:nvSpPr>
        <p:spPr bwMode="auto">
          <a:xfrm flipV="1">
            <a:off x="5562599" y="533399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7" name="Line 25"/>
          <p:cNvSpPr>
            <a:spLocks noChangeShapeType="1"/>
          </p:cNvSpPr>
          <p:nvPr>
            <p:custDataLst>
              <p:tags r:id="rId109"/>
            </p:custDataLst>
          </p:nvPr>
        </p:nvSpPr>
        <p:spPr bwMode="auto">
          <a:xfrm flipV="1">
            <a:off x="7543799" y="563880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8" name="Line 25"/>
          <p:cNvSpPr>
            <a:spLocks noChangeShapeType="1"/>
          </p:cNvSpPr>
          <p:nvPr>
            <p:custDataLst>
              <p:tags r:id="rId110"/>
            </p:custDataLst>
          </p:nvPr>
        </p:nvSpPr>
        <p:spPr bwMode="auto">
          <a:xfrm flipV="1">
            <a:off x="7543799" y="533400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62" name="Oval 17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4572000" y="4114800"/>
            <a:ext cx="1066800" cy="7620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80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compute</a:t>
            </a:r>
            <a:br>
              <a:rPr lang="en-US" sz="14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jump/branch</a:t>
            </a:r>
            <a:br>
              <a:rPr lang="en-US" sz="14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targets</a:t>
            </a:r>
            <a:endParaRPr lang="en-US" sz="1400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64" name="Group 163"/>
          <p:cNvGrpSpPr/>
          <p:nvPr>
            <p:custDataLst>
              <p:tags r:id="rId112"/>
            </p:custDataLst>
          </p:nvPr>
        </p:nvGrpSpPr>
        <p:grpSpPr>
          <a:xfrm>
            <a:off x="838200" y="297180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65" name="Freeform 164"/>
            <p:cNvSpPr/>
            <p:nvPr>
              <p:custDataLst>
                <p:tags r:id="rId119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Text Box 11"/>
            <p:cNvSpPr txBox="1"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71" name="Line 25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 flipV="1">
            <a:off x="990600" y="495300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73" name="Line 49"/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>
            <a:off x="2057400" y="3733801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4" name="Straight Connector 173"/>
          <p:cNvCxnSpPr/>
          <p:nvPr>
            <p:custDataLst>
              <p:tags r:id="rId115"/>
            </p:custDataLst>
          </p:nvPr>
        </p:nvCxnSpPr>
        <p:spPr>
          <a:xfrm rot="5400000">
            <a:off x="4343400" y="3733800"/>
            <a:ext cx="152400" cy="0"/>
          </a:xfrm>
          <a:prstGeom prst="line">
            <a:avLst/>
          </a:prstGeom>
          <a:ln w="889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Line 49"/>
          <p:cNvSpPr>
            <a:spLocks noChangeShapeType="1"/>
          </p:cNvSpPr>
          <p:nvPr>
            <p:custDataLst>
              <p:tags r:id="rId116"/>
            </p:custDataLst>
          </p:nvPr>
        </p:nvSpPr>
        <p:spPr bwMode="auto">
          <a:xfrm>
            <a:off x="4419600" y="3276600"/>
            <a:ext cx="0" cy="1371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9" name="Line 44"/>
          <p:cNvSpPr>
            <a:spLocks noChangeShapeType="1"/>
          </p:cNvSpPr>
          <p:nvPr>
            <p:custDataLst>
              <p:tags r:id="rId117"/>
            </p:custDataLst>
          </p:nvPr>
        </p:nvSpPr>
        <p:spPr bwMode="auto">
          <a:xfrm flipV="1">
            <a:off x="2209800" y="4648200"/>
            <a:ext cx="457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6" name="Line 45"/>
          <p:cNvSpPr>
            <a:spLocks noChangeShapeType="1"/>
          </p:cNvSpPr>
          <p:nvPr>
            <p:custDataLst>
              <p:tags r:id="rId118"/>
            </p:custDataLst>
          </p:nvPr>
        </p:nvSpPr>
        <p:spPr bwMode="auto">
          <a:xfrm flipV="1">
            <a:off x="5486400" y="289560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5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49" grpId="0" animBg="1"/>
      <p:bldP spid="153" grpId="0"/>
      <p:bldP spid="154" grpId="0" animBg="1"/>
      <p:bldP spid="155" grpId="0"/>
      <p:bldP spid="157" grpId="0" animBg="1"/>
      <p:bldP spid="158" grpId="0" animBg="1"/>
      <p:bldP spid="175" grpId="0"/>
      <p:bldP spid="179" grpId="0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IF</a:t>
            </a:r>
            <a:endParaRPr lang="en-US" dirty="0"/>
          </a:p>
        </p:txBody>
      </p:sp>
      <p:sp>
        <p:nvSpPr>
          <p:cNvPr id="236032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Stage 1: Instruction Fetch</a:t>
            </a:r>
          </a:p>
          <a:p>
            <a:endParaRPr lang="en-US" sz="2800" dirty="0" smtClean="0"/>
          </a:p>
          <a:p>
            <a:r>
              <a:rPr lang="en-US" sz="2800" dirty="0" smtClean="0"/>
              <a:t>Fetch a new instruction </a:t>
            </a:r>
            <a:r>
              <a:rPr lang="en-US" sz="2800" dirty="0" smtClean="0">
                <a:solidFill>
                  <a:schemeClr val="accent1"/>
                </a:solidFill>
              </a:rPr>
              <a:t>every</a:t>
            </a:r>
            <a:r>
              <a:rPr lang="en-US" sz="2800" dirty="0" smtClean="0"/>
              <a:t> cycle</a:t>
            </a:r>
            <a:endParaRPr lang="en-US" sz="2800" dirty="0"/>
          </a:p>
          <a:p>
            <a:pPr lvl="1"/>
            <a:r>
              <a:rPr lang="en-US" sz="2400" dirty="0" smtClean="0"/>
              <a:t>Current PC is index to instruction memory</a:t>
            </a:r>
            <a:endParaRPr lang="en-US" sz="2400" dirty="0"/>
          </a:p>
          <a:p>
            <a:pPr lvl="1"/>
            <a:r>
              <a:rPr lang="en-US" sz="2400" dirty="0"/>
              <a:t>Increment the PC </a:t>
            </a:r>
            <a:r>
              <a:rPr lang="en-US" sz="2400" dirty="0" smtClean="0"/>
              <a:t>at end of cycle (assume no </a:t>
            </a:r>
            <a:r>
              <a:rPr lang="en-US" sz="2400" dirty="0"/>
              <a:t>branches for now)</a:t>
            </a:r>
          </a:p>
          <a:p>
            <a:endParaRPr lang="en-US" sz="2800" dirty="0"/>
          </a:p>
          <a:p>
            <a:r>
              <a:rPr lang="en-US" sz="2800" dirty="0"/>
              <a:t>Write </a:t>
            </a:r>
            <a:r>
              <a:rPr lang="en-US" sz="2800" dirty="0" smtClean="0"/>
              <a:t>values of interest to </a:t>
            </a:r>
            <a:r>
              <a:rPr lang="en-US" sz="2800" dirty="0" smtClean="0">
                <a:solidFill>
                  <a:schemeClr val="accent1"/>
                </a:solidFill>
              </a:rPr>
              <a:t>pipeline </a:t>
            </a:r>
            <a:r>
              <a:rPr lang="en-US" sz="2800" dirty="0">
                <a:solidFill>
                  <a:schemeClr val="accent1"/>
                </a:solidFill>
              </a:rPr>
              <a:t>register (IF/ID)</a:t>
            </a:r>
          </a:p>
          <a:p>
            <a:pPr lvl="1"/>
            <a:r>
              <a:rPr lang="en-US" sz="2400" dirty="0" smtClean="0"/>
              <a:t>Instruction bits (for later decoding)</a:t>
            </a:r>
          </a:p>
          <a:p>
            <a:pPr lvl="1"/>
            <a:r>
              <a:rPr lang="en-US" sz="2400" dirty="0" smtClean="0"/>
              <a:t>PC+4 (for later computing branch targets)</a:t>
            </a:r>
          </a:p>
        </p:txBody>
      </p:sp>
      <p:sp>
        <p:nvSpPr>
          <p:cNvPr id="6" name="Rounded Rectangular Callout 5" hidden="1"/>
          <p:cNvSpPr/>
          <p:nvPr>
            <p:custDataLst>
              <p:tags r:id="rId3"/>
            </p:custDataLst>
          </p:nvPr>
        </p:nvSpPr>
        <p:spPr>
          <a:xfrm>
            <a:off x="5562600" y="4572000"/>
            <a:ext cx="3048000" cy="762000"/>
          </a:xfrm>
          <a:prstGeom prst="wedgeRoundRectCallout">
            <a:avLst>
              <a:gd name="adj1" fmla="val 278"/>
              <a:gd name="adj2" fmla="val -160530"/>
              <a:gd name="adj3" fmla="val 16667"/>
            </a:avLst>
          </a:prstGeom>
          <a:noFill/>
          <a:ln w="28575">
            <a:solidFill>
              <a:schemeClr val="accent4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2400" dirty="0" smtClean="0">
                <a:solidFill>
                  <a:schemeClr val="accent4"/>
                </a:solidFill>
              </a:rPr>
              <a:t>Next stage will read this pipeline register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7" name="Rounded Rectangular Callout 6" hidden="1"/>
          <p:cNvSpPr/>
          <p:nvPr>
            <p:custDataLst>
              <p:tags r:id="rId4"/>
            </p:custDataLst>
          </p:nvPr>
        </p:nvSpPr>
        <p:spPr>
          <a:xfrm>
            <a:off x="2362200" y="4572000"/>
            <a:ext cx="2743200" cy="762000"/>
          </a:xfrm>
          <a:prstGeom prst="wedgeRoundRectCallout">
            <a:avLst>
              <a:gd name="adj1" fmla="val 278"/>
              <a:gd name="adj2" fmla="val -160530"/>
              <a:gd name="adj3" fmla="val 16667"/>
            </a:avLst>
          </a:prstGeom>
          <a:noFill/>
          <a:ln w="28575">
            <a:solidFill>
              <a:schemeClr val="accent4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2400" dirty="0" smtClean="0">
                <a:solidFill>
                  <a:schemeClr val="accent4"/>
                </a:solidFill>
              </a:rPr>
              <a:t>Anything needed by later pipeline stages</a:t>
            </a:r>
            <a:endParaRPr lang="en-US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4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</a:t>
            </a:r>
            <a:endParaRPr lang="en-US" dirty="0"/>
          </a:p>
        </p:txBody>
      </p:sp>
      <p:sp>
        <p:nvSpPr>
          <p:cNvPr id="10" name="Line 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05000" y="22860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71600" y="3743980"/>
            <a:ext cx="990600" cy="4572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2" name="Line 1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3048000" y="3048000"/>
            <a:ext cx="0" cy="1752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" name="Line 2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905000" y="41910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" name="Line 4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3733800" y="1600200"/>
            <a:ext cx="2819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00200" y="609600"/>
            <a:ext cx="2133600" cy="16764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instruction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memory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Oval 1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676400" y="4648200"/>
            <a:ext cx="1600200" cy="10668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new</a:t>
            </a:r>
            <a:br>
              <a:rPr lang="en-US" sz="2800" dirty="0" smtClean="0">
                <a:solidFill>
                  <a:srgbClr val="FFFFFF"/>
                </a:solidFill>
                <a:latin typeface="Calibri"/>
              </a:rPr>
            </a:b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Line 4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6553200" y="1600200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905000" y="30480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3" name="Line 4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6553200" y="27432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1676400" y="1905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>
            <p:custDataLst>
              <p:tags r:id="rId13"/>
            </p:custDataLst>
          </p:nvPr>
        </p:nvSpPr>
        <p:spPr>
          <a:xfrm>
            <a:off x="3124200" y="1905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mc</a:t>
            </a:r>
          </a:p>
        </p:txBody>
      </p:sp>
      <p:grpSp>
        <p:nvGrpSpPr>
          <p:cNvPr id="37" name="Group 36"/>
          <p:cNvGrpSpPr/>
          <p:nvPr>
            <p:custDataLst>
              <p:tags r:id="rId14"/>
            </p:custDataLst>
          </p:nvPr>
        </p:nvGrpSpPr>
        <p:grpSpPr>
          <a:xfrm>
            <a:off x="2286000" y="2590800"/>
            <a:ext cx="533400" cy="914400"/>
            <a:chOff x="990600" y="2971800"/>
            <a:chExt cx="304800" cy="304800"/>
          </a:xfrm>
          <a:noFill/>
        </p:grpSpPr>
        <p:sp>
          <p:nvSpPr>
            <p:cNvPr id="38" name="Freeform 37"/>
            <p:cNvSpPr/>
            <p:nvPr>
              <p:custDataLst>
                <p:tags r:id="rId19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 Box 11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grp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40" name="Line 1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819400" y="30480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1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048000" y="3962400"/>
            <a:ext cx="426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6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048000" y="30480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pic>
        <p:nvPicPr>
          <p:cNvPr id="22" name="CP3 Ink 2d3b555f-6f4f-446d-a19d-deadc6e0a0f0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000" y="2743200"/>
            <a:ext cx="4407000" cy="3993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47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</a:t>
            </a:r>
            <a:endParaRPr lang="en-US" dirty="0"/>
          </a:p>
        </p:txBody>
      </p:sp>
      <p:sp>
        <p:nvSpPr>
          <p:cNvPr id="10" name="Line 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05000" y="22860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71600" y="3743980"/>
            <a:ext cx="990600" cy="4572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2" name="Line 1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3048000" y="3048000"/>
            <a:ext cx="0" cy="1752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" name="Line 2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905000" y="41910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" name="Line 4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3733800" y="1600200"/>
            <a:ext cx="2819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00200" y="609600"/>
            <a:ext cx="2133600" cy="16764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instruction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memory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Oval 1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676400" y="4648200"/>
            <a:ext cx="1600200" cy="10668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new</a:t>
            </a:r>
            <a:br>
              <a:rPr lang="en-US" sz="2800" dirty="0" smtClean="0">
                <a:solidFill>
                  <a:srgbClr val="FFFFFF"/>
                </a:solidFill>
                <a:latin typeface="Calibri"/>
              </a:rPr>
            </a:b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Line 4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6553200" y="1600200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905000" y="30480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3" name="Line 4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6553200" y="27432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1676400" y="1905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>
            <p:custDataLst>
              <p:tags r:id="rId13"/>
            </p:custDataLst>
          </p:nvPr>
        </p:nvSpPr>
        <p:spPr>
          <a:xfrm>
            <a:off x="3124200" y="1905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mc</a:t>
            </a:r>
          </a:p>
        </p:txBody>
      </p:sp>
      <p:grpSp>
        <p:nvGrpSpPr>
          <p:cNvPr id="37" name="Group 36"/>
          <p:cNvGrpSpPr/>
          <p:nvPr>
            <p:custDataLst>
              <p:tags r:id="rId14"/>
            </p:custDataLst>
          </p:nvPr>
        </p:nvGrpSpPr>
        <p:grpSpPr>
          <a:xfrm>
            <a:off x="2286000" y="2590800"/>
            <a:ext cx="533400" cy="914400"/>
            <a:chOff x="990600" y="2971800"/>
            <a:chExt cx="304800" cy="304800"/>
          </a:xfrm>
          <a:noFill/>
        </p:grpSpPr>
        <p:sp>
          <p:nvSpPr>
            <p:cNvPr id="38" name="Freeform 37"/>
            <p:cNvSpPr/>
            <p:nvPr>
              <p:custDataLst>
                <p:tags r:id="rId19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 Box 11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grp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40" name="Line 1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819400" y="30480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1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048000" y="3962400"/>
            <a:ext cx="426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6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048000" y="30480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pic>
        <p:nvPicPr>
          <p:cNvPr id="7170" name="CP3 Ink ee92d867-95fe-423c-a56d-253a97e5d9dc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940" y="445020"/>
            <a:ext cx="5085000" cy="546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22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</a:t>
            </a:r>
            <a:endParaRPr lang="en-US" dirty="0"/>
          </a:p>
        </p:txBody>
      </p:sp>
      <p:sp>
        <p:nvSpPr>
          <p:cNvPr id="10" name="Line 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05000" y="22860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71600" y="3743980"/>
            <a:ext cx="990600" cy="4572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2" name="Line 1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3048000" y="30480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" name="Line 2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905000" y="41910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" name="Line 4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3733800" y="1600200"/>
            <a:ext cx="2819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00200" y="609600"/>
            <a:ext cx="2133600" cy="16764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instruction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memory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Line 4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 flipV="1">
            <a:off x="6553200" y="1600200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905000" y="30480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6200000">
            <a:off x="5029201" y="3047999"/>
            <a:ext cx="5181600" cy="6095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6200000">
            <a:off x="7086601" y="2438402"/>
            <a:ext cx="1066797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inst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3" name="Line 4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 flipV="1">
            <a:off x="6553200" y="27432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4" name="Line 2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3429000" y="2286000"/>
            <a:ext cx="1" cy="5334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>
            <p:custDataLst>
              <p:tags r:id="rId14"/>
            </p:custDataLst>
          </p:nvPr>
        </p:nvSpPr>
        <p:spPr>
          <a:xfrm>
            <a:off x="1676400" y="1905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>
            <p:custDataLst>
              <p:tags r:id="rId15"/>
            </p:custDataLst>
          </p:nvPr>
        </p:nvSpPr>
        <p:spPr>
          <a:xfrm>
            <a:off x="3124200" y="1905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mc</a:t>
            </a:r>
          </a:p>
        </p:txBody>
      </p:sp>
      <p:sp>
        <p:nvSpPr>
          <p:cNvPr id="27" name="TextBox 26"/>
          <p:cNvSpPr txBox="1"/>
          <p:nvPr>
            <p:custDataLst>
              <p:tags r:id="rId16"/>
            </p:custDataLst>
          </p:nvPr>
        </p:nvSpPr>
        <p:spPr>
          <a:xfrm>
            <a:off x="3733800" y="25908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00 = read word</a:t>
            </a:r>
          </a:p>
        </p:txBody>
      </p:sp>
      <p:sp>
        <p:nvSpPr>
          <p:cNvPr id="28" name="Line 4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 flipV="1">
            <a:off x="3429000" y="2819400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1" name="Line 2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7010400" y="990600"/>
            <a:ext cx="304801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>
            <p:custDataLst>
              <p:tags r:id="rId19"/>
            </p:custDataLst>
          </p:nvPr>
        </p:nvSpPr>
        <p:spPr>
          <a:xfrm>
            <a:off x="71628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33" name="TextBox 32"/>
          <p:cNvSpPr txBox="1"/>
          <p:nvPr>
            <p:custDataLst>
              <p:tags r:id="rId20"/>
            </p:custDataLst>
          </p:nvPr>
        </p:nvSpPr>
        <p:spPr>
          <a:xfrm>
            <a:off x="7315200" y="762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WE</a:t>
            </a:r>
          </a:p>
        </p:txBody>
      </p:sp>
      <p:sp>
        <p:nvSpPr>
          <p:cNvPr id="34" name="Rectangle 33"/>
          <p:cNvSpPr/>
          <p:nvPr>
            <p:custDataLst>
              <p:tags r:id="rId21"/>
            </p:custDataLst>
          </p:nvPr>
        </p:nvSpPr>
        <p:spPr>
          <a:xfrm>
            <a:off x="6629400" y="762000"/>
            <a:ext cx="449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 1</a:t>
            </a:r>
            <a:endParaRPr lang="en-US" sz="2800" dirty="0"/>
          </a:p>
        </p:txBody>
      </p:sp>
      <p:sp>
        <p:nvSpPr>
          <p:cNvPr id="35" name="Rectangle 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7048500" y="3009900"/>
            <a:ext cx="3124200" cy="76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Rest of pipeline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>
            <p:custDataLst>
              <p:tags r:id="rId23"/>
            </p:custDataLst>
          </p:nvPr>
        </p:nvGrpSpPr>
        <p:grpSpPr>
          <a:xfrm>
            <a:off x="2286000" y="2590800"/>
            <a:ext cx="533400" cy="914400"/>
            <a:chOff x="990600" y="2971800"/>
            <a:chExt cx="304800" cy="304800"/>
          </a:xfrm>
          <a:noFill/>
        </p:grpSpPr>
        <p:sp>
          <p:nvSpPr>
            <p:cNvPr id="38" name="Freeform 37"/>
            <p:cNvSpPr/>
            <p:nvPr>
              <p:custDataLst>
                <p:tags r:id="rId39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 Box 11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grp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40" name="Line 1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819400" y="30480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1" name="Line 1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3048000" y="3962400"/>
            <a:ext cx="426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2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7086599" y="3657602"/>
            <a:ext cx="1066797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PC+4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3" name="Rectangle 1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0800000">
            <a:off x="2286000" y="4343400"/>
            <a:ext cx="304800" cy="1143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4" name="Line 4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2438400" y="5410200"/>
            <a:ext cx="0" cy="3810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5" name="TextBox 44"/>
          <p:cNvSpPr txBox="1"/>
          <p:nvPr>
            <p:custDataLst>
              <p:tags r:id="rId29"/>
            </p:custDataLst>
          </p:nvPr>
        </p:nvSpPr>
        <p:spPr>
          <a:xfrm>
            <a:off x="2743200" y="57150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pcsel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48" name="Line 2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2590800" y="4495800"/>
            <a:ext cx="457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0" name="Line 2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2590800" y="4876800"/>
            <a:ext cx="6553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prstDash val="dash"/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2" name="Line 21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2590800" y="5105400"/>
            <a:ext cx="6553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prstDash val="dash"/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4" name="Line 2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2590800" y="5334000"/>
            <a:ext cx="65532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prstDash val="dash"/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5" name="Line 4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2514600" y="5791200"/>
            <a:ext cx="66294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6" name="Line 2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1905000" y="4876800"/>
            <a:ext cx="381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7" name="TextBox 46"/>
          <p:cNvSpPr txBox="1"/>
          <p:nvPr>
            <p:custDataLst>
              <p:tags r:id="rId36"/>
            </p:custDataLst>
          </p:nvPr>
        </p:nvSpPr>
        <p:spPr>
          <a:xfrm>
            <a:off x="3962400" y="44913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pcreg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>
            <p:custDataLst>
              <p:tags r:id="rId37"/>
            </p:custDataLst>
          </p:nvPr>
        </p:nvSpPr>
        <p:spPr>
          <a:xfrm>
            <a:off x="4724400" y="473458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pcrel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>
            <p:custDataLst>
              <p:tags r:id="rId38"/>
            </p:custDataLst>
          </p:nvPr>
        </p:nvSpPr>
        <p:spPr>
          <a:xfrm>
            <a:off x="5334000" y="496318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pcabs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91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21" grpId="0" animBg="1"/>
      <p:bldP spid="24" grpId="0" animBg="1"/>
      <p:bldP spid="26" grpId="0"/>
      <p:bldP spid="27" grpId="0"/>
      <p:bldP spid="28" grpId="0" animBg="1"/>
      <p:bldP spid="31" grpId="0" animBg="1"/>
      <p:bldP spid="32" grpId="0"/>
      <p:bldP spid="33" grpId="0"/>
      <p:bldP spid="34" grpId="0"/>
      <p:bldP spid="35" grpId="0" animBg="1"/>
      <p:bldP spid="42" grpId="0" animBg="1"/>
      <p:bldP spid="43" grpId="0" animBg="1"/>
      <p:bldP spid="44" grpId="0" animBg="1"/>
      <p:bldP spid="45" grpId="0"/>
      <p:bldP spid="48" grpId="0" animBg="1"/>
      <p:bldP spid="50" grpId="0" animBg="1"/>
      <p:bldP spid="52" grpId="0" animBg="1"/>
      <p:bldP spid="54" grpId="0" animBg="1"/>
      <p:bldP spid="55" grpId="0" animBg="1"/>
      <p:bldP spid="56" grpId="0" animBg="1"/>
      <p:bldP spid="47" grpId="0"/>
      <p:bldP spid="49" grpId="0"/>
      <p:bldP spid="5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4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ID</a:t>
            </a:r>
            <a:endParaRPr lang="en-US" dirty="0"/>
          </a:p>
        </p:txBody>
      </p:sp>
      <p:sp>
        <p:nvSpPr>
          <p:cNvPr id="23644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accent1"/>
                </a:solidFill>
              </a:rPr>
              <a:t>Stage 2: Instruction Decode</a:t>
            </a: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On </a:t>
            </a:r>
            <a:r>
              <a:rPr lang="en-US" sz="2800" dirty="0" smtClean="0">
                <a:solidFill>
                  <a:schemeClr val="accent1"/>
                </a:solidFill>
              </a:rPr>
              <a:t>every</a:t>
            </a:r>
            <a:r>
              <a:rPr lang="en-US" sz="2800" dirty="0" smtClean="0"/>
              <a:t> cycle: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Read IF/ID </a:t>
            </a:r>
            <a:r>
              <a:rPr lang="en-US" sz="2400" dirty="0"/>
              <a:t>pipeline </a:t>
            </a:r>
            <a:r>
              <a:rPr lang="en-US" sz="2400" dirty="0" smtClean="0"/>
              <a:t>register to get instruction bits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Decode instruction, generate control signals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Read from register file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Write values of interest to </a:t>
            </a:r>
            <a:r>
              <a:rPr lang="en-US" sz="2800" dirty="0" smtClean="0">
                <a:solidFill>
                  <a:schemeClr val="accent1"/>
                </a:solidFill>
              </a:rPr>
              <a:t>pipeline register (ID/EX)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Control information, Rd index, </a:t>
            </a:r>
            <a:r>
              <a:rPr lang="en-US" sz="2400" dirty="0" err="1" smtClean="0"/>
              <a:t>immediates</a:t>
            </a:r>
            <a:r>
              <a:rPr lang="en-US" sz="2400" dirty="0" smtClean="0"/>
              <a:t>, offsets, …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Contents of Ra, </a:t>
            </a:r>
            <a:r>
              <a:rPr lang="en-US" sz="2400" dirty="0" err="1" smtClean="0"/>
              <a:t>Rb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PC+4 (for computing branch targets later)</a:t>
            </a:r>
          </a:p>
        </p:txBody>
      </p:sp>
    </p:spTree>
    <p:extLst>
      <p:ext uri="{BB962C8B-B14F-4D97-AF65-F5344CB8AC3E}">
        <p14:creationId xmlns:p14="http://schemas.microsoft.com/office/powerpoint/2010/main" val="48330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</a:t>
            </a:r>
            <a:endParaRPr lang="en-US" dirty="0"/>
          </a:p>
        </p:txBody>
      </p:sp>
      <p:sp>
        <p:nvSpPr>
          <p:cNvPr id="4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5295901" y="2857500"/>
            <a:ext cx="5562599" cy="6095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7696199" y="5181601"/>
            <a:ext cx="761998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75438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239000" y="3200400"/>
            <a:ext cx="3124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Rest of pipeline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7658099" y="4305301"/>
            <a:ext cx="838199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PC+4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200000">
            <a:off x="-1790700" y="2781299"/>
            <a:ext cx="5562599" cy="6095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6200000">
            <a:off x="457200" y="2895602"/>
            <a:ext cx="1066797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inst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>
            <p:custDataLst>
              <p:tags r:id="rId9"/>
            </p:custDataLst>
          </p:nvPr>
        </p:nvSpPr>
        <p:spPr>
          <a:xfrm>
            <a:off x="533399" y="5867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2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6200000">
            <a:off x="457198" y="4191004"/>
            <a:ext cx="1066797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PC+4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" name="Rectangle 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6200000">
            <a:off x="-1600200" y="3200400"/>
            <a:ext cx="3886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Stage 1: Instruction Fetch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Rectangle 2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657600" y="685800"/>
            <a:ext cx="2286001" cy="1828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register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file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>
            <p:custDataLst>
              <p:tags r:id="rId13"/>
            </p:custDataLst>
          </p:nvPr>
        </p:nvSpPr>
        <p:spPr>
          <a:xfrm>
            <a:off x="3733800" y="7620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WE</a:t>
            </a:r>
          </a:p>
        </p:txBody>
      </p:sp>
      <p:sp>
        <p:nvSpPr>
          <p:cNvPr id="28" name="TextBox 27"/>
          <p:cNvSpPr txBox="1"/>
          <p:nvPr>
            <p:custDataLst>
              <p:tags r:id="rId14"/>
            </p:custDataLst>
          </p:nvPr>
        </p:nvSpPr>
        <p:spPr>
          <a:xfrm>
            <a:off x="3733800" y="10668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Rd</a:t>
            </a:r>
          </a:p>
        </p:txBody>
      </p:sp>
      <p:sp>
        <p:nvSpPr>
          <p:cNvPr id="29" name="TextBox 28"/>
          <p:cNvSpPr txBox="1"/>
          <p:nvPr>
            <p:custDataLst>
              <p:tags r:id="rId15"/>
            </p:custDataLst>
          </p:nvPr>
        </p:nvSpPr>
        <p:spPr>
          <a:xfrm>
            <a:off x="4953000" y="2145268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Ra</a:t>
            </a:r>
          </a:p>
        </p:txBody>
      </p:sp>
      <p:sp>
        <p:nvSpPr>
          <p:cNvPr id="30" name="TextBox 29"/>
          <p:cNvSpPr txBox="1"/>
          <p:nvPr>
            <p:custDataLst>
              <p:tags r:id="rId16"/>
            </p:custDataLst>
          </p:nvPr>
        </p:nvSpPr>
        <p:spPr>
          <a:xfrm>
            <a:off x="5410200" y="21336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Rb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>
            <p:custDataLst>
              <p:tags r:id="rId17"/>
            </p:custDataLst>
          </p:nvPr>
        </p:nvSpPr>
        <p:spPr>
          <a:xfrm>
            <a:off x="3733800" y="1383268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9" name="TextBox 58"/>
          <p:cNvSpPr txBox="1"/>
          <p:nvPr>
            <p:custDataLst>
              <p:tags r:id="rId18"/>
            </p:custDataLst>
          </p:nvPr>
        </p:nvSpPr>
        <p:spPr>
          <a:xfrm>
            <a:off x="5410200" y="1688068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60" name="TextBox 59"/>
          <p:cNvSpPr txBox="1"/>
          <p:nvPr>
            <p:custDataLst>
              <p:tags r:id="rId19"/>
            </p:custDataLst>
          </p:nvPr>
        </p:nvSpPr>
        <p:spPr>
          <a:xfrm>
            <a:off x="5410200" y="9144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16200000">
            <a:off x="7772400" y="1600203"/>
            <a:ext cx="609600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2" name="Text Box 1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16200000">
            <a:off x="7772399" y="762003"/>
            <a:ext cx="609600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0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7696199" y="3429003"/>
            <a:ext cx="761998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+mj-lt"/>
              </a:rPr>
              <a:t>imm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25" name="CP3 Ink dcafe7dc-6b60-4be9-82fe-2b95ca119fc7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750" y="350159"/>
            <a:ext cx="7017300" cy="521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78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</a:t>
            </a:r>
            <a:endParaRPr lang="en-US" dirty="0"/>
          </a:p>
        </p:txBody>
      </p:sp>
      <p:sp>
        <p:nvSpPr>
          <p:cNvPr id="4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5295901" y="2857500"/>
            <a:ext cx="5562599" cy="6095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7696199" y="5181601"/>
            <a:ext cx="761998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75438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239000" y="3200400"/>
            <a:ext cx="3124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Rest of pipeline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7658099" y="4305301"/>
            <a:ext cx="838199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PC+4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200000">
            <a:off x="-1790700" y="2781299"/>
            <a:ext cx="5562599" cy="6095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6200000">
            <a:off x="457200" y="2895602"/>
            <a:ext cx="1066797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inst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>
            <p:custDataLst>
              <p:tags r:id="rId9"/>
            </p:custDataLst>
          </p:nvPr>
        </p:nvSpPr>
        <p:spPr>
          <a:xfrm>
            <a:off x="533399" y="5867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2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6200000">
            <a:off x="457198" y="4191004"/>
            <a:ext cx="1066797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PC+4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" name="Rectangle 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6200000">
            <a:off x="-1600200" y="3200400"/>
            <a:ext cx="3886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Stage 1: Instruction Fetch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Rectangle 2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657600" y="685800"/>
            <a:ext cx="2286001" cy="18288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register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file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Line 2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3048000" y="914400"/>
            <a:ext cx="609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" name="Line 2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5181600" y="2514600"/>
            <a:ext cx="1" cy="5334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3" name="Line 2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5638800" y="2514600"/>
            <a:ext cx="1" cy="685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5" name="Line 4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295400" y="3200400"/>
            <a:ext cx="7620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>
            <p:custDataLst>
              <p:tags r:id="rId17"/>
            </p:custDataLst>
          </p:nvPr>
        </p:nvSpPr>
        <p:spPr>
          <a:xfrm>
            <a:off x="3733800" y="7620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WE</a:t>
            </a:r>
          </a:p>
        </p:txBody>
      </p:sp>
      <p:sp>
        <p:nvSpPr>
          <p:cNvPr id="28" name="TextBox 27"/>
          <p:cNvSpPr txBox="1"/>
          <p:nvPr>
            <p:custDataLst>
              <p:tags r:id="rId18"/>
            </p:custDataLst>
          </p:nvPr>
        </p:nvSpPr>
        <p:spPr>
          <a:xfrm>
            <a:off x="3733800" y="10668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Rd</a:t>
            </a:r>
          </a:p>
        </p:txBody>
      </p:sp>
      <p:sp>
        <p:nvSpPr>
          <p:cNvPr id="29" name="TextBox 28"/>
          <p:cNvSpPr txBox="1"/>
          <p:nvPr>
            <p:custDataLst>
              <p:tags r:id="rId19"/>
            </p:custDataLst>
          </p:nvPr>
        </p:nvSpPr>
        <p:spPr>
          <a:xfrm>
            <a:off x="4953000" y="2145268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Ra</a:t>
            </a:r>
          </a:p>
        </p:txBody>
      </p:sp>
      <p:sp>
        <p:nvSpPr>
          <p:cNvPr id="30" name="TextBox 29"/>
          <p:cNvSpPr txBox="1"/>
          <p:nvPr>
            <p:custDataLst>
              <p:tags r:id="rId20"/>
            </p:custDataLst>
          </p:nvPr>
        </p:nvSpPr>
        <p:spPr>
          <a:xfrm>
            <a:off x="5410200" y="21336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Rb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31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3429000" y="3048000"/>
            <a:ext cx="1752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32" name="Line 2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 flipV="1">
            <a:off x="3429000" y="3352800"/>
            <a:ext cx="30480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>
            <p:custDataLst>
              <p:tags r:id="rId23"/>
            </p:custDataLst>
          </p:nvPr>
        </p:nvSpPr>
        <p:spPr>
          <a:xfrm>
            <a:off x="3733800" y="1383268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4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 flipV="1">
            <a:off x="2971800" y="3733800"/>
            <a:ext cx="0" cy="18288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35" name="Line 2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2971800" y="5562600"/>
            <a:ext cx="4800601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cxnSp>
        <p:nvCxnSpPr>
          <p:cNvPr id="37" name="Straight Connector 36"/>
          <p:cNvCxnSpPr/>
          <p:nvPr>
            <p:custDataLst>
              <p:tags r:id="rId26"/>
            </p:custDataLst>
          </p:nvPr>
        </p:nvCxnSpPr>
        <p:spPr>
          <a:xfrm>
            <a:off x="2819400" y="4495800"/>
            <a:ext cx="3048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Line 1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295400" y="4495800"/>
            <a:ext cx="64770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0" name="Line 2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2743200" y="1219200"/>
            <a:ext cx="9144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42" name="Line 4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438400" y="1600200"/>
            <a:ext cx="1219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Box 58"/>
          <p:cNvSpPr txBox="1"/>
          <p:nvPr>
            <p:custDataLst>
              <p:tags r:id="rId30"/>
            </p:custDataLst>
          </p:nvPr>
        </p:nvSpPr>
        <p:spPr>
          <a:xfrm>
            <a:off x="5410200" y="1688068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60" name="TextBox 59"/>
          <p:cNvSpPr txBox="1"/>
          <p:nvPr>
            <p:custDataLst>
              <p:tags r:id="rId31"/>
            </p:custDataLst>
          </p:nvPr>
        </p:nvSpPr>
        <p:spPr>
          <a:xfrm>
            <a:off x="5410200" y="9144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16200000">
            <a:off x="7772400" y="1600203"/>
            <a:ext cx="609600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2" name="Text Box 1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6200000">
            <a:off x="7772399" y="762003"/>
            <a:ext cx="609600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3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943600" y="1905000"/>
            <a:ext cx="1828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5943600" y="1066800"/>
            <a:ext cx="1828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0" name="Line 2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3048000" y="533400"/>
            <a:ext cx="0" cy="3810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71" name="Line 25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>
            <a:off x="2743200" y="533400"/>
            <a:ext cx="6400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72" name="Line 25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2743200" y="533400"/>
            <a:ext cx="0" cy="6858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74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2438400" y="304800"/>
            <a:ext cx="0" cy="129540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 flipV="1">
            <a:off x="2438400" y="304800"/>
            <a:ext cx="6705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4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1524000" y="3200400"/>
            <a:ext cx="228600" cy="22860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5" name="Line 2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6477000" y="33528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cxnSp>
        <p:nvCxnSpPr>
          <p:cNvPr id="46" name="Straight Connector 45"/>
          <p:cNvCxnSpPr/>
          <p:nvPr>
            <p:custDataLst>
              <p:tags r:id="rId43"/>
            </p:custDataLst>
          </p:nvPr>
        </p:nvCxnSpPr>
        <p:spPr>
          <a:xfrm>
            <a:off x="3810000" y="4724400"/>
            <a:ext cx="3048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Box 11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6248400" y="3581400"/>
            <a:ext cx="990600" cy="4572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extend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8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7239000" y="3886200"/>
            <a:ext cx="533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9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1752600" y="3429000"/>
            <a:ext cx="0" cy="45720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Text Box 11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 rot="16200000">
            <a:off x="7696199" y="3429003"/>
            <a:ext cx="761998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+mj-lt"/>
              </a:rPr>
              <a:t>imm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53" name="Straight Connector 52"/>
          <p:cNvCxnSpPr/>
          <p:nvPr>
            <p:custDataLst>
              <p:tags r:id="rId48"/>
            </p:custDataLst>
          </p:nvPr>
        </p:nvCxnSpPr>
        <p:spPr>
          <a:xfrm rot="10800000">
            <a:off x="2743200" y="3886200"/>
            <a:ext cx="3048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1752600" y="3886200"/>
            <a:ext cx="449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5" name="Line 25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3581400" y="3200400"/>
            <a:ext cx="20574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56" name="Oval 24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2057400" y="2667000"/>
            <a:ext cx="1752600" cy="1066800"/>
          </a:xfrm>
          <a:prstGeom prst="ellipse">
            <a:avLst/>
          </a:prstGeom>
          <a:solidFill>
            <a:schemeClr val="bg2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decode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7" name="TextBox 56"/>
          <p:cNvSpPr txBox="1"/>
          <p:nvPr>
            <p:custDataLst>
              <p:tags r:id="rId52"/>
            </p:custDataLst>
          </p:nvPr>
        </p:nvSpPr>
        <p:spPr>
          <a:xfrm>
            <a:off x="6248400" y="-47625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result</a:t>
            </a:r>
          </a:p>
        </p:txBody>
      </p:sp>
      <p:sp>
        <p:nvSpPr>
          <p:cNvPr id="58" name="TextBox 57"/>
          <p:cNvSpPr txBox="1"/>
          <p:nvPr>
            <p:custDataLst>
              <p:tags r:id="rId53"/>
            </p:custDataLst>
          </p:nvPr>
        </p:nvSpPr>
        <p:spPr>
          <a:xfrm>
            <a:off x="6324600" y="4572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dest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3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 animBg="1"/>
      <p:bldP spid="25" grpId="0" animBg="1"/>
      <p:bldP spid="31" grpId="0" animBg="1"/>
      <p:bldP spid="32" grpId="0" animBg="1"/>
      <p:bldP spid="34" grpId="0" animBg="1"/>
      <p:bldP spid="35" grpId="0" animBg="1"/>
      <p:bldP spid="38" grpId="0" animBg="1"/>
      <p:bldP spid="40" grpId="0" animBg="1"/>
      <p:bldP spid="42" grpId="0" animBg="1"/>
      <p:bldP spid="63" grpId="0" animBg="1"/>
      <p:bldP spid="65" grpId="0" animBg="1"/>
      <p:bldP spid="70" grpId="0" animBg="1"/>
      <p:bldP spid="71" grpId="0" animBg="1"/>
      <p:bldP spid="72" grpId="0" animBg="1"/>
      <p:bldP spid="74" grpId="0" animBg="1"/>
      <p:bldP spid="75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4" grpId="0" animBg="1"/>
      <p:bldP spid="55" grpId="0" animBg="1"/>
      <p:bldP spid="56" grpId="0" animBg="1"/>
      <p:bldP spid="57" grpId="0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-76200"/>
            <a:ext cx="95250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determines performance of Processor?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A) Critical Path</a:t>
            </a:r>
          </a:p>
          <a:p>
            <a:r>
              <a:rPr lang="en-US" dirty="0" smtClean="0"/>
              <a:t>B) Clock Cycle Time</a:t>
            </a:r>
          </a:p>
          <a:p>
            <a:r>
              <a:rPr lang="en-US" dirty="0" smtClean="0"/>
              <a:t>C) Cycles </a:t>
            </a:r>
            <a:r>
              <a:rPr lang="en-US" dirty="0"/>
              <a:t>P</a:t>
            </a:r>
            <a:r>
              <a:rPr lang="en-US" dirty="0" smtClean="0"/>
              <a:t>er Instruction (CPI)</a:t>
            </a:r>
          </a:p>
          <a:p>
            <a:r>
              <a:rPr lang="en-US" dirty="0" smtClean="0"/>
              <a:t>D) All of the above</a:t>
            </a:r>
          </a:p>
          <a:p>
            <a:r>
              <a:rPr lang="en-US" dirty="0" smtClean="0"/>
              <a:t>E) None of the above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0" y="2362200"/>
            <a:ext cx="40386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8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4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</a:t>
            </a:r>
            <a:endParaRPr lang="en-US" dirty="0"/>
          </a:p>
        </p:txBody>
      </p:sp>
      <p:sp>
        <p:nvSpPr>
          <p:cNvPr id="23644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accent1"/>
                </a:solidFill>
              </a:rPr>
              <a:t>Stage 3: Execute</a:t>
            </a: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On </a:t>
            </a:r>
            <a:r>
              <a:rPr lang="en-US" sz="2800" dirty="0" smtClean="0">
                <a:solidFill>
                  <a:schemeClr val="accent1"/>
                </a:solidFill>
              </a:rPr>
              <a:t>every</a:t>
            </a:r>
            <a:r>
              <a:rPr lang="en-US" sz="2800" dirty="0" smtClean="0"/>
              <a:t> cycle: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Read ID/EX </a:t>
            </a:r>
            <a:r>
              <a:rPr lang="en-US" sz="2400" dirty="0"/>
              <a:t>pipeline </a:t>
            </a:r>
            <a:r>
              <a:rPr lang="en-US" sz="2400" dirty="0" smtClean="0"/>
              <a:t>register to get values and control bits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Perform ALU operation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Compute targets (PC+4+offset, etc.) </a:t>
            </a:r>
            <a:r>
              <a:rPr lang="en-US" sz="2400" i="1" dirty="0" smtClean="0"/>
              <a:t>in case </a:t>
            </a:r>
            <a:r>
              <a:rPr lang="en-US" sz="2400" dirty="0" smtClean="0"/>
              <a:t>this is a branch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Decide if jump/branch should be taken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Write values of interest to </a:t>
            </a:r>
            <a:r>
              <a:rPr lang="en-US" sz="2800" dirty="0" smtClean="0">
                <a:solidFill>
                  <a:schemeClr val="accent1"/>
                </a:solidFill>
              </a:rPr>
              <a:t>pipeline register (EX/MEM)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Control information, Rd index, …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Result of ALU operation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Value </a:t>
            </a:r>
            <a:r>
              <a:rPr lang="en-US" sz="2400" i="1" dirty="0" smtClean="0"/>
              <a:t>in case</a:t>
            </a:r>
            <a:r>
              <a:rPr lang="en-US" sz="2400" dirty="0" smtClean="0"/>
              <a:t> this is a memory store instruction</a:t>
            </a:r>
          </a:p>
        </p:txBody>
      </p:sp>
    </p:spTree>
    <p:extLst>
      <p:ext uri="{BB962C8B-B14F-4D97-AF65-F5344CB8AC3E}">
        <p14:creationId xmlns:p14="http://schemas.microsoft.com/office/powerpoint/2010/main" val="104175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6200000">
            <a:off x="-1600200" y="3200400"/>
            <a:ext cx="3886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Stage 2: Instruction Decode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</a:t>
            </a:r>
            <a:endParaRPr lang="en-US" dirty="0"/>
          </a:p>
        </p:txBody>
      </p:sp>
      <p:sp>
        <p:nvSpPr>
          <p:cNvPr id="4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5295901" y="2933701"/>
            <a:ext cx="5562599" cy="6095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6200000">
            <a:off x="7696199" y="5257802"/>
            <a:ext cx="761998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7391400" y="6019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7239000" y="3200400"/>
            <a:ext cx="3124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Rest of pipeline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200000">
            <a:off x="7772400" y="3048003"/>
            <a:ext cx="609600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2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6200000">
            <a:off x="7772399" y="1447802"/>
            <a:ext cx="609600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4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-1790699" y="2933700"/>
            <a:ext cx="5562599" cy="6095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5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6200000">
            <a:off x="647700" y="5295901"/>
            <a:ext cx="685798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6" name="TextBox 45"/>
          <p:cNvSpPr txBox="1"/>
          <p:nvPr>
            <p:custDataLst>
              <p:tags r:id="rId11"/>
            </p:custDataLst>
          </p:nvPr>
        </p:nvSpPr>
        <p:spPr>
          <a:xfrm>
            <a:off x="457200" y="6019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47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533399" y="4191000"/>
            <a:ext cx="914397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PC+4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8" name="Text Box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16200000">
            <a:off x="685800" y="1676403"/>
            <a:ext cx="609600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9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685799" y="838203"/>
            <a:ext cx="609600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Freeform 57"/>
          <p:cNvSpPr/>
          <p:nvPr>
            <p:custDataLst>
              <p:tags r:id="rId15"/>
            </p:custDataLst>
          </p:nvPr>
        </p:nvSpPr>
        <p:spPr>
          <a:xfrm>
            <a:off x="5562600" y="762000"/>
            <a:ext cx="1143000" cy="19812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Box 5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19800" y="160020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Calibri"/>
              </a:rPr>
              <a:t>alu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609598" y="2514602"/>
            <a:ext cx="762000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+mj-lt"/>
              </a:rPr>
              <a:t>imm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16200000">
            <a:off x="7696199" y="4191002"/>
            <a:ext cx="761998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target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75" name="CP3 Ink 583ca425-b0a9-4e13-8a7e-23e409fd805c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220" y="1040519"/>
            <a:ext cx="6847800" cy="423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6200000">
            <a:off x="-1600200" y="3200400"/>
            <a:ext cx="3886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Stage 2: Instruction Decode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>
            <p:custDataLst>
              <p:tags r:id="rId2"/>
            </p:custDataLst>
          </p:nvPr>
        </p:nvSpPr>
        <p:spPr>
          <a:xfrm>
            <a:off x="3657600" y="39432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pcrel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>
            <p:custDataLst>
              <p:tags r:id="rId3"/>
            </p:custDataLst>
          </p:nvPr>
        </p:nvSpPr>
        <p:spPr>
          <a:xfrm>
            <a:off x="3657600" y="47244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pcabs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01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1371600" y="5562600"/>
            <a:ext cx="304800" cy="228600"/>
          </a:xfrm>
          <a:prstGeom prst="line">
            <a:avLst/>
          </a:prstGeom>
          <a:noFill/>
          <a:ln w="2540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4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295400" y="1143000"/>
            <a:ext cx="4267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295400" y="1981200"/>
            <a:ext cx="3581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Line 1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1295400" y="4572000"/>
            <a:ext cx="8763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Line 2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295400" y="5791200"/>
            <a:ext cx="6477001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</a:t>
            </a:r>
            <a:endParaRPr lang="en-US" dirty="0"/>
          </a:p>
        </p:txBody>
      </p:sp>
      <p:sp>
        <p:nvSpPr>
          <p:cNvPr id="4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6200000">
            <a:off x="5295901" y="2933701"/>
            <a:ext cx="5562599" cy="6095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6200000">
            <a:off x="7696199" y="5257802"/>
            <a:ext cx="761998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>
            <p:custDataLst>
              <p:tags r:id="rId12"/>
            </p:custDataLst>
          </p:nvPr>
        </p:nvSpPr>
        <p:spPr>
          <a:xfrm>
            <a:off x="7391400" y="6019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16200000">
            <a:off x="7239000" y="3200400"/>
            <a:ext cx="3124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Rest of pipeline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7772400" y="3048003"/>
            <a:ext cx="609600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2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7772399" y="1447802"/>
            <a:ext cx="609600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3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3733800" y="3352800"/>
            <a:ext cx="403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6705600" y="1752598"/>
            <a:ext cx="10668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4" name="Text Box 1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16200000">
            <a:off x="-1790699" y="2933700"/>
            <a:ext cx="5562599" cy="6095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5" name="Text Box 1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16200000">
            <a:off x="647700" y="5295901"/>
            <a:ext cx="685798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6" name="TextBox 45"/>
          <p:cNvSpPr txBox="1"/>
          <p:nvPr>
            <p:custDataLst>
              <p:tags r:id="rId20"/>
            </p:custDataLst>
          </p:nvPr>
        </p:nvSpPr>
        <p:spPr>
          <a:xfrm>
            <a:off x="457200" y="6019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47" name="Text Box 1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16200000">
            <a:off x="533399" y="4191000"/>
            <a:ext cx="914397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PC+4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8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685800" y="1676403"/>
            <a:ext cx="609600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9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685799" y="838203"/>
            <a:ext cx="609600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1" name="Rectangle 1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876800" y="1752600"/>
            <a:ext cx="304800" cy="12192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8" name="Freeform 57"/>
          <p:cNvSpPr/>
          <p:nvPr>
            <p:custDataLst>
              <p:tags r:id="rId25"/>
            </p:custDataLst>
          </p:nvPr>
        </p:nvSpPr>
        <p:spPr>
          <a:xfrm>
            <a:off x="5562600" y="762000"/>
            <a:ext cx="1143000" cy="19812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Box 5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019800" y="160020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Calibri"/>
              </a:rPr>
              <a:t>alu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7" name="Line 43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5181600" y="23622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8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1295400" y="2667000"/>
            <a:ext cx="3581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Freeform 81"/>
          <p:cNvSpPr/>
          <p:nvPr>
            <p:custDataLst>
              <p:tags r:id="rId29"/>
            </p:custDataLst>
          </p:nvPr>
        </p:nvSpPr>
        <p:spPr>
          <a:xfrm rot="10800000" flipH="1">
            <a:off x="2209799" y="3886200"/>
            <a:ext cx="685801" cy="9906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Text Box 52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362200" y="411480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600" dirty="0" smtClean="0">
                <a:solidFill>
                  <a:srgbClr val="FFFFFF"/>
                </a:solidFill>
                <a:latin typeface="Calibri"/>
              </a:rPr>
              <a:t>+</a:t>
            </a:r>
            <a:endParaRPr lang="en-US" sz="3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1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2895600" y="4381500"/>
            <a:ext cx="4876802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7" name="Line 4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1828800" y="4038600"/>
            <a:ext cx="381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89" name="Straight Connector 88"/>
          <p:cNvCxnSpPr/>
          <p:nvPr>
            <p:custDataLst>
              <p:tags r:id="rId33"/>
            </p:custDataLst>
          </p:nvPr>
        </p:nvCxnSpPr>
        <p:spPr>
          <a:xfrm rot="5400000">
            <a:off x="3619500" y="2628900"/>
            <a:ext cx="2286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1828800" y="2666999"/>
            <a:ext cx="0" cy="137160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91" name="Straight Connector 90"/>
          <p:cNvCxnSpPr/>
          <p:nvPr>
            <p:custDataLst>
              <p:tags r:id="rId35"/>
            </p:custDataLst>
          </p:nvPr>
        </p:nvCxnSpPr>
        <p:spPr>
          <a:xfrm rot="5400000">
            <a:off x="4914900" y="3314700"/>
            <a:ext cx="2286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>
            <p:custDataLst>
              <p:tags r:id="rId36"/>
            </p:custDataLst>
          </p:nvPr>
        </p:nvCxnSpPr>
        <p:spPr>
          <a:xfrm rot="5400000">
            <a:off x="6057900" y="3314700"/>
            <a:ext cx="228600" cy="0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Line 25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 flipV="1">
            <a:off x="5029200" y="2971800"/>
            <a:ext cx="0" cy="28194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oval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94" name="Line 25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 flipV="1">
            <a:off x="6172200" y="2514600"/>
            <a:ext cx="0" cy="3276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oval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96" name="Line 1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 flipV="1">
            <a:off x="1905000" y="609600"/>
            <a:ext cx="0" cy="533400"/>
          </a:xfrm>
          <a:prstGeom prst="line">
            <a:avLst/>
          </a:prstGeom>
          <a:noFill/>
          <a:ln w="25400" cap="sq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97" name="Line 18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1905000" y="590490"/>
            <a:ext cx="5867400" cy="19110"/>
          </a:xfrm>
          <a:prstGeom prst="line">
            <a:avLst/>
          </a:prstGeom>
          <a:noFill/>
          <a:ln w="25400" cap="sq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98" name="Oval 97"/>
          <p:cNvSpPr/>
          <p:nvPr>
            <p:custDataLst>
              <p:tags r:id="rId41"/>
            </p:custDataLst>
          </p:nvPr>
        </p:nvSpPr>
        <p:spPr>
          <a:xfrm>
            <a:off x="1676400" y="4876800"/>
            <a:ext cx="457200" cy="4572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/>
              <a:t>||</a:t>
            </a:r>
            <a:endParaRPr lang="en-US" sz="2400" dirty="0"/>
          </a:p>
        </p:txBody>
      </p:sp>
      <p:sp>
        <p:nvSpPr>
          <p:cNvPr id="100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1371600" y="5105400"/>
            <a:ext cx="0" cy="457200"/>
          </a:xfrm>
          <a:prstGeom prst="line">
            <a:avLst/>
          </a:prstGeom>
          <a:noFill/>
          <a:ln w="25400" cap="sq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3" name="Line 18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>
            <a:off x="1828800" y="4572000"/>
            <a:ext cx="0" cy="304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4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1371600" y="51054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6" name="Line 18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2133601" y="5105400"/>
            <a:ext cx="5562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07" name="Line 18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>
            <a:off x="0" y="381000"/>
            <a:ext cx="792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115" name="Oval 114"/>
          <p:cNvSpPr/>
          <p:nvPr>
            <p:custDataLst>
              <p:tags r:id="rId47"/>
            </p:custDataLst>
          </p:nvPr>
        </p:nvSpPr>
        <p:spPr>
          <a:xfrm>
            <a:off x="7924800" y="76200"/>
            <a:ext cx="1295400" cy="60960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/>
              <a:t>branch?</a:t>
            </a:r>
            <a:endParaRPr lang="en-US" sz="2800" dirty="0"/>
          </a:p>
        </p:txBody>
      </p:sp>
      <p:sp>
        <p:nvSpPr>
          <p:cNvPr id="119" name="Line 25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 flipV="1">
            <a:off x="8610600" y="685800"/>
            <a:ext cx="0" cy="51054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oval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3733800" y="1981200"/>
            <a:ext cx="0" cy="137160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1" name="Text Box 11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 rot="16200000">
            <a:off x="609598" y="2514602"/>
            <a:ext cx="762000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+mj-lt"/>
              </a:rPr>
              <a:t>imm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6" name="Line 45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6553200" y="236220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7" name="TextBox 56"/>
          <p:cNvSpPr txBox="1"/>
          <p:nvPr>
            <p:custDataLst>
              <p:tags r:id="rId52"/>
            </p:custDataLst>
          </p:nvPr>
        </p:nvSpPr>
        <p:spPr>
          <a:xfrm>
            <a:off x="7239000" y="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pcsel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>
            <p:custDataLst>
              <p:tags r:id="rId53"/>
            </p:custDataLst>
          </p:nvPr>
        </p:nvSpPr>
        <p:spPr>
          <a:xfrm>
            <a:off x="3352800" y="2286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pcreg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 rot="16200000">
            <a:off x="7696199" y="4191002"/>
            <a:ext cx="761998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target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0" name="Line 25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8382001" y="5791200"/>
            <a:ext cx="533399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43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8" grpId="0"/>
      <p:bldP spid="101" grpId="0" animBg="1"/>
      <p:bldP spid="64" grpId="0" animBg="1"/>
      <p:bldP spid="66" grpId="0" animBg="1"/>
      <p:bldP spid="86" grpId="0" animBg="1"/>
      <p:bldP spid="102" grpId="0" animBg="1"/>
      <p:bldP spid="63" grpId="0" animBg="1"/>
      <p:bldP spid="65" grpId="0" animBg="1"/>
      <p:bldP spid="51" grpId="0" animBg="1"/>
      <p:bldP spid="67" grpId="0" animBg="1"/>
      <p:bldP spid="78" grpId="0" animBg="1"/>
      <p:bldP spid="82" grpId="0" animBg="1"/>
      <p:bldP spid="83" grpId="0"/>
      <p:bldP spid="84" grpId="0" animBg="1"/>
      <p:bldP spid="87" grpId="0" animBg="1"/>
      <p:bldP spid="90" grpId="0" animBg="1"/>
      <p:bldP spid="93" grpId="0" animBg="1"/>
      <p:bldP spid="94" grpId="0" animBg="1"/>
      <p:bldP spid="96" grpId="0" animBg="1"/>
      <p:bldP spid="97" grpId="0" animBg="1"/>
      <p:bldP spid="98" grpId="0" animBg="1"/>
      <p:bldP spid="100" grpId="0" animBg="1"/>
      <p:bldP spid="103" grpId="0" animBg="1"/>
      <p:bldP spid="104" grpId="0" animBg="1"/>
      <p:bldP spid="106" grpId="0" animBg="1"/>
      <p:bldP spid="107" grpId="0" animBg="1"/>
      <p:bldP spid="115" grpId="0" animBg="1"/>
      <p:bldP spid="119" grpId="0" animBg="1"/>
      <p:bldP spid="81" grpId="0" animBg="1"/>
      <p:bldP spid="56" grpId="0" animBg="1"/>
      <p:bldP spid="57" grpId="0"/>
      <p:bldP spid="59" grpId="0"/>
      <p:bldP spid="7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4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MEM</a:t>
            </a:r>
            <a:endParaRPr lang="en-US" dirty="0"/>
          </a:p>
        </p:txBody>
      </p:sp>
      <p:sp>
        <p:nvSpPr>
          <p:cNvPr id="23644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accent1"/>
                </a:solidFill>
              </a:rPr>
              <a:t>Stage 4: Memory</a:t>
            </a: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On </a:t>
            </a:r>
            <a:r>
              <a:rPr lang="en-US" sz="2800" dirty="0" smtClean="0">
                <a:solidFill>
                  <a:schemeClr val="accent1"/>
                </a:solidFill>
              </a:rPr>
              <a:t>every</a:t>
            </a:r>
            <a:r>
              <a:rPr lang="en-US" sz="2800" dirty="0" smtClean="0"/>
              <a:t> cycle: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Read EX/MEM </a:t>
            </a:r>
            <a:r>
              <a:rPr lang="en-US" sz="2400" dirty="0"/>
              <a:t>pipeline </a:t>
            </a:r>
            <a:r>
              <a:rPr lang="en-US" sz="2400" dirty="0" smtClean="0"/>
              <a:t>register to get values and control bits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Perform memory load/store if needed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address is ALU result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Write values of interest to </a:t>
            </a:r>
            <a:r>
              <a:rPr lang="en-US" sz="2800" dirty="0" smtClean="0">
                <a:solidFill>
                  <a:schemeClr val="accent1"/>
                </a:solidFill>
              </a:rPr>
              <a:t>pipeline register (MEM/WB)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Control information, Rd index, …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Result of memory operation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Pass result of ALU operation</a:t>
            </a:r>
          </a:p>
        </p:txBody>
      </p:sp>
    </p:spTree>
    <p:extLst>
      <p:ext uri="{BB962C8B-B14F-4D97-AF65-F5344CB8AC3E}">
        <p14:creationId xmlns:p14="http://schemas.microsoft.com/office/powerpoint/2010/main" val="368030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</a:t>
            </a:r>
            <a:endParaRPr lang="en-US" dirty="0"/>
          </a:p>
        </p:txBody>
      </p:sp>
      <p:sp>
        <p:nvSpPr>
          <p:cNvPr id="4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5295901" y="2933701"/>
            <a:ext cx="5562599" cy="6095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7696199" y="5257802"/>
            <a:ext cx="761998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7239000" y="6019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239000" y="3200400"/>
            <a:ext cx="3124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Rest of pipeline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-1600200" y="3200400"/>
            <a:ext cx="3886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Stage 3: Execute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200000">
            <a:off x="7772400" y="3048003"/>
            <a:ext cx="609600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2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6200000">
            <a:off x="7772399" y="1447802"/>
            <a:ext cx="609600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8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-1790699" y="2933700"/>
            <a:ext cx="5562599" cy="6095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6200000">
            <a:off x="609599" y="5257801"/>
            <a:ext cx="761998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0" name="TextBox 69"/>
          <p:cNvSpPr txBox="1"/>
          <p:nvPr>
            <p:custDataLst>
              <p:tags r:id="rId11"/>
            </p:custDataLst>
          </p:nvPr>
        </p:nvSpPr>
        <p:spPr>
          <a:xfrm>
            <a:off x="304800" y="6019799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71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685800" y="3048002"/>
            <a:ext cx="609600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2" name="Text Box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16200000">
            <a:off x="685799" y="1447801"/>
            <a:ext cx="609600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3" name="Rectangle 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124200" y="2743200"/>
            <a:ext cx="2133600" cy="19812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4" name="Text Box 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429000" y="3657600"/>
            <a:ext cx="1600200" cy="6422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memory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" name="Text Box 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124200" y="3110925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sz="2400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sz="24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" name="Text Box 5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572000" y="3124200"/>
            <a:ext cx="6713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sz="2400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sz="24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9" name="Text Box 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657600" y="27432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8" name="Text Box 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495800" y="4343400"/>
            <a:ext cx="6858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mc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16200000">
            <a:off x="609599" y="4191002"/>
            <a:ext cx="761998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target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23" name="CP3 Ink c26c2f3d-049c-4698-987a-6d7956cfb027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44" y="661019"/>
            <a:ext cx="6796951" cy="505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53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Line 43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1295400" y="3352800"/>
            <a:ext cx="1828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Line 4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1295400" y="1752600"/>
            <a:ext cx="6477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Line 4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1295400" y="5638800"/>
            <a:ext cx="64770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</a:t>
            </a:r>
            <a:endParaRPr lang="en-US" dirty="0"/>
          </a:p>
        </p:txBody>
      </p:sp>
      <p:sp>
        <p:nvSpPr>
          <p:cNvPr id="4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5295901" y="2933701"/>
            <a:ext cx="5562599" cy="6095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7696199" y="5257802"/>
            <a:ext cx="761998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>
            <p:custDataLst>
              <p:tags r:id="rId7"/>
            </p:custDataLst>
          </p:nvPr>
        </p:nvSpPr>
        <p:spPr>
          <a:xfrm>
            <a:off x="7239000" y="6019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6200000">
            <a:off x="7239000" y="3200400"/>
            <a:ext cx="3124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Rest of pipeline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-1600200" y="3200400"/>
            <a:ext cx="3886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Stage 3: Execute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6200000">
            <a:off x="7772400" y="3048003"/>
            <a:ext cx="609600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2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6200000">
            <a:off x="7772399" y="1447802"/>
            <a:ext cx="609600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8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-1790699" y="2933700"/>
            <a:ext cx="5562599" cy="6095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16200000">
            <a:off x="609599" y="5257801"/>
            <a:ext cx="761998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0" name="TextBox 69"/>
          <p:cNvSpPr txBox="1"/>
          <p:nvPr>
            <p:custDataLst>
              <p:tags r:id="rId14"/>
            </p:custDataLst>
          </p:nvPr>
        </p:nvSpPr>
        <p:spPr>
          <a:xfrm>
            <a:off x="304800" y="6019799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71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685800" y="3048002"/>
            <a:ext cx="609600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2" name="Text Box 1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 rot="16200000">
            <a:off x="685799" y="1447801"/>
            <a:ext cx="609600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3" name="Rectangle 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124200" y="2743200"/>
            <a:ext cx="2133600" cy="19812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4" name="Text Box 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429000" y="3657600"/>
            <a:ext cx="1600200" cy="6422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memory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" name="Text Box 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124200" y="3110925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sz="2400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sz="24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" name="Text Box 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572000" y="3124200"/>
            <a:ext cx="6713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sz="2400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sz="24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9" name="Text Box 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657600" y="27432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8" name="Text Box 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495800" y="4343400"/>
            <a:ext cx="6858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mc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5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5257800" y="3352800"/>
            <a:ext cx="2514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8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114800" y="1752600"/>
            <a:ext cx="0" cy="99060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0" name="Line 2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 flipV="1">
            <a:off x="4876800" y="4724400"/>
            <a:ext cx="0" cy="9144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oval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7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609599" y="4191002"/>
            <a:ext cx="761998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target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8" name="Oval 27"/>
          <p:cNvSpPr/>
          <p:nvPr>
            <p:custDataLst>
              <p:tags r:id="rId27"/>
            </p:custDataLst>
          </p:nvPr>
        </p:nvSpPr>
        <p:spPr>
          <a:xfrm>
            <a:off x="1981200" y="76200"/>
            <a:ext cx="1295400" cy="60960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/>
              <a:t>branch?</a:t>
            </a:r>
            <a:endParaRPr lang="en-US" sz="2800" dirty="0"/>
          </a:p>
        </p:txBody>
      </p:sp>
      <p:sp>
        <p:nvSpPr>
          <p:cNvPr id="29" name="Line 2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 flipV="1">
            <a:off x="2590800" y="685800"/>
            <a:ext cx="0" cy="49530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oval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31" name="Line 18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0" y="381000"/>
            <a:ext cx="19812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>
            <p:custDataLst>
              <p:tags r:id="rId30"/>
            </p:custDataLst>
          </p:nvPr>
        </p:nvSpPr>
        <p:spPr>
          <a:xfrm>
            <a:off x="1295400" y="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pcsel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>
            <p:custDataLst>
              <p:tags r:id="rId31"/>
            </p:custDataLst>
          </p:nvPr>
        </p:nvSpPr>
        <p:spPr>
          <a:xfrm>
            <a:off x="1371600" y="38862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pcrel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>
            <p:custDataLst>
              <p:tags r:id="rId32"/>
            </p:custDataLst>
          </p:nvPr>
        </p:nvSpPr>
        <p:spPr>
          <a:xfrm>
            <a:off x="1371600" y="46482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pcabs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>
            <p:custDataLst>
              <p:tags r:id="rId33"/>
            </p:custDataLst>
          </p:nvPr>
        </p:nvSpPr>
        <p:spPr>
          <a:xfrm>
            <a:off x="1295400" y="6858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pcreg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 flipV="1">
            <a:off x="0" y="4495798"/>
            <a:ext cx="2286000" cy="2047220"/>
            <a:chOff x="0" y="4876800"/>
            <a:chExt cx="2286000" cy="609600"/>
          </a:xfrm>
        </p:grpSpPr>
        <p:sp>
          <p:nvSpPr>
            <p:cNvPr id="36" name="Line 45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H="1">
              <a:off x="1295400" y="5486400"/>
              <a:ext cx="990600" cy="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37" name="Line 45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H="1">
              <a:off x="0" y="4876800"/>
              <a:ext cx="2286000" cy="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38" name="Line 45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 flipH="1" flipV="1">
              <a:off x="2286000" y="4876800"/>
              <a:ext cx="0" cy="60960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0" y="5105400"/>
            <a:ext cx="2209800" cy="1295400"/>
            <a:chOff x="0" y="5105400"/>
            <a:chExt cx="2209800" cy="1295400"/>
          </a:xfrm>
        </p:grpSpPr>
        <p:sp>
          <p:nvSpPr>
            <p:cNvPr id="41" name="Line 45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 flipV="1">
              <a:off x="1295400" y="5105400"/>
              <a:ext cx="914399" cy="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42" name="Line 45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 flipV="1">
              <a:off x="0" y="6400800"/>
              <a:ext cx="2209800" cy="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43" name="Line 45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H="1">
              <a:off x="2209800" y="5105400"/>
              <a:ext cx="0" cy="129540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 flipV="1">
            <a:off x="0" y="1066800"/>
            <a:ext cx="2438400" cy="5638800"/>
            <a:chOff x="0" y="4876800"/>
            <a:chExt cx="2286000" cy="609600"/>
          </a:xfrm>
        </p:grpSpPr>
        <p:sp>
          <p:nvSpPr>
            <p:cNvPr id="45" name="Line 45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1295400" y="5486400"/>
              <a:ext cx="990600" cy="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46" name="Line 45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H="1">
              <a:off x="0" y="4876800"/>
              <a:ext cx="2286000" cy="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47" name="Line 45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 flipV="1">
              <a:off x="2286000" y="4876800"/>
              <a:ext cx="0" cy="60960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215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8" grpId="0" animBg="1"/>
      <p:bldP spid="29" grpId="0" animBg="1"/>
      <p:bldP spid="31" grpId="0" animBg="1"/>
      <p:bldP spid="32" grpId="0"/>
      <p:bldP spid="33" grpId="0"/>
      <p:bldP spid="34" grpId="0"/>
      <p:bldP spid="3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4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WB</a:t>
            </a:r>
            <a:endParaRPr lang="en-US" dirty="0"/>
          </a:p>
        </p:txBody>
      </p:sp>
      <p:sp>
        <p:nvSpPr>
          <p:cNvPr id="23644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accent1"/>
                </a:solidFill>
              </a:rPr>
              <a:t>Stage 5: Write-back</a:t>
            </a: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On </a:t>
            </a:r>
            <a:r>
              <a:rPr lang="en-US" sz="2800" dirty="0" smtClean="0">
                <a:solidFill>
                  <a:schemeClr val="accent1"/>
                </a:solidFill>
              </a:rPr>
              <a:t>every</a:t>
            </a:r>
            <a:r>
              <a:rPr lang="en-US" sz="2800" dirty="0" smtClean="0"/>
              <a:t> cycle: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Read MEM/WB </a:t>
            </a:r>
            <a:r>
              <a:rPr lang="en-US" sz="2400" dirty="0"/>
              <a:t>pipeline </a:t>
            </a:r>
            <a:r>
              <a:rPr lang="en-US" sz="2400" dirty="0" smtClean="0"/>
              <a:t>register to get values and control bits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Select value and write to register file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350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WB</a:t>
            </a:r>
            <a:endParaRPr lang="en-US" dirty="0"/>
          </a:p>
        </p:txBody>
      </p:sp>
      <p:sp>
        <p:nvSpPr>
          <p:cNvPr id="13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-1600200" y="3200400"/>
            <a:ext cx="3886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Stage 4: Memory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8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-1790699" y="2933700"/>
            <a:ext cx="5562599" cy="6095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6200000">
            <a:off x="609599" y="5257801"/>
            <a:ext cx="761998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0" name="TextBox 69"/>
          <p:cNvSpPr txBox="1"/>
          <p:nvPr>
            <p:custDataLst>
              <p:tags r:id="rId5"/>
            </p:custDataLst>
          </p:nvPr>
        </p:nvSpPr>
        <p:spPr>
          <a:xfrm>
            <a:off x="228600" y="6019799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71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685800" y="2971803"/>
            <a:ext cx="609600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2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200000">
            <a:off x="685799" y="1524002"/>
            <a:ext cx="609600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7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0" y="1600200"/>
            <a:ext cx="381000" cy="1828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pic>
        <p:nvPicPr>
          <p:cNvPr id="11" name="CP3 Ink f8f65f66-cfa7-4aa6-a395-9fc4b5d5147e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924" y="509700"/>
            <a:ext cx="2186551" cy="5228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81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ine 4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1295400" y="5715000"/>
            <a:ext cx="12954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5" name="Line 4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1295400" y="5486400"/>
            <a:ext cx="990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4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1295400" y="3200400"/>
            <a:ext cx="990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5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295400" y="1828800"/>
            <a:ext cx="990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WB</a:t>
            </a:r>
            <a:endParaRPr lang="en-US" dirty="0"/>
          </a:p>
        </p:txBody>
      </p:sp>
      <p:sp>
        <p:nvSpPr>
          <p:cNvPr id="13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-1600200" y="3200400"/>
            <a:ext cx="3886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Stage 4: Memory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8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200000">
            <a:off x="-1790699" y="2933700"/>
            <a:ext cx="5562599" cy="6095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6200000">
            <a:off x="609599" y="5257801"/>
            <a:ext cx="761998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0" name="TextBox 69"/>
          <p:cNvSpPr txBox="1"/>
          <p:nvPr>
            <p:custDataLst>
              <p:tags r:id="rId9"/>
            </p:custDataLst>
          </p:nvPr>
        </p:nvSpPr>
        <p:spPr>
          <a:xfrm>
            <a:off x="228600" y="6019799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7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6200000">
            <a:off x="685800" y="2971803"/>
            <a:ext cx="609600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2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6200000">
            <a:off x="685799" y="1524002"/>
            <a:ext cx="609600" cy="609595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7" name="Rectangle 1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86000" y="1600200"/>
            <a:ext cx="381000" cy="1828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8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0" y="762000"/>
            <a:ext cx="3810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2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2667000" y="2514600"/>
            <a:ext cx="1143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3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810000" y="76200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4" name="Line 45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0" y="4876800"/>
            <a:ext cx="22860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6" name="Line 45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 flipV="1">
            <a:off x="2286000" y="4876800"/>
            <a:ext cx="0" cy="609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>
            <p:custDataLst>
              <p:tags r:id="rId18"/>
            </p:custDataLst>
          </p:nvPr>
        </p:nvSpPr>
        <p:spPr>
          <a:xfrm>
            <a:off x="1371600" y="3810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result</a:t>
            </a:r>
          </a:p>
        </p:txBody>
      </p:sp>
      <p:sp>
        <p:nvSpPr>
          <p:cNvPr id="19" name="TextBox 18"/>
          <p:cNvSpPr txBox="1"/>
          <p:nvPr>
            <p:custDataLst>
              <p:tags r:id="rId19"/>
            </p:custDataLst>
          </p:nvPr>
        </p:nvSpPr>
        <p:spPr>
          <a:xfrm>
            <a:off x="1371600" y="44958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dest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21" name="Line 4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 flipV="1">
            <a:off x="2590800" y="3276600"/>
            <a:ext cx="0" cy="24384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5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8" grpId="0" animBg="1"/>
      <p:bldP spid="18" grpId="0"/>
      <p:bldP spid="1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381000" y="2667000"/>
            <a:ext cx="0" cy="1219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" y="3896380"/>
            <a:ext cx="685800" cy="4572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7" name="Line 2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81000" y="43434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" name="Line 1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81000" y="32004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-1028699" y="3086099"/>
            <a:ext cx="5257800" cy="4572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952503" y="2247900"/>
            <a:ext cx="1295398" cy="457197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" name="Line 4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1143000" y="2362200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>
            <p:custDataLst>
              <p:tags r:id="rId8"/>
            </p:custDataLst>
          </p:nvPr>
        </p:nvSpPr>
        <p:spPr>
          <a:xfrm>
            <a:off x="1143000" y="60299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grpSp>
        <p:nvGrpSpPr>
          <p:cNvPr id="6" name="Group 26"/>
          <p:cNvGrpSpPr/>
          <p:nvPr>
            <p:custDataLst>
              <p:tags r:id="rId9"/>
            </p:custDataLst>
          </p:nvPr>
        </p:nvGrpSpPr>
        <p:grpSpPr>
          <a:xfrm>
            <a:off x="609599" y="2895600"/>
            <a:ext cx="381000" cy="609600"/>
            <a:chOff x="868680" y="2971800"/>
            <a:chExt cx="304800" cy="304800"/>
          </a:xfrm>
          <a:noFill/>
        </p:grpSpPr>
        <p:sp>
          <p:nvSpPr>
            <p:cNvPr id="28" name="Freeform 27"/>
            <p:cNvSpPr/>
            <p:nvPr>
              <p:custDataLst>
                <p:tags r:id="rId100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 Box 11"/>
            <p:cNvSpPr txBox="1"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grp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30" name="Line 1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990600" y="320040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1" name="Line 1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143000" y="40386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2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1295400" y="3809999"/>
            <a:ext cx="609598" cy="457197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3" name="Rectangle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10800000">
            <a:off x="609601" y="4495800"/>
            <a:ext cx="304800" cy="1143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6" name="Line 2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143000" y="32004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7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914400" y="4648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8" name="Line 2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81000" y="5029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9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914400" y="49530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0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914400" y="52578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1" name="Line 2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914400" y="55626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3" name="Text Box 1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16200000">
            <a:off x="1257302" y="3086100"/>
            <a:ext cx="5257800" cy="4571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4" name="Text Box 1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16200000">
            <a:off x="3352802" y="5029200"/>
            <a:ext cx="1066798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8" name="Line 2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2667000" y="2590800"/>
            <a:ext cx="0" cy="304799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49" name="Line 2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3124200" y="2590801"/>
            <a:ext cx="0" cy="304799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63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133599" y="1295400"/>
            <a:ext cx="228601" cy="1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64" name="Line 4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133599" y="1676400"/>
            <a:ext cx="228601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3581402" y="1752603"/>
            <a:ext cx="6096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8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3581401" y="914403"/>
            <a:ext cx="6096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9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352802" y="1981200"/>
            <a:ext cx="304798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352802" y="1143000"/>
            <a:ext cx="304798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4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3738889" y="4272290"/>
            <a:ext cx="294619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5" name="TextBox 74"/>
          <p:cNvSpPr txBox="1"/>
          <p:nvPr>
            <p:custDataLst>
              <p:tags r:id="rId31"/>
            </p:custDataLst>
          </p:nvPr>
        </p:nvSpPr>
        <p:spPr>
          <a:xfrm>
            <a:off x="3352800" y="6019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76" name="Text Box 1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16200000">
            <a:off x="3086100" y="3086099"/>
            <a:ext cx="5257800" cy="4572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8" name="TextBox 77"/>
          <p:cNvSpPr txBox="1"/>
          <p:nvPr>
            <p:custDataLst>
              <p:tags r:id="rId33"/>
            </p:custDataLst>
          </p:nvPr>
        </p:nvSpPr>
        <p:spPr>
          <a:xfrm>
            <a:off x="5105400" y="6019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16200000">
            <a:off x="5410202" y="2590801"/>
            <a:ext cx="609600" cy="457199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0" name="Text Box 1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16200000">
            <a:off x="5410200" y="1371600"/>
            <a:ext cx="609600" cy="457200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5257800" y="16002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Rectangle 19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419599" y="1828800"/>
            <a:ext cx="228600" cy="12192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Freeform 82"/>
          <p:cNvSpPr/>
          <p:nvPr>
            <p:custDataLst>
              <p:tags r:id="rId38"/>
            </p:custDataLst>
          </p:nvPr>
        </p:nvSpPr>
        <p:spPr>
          <a:xfrm>
            <a:off x="4800600" y="914400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4114799" y="1981200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4114799" y="2895601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 rot="16200000">
            <a:off x="5219701" y="3086100"/>
            <a:ext cx="5257800" cy="4571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6" name="TextBox 95"/>
          <p:cNvSpPr txBox="1"/>
          <p:nvPr>
            <p:custDataLst>
              <p:tags r:id="rId42"/>
            </p:custDataLst>
          </p:nvPr>
        </p:nvSpPr>
        <p:spPr>
          <a:xfrm>
            <a:off x="7010400" y="6019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97" name="Text Box 11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 rot="16200000">
            <a:off x="7543803" y="2590802"/>
            <a:ext cx="6096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8" name="Text Box 11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 rot="16200000">
            <a:off x="7543802" y="1371601"/>
            <a:ext cx="6096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9" name="Rectangle 4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172200" y="2209800"/>
            <a:ext cx="1219200" cy="15240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0" name="Text Box 5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172200" y="3124200"/>
            <a:ext cx="1219200" cy="6422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1" name="Text Box 5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172200" y="26670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sz="2400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sz="24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2" name="Text Box 5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720100" y="2653725"/>
            <a:ext cx="6713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sz="2400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sz="24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3" name="Text Box 5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248400" y="22098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9" name="Text Box 11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 rot="16200000">
            <a:off x="3581402" y="3429001"/>
            <a:ext cx="609598" cy="457197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0" name="Text Box 11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 rot="16200000">
            <a:off x="3581399" y="2667002"/>
            <a:ext cx="609598" cy="457197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1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4114800" y="1143000"/>
            <a:ext cx="68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2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4648200" y="22098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3" name="Line 43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5943600" y="1600200"/>
            <a:ext cx="1676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4" name="Line 43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5943600" y="2819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5" name="Line 43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7391400" y="2819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6" name="Line 4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8077200" y="2743200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Line 4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V="1">
            <a:off x="8077200" y="1600200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8" name="Line 43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8610600" y="2133600"/>
            <a:ext cx="381000" cy="0"/>
          </a:xfrm>
          <a:prstGeom prst="line">
            <a:avLst/>
          </a:prstGeom>
          <a:noFill/>
          <a:ln w="5715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9" name="Line 43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V="1">
            <a:off x="8991600" y="1066800"/>
            <a:ext cx="0" cy="106680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0" name="Line 43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 flipV="1">
            <a:off x="8686800" y="1066800"/>
            <a:ext cx="304800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Text Box 11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 rot="16200000">
            <a:off x="5181599" y="5029201"/>
            <a:ext cx="10668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 rot="16200000">
            <a:off x="5486397" y="4191002"/>
            <a:ext cx="4572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3" name="Text Box 11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 rot="16200000">
            <a:off x="7315201" y="5029201"/>
            <a:ext cx="1066799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4" name="Text Box 11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 rot="16200000">
            <a:off x="7619999" y="4191001"/>
            <a:ext cx="457200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5" name="Line 43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8077200" y="4419600"/>
            <a:ext cx="914400" cy="0"/>
          </a:xfrm>
          <a:prstGeom prst="line">
            <a:avLst/>
          </a:prstGeom>
          <a:noFill/>
          <a:ln w="57150" cap="flat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3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V="1">
            <a:off x="8991600" y="3352800"/>
            <a:ext cx="0" cy="106680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7" name="Line 43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H="1" flipV="1">
            <a:off x="8686800" y="3352800"/>
            <a:ext cx="304800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8" name="Group 188"/>
          <p:cNvGrpSpPr/>
          <p:nvPr>
            <p:custDataLst>
              <p:tags r:id="rId69"/>
            </p:custDataLst>
          </p:nvPr>
        </p:nvGrpSpPr>
        <p:grpSpPr>
          <a:xfrm>
            <a:off x="1371600" y="838202"/>
            <a:ext cx="6705602" cy="4952998"/>
            <a:chOff x="1371600" y="838201"/>
            <a:chExt cx="6705602" cy="4952998"/>
          </a:xfrm>
        </p:grpSpPr>
        <p:sp>
          <p:nvSpPr>
            <p:cNvPr id="173" name="Text Box 11"/>
            <p:cNvSpPr txBox="1"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 rot="16200000">
              <a:off x="800104" y="2095500"/>
              <a:ext cx="1600197" cy="457197"/>
            </a:xfrm>
            <a:prstGeom prst="rect">
              <a:avLst/>
            </a:prstGeom>
            <a:no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inst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4" name="Text Box 11"/>
            <p:cNvSpPr txBox="1"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 rot="16200000">
              <a:off x="1295400" y="3809998"/>
              <a:ext cx="609598" cy="457197"/>
            </a:xfrm>
            <a:prstGeom prst="rect">
              <a:avLst/>
            </a:prstGeom>
            <a:no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rgbClr val="FFFFFF"/>
                  </a:solidFill>
                  <a:latin typeface="+mj-lt"/>
                </a:rPr>
                <a:t>PC+4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5" name="Text Box 11"/>
            <p:cNvSpPr txBox="1"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 rot="16200000">
              <a:off x="3352802" y="5029200"/>
              <a:ext cx="1066797" cy="457198"/>
            </a:xfrm>
            <a:prstGeom prst="rect">
              <a:avLst/>
            </a:prstGeom>
            <a:no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OP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6" name="Text Box 11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 rot="16200000">
              <a:off x="3581402" y="1752602"/>
              <a:ext cx="609600" cy="457198"/>
            </a:xfrm>
            <a:prstGeom prst="rect">
              <a:avLst/>
            </a:prstGeom>
            <a:no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B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7" name="Text Box 11"/>
            <p:cNvSpPr txBox="1"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 rot="16200000">
              <a:off x="3581401" y="914402"/>
              <a:ext cx="609600" cy="457198"/>
            </a:xfrm>
            <a:prstGeom prst="rect">
              <a:avLst/>
            </a:prstGeom>
            <a:no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A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8" name="Text Box 11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 rot="16200000">
              <a:off x="3733797" y="4267198"/>
              <a:ext cx="304803" cy="457198"/>
            </a:xfrm>
            <a:prstGeom prst="rect">
              <a:avLst/>
            </a:prstGeom>
            <a:no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err="1" smtClean="0">
                  <a:solidFill>
                    <a:srgbClr val="FFFFFF"/>
                  </a:solidFill>
                  <a:latin typeface="+mj-lt"/>
                </a:rPr>
                <a:t>Rt</a:t>
              </a:r>
              <a:endParaRPr lang="en-US" sz="20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9" name="Text Box 11"/>
            <p:cNvSpPr txBox="1"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 rot="16200000">
              <a:off x="5410202" y="2590800"/>
              <a:ext cx="609600" cy="457199"/>
            </a:xfrm>
            <a:prstGeom prst="rect">
              <a:avLst/>
            </a:prstGeom>
            <a:no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B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0" name="Text Box 11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 rot="16200000">
              <a:off x="5410200" y="1371599"/>
              <a:ext cx="609600" cy="457200"/>
            </a:xfrm>
            <a:prstGeom prst="rect">
              <a:avLst/>
            </a:prstGeom>
            <a:no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1" name="Text Box 11"/>
            <p:cNvSpPr txBox="1"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 rot="16200000">
              <a:off x="7543803" y="2590801"/>
              <a:ext cx="609600" cy="457198"/>
            </a:xfrm>
            <a:prstGeom prst="rect">
              <a:avLst/>
            </a:prstGeom>
            <a:no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M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2" name="Text Box 11"/>
            <p:cNvSpPr txBox="1"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 rot="16200000">
              <a:off x="7543802" y="1371600"/>
              <a:ext cx="609600" cy="457198"/>
            </a:xfrm>
            <a:prstGeom prst="rect">
              <a:avLst/>
            </a:prstGeom>
            <a:no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3" name="Text Box 11"/>
            <p:cNvSpPr txBox="1"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 rot="16200000">
              <a:off x="3581402" y="3429001"/>
              <a:ext cx="609598" cy="457197"/>
            </a:xfrm>
            <a:prstGeom prst="rect">
              <a:avLst/>
            </a:prstGeom>
            <a:no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rgbClr val="FFFFFF"/>
                  </a:solidFill>
                  <a:latin typeface="+mj-lt"/>
                </a:rPr>
                <a:t>PC+4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4" name="Text Box 11"/>
            <p:cNvSpPr txBox="1"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 rot="16200000">
              <a:off x="3581399" y="2667001"/>
              <a:ext cx="609598" cy="457197"/>
            </a:xfrm>
            <a:prstGeom prst="rect">
              <a:avLst/>
            </a:prstGeom>
            <a:no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err="1" smtClean="0">
                  <a:solidFill>
                    <a:srgbClr val="FFFFFF"/>
                  </a:solidFill>
                  <a:latin typeface="+mj-lt"/>
                </a:rPr>
                <a:t>imm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5" name="Text Box 11"/>
            <p:cNvSpPr txBox="1"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 rot="16200000">
              <a:off x="5181599" y="5029201"/>
              <a:ext cx="1066799" cy="457198"/>
            </a:xfrm>
            <a:prstGeom prst="rect">
              <a:avLst/>
            </a:prstGeom>
            <a:no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OP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6" name="Text Box 11"/>
            <p:cNvSpPr txBox="1"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 rot="16200000">
              <a:off x="5486397" y="4191002"/>
              <a:ext cx="457200" cy="457198"/>
            </a:xfrm>
            <a:prstGeom prst="rect">
              <a:avLst/>
            </a:prstGeom>
            <a:no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Rd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7" name="Text Box 11"/>
            <p:cNvSpPr txBox="1"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 rot="16200000">
              <a:off x="7315202" y="5029200"/>
              <a:ext cx="1066798" cy="457198"/>
            </a:xfrm>
            <a:prstGeom prst="rect">
              <a:avLst/>
            </a:prstGeom>
            <a:no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OP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8" name="Text Box 11"/>
            <p:cNvSpPr txBox="1"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 rot="16200000">
              <a:off x="7619999" y="4191001"/>
              <a:ext cx="457200" cy="457198"/>
            </a:xfrm>
            <a:prstGeom prst="rect">
              <a:avLst/>
            </a:prstGeom>
            <a:no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Rd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190" name="Line 43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6705600" y="1600200"/>
            <a:ext cx="0" cy="60960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91" name="Text Box 11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76200" y="3886200"/>
            <a:ext cx="685800" cy="4572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93" name="Rectangle 4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76200" y="762000"/>
            <a:ext cx="1066800" cy="1905000"/>
          </a:xfrm>
          <a:prstGeom prst="rect">
            <a:avLst/>
          </a:prstGeom>
          <a:noFill/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inst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err="1" smtClean="0">
                <a:solidFill>
                  <a:schemeClr val="bg1"/>
                </a:solidFill>
              </a:rPr>
              <a:t>mem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5" name="Rectangle 19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8382000" y="1447800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9" name="Group 155"/>
          <p:cNvGrpSpPr/>
          <p:nvPr>
            <p:custDataLst>
              <p:tags r:id="rId74"/>
            </p:custDataLst>
          </p:nvPr>
        </p:nvGrpSpPr>
        <p:grpSpPr>
          <a:xfrm>
            <a:off x="2362200" y="762000"/>
            <a:ext cx="990600" cy="1828800"/>
            <a:chOff x="2362200" y="762001"/>
            <a:chExt cx="990600" cy="1828800"/>
          </a:xfrm>
        </p:grpSpPr>
        <p:sp>
          <p:nvSpPr>
            <p:cNvPr id="155" name="Rectangle 22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2362200" y="762001"/>
              <a:ext cx="990600" cy="1828800"/>
            </a:xfrm>
            <a:prstGeom prst="rect">
              <a:avLst/>
            </a:prstGeom>
            <a:no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49" name="TextBox 148"/>
            <p:cNvSpPr txBox="1"/>
            <p:nvPr>
              <p:custDataLst>
                <p:tags r:id="rId78"/>
              </p:custDataLst>
            </p:nvPr>
          </p:nvSpPr>
          <p:spPr>
            <a:xfrm>
              <a:off x="2438400" y="11430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Rd</a:t>
              </a:r>
            </a:p>
          </p:txBody>
        </p:sp>
        <p:sp>
          <p:nvSpPr>
            <p:cNvPr id="150" name="TextBox 149"/>
            <p:cNvSpPr txBox="1"/>
            <p:nvPr>
              <p:custDataLst>
                <p:tags r:id="rId79"/>
              </p:custDataLst>
            </p:nvPr>
          </p:nvSpPr>
          <p:spPr>
            <a:xfrm>
              <a:off x="2438400" y="22214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Ra</a:t>
              </a:r>
            </a:p>
          </p:txBody>
        </p:sp>
        <p:sp>
          <p:nvSpPr>
            <p:cNvPr id="151" name="TextBox 150"/>
            <p:cNvSpPr txBox="1"/>
            <p:nvPr>
              <p:custDataLst>
                <p:tags r:id="rId80"/>
              </p:custDataLst>
            </p:nvPr>
          </p:nvSpPr>
          <p:spPr>
            <a:xfrm>
              <a:off x="2895600" y="2221468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</a:rPr>
                <a:t>Rb</a:t>
              </a:r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52" name="TextBox 151"/>
            <p:cNvSpPr txBox="1"/>
            <p:nvPr>
              <p:custDataLst>
                <p:tags r:id="rId81"/>
              </p:custDataLst>
            </p:nvPr>
          </p:nvSpPr>
          <p:spPr>
            <a:xfrm>
              <a:off x="2438400" y="1509292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53" name="TextBox 152"/>
            <p:cNvSpPr txBox="1"/>
            <p:nvPr>
              <p:custDataLst>
                <p:tags r:id="rId82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54" name="TextBox 153"/>
            <p:cNvSpPr txBox="1"/>
            <p:nvPr>
              <p:custDataLst>
                <p:tags r:id="rId83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35" name="SMARTInkAnnotation645"/>
          <p:cNvSpPr/>
          <p:nvPr/>
        </p:nvSpPr>
        <p:spPr>
          <a:xfrm>
            <a:off x="-998220" y="487680"/>
            <a:ext cx="1" cy="7621"/>
          </a:xfrm>
          <a:custGeom>
            <a:avLst/>
            <a:gdLst/>
            <a:ahLst/>
            <a:cxnLst/>
            <a:rect l="0" t="0" r="0" b="0"/>
            <a:pathLst>
              <a:path w="1" h="7621">
                <a:moveTo>
                  <a:pt x="0" y="0"/>
                </a:moveTo>
                <a:lnTo>
                  <a:pt x="0" y="76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75"/>
            </p:custDataLst>
          </p:nvPr>
        </p:nvSpPr>
        <p:spPr bwMode="auto">
          <a:xfrm rot="16200000">
            <a:off x="3738890" y="3957311"/>
            <a:ext cx="294619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6" name="Text Box 11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 rot="16200000">
            <a:off x="3733798" y="3962403"/>
            <a:ext cx="304803" cy="457198"/>
          </a:xfrm>
          <a:prstGeom prst="rect">
            <a:avLst/>
          </a:prstGeom>
          <a:noFill/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818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Review: Single Cycle 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9154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Single Cycle per instruction make logic and clock simple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Since instructions take different time to finish, memory and functional unit are not efficiently utilized.</a:t>
            </a:r>
          </a:p>
          <a:p>
            <a:pPr lvl="1"/>
            <a:r>
              <a:rPr lang="en-US" dirty="0" smtClean="0"/>
              <a:t>Cycle time is the longest delay.</a:t>
            </a:r>
          </a:p>
          <a:p>
            <a:pPr lvl="2"/>
            <a:r>
              <a:rPr lang="en-US" dirty="0" smtClean="0"/>
              <a:t>Load instruction</a:t>
            </a:r>
          </a:p>
          <a:p>
            <a:pPr lvl="1"/>
            <a:r>
              <a:rPr lang="en-US" dirty="0" smtClean="0"/>
              <a:t>Best possible CPI is 1</a:t>
            </a:r>
          </a:p>
          <a:p>
            <a:pPr lvl="2"/>
            <a:r>
              <a:rPr lang="en-US" dirty="0" smtClean="0"/>
              <a:t>However, lower MIPS and longer clock period (lower clock frequency); hence, lower performance.</a:t>
            </a:r>
          </a:p>
        </p:txBody>
      </p:sp>
    </p:spTree>
    <p:extLst>
      <p:ext uri="{BB962C8B-B14F-4D97-AF65-F5344CB8AC3E}">
        <p14:creationId xmlns:p14="http://schemas.microsoft.com/office/powerpoint/2010/main" val="252407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762000"/>
            <a:ext cx="9144000" cy="5943600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sz="2800" b="1" i="1" dirty="0" smtClean="0">
                <a:solidFill>
                  <a:srgbClr val="FFFF00"/>
                </a:solidFill>
              </a:rPr>
              <a:t>Required</a:t>
            </a:r>
            <a:r>
              <a:rPr lang="en-US" sz="2800" dirty="0" smtClean="0">
                <a:solidFill>
                  <a:srgbClr val="FFFF00"/>
                </a:solidFill>
              </a:rPr>
              <a:t>: partner for group project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Project1 (PA1) and Homework2 (HW2) are both out</a:t>
            </a:r>
            <a:endParaRPr lang="en-US" sz="2800" dirty="0"/>
          </a:p>
          <a:p>
            <a:r>
              <a:rPr lang="en-US" sz="2800" dirty="0" smtClean="0"/>
              <a:t>PA1 Design Doc and HW2 due in one week, start early</a:t>
            </a:r>
          </a:p>
          <a:p>
            <a:r>
              <a:rPr lang="en-US" sz="2800" dirty="0" smtClean="0"/>
              <a:t>Work </a:t>
            </a:r>
            <a:r>
              <a:rPr lang="en-US" sz="2800" dirty="0" smtClean="0">
                <a:solidFill>
                  <a:srgbClr val="FFFF00"/>
                </a:solidFill>
              </a:rPr>
              <a:t>alone </a:t>
            </a:r>
            <a:r>
              <a:rPr lang="en-US" sz="2800" dirty="0" smtClean="0"/>
              <a:t>on HW2, but in</a:t>
            </a:r>
            <a:r>
              <a:rPr lang="en-US" sz="2800" dirty="0" smtClean="0">
                <a:solidFill>
                  <a:schemeClr val="accent1"/>
                </a:solidFill>
              </a:rPr>
              <a:t> group</a:t>
            </a:r>
            <a:r>
              <a:rPr lang="en-US" sz="2800" dirty="0" smtClean="0"/>
              <a:t> for PA1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Save your work!</a:t>
            </a:r>
          </a:p>
          <a:p>
            <a:pPr lvl="1"/>
            <a:r>
              <a:rPr lang="en-US" sz="2400" b="1" i="1" dirty="0" smtClean="0"/>
              <a:t>Save often</a:t>
            </a:r>
            <a:r>
              <a:rPr lang="en-US" sz="2400" dirty="0" smtClean="0"/>
              <a:t>.  Verify file is non-zero.  Periodically save to </a:t>
            </a:r>
            <a:r>
              <a:rPr lang="en-US" sz="2400" dirty="0" err="1"/>
              <a:t>D</a:t>
            </a:r>
            <a:r>
              <a:rPr lang="en-US" sz="2400" dirty="0" err="1" smtClean="0"/>
              <a:t>ropbox</a:t>
            </a:r>
            <a:r>
              <a:rPr lang="en-US" sz="2400" dirty="0" smtClean="0"/>
              <a:t>, email.</a:t>
            </a:r>
            <a:endParaRPr lang="en-US" sz="2400" dirty="0"/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Beware of </a:t>
            </a:r>
            <a:r>
              <a:rPr lang="en-US" sz="2400" dirty="0" err="1" smtClean="0">
                <a:solidFill>
                  <a:schemeClr val="accent1"/>
                </a:solidFill>
              </a:rPr>
              <a:t>MacOSX</a:t>
            </a:r>
            <a:r>
              <a:rPr lang="en-US" sz="2400" dirty="0" smtClean="0">
                <a:solidFill>
                  <a:schemeClr val="accent1"/>
                </a:solidFill>
              </a:rPr>
              <a:t> 10.5 (leopard) and 10.6 (snow-leopard)</a:t>
            </a:r>
            <a:endParaRPr lang="en-US" sz="2400" dirty="0">
              <a:solidFill>
                <a:schemeClr val="accent1"/>
              </a:solidFill>
            </a:endParaRPr>
          </a:p>
          <a:p>
            <a:endParaRPr lang="en-US" sz="2800" dirty="0" smtClean="0">
              <a:solidFill>
                <a:schemeClr val="accent1"/>
              </a:solidFill>
            </a:endParaRPr>
          </a:p>
          <a:p>
            <a:r>
              <a:rPr lang="en-US" sz="2800" dirty="0" smtClean="0"/>
              <a:t>Use your resources</a:t>
            </a:r>
          </a:p>
          <a:p>
            <a:pPr lvl="1"/>
            <a:r>
              <a:rPr lang="en-US" sz="2400" dirty="0" smtClean="0"/>
              <a:t>Lab Section, Piazza.com, Office Hours,  Homework Help Session,</a:t>
            </a:r>
          </a:p>
          <a:p>
            <a:pPr lvl="1"/>
            <a:r>
              <a:rPr lang="en-US" sz="2400" dirty="0" smtClean="0"/>
              <a:t>Class notes, book, Sections, </a:t>
            </a:r>
            <a:r>
              <a:rPr lang="en-US" sz="2400" dirty="0" err="1" smtClean="0"/>
              <a:t>CSUGLab</a:t>
            </a:r>
            <a:endParaRPr lang="en-US" sz="2400" dirty="0" smtClean="0"/>
          </a:p>
          <a:p>
            <a:pPr marL="0" indent="0">
              <a:buNone/>
            </a:pPr>
            <a:endParaRPr lang="en-US" sz="3300" dirty="0" smtClean="0"/>
          </a:p>
        </p:txBody>
      </p:sp>
    </p:spTree>
    <p:extLst>
      <p:ext uri="{BB962C8B-B14F-4D97-AF65-F5344CB8AC3E}">
        <p14:creationId xmlns:p14="http://schemas.microsoft.com/office/powerpoint/2010/main" val="320246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762000"/>
            <a:ext cx="91440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Check online syllabus/schedule </a:t>
            </a:r>
            <a:endParaRPr lang="en-US" sz="2800" dirty="0"/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http</a:t>
            </a:r>
            <a:r>
              <a:rPr lang="en-US" sz="2400" dirty="0">
                <a:solidFill>
                  <a:srgbClr val="FFFF00"/>
                </a:solidFill>
              </a:rPr>
              <a:t>://</a:t>
            </a:r>
            <a:r>
              <a:rPr lang="en-US" sz="2400" dirty="0" smtClean="0">
                <a:solidFill>
                  <a:srgbClr val="FFFF00"/>
                </a:solidFill>
              </a:rPr>
              <a:t>www.cs.cornell.edu/Courses/CS3410/2013sp/schedule.html</a:t>
            </a:r>
            <a:endParaRPr lang="en-US" sz="2400" dirty="0"/>
          </a:p>
          <a:p>
            <a:r>
              <a:rPr lang="en-US" sz="2400" dirty="0" smtClean="0"/>
              <a:t>Slides and Reading for lectures</a:t>
            </a:r>
          </a:p>
          <a:p>
            <a:r>
              <a:rPr lang="en-US" sz="2400" dirty="0" smtClean="0"/>
              <a:t>Office Hours</a:t>
            </a:r>
          </a:p>
          <a:p>
            <a:r>
              <a:rPr lang="en-US" sz="2400" dirty="0" smtClean="0"/>
              <a:t>Homework and Programming Assignments</a:t>
            </a:r>
          </a:p>
          <a:p>
            <a:r>
              <a:rPr lang="en-US" sz="2400" dirty="0" smtClean="0"/>
              <a:t>Prelims (in evenings): 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Tuesday, February 26</a:t>
            </a:r>
            <a:r>
              <a:rPr lang="en-US" sz="2000" baseline="30000" dirty="0" smtClean="0">
                <a:solidFill>
                  <a:srgbClr val="FFFF00"/>
                </a:solidFill>
              </a:rPr>
              <a:t>th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Thursday, March 28</a:t>
            </a:r>
            <a:r>
              <a:rPr lang="en-US" sz="2000" baseline="30000" dirty="0" smtClean="0">
                <a:solidFill>
                  <a:srgbClr val="FFFF00"/>
                </a:solidFill>
              </a:rPr>
              <a:t>th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Thursday, April 25</a:t>
            </a:r>
            <a:r>
              <a:rPr lang="en-US" sz="2000" baseline="30000" dirty="0" smtClean="0">
                <a:solidFill>
                  <a:srgbClr val="FFFF00"/>
                </a:solidFill>
              </a:rPr>
              <a:t>th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800" dirty="0" smtClean="0"/>
              <a:t>Schedule is subject to change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262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Collaboration, Late, Re-grading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6096000"/>
          </a:xfrm>
        </p:spPr>
        <p:txBody>
          <a:bodyPr>
            <a:normAutofit fontScale="85000" lnSpcReduction="20000"/>
          </a:bodyPr>
          <a:lstStyle/>
          <a:p>
            <a:pPr marL="0" indent="0"/>
            <a:r>
              <a:rPr lang="en-US" sz="2800" dirty="0" smtClean="0"/>
              <a:t>“Black Board” Collaboration Policy</a:t>
            </a:r>
            <a:endParaRPr lang="en-US" sz="2800" dirty="0"/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/>
              <a:t>Can discuss approach together on a “black board”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Leave and write up solution independently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/>
              <a:t>Do not copy solutions</a:t>
            </a:r>
          </a:p>
          <a:p>
            <a:pPr marL="91440" lvl="1" indent="-274320">
              <a:buSzPct val="85000"/>
              <a:buFont typeface="Arial"/>
              <a:buChar char="•"/>
            </a:pPr>
            <a:endParaRPr lang="en-US" sz="2400" dirty="0" smtClean="0"/>
          </a:p>
          <a:p>
            <a:pPr marL="0" lvl="1" indent="0">
              <a:buSzPct val="85000"/>
              <a:buNone/>
            </a:pPr>
            <a:r>
              <a:rPr lang="en-US" dirty="0"/>
              <a:t>Late Policy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Each person has a </a:t>
            </a:r>
            <a:r>
              <a:rPr lang="en-US" sz="2400" dirty="0">
                <a:solidFill>
                  <a:schemeClr val="accent1"/>
                </a:solidFill>
              </a:rPr>
              <a:t>total of </a:t>
            </a:r>
            <a:r>
              <a:rPr lang="en-US" sz="2400" b="1" i="1" dirty="0">
                <a:solidFill>
                  <a:schemeClr val="accent1"/>
                </a:solidFill>
              </a:rPr>
              <a:t>four</a:t>
            </a:r>
            <a:r>
              <a:rPr lang="en-US" sz="2400" dirty="0">
                <a:solidFill>
                  <a:schemeClr val="accent1"/>
                </a:solidFill>
              </a:rPr>
              <a:t> “slip days”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Max of </a:t>
            </a:r>
            <a:r>
              <a:rPr lang="en-US" sz="2400" b="1" i="1" dirty="0">
                <a:solidFill>
                  <a:schemeClr val="accent1"/>
                </a:solidFill>
              </a:rPr>
              <a:t>two</a:t>
            </a:r>
            <a:r>
              <a:rPr lang="en-US" sz="2400" dirty="0">
                <a:solidFill>
                  <a:schemeClr val="accent1"/>
                </a:solidFill>
              </a:rPr>
              <a:t> slip days </a:t>
            </a:r>
            <a:r>
              <a:rPr lang="en-US" sz="2400" dirty="0"/>
              <a:t>for any individual </a:t>
            </a:r>
            <a:r>
              <a:rPr lang="en-US" sz="2400" dirty="0" smtClean="0"/>
              <a:t>assignment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Slip days deducted first </a:t>
            </a:r>
            <a:r>
              <a:rPr lang="en-US" sz="2400" dirty="0" smtClean="0"/>
              <a:t>for </a:t>
            </a:r>
            <a:r>
              <a:rPr lang="en-US" sz="2400" i="1" dirty="0" smtClean="0"/>
              <a:t>any</a:t>
            </a:r>
            <a:r>
              <a:rPr lang="en-US" sz="2400" dirty="0" smtClean="0"/>
              <a:t> late assignment, </a:t>
            </a:r>
          </a:p>
          <a:p>
            <a:pPr marL="0" lvl="1" indent="0">
              <a:buSzPct val="85000"/>
              <a:buNone/>
            </a:pPr>
            <a:r>
              <a:rPr lang="en-US" sz="2400" dirty="0"/>
              <a:t> </a:t>
            </a:r>
            <a:r>
              <a:rPr lang="en-US" sz="2400" dirty="0" smtClean="0"/>
              <a:t>   cannot selectively apply slip days</a:t>
            </a:r>
            <a:endParaRPr lang="en-US" sz="2400" dirty="0"/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For projects, slip days are deducted from all partners 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20% deducted per day late after slip days are </a:t>
            </a:r>
            <a:r>
              <a:rPr lang="en-US" sz="2400" dirty="0" smtClean="0"/>
              <a:t>exhausted</a:t>
            </a:r>
          </a:p>
          <a:p>
            <a:pPr marL="91440" lvl="1" indent="-274320">
              <a:buSzPct val="85000"/>
              <a:buFont typeface="Arial"/>
              <a:buChar char="•"/>
            </a:pPr>
            <a:endParaRPr lang="en-US" sz="2400" dirty="0"/>
          </a:p>
          <a:p>
            <a:pPr marL="0" lvl="1" indent="0">
              <a:buSzPct val="85000"/>
              <a:buNone/>
            </a:pPr>
            <a:r>
              <a:rPr lang="en-US" dirty="0" err="1"/>
              <a:t>Regrade</a:t>
            </a:r>
            <a:r>
              <a:rPr lang="en-US" dirty="0"/>
              <a:t> policy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Submit written request to lead TA, </a:t>
            </a:r>
          </a:p>
          <a:p>
            <a:pPr marL="0" lvl="1" indent="0">
              <a:buSzPct val="85000"/>
              <a:buNone/>
            </a:pPr>
            <a:r>
              <a:rPr lang="en-US" sz="2400" dirty="0"/>
              <a:t>	and lead TA will pick a different grader 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Submit another written request, </a:t>
            </a:r>
          </a:p>
          <a:p>
            <a:pPr marL="0" lvl="1" indent="0">
              <a:buSzPct val="85000"/>
              <a:buNone/>
            </a:pPr>
            <a:r>
              <a:rPr lang="en-US" sz="2400" dirty="0"/>
              <a:t>	lead TA will </a:t>
            </a:r>
            <a:r>
              <a:rPr lang="en-US" sz="2400" dirty="0" err="1"/>
              <a:t>regrade</a:t>
            </a:r>
            <a:r>
              <a:rPr lang="en-US" sz="2400" dirty="0"/>
              <a:t> directly 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Submit yet another written request for professor to </a:t>
            </a:r>
            <a:r>
              <a:rPr lang="en-US" sz="2400" dirty="0" err="1"/>
              <a:t>regrade</a:t>
            </a:r>
            <a:r>
              <a:rPr lang="en-US" sz="2400" dirty="0"/>
              <a:t>.</a:t>
            </a:r>
          </a:p>
          <a:p>
            <a:pPr marL="91440" lvl="1" indent="-274320">
              <a:buSzPct val="85000"/>
              <a:buFont typeface="Arial"/>
              <a:buChar char="•"/>
            </a:pPr>
            <a:endParaRPr lang="en-US" sz="24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38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0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Sample </a:t>
            </a:r>
            <a:r>
              <a:rPr lang="en-US" dirty="0"/>
              <a:t>Code (Simple)</a:t>
            </a:r>
          </a:p>
        </p:txBody>
      </p:sp>
      <p:sp>
        <p:nvSpPr>
          <p:cNvPr id="238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 eight-register machine</a:t>
            </a:r>
          </a:p>
          <a:p>
            <a:r>
              <a:rPr lang="en-US" dirty="0"/>
              <a:t>Run the following code on a pipelined </a:t>
            </a:r>
            <a:r>
              <a:rPr lang="en-US" dirty="0" err="1"/>
              <a:t>datapath</a:t>
            </a:r>
            <a:endParaRPr lang="en-US" dirty="0"/>
          </a:p>
          <a:p>
            <a:pPr lvl="1">
              <a:buFontTx/>
              <a:buNone/>
            </a:pPr>
            <a:r>
              <a:rPr lang="en-US" dirty="0"/>
              <a:t>   add	</a:t>
            </a:r>
            <a:r>
              <a:rPr lang="en-US" dirty="0" smtClean="0"/>
              <a:t>r</a:t>
            </a:r>
            <a:r>
              <a:rPr lang="en-US" dirty="0" smtClean="0">
                <a:solidFill>
                  <a:schemeClr val="accent1"/>
                </a:solidFill>
              </a:rPr>
              <a:t>3</a:t>
            </a:r>
            <a:r>
              <a:rPr lang="en-US" dirty="0" smtClean="0"/>
              <a:t>  r1    r2   </a:t>
            </a:r>
            <a:r>
              <a:rPr lang="en-US" dirty="0"/>
              <a:t>;  </a:t>
            </a:r>
            <a:r>
              <a:rPr lang="en-US" dirty="0" err="1"/>
              <a:t>reg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3</a:t>
            </a:r>
            <a:r>
              <a:rPr lang="en-US" dirty="0"/>
              <a:t> = </a:t>
            </a:r>
            <a:r>
              <a:rPr lang="en-US" dirty="0" err="1"/>
              <a:t>reg</a:t>
            </a:r>
            <a:r>
              <a:rPr lang="en-US" dirty="0"/>
              <a:t> 1 + </a:t>
            </a:r>
            <a:r>
              <a:rPr lang="en-US" dirty="0" err="1"/>
              <a:t>reg</a:t>
            </a:r>
            <a:r>
              <a:rPr lang="en-US" dirty="0"/>
              <a:t> 2</a:t>
            </a:r>
          </a:p>
          <a:p>
            <a:pPr lvl="1">
              <a:buFontTx/>
              <a:buNone/>
            </a:pPr>
            <a:r>
              <a:rPr lang="en-US" dirty="0"/>
              <a:t>   </a:t>
            </a:r>
            <a:r>
              <a:rPr lang="en-US" dirty="0" err="1"/>
              <a:t>nand</a:t>
            </a:r>
            <a:r>
              <a:rPr lang="en-US" dirty="0"/>
              <a:t>  	</a:t>
            </a:r>
            <a:r>
              <a:rPr lang="en-US" dirty="0" smtClean="0"/>
              <a:t>r</a:t>
            </a:r>
            <a:r>
              <a:rPr lang="en-US" dirty="0" smtClean="0">
                <a:solidFill>
                  <a:schemeClr val="accent1"/>
                </a:solidFill>
              </a:rPr>
              <a:t>6</a:t>
            </a:r>
            <a:r>
              <a:rPr lang="en-US" dirty="0" smtClean="0"/>
              <a:t>   r4    r5   </a:t>
            </a:r>
            <a:r>
              <a:rPr lang="en-US" dirty="0"/>
              <a:t>;  </a:t>
            </a:r>
            <a:r>
              <a:rPr lang="en-US" dirty="0" err="1"/>
              <a:t>reg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6</a:t>
            </a:r>
            <a:r>
              <a:rPr lang="en-US" dirty="0"/>
              <a:t> = ~(</a:t>
            </a:r>
            <a:r>
              <a:rPr lang="en-US" dirty="0" err="1"/>
              <a:t>reg</a:t>
            </a:r>
            <a:r>
              <a:rPr lang="en-US" dirty="0"/>
              <a:t> 4 &amp; </a:t>
            </a:r>
            <a:r>
              <a:rPr lang="en-US" dirty="0" err="1"/>
              <a:t>reg</a:t>
            </a:r>
            <a:r>
              <a:rPr lang="en-US" dirty="0"/>
              <a:t> 5)</a:t>
            </a:r>
          </a:p>
          <a:p>
            <a:pPr lvl="1">
              <a:buFontTx/>
              <a:buNone/>
            </a:pPr>
            <a:r>
              <a:rPr lang="en-US" dirty="0"/>
              <a:t>   </a:t>
            </a:r>
            <a:r>
              <a:rPr lang="en-US" dirty="0" err="1"/>
              <a:t>lw</a:t>
            </a:r>
            <a:r>
              <a:rPr lang="en-US" dirty="0"/>
              <a:t>	 </a:t>
            </a:r>
            <a:r>
              <a:rPr lang="en-US" dirty="0" smtClean="0"/>
              <a:t>r</a:t>
            </a:r>
            <a:r>
              <a:rPr lang="en-US" dirty="0" smtClean="0">
                <a:solidFill>
                  <a:schemeClr val="accent1"/>
                </a:solidFill>
              </a:rPr>
              <a:t>4</a:t>
            </a:r>
            <a:r>
              <a:rPr lang="en-US" dirty="0" smtClean="0"/>
              <a:t>   </a:t>
            </a:r>
            <a:r>
              <a:rPr lang="en-US" dirty="0"/>
              <a:t>20 </a:t>
            </a:r>
            <a:r>
              <a:rPr lang="en-US" dirty="0" smtClean="0"/>
              <a:t>(r2</a:t>
            </a:r>
            <a:r>
              <a:rPr lang="en-US" dirty="0"/>
              <a:t>)  ;  </a:t>
            </a:r>
            <a:r>
              <a:rPr lang="en-US" dirty="0" err="1"/>
              <a:t>reg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4</a:t>
            </a:r>
            <a:r>
              <a:rPr lang="en-US" dirty="0"/>
              <a:t> =  </a:t>
            </a:r>
            <a:r>
              <a:rPr lang="en-US" dirty="0" err="1"/>
              <a:t>Mem</a:t>
            </a:r>
            <a:r>
              <a:rPr lang="en-US" dirty="0"/>
              <a:t>[reg2+20]</a:t>
            </a:r>
          </a:p>
          <a:p>
            <a:pPr lvl="1">
              <a:buFontTx/>
              <a:buNone/>
            </a:pPr>
            <a:r>
              <a:rPr lang="en-US" dirty="0"/>
              <a:t>   add	</a:t>
            </a:r>
            <a:r>
              <a:rPr lang="en-US" dirty="0" smtClean="0"/>
              <a:t>r</a:t>
            </a:r>
            <a:r>
              <a:rPr lang="en-US" dirty="0" smtClean="0">
                <a:solidFill>
                  <a:schemeClr val="accent1"/>
                </a:solidFill>
              </a:rPr>
              <a:t>5</a:t>
            </a:r>
            <a:r>
              <a:rPr lang="en-US" dirty="0" smtClean="0"/>
              <a:t>   r2    r5   </a:t>
            </a:r>
            <a:r>
              <a:rPr lang="en-US" dirty="0"/>
              <a:t>;  </a:t>
            </a:r>
            <a:r>
              <a:rPr lang="en-US" dirty="0" err="1"/>
              <a:t>reg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5</a:t>
            </a:r>
            <a:r>
              <a:rPr lang="en-US" dirty="0"/>
              <a:t> = </a:t>
            </a:r>
            <a:r>
              <a:rPr lang="en-US" dirty="0" err="1"/>
              <a:t>reg</a:t>
            </a:r>
            <a:r>
              <a:rPr lang="en-US" dirty="0"/>
              <a:t> 2 + </a:t>
            </a:r>
            <a:r>
              <a:rPr lang="en-US" dirty="0" err="1"/>
              <a:t>reg</a:t>
            </a:r>
            <a:r>
              <a:rPr lang="en-US" dirty="0"/>
              <a:t> 5</a:t>
            </a:r>
          </a:p>
          <a:p>
            <a:pPr lvl="1">
              <a:buFontTx/>
              <a:buNone/>
            </a:pPr>
            <a:r>
              <a:rPr lang="en-US" dirty="0"/>
              <a:t>   </a:t>
            </a:r>
            <a:r>
              <a:rPr lang="en-US" dirty="0" err="1"/>
              <a:t>sw</a:t>
            </a:r>
            <a:r>
              <a:rPr lang="en-US" dirty="0"/>
              <a:t>    	</a:t>
            </a:r>
            <a:r>
              <a:rPr lang="en-US" dirty="0" smtClean="0"/>
              <a:t>r7    12(r3</a:t>
            </a:r>
            <a:r>
              <a:rPr lang="en-US" dirty="0"/>
              <a:t>)   ;  </a:t>
            </a:r>
            <a:r>
              <a:rPr lang="en-US" dirty="0" err="1"/>
              <a:t>Mem</a:t>
            </a:r>
            <a:r>
              <a:rPr lang="en-US" dirty="0"/>
              <a:t>[reg3+12] = </a:t>
            </a:r>
            <a:r>
              <a:rPr lang="en-US" dirty="0" err="1"/>
              <a:t>reg</a:t>
            </a:r>
            <a:r>
              <a:rPr lang="en-US" dirty="0"/>
              <a:t> 7</a:t>
            </a:r>
          </a:p>
          <a:p>
            <a:pPr>
              <a:buClr>
                <a:schemeClr val="tx1"/>
              </a:buClr>
            </a:pPr>
            <a:endParaRPr lang="en-US" dirty="0"/>
          </a:p>
        </p:txBody>
      </p:sp>
      <p:sp>
        <p:nvSpPr>
          <p:cNvPr id="2380804" name="Rectangle 4"/>
          <p:cNvSpPr>
            <a:spLocks noChangeArrowheads="1"/>
          </p:cNvSpPr>
          <p:nvPr/>
        </p:nvSpPr>
        <p:spPr bwMode="auto">
          <a:xfrm>
            <a:off x="0" y="6672263"/>
            <a:ext cx="16875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1000"/>
              <a:t>Slides thanks to Sally McKee</a:t>
            </a:r>
          </a:p>
        </p:txBody>
      </p:sp>
    </p:spTree>
    <p:extLst>
      <p:ext uri="{BB962C8B-B14F-4D97-AF65-F5344CB8AC3E}">
        <p14:creationId xmlns:p14="http://schemas.microsoft.com/office/powerpoint/2010/main" val="336496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08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: Sample Code (Simple)</a:t>
            </a:r>
          </a:p>
        </p:txBody>
      </p:sp>
      <p:sp>
        <p:nvSpPr>
          <p:cNvPr id="23808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tabLst>
                <a:tab pos="1485900" algn="l"/>
              </a:tabLst>
            </a:pPr>
            <a:r>
              <a:rPr lang="en-US" dirty="0" smtClean="0">
                <a:latin typeface="Consolas" pitchFamily="49" charset="0"/>
              </a:rPr>
              <a:t>add 	r3, r1, r2; 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nand 	r6, r4, r5; 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lw 	r4, 20(r2); 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add 	r5, r2, r5; 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sw 	r7, 12(r3); </a:t>
            </a:r>
            <a:endParaRPr lang="en-US" dirty="0" smtClean="0">
              <a:solidFill>
                <a:schemeClr val="accent2"/>
              </a:solidFill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8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MIPS instruction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MIPS instructions are 32 bits long, has 3 formats</a:t>
            </a:r>
          </a:p>
          <a:p>
            <a:endParaRPr lang="en-US" dirty="0" smtClean="0"/>
          </a:p>
          <a:p>
            <a:r>
              <a:rPr lang="en-US" dirty="0" smtClean="0"/>
              <a:t>R-type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I-type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J-type </a:t>
            </a:r>
            <a:endParaRPr lang="en-US" dirty="0"/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71471286"/>
              </p:ext>
            </p:extLst>
          </p:nvPr>
        </p:nvGraphicFramePr>
        <p:xfrm>
          <a:off x="1905000" y="1828800"/>
          <a:ext cx="6248400" cy="1290320"/>
        </p:xfrm>
        <a:graphic>
          <a:graphicData uri="http://schemas.openxmlformats.org/drawingml/2006/table">
            <a:tbl>
              <a:tblPr/>
              <a:tblGrid>
                <a:gridCol w="1198934"/>
                <a:gridCol w="934666"/>
                <a:gridCol w="990600"/>
                <a:gridCol w="990600"/>
                <a:gridCol w="990600"/>
                <a:gridCol w="1143000"/>
              </a:tblGrid>
              <a:tr h="4572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rd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shamt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func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8062502"/>
              </p:ext>
            </p:extLst>
          </p:nvPr>
        </p:nvGraphicFramePr>
        <p:xfrm>
          <a:off x="1905000" y="3581400"/>
          <a:ext cx="6248400" cy="1290320"/>
        </p:xfrm>
        <a:graphic>
          <a:graphicData uri="http://schemas.openxmlformats.org/drawingml/2006/table">
            <a:tbl>
              <a:tblPr/>
              <a:tblGrid>
                <a:gridCol w="1198934"/>
                <a:gridCol w="934666"/>
                <a:gridCol w="990600"/>
                <a:gridCol w="3124200"/>
              </a:tblGrid>
              <a:tr h="76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immediate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j-lt"/>
                        </a:rPr>
                        <a:t>16 bits</a:t>
                      </a:r>
                      <a:endParaRPr lang="en-US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75749981"/>
              </p:ext>
            </p:extLst>
          </p:nvPr>
        </p:nvGraphicFramePr>
        <p:xfrm>
          <a:off x="1905000" y="5167020"/>
          <a:ext cx="6248400" cy="1157580"/>
        </p:xfrm>
        <a:graphic>
          <a:graphicData uri="http://schemas.openxmlformats.org/drawingml/2006/table">
            <a:tbl>
              <a:tblPr/>
              <a:tblGrid>
                <a:gridCol w="1143000"/>
                <a:gridCol w="5105400"/>
              </a:tblGrid>
              <a:tr h="1080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immediate (target address)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itchFamily="49" charset="0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26 bits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701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MIPS Instruction Types</a:t>
            </a:r>
            <a:endParaRPr lang="en-US" dirty="0"/>
          </a:p>
        </p:txBody>
      </p:sp>
      <p:sp>
        <p:nvSpPr>
          <p:cNvPr id="22620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 lIns="0" tIns="0" rIns="0" bIns="0">
            <a:noAutofit/>
          </a:bodyPr>
          <a:lstStyle/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Arithmetic/Logical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R-type: result and </a:t>
            </a:r>
            <a:r>
              <a:rPr lang="en-GB" sz="2400" dirty="0"/>
              <a:t>two </a:t>
            </a:r>
            <a:r>
              <a:rPr lang="en-GB" sz="2400" dirty="0" smtClean="0"/>
              <a:t>source registers, shift amount</a:t>
            </a:r>
            <a:endParaRPr lang="en-GB" sz="2400" dirty="0"/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I-type:  16-bit immediate with sign/zero extension</a:t>
            </a:r>
            <a:endParaRPr lang="en-GB" sz="2400" dirty="0"/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dirty="0"/>
          </a:p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Memory Access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load/store between registers and memory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word, half-word </a:t>
            </a:r>
            <a:r>
              <a:rPr lang="en-GB" sz="2400" dirty="0"/>
              <a:t>and byte operations</a:t>
            </a:r>
          </a:p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dirty="0"/>
          </a:p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Control flow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conditional branches: pc-relative addresses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jumps: </a:t>
            </a:r>
            <a:r>
              <a:rPr lang="en-GB" sz="2400" dirty="0" smtClean="0"/>
              <a:t>fixed offsets, register absolute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420502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2019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53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Time Graphs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81000" y="381000"/>
          <a:ext cx="8458202" cy="426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9800"/>
                <a:gridCol w="835378"/>
                <a:gridCol w="835378"/>
                <a:gridCol w="835378"/>
                <a:gridCol w="835378"/>
                <a:gridCol w="835378"/>
                <a:gridCol w="835378"/>
                <a:gridCol w="835378"/>
                <a:gridCol w="835378"/>
                <a:gridCol w="835378"/>
              </a:tblGrid>
              <a:tr h="711200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nand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lw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sw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3" name="Straight Arrow Connector 22"/>
          <p:cNvCxnSpPr/>
          <p:nvPr>
            <p:custDataLst>
              <p:tags r:id="rId3"/>
            </p:custDataLst>
          </p:nvPr>
        </p:nvCxnSpPr>
        <p:spPr>
          <a:xfrm>
            <a:off x="8608219" y="1092994"/>
            <a:ext cx="304800" cy="1588"/>
          </a:xfrm>
          <a:prstGeom prst="straightConnector1">
            <a:avLst/>
          </a:prstGeom>
          <a:ln w="28575" cap="rnd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>
            <p:custDataLst>
              <p:tags r:id="rId4"/>
            </p:custDataLst>
          </p:nvPr>
        </p:nvCxnSpPr>
        <p:spPr>
          <a:xfrm rot="5400000">
            <a:off x="1169988" y="4795044"/>
            <a:ext cx="304800" cy="1588"/>
          </a:xfrm>
          <a:prstGeom prst="straightConnector1">
            <a:avLst/>
          </a:prstGeom>
          <a:ln w="28575" cap="rnd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1447800" y="76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Clock cycle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1066800" y="4953000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Latency: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Throughput: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Concurrency:</a:t>
            </a:r>
          </a:p>
        </p:txBody>
      </p:sp>
      <p:sp>
        <p:nvSpPr>
          <p:cNvPr id="10" name="Rectangle 9"/>
          <p:cNvSpPr/>
          <p:nvPr>
            <p:custDataLst>
              <p:tags r:id="rId7"/>
            </p:custDataLst>
          </p:nvPr>
        </p:nvSpPr>
        <p:spPr>
          <a:xfrm>
            <a:off x="13716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11" name="Rectangle 10"/>
          <p:cNvSpPr/>
          <p:nvPr>
            <p:custDataLst>
              <p:tags r:id="rId8"/>
            </p:custDataLst>
          </p:nvPr>
        </p:nvSpPr>
        <p:spPr>
          <a:xfrm>
            <a:off x="22098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12" name="Rectangle 11"/>
          <p:cNvSpPr/>
          <p:nvPr>
            <p:custDataLst>
              <p:tags r:id="rId9"/>
            </p:custDataLst>
          </p:nvPr>
        </p:nvSpPr>
        <p:spPr>
          <a:xfrm>
            <a:off x="30480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13" name="Rectangle 12"/>
          <p:cNvSpPr/>
          <p:nvPr>
            <p:custDataLst>
              <p:tags r:id="rId10"/>
            </p:custDataLst>
          </p:nvPr>
        </p:nvSpPr>
        <p:spPr>
          <a:xfrm>
            <a:off x="38862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14" name="Rectangle 13"/>
          <p:cNvSpPr/>
          <p:nvPr>
            <p:custDataLst>
              <p:tags r:id="rId11"/>
            </p:custDataLst>
          </p:nvPr>
        </p:nvSpPr>
        <p:spPr>
          <a:xfrm>
            <a:off x="47244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15" name="Rectangle 14"/>
          <p:cNvSpPr/>
          <p:nvPr>
            <p:custDataLst>
              <p:tags r:id="rId12"/>
            </p:custDataLst>
          </p:nvPr>
        </p:nvSpPr>
        <p:spPr>
          <a:xfrm>
            <a:off x="22098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16" name="Rectangle 15"/>
          <p:cNvSpPr/>
          <p:nvPr>
            <p:custDataLst>
              <p:tags r:id="rId13"/>
            </p:custDataLst>
          </p:nvPr>
        </p:nvSpPr>
        <p:spPr>
          <a:xfrm>
            <a:off x="30480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17" name="Rectangle 16"/>
          <p:cNvSpPr/>
          <p:nvPr>
            <p:custDataLst>
              <p:tags r:id="rId14"/>
            </p:custDataLst>
          </p:nvPr>
        </p:nvSpPr>
        <p:spPr>
          <a:xfrm>
            <a:off x="38862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18" name="Rectangle 17"/>
          <p:cNvSpPr/>
          <p:nvPr>
            <p:custDataLst>
              <p:tags r:id="rId15"/>
            </p:custDataLst>
          </p:nvPr>
        </p:nvSpPr>
        <p:spPr>
          <a:xfrm>
            <a:off x="47244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19" name="Rectangle 18"/>
          <p:cNvSpPr/>
          <p:nvPr>
            <p:custDataLst>
              <p:tags r:id="rId16"/>
            </p:custDataLst>
          </p:nvPr>
        </p:nvSpPr>
        <p:spPr>
          <a:xfrm>
            <a:off x="55626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20" name="Rectangle 19"/>
          <p:cNvSpPr/>
          <p:nvPr>
            <p:custDataLst>
              <p:tags r:id="rId17"/>
            </p:custDataLst>
          </p:nvPr>
        </p:nvSpPr>
        <p:spPr>
          <a:xfrm>
            <a:off x="30480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22" name="Rectangle 21"/>
          <p:cNvSpPr/>
          <p:nvPr>
            <p:custDataLst>
              <p:tags r:id="rId18"/>
            </p:custDataLst>
          </p:nvPr>
        </p:nvSpPr>
        <p:spPr>
          <a:xfrm>
            <a:off x="38862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24" name="Rectangle 23"/>
          <p:cNvSpPr/>
          <p:nvPr>
            <p:custDataLst>
              <p:tags r:id="rId19"/>
            </p:custDataLst>
          </p:nvPr>
        </p:nvSpPr>
        <p:spPr>
          <a:xfrm>
            <a:off x="47244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26" name="Rectangle 25"/>
          <p:cNvSpPr/>
          <p:nvPr>
            <p:custDataLst>
              <p:tags r:id="rId20"/>
            </p:custDataLst>
          </p:nvPr>
        </p:nvSpPr>
        <p:spPr>
          <a:xfrm>
            <a:off x="55626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27" name="Rectangle 26"/>
          <p:cNvSpPr/>
          <p:nvPr>
            <p:custDataLst>
              <p:tags r:id="rId21"/>
            </p:custDataLst>
          </p:nvPr>
        </p:nvSpPr>
        <p:spPr>
          <a:xfrm>
            <a:off x="64008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28" name="Rectangle 27"/>
          <p:cNvSpPr/>
          <p:nvPr>
            <p:custDataLst>
              <p:tags r:id="rId22"/>
            </p:custDataLst>
          </p:nvPr>
        </p:nvSpPr>
        <p:spPr>
          <a:xfrm>
            <a:off x="38862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29" name="Rectangle 28"/>
          <p:cNvSpPr/>
          <p:nvPr>
            <p:custDataLst>
              <p:tags r:id="rId23"/>
            </p:custDataLst>
          </p:nvPr>
        </p:nvSpPr>
        <p:spPr>
          <a:xfrm>
            <a:off x="47244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30" name="Rectangle 29"/>
          <p:cNvSpPr/>
          <p:nvPr>
            <p:custDataLst>
              <p:tags r:id="rId24"/>
            </p:custDataLst>
          </p:nvPr>
        </p:nvSpPr>
        <p:spPr>
          <a:xfrm>
            <a:off x="55626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31" name="Rectangle 30"/>
          <p:cNvSpPr/>
          <p:nvPr>
            <p:custDataLst>
              <p:tags r:id="rId25"/>
            </p:custDataLst>
          </p:nvPr>
        </p:nvSpPr>
        <p:spPr>
          <a:xfrm>
            <a:off x="64008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32" name="Rectangle 31"/>
          <p:cNvSpPr/>
          <p:nvPr>
            <p:custDataLst>
              <p:tags r:id="rId26"/>
            </p:custDataLst>
          </p:nvPr>
        </p:nvSpPr>
        <p:spPr>
          <a:xfrm>
            <a:off x="72390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33" name="Rectangle 32"/>
          <p:cNvSpPr/>
          <p:nvPr>
            <p:custDataLst>
              <p:tags r:id="rId27"/>
            </p:custDataLst>
          </p:nvPr>
        </p:nvSpPr>
        <p:spPr>
          <a:xfrm>
            <a:off x="47244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34" name="Rectangle 33"/>
          <p:cNvSpPr/>
          <p:nvPr>
            <p:custDataLst>
              <p:tags r:id="rId28"/>
            </p:custDataLst>
          </p:nvPr>
        </p:nvSpPr>
        <p:spPr>
          <a:xfrm>
            <a:off x="55626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35" name="Rectangle 34"/>
          <p:cNvSpPr/>
          <p:nvPr>
            <p:custDataLst>
              <p:tags r:id="rId29"/>
            </p:custDataLst>
          </p:nvPr>
        </p:nvSpPr>
        <p:spPr>
          <a:xfrm>
            <a:off x="64008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36" name="Rectangle 35"/>
          <p:cNvSpPr/>
          <p:nvPr>
            <p:custDataLst>
              <p:tags r:id="rId30"/>
            </p:custDataLst>
          </p:nvPr>
        </p:nvSpPr>
        <p:spPr>
          <a:xfrm>
            <a:off x="72390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37" name="Rectangle 36"/>
          <p:cNvSpPr/>
          <p:nvPr>
            <p:custDataLst>
              <p:tags r:id="rId31"/>
            </p:custDataLst>
          </p:nvPr>
        </p:nvSpPr>
        <p:spPr>
          <a:xfrm>
            <a:off x="80772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665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2850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51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53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82854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82855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382856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82857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noFill/>
        </p:grpSpPr>
        <p:sp>
          <p:nvSpPr>
            <p:cNvPr id="2382858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82859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82860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82861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82862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63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64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65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82866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382867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noFill/>
        </p:grpSpPr>
        <p:sp>
          <p:nvSpPr>
            <p:cNvPr id="2382868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82869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82870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1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2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3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4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5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6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7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8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9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0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1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2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3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4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5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6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7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8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9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0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1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2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 dirty="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 dirty="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82893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4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5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6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7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8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9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0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1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2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3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4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5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6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7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8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13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14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15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17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11-15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82918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16-20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82919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20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op</a:t>
            </a:r>
          </a:p>
        </p:txBody>
      </p:sp>
      <p:sp>
        <p:nvSpPr>
          <p:cNvPr id="2382921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err="1" smtClean="0">
                <a:solidFill>
                  <a:schemeClr val="bg1"/>
                </a:solidFill>
              </a:rPr>
              <a:t>Rt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82922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err="1" smtClean="0">
                <a:solidFill>
                  <a:schemeClr val="bg1"/>
                </a:solidFill>
              </a:rPr>
              <a:t>imm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82923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valB</a:t>
            </a:r>
          </a:p>
        </p:txBody>
      </p:sp>
      <p:sp>
        <p:nvSpPr>
          <p:cNvPr id="2382924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valA</a:t>
            </a:r>
          </a:p>
        </p:txBody>
      </p:sp>
      <p:sp>
        <p:nvSpPr>
          <p:cNvPr id="2382925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bg1"/>
                </a:solidFill>
              </a:rPr>
              <a:t>PC+4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82926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bg1"/>
                </a:solidFill>
              </a:rPr>
              <a:t>PC+4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82927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target</a:t>
            </a:r>
          </a:p>
        </p:txBody>
      </p:sp>
      <p:sp>
        <p:nvSpPr>
          <p:cNvPr id="2382928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ALU</a:t>
            </a:r>
          </a:p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result</a:t>
            </a:r>
          </a:p>
        </p:txBody>
      </p:sp>
      <p:sp>
        <p:nvSpPr>
          <p:cNvPr id="2382929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op</a:t>
            </a:r>
          </a:p>
        </p:txBody>
      </p:sp>
      <p:sp>
        <p:nvSpPr>
          <p:cNvPr id="2382930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err="1" smtClean="0">
                <a:solidFill>
                  <a:schemeClr val="bg1"/>
                </a:solidFill>
              </a:rPr>
              <a:t>dest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82931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valB</a:t>
            </a:r>
          </a:p>
        </p:txBody>
      </p:sp>
      <p:sp>
        <p:nvSpPr>
          <p:cNvPr id="2382933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op</a:t>
            </a:r>
          </a:p>
        </p:txBody>
      </p:sp>
      <p:sp>
        <p:nvSpPr>
          <p:cNvPr id="2382934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err="1" smtClean="0">
                <a:solidFill>
                  <a:schemeClr val="bg1"/>
                </a:solidFill>
              </a:rPr>
              <a:t>dest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82935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>
                <a:solidFill>
                  <a:schemeClr val="bg1"/>
                </a:solidFill>
              </a:rPr>
              <a:t>ALU</a:t>
            </a:r>
          </a:p>
          <a:p>
            <a:pPr algn="ctr" eaLnBrk="1" hangingPunct="1"/>
            <a:r>
              <a:rPr lang="en-US" sz="1200" b="1" dirty="0">
                <a:solidFill>
                  <a:schemeClr val="bg1"/>
                </a:solidFill>
              </a:rPr>
              <a:t>result</a:t>
            </a:r>
          </a:p>
        </p:txBody>
      </p:sp>
      <p:sp>
        <p:nvSpPr>
          <p:cNvPr id="2382936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mdata</a:t>
            </a:r>
          </a:p>
        </p:txBody>
      </p:sp>
      <p:sp>
        <p:nvSpPr>
          <p:cNvPr id="2382937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38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39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40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41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42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43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2382944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instruction</a:t>
            </a:r>
          </a:p>
        </p:txBody>
      </p:sp>
      <p:sp>
        <p:nvSpPr>
          <p:cNvPr id="2382945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82946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82947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82948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82949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82950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82951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2952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82953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82954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82955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82956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82957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82958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82959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82960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82961" name="Text Box 113"/>
          <p:cNvSpPr txBox="1">
            <a:spLocks noChangeArrowheads="1"/>
          </p:cNvSpPr>
          <p:nvPr/>
        </p:nvSpPr>
        <p:spPr bwMode="auto">
          <a:xfrm>
            <a:off x="2143125" y="2795588"/>
            <a:ext cx="481094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regA</a:t>
            </a:r>
          </a:p>
        </p:txBody>
      </p:sp>
      <p:sp>
        <p:nvSpPr>
          <p:cNvPr id="2382962" name="Text Box 114"/>
          <p:cNvSpPr txBox="1">
            <a:spLocks noChangeArrowheads="1"/>
          </p:cNvSpPr>
          <p:nvPr/>
        </p:nvSpPr>
        <p:spPr bwMode="auto">
          <a:xfrm>
            <a:off x="2147888" y="3028950"/>
            <a:ext cx="474682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regB</a:t>
            </a:r>
          </a:p>
        </p:txBody>
      </p:sp>
      <p:sp>
        <p:nvSpPr>
          <p:cNvPr id="2382963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1945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26-31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82964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82965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119" name="TextBox 118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20" name="TextBox 119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21" name="TextBox 120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22" name="TextBox 121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18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3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4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5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6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29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bg1"/>
                </a:solidFill>
              </a:rPr>
              <a:t>Rd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46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4898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899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01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84902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84903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eaLnBrk="1" hangingPunct="1"/>
            <a:endParaRPr lang="en-US" sz="140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eaLnBrk="1" hangingPunct="1"/>
            <a:endParaRPr lang="en-US" sz="140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04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84905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noFill/>
        </p:grpSpPr>
        <p:sp>
          <p:nvSpPr>
            <p:cNvPr id="2384906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384907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84908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eaLnBrk="1" hangingPunct="1"/>
            <a:r>
              <a:rPr lang="en-US" sz="10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84909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84910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11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12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13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84914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2384915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noFill/>
        </p:grpSpPr>
        <p:sp>
          <p:nvSpPr>
            <p:cNvPr id="2384916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384917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84918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19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0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1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2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3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4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5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6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7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8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9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30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31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32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33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34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35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36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37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38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39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0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84941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2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3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4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5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6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7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8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9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50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51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52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54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55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56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61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62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65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11-15</a:t>
            </a:r>
            <a:endParaRPr lang="en-US" sz="12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66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16-20</a:t>
            </a:r>
            <a:endParaRPr lang="en-US" sz="12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67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68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4970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71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72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73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74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75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76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77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4978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79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81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4982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83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84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85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86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87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88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89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90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91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92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4993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84994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384995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84996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84997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84998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2384999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5000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85001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85002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85003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85004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85005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85006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85007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85008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85009" name="Text Box 113"/>
          <p:cNvSpPr txBox="1">
            <a:spLocks noChangeArrowheads="1"/>
          </p:cNvSpPr>
          <p:nvPr/>
        </p:nvSpPr>
        <p:spPr bwMode="auto">
          <a:xfrm>
            <a:off x="2071688" y="5400675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26-31</a:t>
            </a:r>
            <a:endParaRPr lang="en-US" sz="12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5010" name="Text Box 114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85011" name="Text Box 115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385012" name="Text Box 116"/>
          <p:cNvSpPr txBox="1">
            <a:spLocks noChangeArrowheads="1"/>
          </p:cNvSpPr>
          <p:nvPr/>
        </p:nvSpPr>
        <p:spPr bwMode="auto">
          <a:xfrm>
            <a:off x="212725" y="4841875"/>
            <a:ext cx="7312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Initial</a:t>
            </a:r>
          </a:p>
          <a:p>
            <a:pPr eaLnBrk="1" hangingPunct="1"/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State</a:t>
            </a:r>
          </a:p>
        </p:txBody>
      </p:sp>
      <p:sp>
        <p:nvSpPr>
          <p:cNvPr id="118" name="TextBox 117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19" name="TextBox 118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20" name="TextBox 119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21" name="TextBox 120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17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8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9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0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31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2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3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4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35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22" name="Text Box 117"/>
          <p:cNvSpPr txBox="1">
            <a:spLocks noChangeArrowheads="1"/>
          </p:cNvSpPr>
          <p:nvPr/>
        </p:nvSpPr>
        <p:spPr bwMode="auto">
          <a:xfrm>
            <a:off x="152400" y="0"/>
            <a:ext cx="166744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smtClean="0">
                <a:solidFill>
                  <a:schemeClr val="accent1"/>
                </a:solidFill>
              </a:rPr>
              <a:t>At time 1, </a:t>
            </a:r>
          </a:p>
          <a:p>
            <a:pPr eaLnBrk="1" hangingPunct="1"/>
            <a:r>
              <a:rPr lang="en-US" b="1" dirty="0" smtClean="0">
                <a:solidFill>
                  <a:schemeClr val="accent1"/>
                </a:solidFill>
              </a:rPr>
              <a:t>Fetch</a:t>
            </a:r>
          </a:p>
          <a:p>
            <a:pPr eaLnBrk="1" hangingPunct="1"/>
            <a:r>
              <a:rPr lang="en-US" sz="2400" b="1" dirty="0" smtClean="0">
                <a:solidFill>
                  <a:schemeClr val="accent1"/>
                </a:solidFill>
              </a:rPr>
              <a:t>add r3 r1 r2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4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Review: Multi Cycle 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991600" cy="6096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Better MIPS and smaller clock period (higher clock frequency)</a:t>
            </a:r>
          </a:p>
          <a:p>
            <a:pPr lvl="1"/>
            <a:r>
              <a:rPr lang="en-US" dirty="0" smtClean="0"/>
              <a:t>Hence, better performance than Single Cycle processor 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Higher CPI than single cycle processor</a:t>
            </a:r>
          </a:p>
          <a:p>
            <a:pPr lvl="1"/>
            <a:endParaRPr lang="en-US" dirty="0"/>
          </a:p>
          <a:p>
            <a:r>
              <a:rPr lang="en-US" dirty="0" smtClean="0"/>
              <a:t>Pipelining: Want better Performance</a:t>
            </a:r>
            <a:endParaRPr lang="en-US" dirty="0"/>
          </a:p>
          <a:p>
            <a:pPr lvl="1"/>
            <a:r>
              <a:rPr lang="en-US" dirty="0" smtClean="0"/>
              <a:t>want small CPI (close to 1) with high MIPS and short clock period (high clock frequency)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CPU time = instruction count x CPI x clock cycle time</a:t>
            </a:r>
          </a:p>
        </p:txBody>
      </p:sp>
    </p:spTree>
    <p:extLst>
      <p:ext uri="{BB962C8B-B14F-4D97-AF65-F5344CB8AC3E}">
        <p14:creationId xmlns:p14="http://schemas.microsoft.com/office/powerpoint/2010/main" val="281021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946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6947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6949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86950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86951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386952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86953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noFill/>
        </p:grpSpPr>
        <p:sp>
          <p:nvSpPr>
            <p:cNvPr id="2386954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86955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86956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86957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86958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59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60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61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86962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386963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noFill/>
        </p:grpSpPr>
        <p:sp>
          <p:nvSpPr>
            <p:cNvPr id="2386964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86965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86966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67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68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69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0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1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2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3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4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5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6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7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8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9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80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81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82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6983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84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6985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86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87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88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86989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90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91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92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93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94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95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96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97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6998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6999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7000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7002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7003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7004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7009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7010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7013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11-15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87014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16-20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87015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7016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7018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19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20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21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22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87023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24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25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7026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27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29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7030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31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32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33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7034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7035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7036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7037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7038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7039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40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add  3 1  2</a:t>
            </a:r>
          </a:p>
        </p:txBody>
      </p:sp>
      <p:sp>
        <p:nvSpPr>
          <p:cNvPr id="2387041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87042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387043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87044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87045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87046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2387047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48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87049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87050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87051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87052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87053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87054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87055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87056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87057" name="Text Box 113"/>
          <p:cNvSpPr txBox="1">
            <a:spLocks noChangeArrowheads="1"/>
          </p:cNvSpPr>
          <p:nvPr/>
        </p:nvSpPr>
        <p:spPr bwMode="auto">
          <a:xfrm>
            <a:off x="2071688" y="5400675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26-31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87058" name="Text Box 114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87059" name="Text Box 115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387060" name="Text Box 116"/>
          <p:cNvSpPr txBox="1">
            <a:spLocks noChangeArrowheads="1"/>
          </p:cNvSpPr>
          <p:nvPr/>
        </p:nvSpPr>
        <p:spPr bwMode="auto">
          <a:xfrm>
            <a:off x="0" y="4800600"/>
            <a:ext cx="11608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Fetch: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  add 3 1 2</a:t>
            </a:r>
          </a:p>
        </p:txBody>
      </p:sp>
      <p:sp>
        <p:nvSpPr>
          <p:cNvPr id="2387061" name="Text Box 117"/>
          <p:cNvSpPr txBox="1">
            <a:spLocks noChangeArrowheads="1"/>
          </p:cNvSpPr>
          <p:nvPr/>
        </p:nvSpPr>
        <p:spPr bwMode="auto">
          <a:xfrm>
            <a:off x="152400" y="545068"/>
            <a:ext cx="10550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add 3 1 2</a:t>
            </a:r>
          </a:p>
        </p:txBody>
      </p:sp>
      <p:sp>
        <p:nvSpPr>
          <p:cNvPr id="2387062" name="Text Box 118"/>
          <p:cNvSpPr txBox="1">
            <a:spLocks noChangeArrowheads="1"/>
          </p:cNvSpPr>
          <p:nvPr/>
        </p:nvSpPr>
        <p:spPr bwMode="auto">
          <a:xfrm>
            <a:off x="212725" y="6213475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Time: 1</a:t>
            </a:r>
          </a:p>
        </p:txBody>
      </p:sp>
      <p:sp>
        <p:nvSpPr>
          <p:cNvPr id="120" name="TextBox 119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21" name="TextBox 120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22" name="TextBox 121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23" name="TextBox 122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19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4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5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6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27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8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9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0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31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34" name="Oval 133"/>
          <p:cNvSpPr/>
          <p:nvPr/>
        </p:nvSpPr>
        <p:spPr>
          <a:xfrm>
            <a:off x="152400" y="545068"/>
            <a:ext cx="1174664" cy="3693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Freeform 134"/>
          <p:cNvSpPr/>
          <p:nvPr/>
        </p:nvSpPr>
        <p:spPr>
          <a:xfrm>
            <a:off x="1312001" y="582040"/>
            <a:ext cx="1554480" cy="223503"/>
          </a:xfrm>
          <a:custGeom>
            <a:avLst/>
            <a:gdLst>
              <a:gd name="connsiteX0" fmla="*/ 0 w 1554480"/>
              <a:gd name="connsiteY0" fmla="*/ 145126 h 223503"/>
              <a:gd name="connsiteX1" fmla="*/ 744583 w 1554480"/>
              <a:gd name="connsiteY1" fmla="*/ 1434 h 223503"/>
              <a:gd name="connsiteX2" fmla="*/ 1554480 w 1554480"/>
              <a:gd name="connsiteY2" fmla="*/ 223503 h 223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480" h="223503">
                <a:moveTo>
                  <a:pt x="0" y="145126"/>
                </a:moveTo>
                <a:cubicBezTo>
                  <a:pt x="242751" y="66748"/>
                  <a:pt x="485503" y="-11629"/>
                  <a:pt x="744583" y="1434"/>
                </a:cubicBezTo>
                <a:cubicBezTo>
                  <a:pt x="1003663" y="14497"/>
                  <a:pt x="1279071" y="119000"/>
                  <a:pt x="1554480" y="223503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800610" y="61722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2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3886200" y="548640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   add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886200" y="4876800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/ 3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3889430" y="222555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4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3886200" y="3135868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36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3886200" y="36576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9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3886200" y="5105400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/ 2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048000" y="2743200"/>
            <a:ext cx="3048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3048000" y="2971800"/>
            <a:ext cx="3048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2" idx="6"/>
            <a:endCxn id="140" idx="1"/>
          </p:cNvCxnSpPr>
          <p:nvPr/>
        </p:nvCxnSpPr>
        <p:spPr>
          <a:xfrm>
            <a:off x="3352800" y="2857500"/>
            <a:ext cx="533400" cy="463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43" idx="6"/>
            <a:endCxn id="141" idx="1"/>
          </p:cNvCxnSpPr>
          <p:nvPr/>
        </p:nvCxnSpPr>
        <p:spPr>
          <a:xfrm>
            <a:off x="3352800" y="3086100"/>
            <a:ext cx="533400" cy="7561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61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5" grpId="0" animBg="1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2" grpId="0" animBg="1"/>
      <p:bldP spid="14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8994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8995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8997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88998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88999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389000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89001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noFill/>
        </p:grpSpPr>
        <p:sp>
          <p:nvSpPr>
            <p:cNvPr id="2389002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89003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89004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89005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89006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07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08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09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89010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389011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noFill/>
        </p:grpSpPr>
        <p:sp>
          <p:nvSpPr>
            <p:cNvPr id="2389012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89013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89014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15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16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17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18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19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0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1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2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3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4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5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6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7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8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9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0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1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2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3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4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5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6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89037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8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9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0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1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2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3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4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5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6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7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8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50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51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52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57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58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61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11-15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89062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16-20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89063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64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add</a:t>
            </a:r>
          </a:p>
        </p:txBody>
      </p:sp>
      <p:sp>
        <p:nvSpPr>
          <p:cNvPr id="2389066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89067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89068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89069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89070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389071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72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73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9074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75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77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9078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79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80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81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82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83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84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85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86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87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88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nand  6 4  5</a:t>
            </a:r>
          </a:p>
        </p:txBody>
      </p:sp>
      <p:sp>
        <p:nvSpPr>
          <p:cNvPr id="2389089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89090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389091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89092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89093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89094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2389095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96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89097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89098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89099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89100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89101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89102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89103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89104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89105" name="Text Box 113"/>
          <p:cNvSpPr txBox="1">
            <a:spLocks noChangeArrowheads="1"/>
          </p:cNvSpPr>
          <p:nvPr/>
        </p:nvSpPr>
        <p:spPr bwMode="auto">
          <a:xfrm>
            <a:off x="2319338" y="2814638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389106" name="Text Box 114"/>
          <p:cNvSpPr txBox="1">
            <a:spLocks noChangeArrowheads="1"/>
          </p:cNvSpPr>
          <p:nvPr/>
        </p:nvSpPr>
        <p:spPr bwMode="auto">
          <a:xfrm>
            <a:off x="2324100" y="3048000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89107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26-31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89108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89109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389110" name="Text Box 118"/>
          <p:cNvSpPr txBox="1">
            <a:spLocks noChangeArrowheads="1"/>
          </p:cNvSpPr>
          <p:nvPr/>
        </p:nvSpPr>
        <p:spPr bwMode="auto">
          <a:xfrm>
            <a:off x="-25400" y="4800600"/>
            <a:ext cx="12843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Fetch: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  nand 6 4 5</a:t>
            </a:r>
          </a:p>
        </p:txBody>
      </p:sp>
      <p:sp>
        <p:nvSpPr>
          <p:cNvPr id="2389111" name="Text Box 119"/>
          <p:cNvSpPr txBox="1">
            <a:spLocks noChangeArrowheads="1"/>
          </p:cNvSpPr>
          <p:nvPr/>
        </p:nvSpPr>
        <p:spPr bwMode="auto">
          <a:xfrm>
            <a:off x="152400" y="545068"/>
            <a:ext cx="3318537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nand</a:t>
            </a:r>
            <a:r>
              <a:rPr lang="en-US" b="1" dirty="0">
                <a:solidFill>
                  <a:schemeClr val="bg1"/>
                </a:solidFill>
              </a:rPr>
              <a:t> 6 4 5          </a:t>
            </a:r>
            <a:r>
              <a:rPr lang="en-US" b="1" dirty="0" smtClean="0">
                <a:solidFill>
                  <a:schemeClr val="bg1"/>
                </a:solidFill>
              </a:rPr>
              <a:t>             add </a:t>
            </a:r>
            <a:r>
              <a:rPr lang="en-US" b="1" dirty="0">
                <a:solidFill>
                  <a:schemeClr val="bg1"/>
                </a:solidFill>
              </a:rPr>
              <a:t>3 1 2</a:t>
            </a:r>
          </a:p>
        </p:txBody>
      </p:sp>
      <p:sp>
        <p:nvSpPr>
          <p:cNvPr id="2389112" name="Text Box 120"/>
          <p:cNvSpPr txBox="1">
            <a:spLocks noChangeArrowheads="1"/>
          </p:cNvSpPr>
          <p:nvPr/>
        </p:nvSpPr>
        <p:spPr bwMode="auto">
          <a:xfrm>
            <a:off x="212725" y="6213475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Time: 2</a:t>
            </a:r>
          </a:p>
        </p:txBody>
      </p:sp>
      <p:sp>
        <p:nvSpPr>
          <p:cNvPr id="122" name="TextBox 121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23" name="TextBox 122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24" name="TextBox 123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25" name="TextBox 124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21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6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7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8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bg1"/>
                </a:solidFill>
              </a:rPr>
              <a:t>2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9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0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1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2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33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bg1"/>
                </a:solidFill>
              </a:rPr>
              <a:t>3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2162719" y="545068"/>
            <a:ext cx="1174664" cy="3693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Freeform 139"/>
          <p:cNvSpPr/>
          <p:nvPr/>
        </p:nvSpPr>
        <p:spPr>
          <a:xfrm>
            <a:off x="3322320" y="582040"/>
            <a:ext cx="1554480" cy="223503"/>
          </a:xfrm>
          <a:custGeom>
            <a:avLst/>
            <a:gdLst>
              <a:gd name="connsiteX0" fmla="*/ 0 w 1554480"/>
              <a:gd name="connsiteY0" fmla="*/ 145126 h 223503"/>
              <a:gd name="connsiteX1" fmla="*/ 744583 w 1554480"/>
              <a:gd name="connsiteY1" fmla="*/ 1434 h 223503"/>
              <a:gd name="connsiteX2" fmla="*/ 1554480 w 1554480"/>
              <a:gd name="connsiteY2" fmla="*/ 223503 h 223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480" h="223503">
                <a:moveTo>
                  <a:pt x="0" y="145126"/>
                </a:moveTo>
                <a:cubicBezTo>
                  <a:pt x="242751" y="66748"/>
                  <a:pt x="485503" y="-11629"/>
                  <a:pt x="744583" y="1434"/>
                </a:cubicBezTo>
                <a:cubicBezTo>
                  <a:pt x="1003663" y="14497"/>
                  <a:pt x="1279071" y="119000"/>
                  <a:pt x="1554480" y="223503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extBox 142"/>
          <p:cNvSpPr txBox="1"/>
          <p:nvPr/>
        </p:nvSpPr>
        <p:spPr>
          <a:xfrm>
            <a:off x="800610" y="61722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3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5943600" y="3364468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45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5943600" y="5498068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   add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3886200" y="54864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   </a:t>
            </a:r>
            <a:r>
              <a:rPr lang="en-US" b="1" dirty="0" err="1" smtClean="0">
                <a:solidFill>
                  <a:schemeClr val="accent1"/>
                </a:solidFill>
              </a:rPr>
              <a:t>nand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5943600" y="45074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9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3886200" y="4876800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/ 6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3889430" y="222555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8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201113" y="533400"/>
            <a:ext cx="1174664" cy="3693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Freeform 150"/>
          <p:cNvSpPr/>
          <p:nvPr/>
        </p:nvSpPr>
        <p:spPr>
          <a:xfrm>
            <a:off x="1389017" y="605781"/>
            <a:ext cx="940526" cy="347808"/>
          </a:xfrm>
          <a:custGeom>
            <a:avLst/>
            <a:gdLst>
              <a:gd name="connsiteX0" fmla="*/ 0 w 940526"/>
              <a:gd name="connsiteY0" fmla="*/ 138802 h 347808"/>
              <a:gd name="connsiteX1" fmla="*/ 352697 w 940526"/>
              <a:gd name="connsiteY1" fmla="*/ 8173 h 347808"/>
              <a:gd name="connsiteX2" fmla="*/ 940526 w 940526"/>
              <a:gd name="connsiteY2" fmla="*/ 347808 h 34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0526" h="347808">
                <a:moveTo>
                  <a:pt x="0" y="138802"/>
                </a:moveTo>
                <a:cubicBezTo>
                  <a:pt x="97971" y="56070"/>
                  <a:pt x="195943" y="-26661"/>
                  <a:pt x="352697" y="8173"/>
                </a:cubicBezTo>
                <a:cubicBezTo>
                  <a:pt x="509451" y="43007"/>
                  <a:pt x="724988" y="195407"/>
                  <a:pt x="940526" y="347808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3924810" y="3135868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18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3886200" y="36576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3886200" y="5105400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/ 5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5946830" y="50408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3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5946830" y="19812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4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048000" y="3438525"/>
            <a:ext cx="4572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3048000" y="3657600"/>
            <a:ext cx="4572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2" idx="6"/>
            <a:endCxn id="152" idx="1"/>
          </p:cNvCxnSpPr>
          <p:nvPr/>
        </p:nvCxnSpPr>
        <p:spPr>
          <a:xfrm flipV="1">
            <a:off x="3505200" y="3320534"/>
            <a:ext cx="419610" cy="2322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57" idx="6"/>
            <a:endCxn id="153" idx="1"/>
          </p:cNvCxnSpPr>
          <p:nvPr/>
        </p:nvCxnSpPr>
        <p:spPr>
          <a:xfrm>
            <a:off x="3505200" y="3771900"/>
            <a:ext cx="381000" cy="70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 Box 121"/>
          <p:cNvSpPr txBox="1">
            <a:spLocks noChangeArrowheads="1"/>
          </p:cNvSpPr>
          <p:nvPr/>
        </p:nvSpPr>
        <p:spPr bwMode="auto">
          <a:xfrm>
            <a:off x="4352925" y="2924175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accent1"/>
                </a:solidFill>
              </a:rPr>
              <a:t>36</a:t>
            </a:r>
          </a:p>
        </p:txBody>
      </p:sp>
      <p:sp>
        <p:nvSpPr>
          <p:cNvPr id="159" name="Text Box 121"/>
          <p:cNvSpPr txBox="1">
            <a:spLocks noChangeArrowheads="1"/>
          </p:cNvSpPr>
          <p:nvPr/>
        </p:nvSpPr>
        <p:spPr bwMode="auto">
          <a:xfrm>
            <a:off x="4372162" y="35784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accent1"/>
                </a:solidFill>
              </a:rPr>
              <a:t>9</a:t>
            </a:r>
          </a:p>
        </p:txBody>
      </p:sp>
      <p:sp>
        <p:nvSpPr>
          <p:cNvPr id="160" name="Text Box 123"/>
          <p:cNvSpPr txBox="1">
            <a:spLocks noChangeArrowheads="1"/>
          </p:cNvSpPr>
          <p:nvPr/>
        </p:nvSpPr>
        <p:spPr bwMode="auto">
          <a:xfrm>
            <a:off x="5486400" y="493871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accent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7529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40" grpId="0" animBg="1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 animBg="1"/>
      <p:bldP spid="151" grpId="0" animBg="1"/>
      <p:bldP spid="152" grpId="0"/>
      <p:bldP spid="153" grpId="0"/>
      <p:bldP spid="154" grpId="0"/>
      <p:bldP spid="155" grpId="0"/>
      <p:bldP spid="156" grpId="0"/>
      <p:bldP spid="2" grpId="0" animBg="1"/>
      <p:bldP spid="157" grpId="0" animBg="1"/>
      <p:bldP spid="158" grpId="0"/>
      <p:bldP spid="159" grpId="0"/>
      <p:bldP spid="16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1042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43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45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91046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1047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391048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91049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noFill/>
        </p:grpSpPr>
        <p:sp>
          <p:nvSpPr>
            <p:cNvPr id="2391050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1051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91052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1053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1054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55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56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57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1058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391059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noFill/>
        </p:grpSpPr>
        <p:sp>
          <p:nvSpPr>
            <p:cNvPr id="2391060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1061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91062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63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64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65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66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67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68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69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0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1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2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3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4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5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6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7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8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9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0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1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2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3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4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1085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6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7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8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9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0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1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2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3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4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5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6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8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9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00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05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06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09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rgbClr val="FF0000"/>
                </a:solidFill>
              </a:rPr>
              <a:t>Bits </a:t>
            </a:r>
            <a:r>
              <a:rPr lang="en-US" sz="1200" b="1" dirty="0" smtClean="0">
                <a:solidFill>
                  <a:srgbClr val="FF0000"/>
                </a:solidFill>
              </a:rPr>
              <a:t>11-15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391110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16-20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1111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12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nand</a:t>
            </a:r>
          </a:p>
        </p:txBody>
      </p:sp>
      <p:sp>
        <p:nvSpPr>
          <p:cNvPr id="2391114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391115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1116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91117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391118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bg1"/>
                </a:solidFill>
              </a:rPr>
              <a:t>12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91119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1120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1121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add</a:t>
            </a:r>
          </a:p>
        </p:txBody>
      </p:sp>
      <p:sp>
        <p:nvSpPr>
          <p:cNvPr id="2391122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91123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1125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91126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1127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1128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1129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30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31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32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33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34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35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1136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lw  4  20(2)</a:t>
            </a:r>
          </a:p>
        </p:txBody>
      </p:sp>
      <p:sp>
        <p:nvSpPr>
          <p:cNvPr id="2391137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1138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391139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91140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1141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91142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2391143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1144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91145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91146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91147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91148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91149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91150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91151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91152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91153" name="Text Box 113"/>
          <p:cNvSpPr txBox="1">
            <a:spLocks noChangeArrowheads="1"/>
          </p:cNvSpPr>
          <p:nvPr/>
        </p:nvSpPr>
        <p:spPr bwMode="auto">
          <a:xfrm>
            <a:off x="2319338" y="2814638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1154" name="Text Box 114"/>
          <p:cNvSpPr txBox="1">
            <a:spLocks noChangeArrowheads="1"/>
          </p:cNvSpPr>
          <p:nvPr/>
        </p:nvSpPr>
        <p:spPr bwMode="auto">
          <a:xfrm>
            <a:off x="2324100" y="3048000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91155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26-31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1156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91157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391158" name="Text Box 118"/>
          <p:cNvSpPr txBox="1">
            <a:spLocks noChangeArrowheads="1"/>
          </p:cNvSpPr>
          <p:nvPr/>
        </p:nvSpPr>
        <p:spPr bwMode="auto">
          <a:xfrm>
            <a:off x="0" y="4800600"/>
            <a:ext cx="12362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Fetch: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  lw 4 20(2)</a:t>
            </a:r>
          </a:p>
        </p:txBody>
      </p:sp>
      <p:sp>
        <p:nvSpPr>
          <p:cNvPr id="2391159" name="Text Box 119"/>
          <p:cNvSpPr txBox="1">
            <a:spLocks noChangeArrowheads="1"/>
          </p:cNvSpPr>
          <p:nvPr/>
        </p:nvSpPr>
        <p:spPr bwMode="auto">
          <a:xfrm>
            <a:off x="152400" y="545068"/>
            <a:ext cx="53751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lw</a:t>
            </a:r>
            <a:r>
              <a:rPr lang="en-US" b="1" dirty="0">
                <a:solidFill>
                  <a:schemeClr val="bg1"/>
                </a:solidFill>
              </a:rPr>
              <a:t> 4 20(2)          </a:t>
            </a:r>
            <a:r>
              <a:rPr lang="en-US" b="1" dirty="0" smtClean="0">
                <a:solidFill>
                  <a:schemeClr val="bg1"/>
                </a:solidFill>
              </a:rPr>
              <a:t>               </a:t>
            </a:r>
            <a:r>
              <a:rPr lang="en-US" b="1" dirty="0" err="1">
                <a:solidFill>
                  <a:schemeClr val="bg1"/>
                </a:solidFill>
              </a:rPr>
              <a:t>nand</a:t>
            </a:r>
            <a:r>
              <a:rPr lang="en-US" b="1" dirty="0">
                <a:solidFill>
                  <a:schemeClr val="bg1"/>
                </a:solidFill>
              </a:rPr>
              <a:t> 6 4 5          </a:t>
            </a:r>
            <a:r>
              <a:rPr lang="en-US" b="1" dirty="0" smtClean="0">
                <a:solidFill>
                  <a:schemeClr val="bg1"/>
                </a:solidFill>
              </a:rPr>
              <a:t>          add </a:t>
            </a:r>
            <a:r>
              <a:rPr lang="en-US" b="1" dirty="0">
                <a:solidFill>
                  <a:schemeClr val="bg1"/>
                </a:solidFill>
              </a:rPr>
              <a:t>3 1 2</a:t>
            </a:r>
          </a:p>
        </p:txBody>
      </p:sp>
      <p:sp>
        <p:nvSpPr>
          <p:cNvPr id="2391160" name="Text Box 120"/>
          <p:cNvSpPr txBox="1">
            <a:spLocks noChangeArrowheads="1"/>
          </p:cNvSpPr>
          <p:nvPr/>
        </p:nvSpPr>
        <p:spPr bwMode="auto">
          <a:xfrm>
            <a:off x="212725" y="6213475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Time: 3</a:t>
            </a:r>
          </a:p>
        </p:txBody>
      </p:sp>
      <p:sp>
        <p:nvSpPr>
          <p:cNvPr id="2391161" name="Text Box 121"/>
          <p:cNvSpPr txBox="1">
            <a:spLocks noChangeArrowheads="1"/>
          </p:cNvSpPr>
          <p:nvPr/>
        </p:nvSpPr>
        <p:spPr bwMode="auto">
          <a:xfrm>
            <a:off x="4352925" y="2924175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91162" name="Text Box 122"/>
          <p:cNvSpPr txBox="1">
            <a:spLocks noChangeArrowheads="1"/>
          </p:cNvSpPr>
          <p:nvPr/>
        </p:nvSpPr>
        <p:spPr bwMode="auto">
          <a:xfrm>
            <a:off x="4352925" y="3533775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1163" name="Text Box 123"/>
          <p:cNvSpPr txBox="1">
            <a:spLocks noChangeArrowheads="1"/>
          </p:cNvSpPr>
          <p:nvPr/>
        </p:nvSpPr>
        <p:spPr bwMode="auto">
          <a:xfrm>
            <a:off x="5486400" y="493871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5" name="TextBox 124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26" name="TextBox 125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27" name="TextBox 126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28" name="TextBox 127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24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9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0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1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32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3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4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5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36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bg1"/>
                </a:solidFill>
              </a:rPr>
              <a:t>6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7" name="Text Box 123"/>
          <p:cNvSpPr txBox="1">
            <a:spLocks noChangeArrowheads="1"/>
          </p:cNvSpPr>
          <p:nvPr/>
        </p:nvSpPr>
        <p:spPr bwMode="auto">
          <a:xfrm>
            <a:off x="4343400" y="48738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8" name="Text Box 123"/>
          <p:cNvSpPr txBox="1">
            <a:spLocks noChangeArrowheads="1"/>
          </p:cNvSpPr>
          <p:nvPr/>
        </p:nvSpPr>
        <p:spPr bwMode="auto">
          <a:xfrm>
            <a:off x="4343400" y="51024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" name="Oval 1"/>
          <p:cNvSpPr/>
          <p:nvPr/>
        </p:nvSpPr>
        <p:spPr>
          <a:xfrm>
            <a:off x="4352925" y="545068"/>
            <a:ext cx="1174664" cy="3693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5512526" y="582040"/>
            <a:ext cx="1554480" cy="223503"/>
          </a:xfrm>
          <a:custGeom>
            <a:avLst/>
            <a:gdLst>
              <a:gd name="connsiteX0" fmla="*/ 0 w 1554480"/>
              <a:gd name="connsiteY0" fmla="*/ 145126 h 223503"/>
              <a:gd name="connsiteX1" fmla="*/ 744583 w 1554480"/>
              <a:gd name="connsiteY1" fmla="*/ 1434 h 223503"/>
              <a:gd name="connsiteX2" fmla="*/ 1554480 w 1554480"/>
              <a:gd name="connsiteY2" fmla="*/ 223503 h 223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480" h="223503">
                <a:moveTo>
                  <a:pt x="0" y="145126"/>
                </a:moveTo>
                <a:cubicBezTo>
                  <a:pt x="242751" y="66748"/>
                  <a:pt x="485503" y="-11629"/>
                  <a:pt x="744583" y="1434"/>
                </a:cubicBezTo>
                <a:cubicBezTo>
                  <a:pt x="1003663" y="14497"/>
                  <a:pt x="1279071" y="119000"/>
                  <a:pt x="1554480" y="223503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48600" y="2831068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45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7848600" y="50408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3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800610" y="61838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4</a:t>
            </a:r>
            <a:endParaRPr lang="en-US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84056" y="1143000"/>
                <a:ext cx="1454244" cy="1754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nand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18∙7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accent1"/>
                    </a:solidFill>
                  </a:rPr>
                  <a:t>)</a:t>
                </a:r>
              </a:p>
              <a:p>
                <a:endParaRPr lang="en-US" dirty="0" smtClean="0">
                  <a:solidFill>
                    <a:schemeClr val="accent1"/>
                  </a:solidFill>
                </a:endParaRPr>
              </a:p>
              <a:p>
                <a:r>
                  <a:rPr lang="en-US" dirty="0" smtClean="0">
                    <a:solidFill>
                      <a:schemeClr val="accent1"/>
                    </a:solidFill>
                  </a:rPr>
                  <a:t>18 = 01  0010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 7 = 00  0111</a:t>
                </a:r>
              </a:p>
              <a:p>
                <a:r>
                  <a:rPr lang="en-US" dirty="0" smtClean="0">
                    <a:solidFill>
                      <a:schemeClr val="accent1"/>
                    </a:solidFill>
                  </a:rPr>
                  <a:t>------------------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-3 = 11  1101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056" y="1143000"/>
                <a:ext cx="1454244" cy="1754904"/>
              </a:xfrm>
              <a:prstGeom prst="rect">
                <a:avLst/>
              </a:prstGeom>
              <a:blipFill rotWithShape="1">
                <a:blip r:embed="rId7"/>
                <a:stretch>
                  <a:fillRect l="-3782" t="-1394" r="-3782" b="-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5" name="TextBox 144"/>
          <p:cNvSpPr txBox="1"/>
          <p:nvPr/>
        </p:nvSpPr>
        <p:spPr>
          <a:xfrm>
            <a:off x="5943600" y="3364468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 -3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486267" y="2781300"/>
            <a:ext cx="457333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7848600" y="5498068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   add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4419600" y="2895600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/ 18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4343400" y="3505200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/ 7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6019800" y="54864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   </a:t>
            </a:r>
            <a:r>
              <a:rPr lang="en-US" b="1" dirty="0" err="1" smtClean="0">
                <a:solidFill>
                  <a:schemeClr val="accent1"/>
                </a:solidFill>
              </a:rPr>
              <a:t>nand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5943600" y="45074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5943600" y="50408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5943600" y="19812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8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2391319" y="533400"/>
            <a:ext cx="1174664" cy="3693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3579223" y="605781"/>
            <a:ext cx="940526" cy="347808"/>
          </a:xfrm>
          <a:custGeom>
            <a:avLst/>
            <a:gdLst>
              <a:gd name="connsiteX0" fmla="*/ 0 w 940526"/>
              <a:gd name="connsiteY0" fmla="*/ 138802 h 347808"/>
              <a:gd name="connsiteX1" fmla="*/ 352697 w 940526"/>
              <a:gd name="connsiteY1" fmla="*/ 8173 h 347808"/>
              <a:gd name="connsiteX2" fmla="*/ 940526 w 940526"/>
              <a:gd name="connsiteY2" fmla="*/ 347808 h 34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0526" h="347808">
                <a:moveTo>
                  <a:pt x="0" y="138802"/>
                </a:moveTo>
                <a:cubicBezTo>
                  <a:pt x="97971" y="56070"/>
                  <a:pt x="195943" y="-26661"/>
                  <a:pt x="352697" y="8173"/>
                </a:cubicBezTo>
                <a:cubicBezTo>
                  <a:pt x="509451" y="43007"/>
                  <a:pt x="724988" y="195407"/>
                  <a:pt x="940526" y="347808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3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  <p:bldP spid="143" grpId="0"/>
      <p:bldP spid="144" grpId="0"/>
      <p:bldP spid="145" grpId="0"/>
      <p:bldP spid="146" grpId="0"/>
      <p:bldP spid="147" grpId="0"/>
      <p:bldP spid="149" grpId="0"/>
      <p:bldP spid="150" grpId="0"/>
      <p:bldP spid="151" grpId="0"/>
      <p:bldP spid="152" grpId="0"/>
      <p:bldP spid="153" grpId="0"/>
      <p:bldP spid="154" grpId="0" animBg="1"/>
      <p:bldP spid="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3090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091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093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93094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3095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393096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93097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noFill/>
        </p:grpSpPr>
        <p:sp>
          <p:nvSpPr>
            <p:cNvPr id="2393098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3099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93100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3101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3102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03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04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05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3106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393107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noFill/>
        </p:grpSpPr>
        <p:sp>
          <p:nvSpPr>
            <p:cNvPr id="2393108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3109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93110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1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2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3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4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5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6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7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8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9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0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1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2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3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4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5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6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7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8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9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0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1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2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3133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4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5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6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7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8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9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40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41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42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43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44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46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47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48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53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54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57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11-15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3158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rgbClr val="FF0000"/>
                </a:solidFill>
              </a:rPr>
              <a:t>Bits </a:t>
            </a:r>
            <a:r>
              <a:rPr lang="en-US" sz="1200" b="1" dirty="0" smtClean="0">
                <a:solidFill>
                  <a:srgbClr val="FF0000"/>
                </a:solidFill>
              </a:rPr>
              <a:t>16-20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393159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60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err="1">
                <a:solidFill>
                  <a:schemeClr val="bg1"/>
                </a:solidFill>
              </a:rPr>
              <a:t>lw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93162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2393163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93164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3165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bg1"/>
                </a:solidFill>
              </a:rPr>
              <a:t>12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93166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bg1"/>
                </a:solidFill>
              </a:rPr>
              <a:t>16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93167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393168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2393169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nand</a:t>
            </a:r>
          </a:p>
        </p:txBody>
      </p:sp>
      <p:sp>
        <p:nvSpPr>
          <p:cNvPr id="2393170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393171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3173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add</a:t>
            </a:r>
          </a:p>
        </p:txBody>
      </p:sp>
      <p:sp>
        <p:nvSpPr>
          <p:cNvPr id="2393174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93175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3176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3177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78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79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80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81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82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83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3184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add  5 2  5 </a:t>
            </a:r>
          </a:p>
        </p:txBody>
      </p:sp>
      <p:sp>
        <p:nvSpPr>
          <p:cNvPr id="2393185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3186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393187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93188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3189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93190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2393191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3192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93193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93194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93195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93196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93197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93198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93199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93200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93201" name="Text Box 113"/>
          <p:cNvSpPr txBox="1">
            <a:spLocks noChangeArrowheads="1"/>
          </p:cNvSpPr>
          <p:nvPr/>
        </p:nvSpPr>
        <p:spPr bwMode="auto">
          <a:xfrm>
            <a:off x="2319338" y="2814638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93202" name="Text Box 114"/>
          <p:cNvSpPr txBox="1">
            <a:spLocks noChangeArrowheads="1"/>
          </p:cNvSpPr>
          <p:nvPr/>
        </p:nvSpPr>
        <p:spPr bwMode="auto">
          <a:xfrm>
            <a:off x="2324100" y="3048000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3203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26-31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3204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93205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393206" name="Text Box 118"/>
          <p:cNvSpPr txBox="1">
            <a:spLocks noChangeArrowheads="1"/>
          </p:cNvSpPr>
          <p:nvPr/>
        </p:nvSpPr>
        <p:spPr bwMode="auto">
          <a:xfrm>
            <a:off x="0" y="4800600"/>
            <a:ext cx="11608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Fetch: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  add 5 2 5</a:t>
            </a:r>
          </a:p>
        </p:txBody>
      </p:sp>
      <p:sp>
        <p:nvSpPr>
          <p:cNvPr id="2393207" name="Text Box 119"/>
          <p:cNvSpPr txBox="1">
            <a:spLocks noChangeArrowheads="1"/>
          </p:cNvSpPr>
          <p:nvPr/>
        </p:nvSpPr>
        <p:spPr bwMode="auto">
          <a:xfrm>
            <a:off x="152400" y="545068"/>
            <a:ext cx="76209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add 5 2 5         </a:t>
            </a:r>
            <a:r>
              <a:rPr lang="en-US" b="1" dirty="0" smtClean="0">
                <a:solidFill>
                  <a:schemeClr val="bg1"/>
                </a:solidFill>
              </a:rPr>
              <a:t>                    </a:t>
            </a:r>
            <a:r>
              <a:rPr lang="en-US" b="1" dirty="0" err="1">
                <a:solidFill>
                  <a:schemeClr val="bg1"/>
                </a:solidFill>
              </a:rPr>
              <a:t>lw</a:t>
            </a:r>
            <a:r>
              <a:rPr lang="en-US" b="1" dirty="0">
                <a:solidFill>
                  <a:schemeClr val="bg1"/>
                </a:solidFill>
              </a:rPr>
              <a:t> 4 20(2)         </a:t>
            </a:r>
            <a:r>
              <a:rPr lang="en-US" b="1" dirty="0" smtClean="0">
                <a:solidFill>
                  <a:schemeClr val="bg1"/>
                </a:solidFill>
              </a:rPr>
              <a:t>             </a:t>
            </a:r>
            <a:r>
              <a:rPr lang="en-US" b="1" dirty="0" err="1">
                <a:solidFill>
                  <a:schemeClr val="bg1"/>
                </a:solidFill>
              </a:rPr>
              <a:t>nand</a:t>
            </a:r>
            <a:r>
              <a:rPr lang="en-US" b="1" dirty="0">
                <a:solidFill>
                  <a:schemeClr val="bg1"/>
                </a:solidFill>
              </a:rPr>
              <a:t> 6 4 5     </a:t>
            </a:r>
            <a:r>
              <a:rPr lang="en-US" b="1" dirty="0" smtClean="0">
                <a:solidFill>
                  <a:schemeClr val="bg1"/>
                </a:solidFill>
              </a:rPr>
              <a:t>               </a:t>
            </a:r>
            <a:r>
              <a:rPr lang="en-US" b="1" dirty="0">
                <a:solidFill>
                  <a:schemeClr val="bg1"/>
                </a:solidFill>
              </a:rPr>
              <a:t>add 3 1 2</a:t>
            </a:r>
          </a:p>
        </p:txBody>
      </p:sp>
      <p:sp>
        <p:nvSpPr>
          <p:cNvPr id="2393208" name="Text Box 120"/>
          <p:cNvSpPr txBox="1">
            <a:spLocks noChangeArrowheads="1"/>
          </p:cNvSpPr>
          <p:nvPr/>
        </p:nvSpPr>
        <p:spPr bwMode="auto">
          <a:xfrm>
            <a:off x="212725" y="6213475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Time: 4</a:t>
            </a:r>
          </a:p>
        </p:txBody>
      </p:sp>
      <p:sp>
        <p:nvSpPr>
          <p:cNvPr id="2393209" name="Text Box 121"/>
          <p:cNvSpPr txBox="1">
            <a:spLocks noChangeArrowheads="1"/>
          </p:cNvSpPr>
          <p:nvPr/>
        </p:nvSpPr>
        <p:spPr bwMode="auto">
          <a:xfrm>
            <a:off x="4352925" y="2924175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93210" name="Text Box 122"/>
          <p:cNvSpPr txBox="1">
            <a:spLocks noChangeArrowheads="1"/>
          </p:cNvSpPr>
          <p:nvPr/>
        </p:nvSpPr>
        <p:spPr bwMode="auto">
          <a:xfrm>
            <a:off x="4352925" y="3533775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3211" name="Text Box 123"/>
          <p:cNvSpPr txBox="1">
            <a:spLocks noChangeArrowheads="1"/>
          </p:cNvSpPr>
          <p:nvPr/>
        </p:nvSpPr>
        <p:spPr bwMode="auto">
          <a:xfrm>
            <a:off x="5515162" y="493871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393212" name="Text Box 124"/>
          <p:cNvSpPr txBox="1">
            <a:spLocks noChangeArrowheads="1"/>
          </p:cNvSpPr>
          <p:nvPr/>
        </p:nvSpPr>
        <p:spPr bwMode="auto">
          <a:xfrm>
            <a:off x="6273800" y="346710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3213" name="Text Box 125"/>
          <p:cNvSpPr txBox="1">
            <a:spLocks noChangeArrowheads="1"/>
          </p:cNvSpPr>
          <p:nvPr/>
        </p:nvSpPr>
        <p:spPr bwMode="auto">
          <a:xfrm>
            <a:off x="6299200" y="4895850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7" name="TextBox 126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28" name="TextBox 127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29" name="TextBox 128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30" name="TextBox 129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26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1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2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3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4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5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6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7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38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bg1"/>
                </a:solidFill>
              </a:rPr>
              <a:t>0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9" name="Text Box 123"/>
          <p:cNvSpPr txBox="1">
            <a:spLocks noChangeArrowheads="1"/>
          </p:cNvSpPr>
          <p:nvPr/>
        </p:nvSpPr>
        <p:spPr bwMode="auto">
          <a:xfrm>
            <a:off x="4343400" y="48738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40" name="Text Box 123"/>
          <p:cNvSpPr txBox="1">
            <a:spLocks noChangeArrowheads="1"/>
          </p:cNvSpPr>
          <p:nvPr/>
        </p:nvSpPr>
        <p:spPr bwMode="auto">
          <a:xfrm>
            <a:off x="4343400" y="51024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" name="Oval 1"/>
          <p:cNvSpPr/>
          <p:nvPr/>
        </p:nvSpPr>
        <p:spPr>
          <a:xfrm>
            <a:off x="5867399" y="3324999"/>
            <a:ext cx="495301" cy="4088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0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138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39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41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95142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5143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395144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95145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noFill/>
        </p:grpSpPr>
        <p:sp>
          <p:nvSpPr>
            <p:cNvPr id="2395146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5147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95148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5149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5150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51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52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53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5154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395155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noFill/>
        </p:grpSpPr>
        <p:sp>
          <p:nvSpPr>
            <p:cNvPr id="2395156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5157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95158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59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0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1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2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3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4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5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6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7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8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9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0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1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2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3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4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5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6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7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8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9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0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5181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2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3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4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5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6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7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8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9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90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91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92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94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95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96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01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02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05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rgbClr val="FF0000"/>
                </a:solidFill>
              </a:rPr>
              <a:t>Bits </a:t>
            </a:r>
            <a:r>
              <a:rPr lang="en-US" sz="1200" b="1" dirty="0" smtClean="0">
                <a:solidFill>
                  <a:srgbClr val="FF0000"/>
                </a:solidFill>
              </a:rPr>
              <a:t>11-15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395206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16-20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5207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08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add</a:t>
            </a:r>
          </a:p>
        </p:txBody>
      </p:sp>
      <p:sp>
        <p:nvSpPr>
          <p:cNvPr id="2395210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95211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5212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5213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bg1"/>
                </a:solidFill>
              </a:rPr>
              <a:t>16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95214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bg1"/>
                </a:solidFill>
              </a:rPr>
              <a:t>20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95215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bg1"/>
                </a:solidFill>
              </a:rPr>
              <a:t>12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95216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2395217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lw</a:t>
            </a:r>
          </a:p>
        </p:txBody>
      </p:sp>
      <p:sp>
        <p:nvSpPr>
          <p:cNvPr id="2395218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5219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95221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nand</a:t>
            </a:r>
          </a:p>
        </p:txBody>
      </p:sp>
      <p:sp>
        <p:nvSpPr>
          <p:cNvPr id="2395222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395223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2395224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5225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26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27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28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29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30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31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5232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sw  7 12(3)</a:t>
            </a:r>
          </a:p>
        </p:txBody>
      </p:sp>
      <p:sp>
        <p:nvSpPr>
          <p:cNvPr id="2395233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5234" name="Rectangle 98"/>
          <p:cNvSpPr>
            <a:spLocks noChangeArrowheads="1"/>
          </p:cNvSpPr>
          <p:nvPr/>
        </p:nvSpPr>
        <p:spPr bwMode="invGray">
          <a:xfrm>
            <a:off x="3048000" y="3200400"/>
            <a:ext cx="304800" cy="228600"/>
          </a:xfrm>
          <a:prstGeom prst="rect">
            <a:avLst/>
          </a:prstGeom>
          <a:solidFill>
            <a:srgbClr val="00CC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5235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95236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5237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95238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2395239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5240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95241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95242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95243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95244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95245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95246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95247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95248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95249" name="Text Box 113"/>
          <p:cNvSpPr txBox="1">
            <a:spLocks noChangeArrowheads="1"/>
          </p:cNvSpPr>
          <p:nvPr/>
        </p:nvSpPr>
        <p:spPr bwMode="auto">
          <a:xfrm>
            <a:off x="2319338" y="2814638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95250" name="Text Box 114"/>
          <p:cNvSpPr txBox="1">
            <a:spLocks noChangeArrowheads="1"/>
          </p:cNvSpPr>
          <p:nvPr/>
        </p:nvSpPr>
        <p:spPr bwMode="auto">
          <a:xfrm>
            <a:off x="2324100" y="3048000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95251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26-31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5252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95253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395254" name="Text Box 118"/>
          <p:cNvSpPr txBox="1">
            <a:spLocks noChangeArrowheads="1"/>
          </p:cNvSpPr>
          <p:nvPr/>
        </p:nvSpPr>
        <p:spPr bwMode="auto">
          <a:xfrm>
            <a:off x="0" y="4800600"/>
            <a:ext cx="13232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Fetch: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  sw 7  12(3)</a:t>
            </a:r>
          </a:p>
        </p:txBody>
      </p:sp>
      <p:sp>
        <p:nvSpPr>
          <p:cNvPr id="2395255" name="Text Box 119"/>
          <p:cNvSpPr txBox="1">
            <a:spLocks noChangeArrowheads="1"/>
          </p:cNvSpPr>
          <p:nvPr/>
        </p:nvSpPr>
        <p:spPr bwMode="auto">
          <a:xfrm>
            <a:off x="152400" y="545068"/>
            <a:ext cx="9601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sw</a:t>
            </a:r>
            <a:r>
              <a:rPr lang="en-US" b="1" dirty="0">
                <a:solidFill>
                  <a:schemeClr val="bg1"/>
                </a:solidFill>
              </a:rPr>
              <a:t> 7 12(3)         </a:t>
            </a:r>
            <a:r>
              <a:rPr lang="en-US" b="1" dirty="0" smtClean="0">
                <a:solidFill>
                  <a:schemeClr val="bg1"/>
                </a:solidFill>
              </a:rPr>
              <a:t>                 </a:t>
            </a:r>
            <a:r>
              <a:rPr lang="en-US" b="1" dirty="0">
                <a:solidFill>
                  <a:schemeClr val="bg1"/>
                </a:solidFill>
              </a:rPr>
              <a:t>add 5 2 5          </a:t>
            </a:r>
            <a:r>
              <a:rPr lang="en-US" b="1" dirty="0" smtClean="0">
                <a:solidFill>
                  <a:schemeClr val="bg1"/>
                </a:solidFill>
              </a:rPr>
              <a:t>            </a:t>
            </a:r>
            <a:r>
              <a:rPr lang="en-US" b="1" dirty="0" err="1">
                <a:solidFill>
                  <a:schemeClr val="bg1"/>
                </a:solidFill>
              </a:rPr>
              <a:t>lw</a:t>
            </a:r>
            <a:r>
              <a:rPr lang="en-US" b="1" dirty="0">
                <a:solidFill>
                  <a:schemeClr val="bg1"/>
                </a:solidFill>
              </a:rPr>
              <a:t> 4 20 (2)         </a:t>
            </a:r>
            <a:r>
              <a:rPr lang="en-US" b="1" dirty="0" smtClean="0">
                <a:solidFill>
                  <a:schemeClr val="bg1"/>
                </a:solidFill>
              </a:rPr>
              <a:t>        </a:t>
            </a:r>
            <a:r>
              <a:rPr lang="en-US" b="1" dirty="0" err="1" smtClean="0">
                <a:solidFill>
                  <a:schemeClr val="bg1"/>
                </a:solidFill>
              </a:rPr>
              <a:t>nand</a:t>
            </a:r>
            <a:r>
              <a:rPr lang="en-US" b="1" dirty="0" smtClean="0">
                <a:solidFill>
                  <a:schemeClr val="bg1"/>
                </a:solidFill>
              </a:rPr>
              <a:t> 6 4 5             add   3 1 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95256" name="Text Box 120"/>
          <p:cNvSpPr txBox="1">
            <a:spLocks noChangeArrowheads="1"/>
          </p:cNvSpPr>
          <p:nvPr/>
        </p:nvSpPr>
        <p:spPr bwMode="auto">
          <a:xfrm>
            <a:off x="212725" y="6213475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Time: 5</a:t>
            </a:r>
          </a:p>
        </p:txBody>
      </p:sp>
      <p:sp>
        <p:nvSpPr>
          <p:cNvPr id="2395257" name="Text Box 121"/>
          <p:cNvSpPr txBox="1">
            <a:spLocks noChangeArrowheads="1"/>
          </p:cNvSpPr>
          <p:nvPr/>
        </p:nvSpPr>
        <p:spPr bwMode="auto">
          <a:xfrm>
            <a:off x="4352925" y="2924175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5258" name="Text Box 122"/>
          <p:cNvSpPr txBox="1">
            <a:spLocks noChangeArrowheads="1"/>
          </p:cNvSpPr>
          <p:nvPr/>
        </p:nvSpPr>
        <p:spPr bwMode="auto">
          <a:xfrm>
            <a:off x="4352925" y="413385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2395259" name="Text Box 123"/>
          <p:cNvSpPr txBox="1">
            <a:spLocks noChangeArrowheads="1"/>
          </p:cNvSpPr>
          <p:nvPr/>
        </p:nvSpPr>
        <p:spPr bwMode="auto">
          <a:xfrm>
            <a:off x="5515162" y="493871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5260" name="Text Box 124"/>
          <p:cNvSpPr txBox="1">
            <a:spLocks noChangeArrowheads="1"/>
          </p:cNvSpPr>
          <p:nvPr/>
        </p:nvSpPr>
        <p:spPr bwMode="auto">
          <a:xfrm>
            <a:off x="6273800" y="3467100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2395261" name="Text Box 125"/>
          <p:cNvSpPr txBox="1">
            <a:spLocks noChangeArrowheads="1"/>
          </p:cNvSpPr>
          <p:nvPr/>
        </p:nvSpPr>
        <p:spPr bwMode="auto">
          <a:xfrm>
            <a:off x="6299200" y="4895850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395262" name="Text Box 126"/>
          <p:cNvSpPr txBox="1">
            <a:spLocks noChangeArrowheads="1"/>
          </p:cNvSpPr>
          <p:nvPr/>
        </p:nvSpPr>
        <p:spPr bwMode="auto">
          <a:xfrm>
            <a:off x="8159750" y="273050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5263" name="Text Box 127"/>
          <p:cNvSpPr txBox="1">
            <a:spLocks noChangeArrowheads="1"/>
          </p:cNvSpPr>
          <p:nvPr/>
        </p:nvSpPr>
        <p:spPr bwMode="auto">
          <a:xfrm>
            <a:off x="8223250" y="4914900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9" name="TextBox 128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30" name="TextBox 129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31" name="TextBox 130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32" name="TextBox 131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28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3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4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5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36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7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8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9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40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41" name="Text Box 123"/>
          <p:cNvSpPr txBox="1">
            <a:spLocks noChangeArrowheads="1"/>
          </p:cNvSpPr>
          <p:nvPr/>
        </p:nvSpPr>
        <p:spPr bwMode="auto">
          <a:xfrm>
            <a:off x="4343400" y="48738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42" name="Text Box 123"/>
          <p:cNvSpPr txBox="1">
            <a:spLocks noChangeArrowheads="1"/>
          </p:cNvSpPr>
          <p:nvPr/>
        </p:nvSpPr>
        <p:spPr bwMode="auto">
          <a:xfrm>
            <a:off x="4343400" y="51024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9171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186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187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189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97190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7191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397192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97193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noFill/>
        </p:grpSpPr>
        <p:sp>
          <p:nvSpPr>
            <p:cNvPr id="2397194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7195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97196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7197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7198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199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00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01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7202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397203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noFill/>
        </p:grpSpPr>
        <p:sp>
          <p:nvSpPr>
            <p:cNvPr id="2397204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7205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97206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07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08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09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0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1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2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3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4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5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6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7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8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9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0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1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2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3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4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5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6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7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8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7229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0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1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2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3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4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5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6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7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8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9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40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42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43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44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49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50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53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11-15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7254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rgbClr val="FF0000"/>
                </a:solidFill>
              </a:rPr>
              <a:t>Bits </a:t>
            </a:r>
            <a:r>
              <a:rPr lang="en-US" sz="1200" b="1" dirty="0" smtClean="0">
                <a:solidFill>
                  <a:srgbClr val="FF0000"/>
                </a:solidFill>
              </a:rPr>
              <a:t>16-20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397255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56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sw</a:t>
            </a:r>
          </a:p>
        </p:txBody>
      </p:sp>
      <p:sp>
        <p:nvSpPr>
          <p:cNvPr id="2397258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397259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97260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7261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bg1"/>
                </a:solidFill>
              </a:rPr>
              <a:t>20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97262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7263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bg1"/>
                </a:solidFill>
              </a:rPr>
              <a:t>16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97264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397265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add</a:t>
            </a:r>
          </a:p>
        </p:txBody>
      </p:sp>
      <p:sp>
        <p:nvSpPr>
          <p:cNvPr id="2397266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97267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7269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lw</a:t>
            </a:r>
          </a:p>
        </p:txBody>
      </p:sp>
      <p:sp>
        <p:nvSpPr>
          <p:cNvPr id="2397270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7271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2397272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99</a:t>
            </a:r>
          </a:p>
        </p:txBody>
      </p:sp>
      <p:sp>
        <p:nvSpPr>
          <p:cNvPr id="2397273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74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75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76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77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78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79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7280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2397281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7282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7283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97284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7285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97286" name="Rectangle 102"/>
          <p:cNvSpPr>
            <a:spLocks noChangeArrowheads="1"/>
          </p:cNvSpPr>
          <p:nvPr/>
        </p:nvSpPr>
        <p:spPr bwMode="invGray">
          <a:xfrm>
            <a:off x="3048000" y="3886200"/>
            <a:ext cx="304800" cy="228600"/>
          </a:xfrm>
          <a:prstGeom prst="rect">
            <a:avLst/>
          </a:prstGeom>
          <a:solidFill>
            <a:srgbClr val="00CC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2397287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7288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97289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97290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97291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97292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97293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97294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97295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97296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97297" name="Text Box 113"/>
          <p:cNvSpPr txBox="1">
            <a:spLocks noChangeArrowheads="1"/>
          </p:cNvSpPr>
          <p:nvPr/>
        </p:nvSpPr>
        <p:spPr bwMode="auto">
          <a:xfrm>
            <a:off x="2319338" y="2814638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97298" name="Text Box 114"/>
          <p:cNvSpPr txBox="1">
            <a:spLocks noChangeArrowheads="1"/>
          </p:cNvSpPr>
          <p:nvPr/>
        </p:nvSpPr>
        <p:spPr bwMode="auto">
          <a:xfrm>
            <a:off x="2324100" y="3048000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7299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26-31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7300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97301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397302" name="Text Box 118"/>
          <p:cNvSpPr txBox="1">
            <a:spLocks noChangeArrowheads="1"/>
          </p:cNvSpPr>
          <p:nvPr/>
        </p:nvSpPr>
        <p:spPr bwMode="auto">
          <a:xfrm>
            <a:off x="0" y="4800600"/>
            <a:ext cx="13090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No more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instructions</a:t>
            </a:r>
          </a:p>
        </p:txBody>
      </p:sp>
      <p:sp>
        <p:nvSpPr>
          <p:cNvPr id="2397303" name="Text Box 119"/>
          <p:cNvSpPr txBox="1">
            <a:spLocks noChangeArrowheads="1"/>
          </p:cNvSpPr>
          <p:nvPr/>
        </p:nvSpPr>
        <p:spPr bwMode="auto">
          <a:xfrm>
            <a:off x="152400" y="545068"/>
            <a:ext cx="975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                            </a:t>
            </a:r>
            <a:r>
              <a:rPr lang="en-US" b="1" dirty="0" smtClean="0">
                <a:solidFill>
                  <a:schemeClr val="bg1"/>
                </a:solidFill>
              </a:rPr>
              <a:t>            </a:t>
            </a:r>
            <a:r>
              <a:rPr lang="en-US" b="1" dirty="0" err="1" smtClean="0">
                <a:solidFill>
                  <a:schemeClr val="bg1"/>
                </a:solidFill>
              </a:rPr>
              <a:t>sw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7 12(3)       </a:t>
            </a:r>
            <a:r>
              <a:rPr lang="en-US" b="1" dirty="0" smtClean="0">
                <a:solidFill>
                  <a:schemeClr val="bg1"/>
                </a:solidFill>
              </a:rPr>
              <a:t>                 </a:t>
            </a:r>
            <a:r>
              <a:rPr lang="en-US" b="1" dirty="0">
                <a:solidFill>
                  <a:schemeClr val="bg1"/>
                </a:solidFill>
              </a:rPr>
              <a:t>add 5 2 5       </a:t>
            </a:r>
            <a:r>
              <a:rPr lang="en-US" b="1" dirty="0" smtClean="0">
                <a:solidFill>
                  <a:schemeClr val="bg1"/>
                </a:solidFill>
              </a:rPr>
              <a:t>             </a:t>
            </a:r>
            <a:r>
              <a:rPr lang="en-US" b="1" dirty="0" err="1">
                <a:solidFill>
                  <a:schemeClr val="bg1"/>
                </a:solidFill>
              </a:rPr>
              <a:t>lw</a:t>
            </a:r>
            <a:r>
              <a:rPr lang="en-US" b="1" dirty="0">
                <a:solidFill>
                  <a:schemeClr val="bg1"/>
                </a:solidFill>
              </a:rPr>
              <a:t> 4 20(2)        </a:t>
            </a:r>
            <a:r>
              <a:rPr lang="en-US" b="1" dirty="0" smtClean="0">
                <a:solidFill>
                  <a:schemeClr val="bg1"/>
                </a:solidFill>
              </a:rPr>
              <a:t>      </a:t>
            </a:r>
            <a:r>
              <a:rPr lang="en-US" b="1" dirty="0" err="1" smtClean="0">
                <a:solidFill>
                  <a:schemeClr val="bg1"/>
                </a:solidFill>
              </a:rPr>
              <a:t>nand</a:t>
            </a:r>
            <a:r>
              <a:rPr lang="en-US" b="1" dirty="0" smtClean="0">
                <a:solidFill>
                  <a:schemeClr val="bg1"/>
                </a:solidFill>
              </a:rPr>
              <a:t>  6 4 5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97304" name="Text Box 120"/>
          <p:cNvSpPr txBox="1">
            <a:spLocks noChangeArrowheads="1"/>
          </p:cNvSpPr>
          <p:nvPr/>
        </p:nvSpPr>
        <p:spPr bwMode="auto">
          <a:xfrm>
            <a:off x="212725" y="6213475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Time: 6</a:t>
            </a:r>
          </a:p>
        </p:txBody>
      </p:sp>
      <p:sp>
        <p:nvSpPr>
          <p:cNvPr id="2397305" name="Text Box 121"/>
          <p:cNvSpPr txBox="1">
            <a:spLocks noChangeArrowheads="1"/>
          </p:cNvSpPr>
          <p:nvPr/>
        </p:nvSpPr>
        <p:spPr bwMode="auto">
          <a:xfrm>
            <a:off x="4352925" y="2924175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7306" name="Text Box 122"/>
          <p:cNvSpPr txBox="1">
            <a:spLocks noChangeArrowheads="1"/>
          </p:cNvSpPr>
          <p:nvPr/>
        </p:nvSpPr>
        <p:spPr bwMode="auto">
          <a:xfrm>
            <a:off x="4352925" y="3533775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7307" name="Text Box 123"/>
          <p:cNvSpPr txBox="1">
            <a:spLocks noChangeArrowheads="1"/>
          </p:cNvSpPr>
          <p:nvPr/>
        </p:nvSpPr>
        <p:spPr bwMode="auto">
          <a:xfrm>
            <a:off x="5515162" y="493871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97308" name="Text Box 124"/>
          <p:cNvSpPr txBox="1">
            <a:spLocks noChangeArrowheads="1"/>
          </p:cNvSpPr>
          <p:nvPr/>
        </p:nvSpPr>
        <p:spPr bwMode="auto">
          <a:xfrm>
            <a:off x="6273800" y="346710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2397309" name="Text Box 125"/>
          <p:cNvSpPr txBox="1">
            <a:spLocks noChangeArrowheads="1"/>
          </p:cNvSpPr>
          <p:nvPr/>
        </p:nvSpPr>
        <p:spPr bwMode="auto">
          <a:xfrm>
            <a:off x="6299200" y="4895850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7310" name="Text Box 126"/>
          <p:cNvSpPr txBox="1">
            <a:spLocks noChangeArrowheads="1"/>
          </p:cNvSpPr>
          <p:nvPr/>
        </p:nvSpPr>
        <p:spPr bwMode="auto">
          <a:xfrm>
            <a:off x="8159750" y="2730500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2397311" name="Text Box 127"/>
          <p:cNvSpPr txBox="1">
            <a:spLocks noChangeArrowheads="1"/>
          </p:cNvSpPr>
          <p:nvPr/>
        </p:nvSpPr>
        <p:spPr bwMode="auto">
          <a:xfrm>
            <a:off x="8223250" y="4914900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29" name="TextBox 128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30" name="TextBox 129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31" name="TextBox 130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32" name="TextBox 131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28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3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4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5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36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7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8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9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40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bg1"/>
                </a:solidFill>
              </a:rPr>
              <a:t>0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41" name="Text Box 123"/>
          <p:cNvSpPr txBox="1">
            <a:spLocks noChangeArrowheads="1"/>
          </p:cNvSpPr>
          <p:nvPr/>
        </p:nvSpPr>
        <p:spPr bwMode="auto">
          <a:xfrm>
            <a:off x="4343400" y="48738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42" name="Text Box 123"/>
          <p:cNvSpPr txBox="1">
            <a:spLocks noChangeArrowheads="1"/>
          </p:cNvSpPr>
          <p:nvPr/>
        </p:nvSpPr>
        <p:spPr bwMode="auto">
          <a:xfrm>
            <a:off x="4343400" y="51024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16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234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35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37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99238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9239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399240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99241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noFill/>
        </p:grpSpPr>
        <p:sp>
          <p:nvSpPr>
            <p:cNvPr id="2399242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9243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99244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9245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9246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47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48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49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9250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399251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noFill/>
        </p:grpSpPr>
        <p:sp>
          <p:nvSpPr>
            <p:cNvPr id="2399252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9253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99254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55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56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57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58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59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0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1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2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3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4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5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6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7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8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9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0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1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2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3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4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5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6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9277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8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9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0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1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2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3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4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5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6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7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8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90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91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92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97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98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301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11-15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9302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16-20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9303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304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9306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9307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9308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9309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9310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9311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bg1"/>
                </a:solidFill>
              </a:rPr>
              <a:t>20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99312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57</a:t>
            </a:r>
          </a:p>
        </p:txBody>
      </p:sp>
      <p:sp>
        <p:nvSpPr>
          <p:cNvPr id="2399313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sw</a:t>
            </a:r>
          </a:p>
        </p:txBody>
      </p:sp>
      <p:sp>
        <p:nvSpPr>
          <p:cNvPr id="2399314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9315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99317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add</a:t>
            </a:r>
          </a:p>
        </p:txBody>
      </p:sp>
      <p:sp>
        <p:nvSpPr>
          <p:cNvPr id="2399318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99319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399320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9321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322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323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324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325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326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327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9328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2399329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9330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9331" name="Rectangle 99"/>
          <p:cNvSpPr>
            <a:spLocks noChangeArrowheads="1"/>
          </p:cNvSpPr>
          <p:nvPr/>
        </p:nvSpPr>
        <p:spPr bwMode="invGray">
          <a:xfrm>
            <a:off x="3048000" y="3429000"/>
            <a:ext cx="304800" cy="228600"/>
          </a:xfrm>
          <a:prstGeom prst="rect">
            <a:avLst/>
          </a:prstGeom>
          <a:solidFill>
            <a:srgbClr val="00CC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99</a:t>
            </a:r>
          </a:p>
        </p:txBody>
      </p:sp>
      <p:sp>
        <p:nvSpPr>
          <p:cNvPr id="2399332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9333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99334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2399335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9336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99337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99338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99339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99340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99341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99342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99343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99344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99345" name="Text Box 113"/>
          <p:cNvSpPr txBox="1">
            <a:spLocks noChangeArrowheads="1"/>
          </p:cNvSpPr>
          <p:nvPr/>
        </p:nvSpPr>
        <p:spPr bwMode="auto">
          <a:xfrm>
            <a:off x="2319338" y="2814638"/>
            <a:ext cx="222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9346" name="Text Box 114"/>
          <p:cNvSpPr txBox="1">
            <a:spLocks noChangeArrowheads="1"/>
          </p:cNvSpPr>
          <p:nvPr/>
        </p:nvSpPr>
        <p:spPr bwMode="auto">
          <a:xfrm>
            <a:off x="2324100" y="3048000"/>
            <a:ext cx="222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9347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26-31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9348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99349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399350" name="Text Box 118"/>
          <p:cNvSpPr txBox="1">
            <a:spLocks noChangeArrowheads="1"/>
          </p:cNvSpPr>
          <p:nvPr/>
        </p:nvSpPr>
        <p:spPr bwMode="auto">
          <a:xfrm>
            <a:off x="0" y="4800600"/>
            <a:ext cx="13090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No more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instructions</a:t>
            </a:r>
          </a:p>
        </p:txBody>
      </p:sp>
      <p:sp>
        <p:nvSpPr>
          <p:cNvPr id="2399351" name="Text Box 119"/>
          <p:cNvSpPr txBox="1">
            <a:spLocks noChangeArrowheads="1"/>
          </p:cNvSpPr>
          <p:nvPr/>
        </p:nvSpPr>
        <p:spPr bwMode="auto">
          <a:xfrm>
            <a:off x="152400" y="545068"/>
            <a:ext cx="9448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       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      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  </a:t>
            </a:r>
            <a:r>
              <a:rPr lang="en-US" b="1" dirty="0" err="1">
                <a:solidFill>
                  <a:schemeClr val="bg1"/>
                </a:solidFill>
              </a:rPr>
              <a:t>sw</a:t>
            </a:r>
            <a:r>
              <a:rPr lang="en-US" b="1" dirty="0">
                <a:solidFill>
                  <a:schemeClr val="bg1"/>
                </a:solidFill>
              </a:rPr>
              <a:t> 7 12(3)           </a:t>
            </a:r>
            <a:r>
              <a:rPr lang="en-US" b="1" dirty="0" smtClean="0">
                <a:solidFill>
                  <a:schemeClr val="bg1"/>
                </a:solidFill>
              </a:rPr>
              <a:t>         </a:t>
            </a:r>
            <a:r>
              <a:rPr lang="en-US" b="1" dirty="0">
                <a:solidFill>
                  <a:schemeClr val="bg1"/>
                </a:solidFill>
              </a:rPr>
              <a:t>add 5 2 5          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b="1" dirty="0" err="1" smtClean="0">
                <a:solidFill>
                  <a:schemeClr val="bg1"/>
                </a:solidFill>
              </a:rPr>
              <a:t>lw</a:t>
            </a:r>
            <a:r>
              <a:rPr lang="en-US" b="1" dirty="0" smtClean="0">
                <a:solidFill>
                  <a:schemeClr val="bg1"/>
                </a:solidFill>
              </a:rPr>
              <a:t> 4 20(2)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99352" name="Text Box 120"/>
          <p:cNvSpPr txBox="1">
            <a:spLocks noChangeArrowheads="1"/>
          </p:cNvSpPr>
          <p:nvPr/>
        </p:nvSpPr>
        <p:spPr bwMode="auto">
          <a:xfrm>
            <a:off x="212725" y="6213475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Time: 7</a:t>
            </a:r>
          </a:p>
        </p:txBody>
      </p:sp>
      <p:sp>
        <p:nvSpPr>
          <p:cNvPr id="2399353" name="Text Box 121"/>
          <p:cNvSpPr txBox="1">
            <a:spLocks noChangeArrowheads="1"/>
          </p:cNvSpPr>
          <p:nvPr/>
        </p:nvSpPr>
        <p:spPr bwMode="auto">
          <a:xfrm>
            <a:off x="4352925" y="2924175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9354" name="Text Box 122"/>
          <p:cNvSpPr txBox="1">
            <a:spLocks noChangeArrowheads="1"/>
          </p:cNvSpPr>
          <p:nvPr/>
        </p:nvSpPr>
        <p:spPr bwMode="auto">
          <a:xfrm>
            <a:off x="5515162" y="493871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9355" name="Text Box 123"/>
          <p:cNvSpPr txBox="1">
            <a:spLocks noChangeArrowheads="1"/>
          </p:cNvSpPr>
          <p:nvPr/>
        </p:nvSpPr>
        <p:spPr bwMode="auto">
          <a:xfrm>
            <a:off x="4352925" y="413385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399356" name="Text Box 124"/>
          <p:cNvSpPr txBox="1">
            <a:spLocks noChangeArrowheads="1"/>
          </p:cNvSpPr>
          <p:nvPr/>
        </p:nvSpPr>
        <p:spPr bwMode="auto">
          <a:xfrm>
            <a:off x="6273800" y="346710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399357" name="Text Box 125"/>
          <p:cNvSpPr txBox="1">
            <a:spLocks noChangeArrowheads="1"/>
          </p:cNvSpPr>
          <p:nvPr/>
        </p:nvSpPr>
        <p:spPr bwMode="auto">
          <a:xfrm>
            <a:off x="6299200" y="4895850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99358" name="Text Box 126"/>
          <p:cNvSpPr txBox="1">
            <a:spLocks noChangeArrowheads="1"/>
          </p:cNvSpPr>
          <p:nvPr/>
        </p:nvSpPr>
        <p:spPr bwMode="auto">
          <a:xfrm>
            <a:off x="8159750" y="326390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99</a:t>
            </a:r>
          </a:p>
        </p:txBody>
      </p:sp>
      <p:sp>
        <p:nvSpPr>
          <p:cNvPr id="2399359" name="Text Box 127"/>
          <p:cNvSpPr txBox="1">
            <a:spLocks noChangeArrowheads="1"/>
          </p:cNvSpPr>
          <p:nvPr/>
        </p:nvSpPr>
        <p:spPr bwMode="auto">
          <a:xfrm>
            <a:off x="8223250" y="4914900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9" name="TextBox 128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30" name="TextBox 129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31" name="TextBox 130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32" name="TextBox 131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28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3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4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5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6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7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8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9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40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41" name="Text Box 123"/>
          <p:cNvSpPr txBox="1">
            <a:spLocks noChangeArrowheads="1"/>
          </p:cNvSpPr>
          <p:nvPr/>
        </p:nvSpPr>
        <p:spPr bwMode="auto">
          <a:xfrm>
            <a:off x="4343400" y="48738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42" name="Text Box 123"/>
          <p:cNvSpPr txBox="1">
            <a:spLocks noChangeArrowheads="1"/>
          </p:cNvSpPr>
          <p:nvPr/>
        </p:nvSpPr>
        <p:spPr bwMode="auto">
          <a:xfrm>
            <a:off x="4343400" y="51024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17012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1282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283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285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401286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401287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401288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401289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noFill/>
        </p:grpSpPr>
        <p:sp>
          <p:nvSpPr>
            <p:cNvPr id="2401290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01291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401292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401293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401294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295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296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297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401298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401299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noFill/>
        </p:grpSpPr>
        <p:sp>
          <p:nvSpPr>
            <p:cNvPr id="2401300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01301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401302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03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04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05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06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07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08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09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0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1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2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3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4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5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6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7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8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9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0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1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2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3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4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401325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6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7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8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9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0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1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2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3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4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5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6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8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9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40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45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46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49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11-15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401350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16-20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401351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52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54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55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56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57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58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59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60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61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62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63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65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sw</a:t>
            </a:r>
          </a:p>
        </p:txBody>
      </p:sp>
      <p:sp>
        <p:nvSpPr>
          <p:cNvPr id="2401366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401367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57</a:t>
            </a:r>
          </a:p>
        </p:txBody>
      </p:sp>
      <p:sp>
        <p:nvSpPr>
          <p:cNvPr id="2401368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401369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70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71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72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73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74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75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76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2401377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401378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401379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99</a:t>
            </a:r>
          </a:p>
        </p:txBody>
      </p:sp>
      <p:sp>
        <p:nvSpPr>
          <p:cNvPr id="2401380" name="Rectangle 100"/>
          <p:cNvSpPr>
            <a:spLocks noChangeArrowheads="1"/>
          </p:cNvSpPr>
          <p:nvPr/>
        </p:nvSpPr>
        <p:spPr bwMode="invGray">
          <a:xfrm>
            <a:off x="3048000" y="3657600"/>
            <a:ext cx="304800" cy="228600"/>
          </a:xfrm>
          <a:prstGeom prst="rect">
            <a:avLst/>
          </a:prstGeom>
          <a:solidFill>
            <a:srgbClr val="00CC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401381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401382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2401383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401384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401385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401386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401387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401388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401389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401390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401391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401392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401393" name="Text Box 113"/>
          <p:cNvSpPr txBox="1">
            <a:spLocks noChangeArrowheads="1"/>
          </p:cNvSpPr>
          <p:nvPr/>
        </p:nvSpPr>
        <p:spPr bwMode="auto">
          <a:xfrm>
            <a:off x="2319338" y="2814638"/>
            <a:ext cx="222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94" name="Text Box 114"/>
          <p:cNvSpPr txBox="1">
            <a:spLocks noChangeArrowheads="1"/>
          </p:cNvSpPr>
          <p:nvPr/>
        </p:nvSpPr>
        <p:spPr bwMode="auto">
          <a:xfrm>
            <a:off x="2324100" y="3048000"/>
            <a:ext cx="222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95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26-31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401396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401397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401398" name="Text Box 118"/>
          <p:cNvSpPr txBox="1">
            <a:spLocks noChangeArrowheads="1"/>
          </p:cNvSpPr>
          <p:nvPr/>
        </p:nvSpPr>
        <p:spPr bwMode="auto">
          <a:xfrm>
            <a:off x="0" y="4800600"/>
            <a:ext cx="13090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No more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instructions</a:t>
            </a:r>
          </a:p>
        </p:txBody>
      </p:sp>
      <p:sp>
        <p:nvSpPr>
          <p:cNvPr id="2401399" name="Text Box 119"/>
          <p:cNvSpPr txBox="1">
            <a:spLocks noChangeArrowheads="1"/>
          </p:cNvSpPr>
          <p:nvPr/>
        </p:nvSpPr>
        <p:spPr bwMode="auto">
          <a:xfrm>
            <a:off x="152400" y="545068"/>
            <a:ext cx="94937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      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        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    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         </a:t>
            </a:r>
            <a:r>
              <a:rPr lang="en-US" b="1" dirty="0" err="1" smtClean="0">
                <a:solidFill>
                  <a:schemeClr val="bg1"/>
                </a:solidFill>
              </a:rPr>
              <a:t>sw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7 12(3)         </a:t>
            </a:r>
            <a:r>
              <a:rPr lang="en-US" b="1" dirty="0" smtClean="0">
                <a:solidFill>
                  <a:schemeClr val="bg1"/>
                </a:solidFill>
              </a:rPr>
              <a:t>      add  5 2 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01400" name="Text Box 120"/>
          <p:cNvSpPr txBox="1">
            <a:spLocks noChangeArrowheads="1"/>
          </p:cNvSpPr>
          <p:nvPr/>
        </p:nvSpPr>
        <p:spPr bwMode="auto">
          <a:xfrm>
            <a:off x="212725" y="6213475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Time: 8</a:t>
            </a:r>
          </a:p>
        </p:txBody>
      </p:sp>
      <p:sp>
        <p:nvSpPr>
          <p:cNvPr id="2401401" name="Rectangle 121"/>
          <p:cNvSpPr>
            <a:spLocks noChangeArrowheads="1"/>
          </p:cNvSpPr>
          <p:nvPr/>
        </p:nvSpPr>
        <p:spPr bwMode="auto">
          <a:xfrm>
            <a:off x="7010400" y="3429000"/>
            <a:ext cx="304800" cy="228600"/>
          </a:xfrm>
          <a:prstGeom prst="rect">
            <a:avLst/>
          </a:prstGeom>
          <a:solidFill>
            <a:srgbClr val="00CC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401402" name="Text Box 122"/>
          <p:cNvSpPr txBox="1">
            <a:spLocks noChangeArrowheads="1"/>
          </p:cNvSpPr>
          <p:nvPr/>
        </p:nvSpPr>
        <p:spPr bwMode="auto">
          <a:xfrm>
            <a:off x="6273800" y="346710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57</a:t>
            </a:r>
          </a:p>
        </p:txBody>
      </p:sp>
      <p:sp>
        <p:nvSpPr>
          <p:cNvPr id="2401403" name="Text Box 123"/>
          <p:cNvSpPr txBox="1">
            <a:spLocks noChangeArrowheads="1"/>
          </p:cNvSpPr>
          <p:nvPr/>
        </p:nvSpPr>
        <p:spPr bwMode="auto">
          <a:xfrm>
            <a:off x="6286500" y="438785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401404" name="Text Box 124"/>
          <p:cNvSpPr txBox="1">
            <a:spLocks noChangeArrowheads="1"/>
          </p:cNvSpPr>
          <p:nvPr/>
        </p:nvSpPr>
        <p:spPr bwMode="auto">
          <a:xfrm>
            <a:off x="8159750" y="273050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401405" name="Text Box 125"/>
          <p:cNvSpPr txBox="1">
            <a:spLocks noChangeArrowheads="1"/>
          </p:cNvSpPr>
          <p:nvPr/>
        </p:nvSpPr>
        <p:spPr bwMode="auto">
          <a:xfrm>
            <a:off x="8223250" y="4914900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401406" name="Rectangle 126"/>
          <p:cNvSpPr>
            <a:spLocks noChangeArrowheads="1"/>
          </p:cNvSpPr>
          <p:nvPr/>
        </p:nvSpPr>
        <p:spPr bwMode="auto">
          <a:xfrm>
            <a:off x="0" y="6672263"/>
            <a:ext cx="16875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1000">
                <a:solidFill>
                  <a:schemeClr val="bg1"/>
                </a:solidFill>
              </a:rPr>
              <a:t>Slides thanks to Sally McKee</a:t>
            </a:r>
          </a:p>
        </p:txBody>
      </p:sp>
      <p:sp>
        <p:nvSpPr>
          <p:cNvPr id="127" name="TextBox 126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28" name="TextBox 127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29" name="TextBox 128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30" name="TextBox 129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31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2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3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4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5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6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7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8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39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2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330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31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33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403334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403335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403336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403337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noFill/>
        </p:grpSpPr>
        <p:sp>
          <p:nvSpPr>
            <p:cNvPr id="2403338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03339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403340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403341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403342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43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44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45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403346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403347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noFill/>
        </p:grpSpPr>
        <p:sp>
          <p:nvSpPr>
            <p:cNvPr id="2403348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03349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403350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1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2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3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4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5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6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7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8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9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0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1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2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3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4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5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6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7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8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9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0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1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2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403373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4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5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6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7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8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9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80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81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82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83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84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86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87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88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93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94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97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11-15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403398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16-20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403399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400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02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03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04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05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06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07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08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09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10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11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13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14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15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16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17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418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419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420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421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422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423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24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2403425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403426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403427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99</a:t>
            </a:r>
          </a:p>
        </p:txBody>
      </p:sp>
      <p:sp>
        <p:nvSpPr>
          <p:cNvPr id="2403428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403429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403430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2403431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403432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403433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403434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403435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403436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403437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403438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403439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403440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403441" name="Text Box 113"/>
          <p:cNvSpPr txBox="1">
            <a:spLocks noChangeArrowheads="1"/>
          </p:cNvSpPr>
          <p:nvPr/>
        </p:nvSpPr>
        <p:spPr bwMode="auto">
          <a:xfrm>
            <a:off x="2319338" y="2814638"/>
            <a:ext cx="222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42" name="Text Box 114"/>
          <p:cNvSpPr txBox="1">
            <a:spLocks noChangeArrowheads="1"/>
          </p:cNvSpPr>
          <p:nvPr/>
        </p:nvSpPr>
        <p:spPr bwMode="auto">
          <a:xfrm>
            <a:off x="2324100" y="3048000"/>
            <a:ext cx="222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43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31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Bits 21-23</a:t>
            </a:r>
          </a:p>
        </p:txBody>
      </p:sp>
      <p:sp>
        <p:nvSpPr>
          <p:cNvPr id="2403444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403445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403446" name="Text Box 118"/>
          <p:cNvSpPr txBox="1">
            <a:spLocks noChangeArrowheads="1"/>
          </p:cNvSpPr>
          <p:nvPr/>
        </p:nvSpPr>
        <p:spPr bwMode="auto">
          <a:xfrm>
            <a:off x="0" y="4800600"/>
            <a:ext cx="13090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No more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instructions</a:t>
            </a:r>
          </a:p>
        </p:txBody>
      </p:sp>
      <p:sp>
        <p:nvSpPr>
          <p:cNvPr id="2403447" name="Text Box 119"/>
          <p:cNvSpPr txBox="1">
            <a:spLocks noChangeArrowheads="1"/>
          </p:cNvSpPr>
          <p:nvPr/>
        </p:nvSpPr>
        <p:spPr bwMode="auto">
          <a:xfrm>
            <a:off x="152400" y="545068"/>
            <a:ext cx="92052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     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     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       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       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</a:t>
            </a:r>
            <a:r>
              <a:rPr lang="en-US" b="1" dirty="0" err="1" smtClean="0">
                <a:solidFill>
                  <a:schemeClr val="bg1"/>
                </a:solidFill>
              </a:rPr>
              <a:t>sw</a:t>
            </a:r>
            <a:r>
              <a:rPr lang="en-US" b="1" dirty="0" smtClean="0">
                <a:solidFill>
                  <a:schemeClr val="bg1"/>
                </a:solidFill>
              </a:rPr>
              <a:t> 7 12(3)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03448" name="Text Box 120"/>
          <p:cNvSpPr txBox="1">
            <a:spLocks noChangeArrowheads="1"/>
          </p:cNvSpPr>
          <p:nvPr/>
        </p:nvSpPr>
        <p:spPr bwMode="auto">
          <a:xfrm>
            <a:off x="212725" y="6213475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Time: 9</a:t>
            </a:r>
          </a:p>
        </p:txBody>
      </p:sp>
      <p:sp>
        <p:nvSpPr>
          <p:cNvPr id="122" name="TextBox 121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23" name="TextBox 122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24" name="TextBox 123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25" name="TextBox 124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21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6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7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8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9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0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1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2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33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75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4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Pipelining Recap</a:t>
            </a:r>
            <a:endParaRPr lang="en-GB" dirty="0"/>
          </a:p>
        </p:txBody>
      </p:sp>
      <p:sp>
        <p:nvSpPr>
          <p:cNvPr id="24074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Powerful technique for masking latencies</a:t>
            </a:r>
          </a:p>
          <a:p>
            <a:pPr lvl="1"/>
            <a:r>
              <a:rPr lang="en-GB" dirty="0" smtClean="0"/>
              <a:t>Logically, instructions execute one at a time</a:t>
            </a:r>
          </a:p>
          <a:p>
            <a:pPr lvl="1"/>
            <a:r>
              <a:rPr lang="en-GB" dirty="0" smtClean="0"/>
              <a:t>Physically, instructions execute in parallel</a:t>
            </a:r>
          </a:p>
          <a:p>
            <a:pPr lvl="2"/>
            <a:r>
              <a:rPr lang="en-GB" dirty="0" smtClean="0">
                <a:solidFill>
                  <a:schemeClr val="accent1"/>
                </a:solidFill>
              </a:rPr>
              <a:t>Instruction level parallelism</a:t>
            </a:r>
          </a:p>
          <a:p>
            <a:endParaRPr lang="en-GB" dirty="0" smtClean="0"/>
          </a:p>
          <a:p>
            <a:r>
              <a:rPr lang="en-GB" dirty="0" smtClean="0"/>
              <a:t>Abstraction promotes decoupling</a:t>
            </a:r>
          </a:p>
          <a:p>
            <a:pPr lvl="1"/>
            <a:r>
              <a:rPr lang="en-GB" dirty="0" smtClean="0"/>
              <a:t>Interface (ISA) vs. implementation (Pipeline)</a:t>
            </a:r>
          </a:p>
        </p:txBody>
      </p:sp>
    </p:spTree>
    <p:extLst>
      <p:ext uri="{BB962C8B-B14F-4D97-AF65-F5344CB8AC3E}">
        <p14:creationId xmlns:p14="http://schemas.microsoft.com/office/powerpoint/2010/main" val="3701325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itle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81000" y="2130425"/>
            <a:ext cx="8229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Single Cycle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vs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 Pipelined Processor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Text Placeholder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28600" y="6096000"/>
            <a:ext cx="25908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See: P&amp;H Chapter 4.5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97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" y="762000"/>
            <a:ext cx="1066800" cy="19050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marL="117475"/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0:add</a:t>
            </a:r>
            <a:b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1:nand</a:t>
            </a:r>
            <a:b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2:lw</a:t>
            </a:r>
            <a:b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3:add</a:t>
            </a:r>
            <a:b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4:sw</a:t>
            </a:r>
          </a:p>
          <a:p>
            <a:endParaRPr lang="en-US" sz="2000" dirty="0" smtClean="0">
              <a:solidFill>
                <a:srgbClr val="FFFFFF"/>
              </a:solidFill>
              <a:latin typeface="Consolas" pitchFamily="49" charset="0"/>
            </a:endParaRPr>
          </a:p>
        </p:txBody>
      </p:sp>
      <p:grpSp>
        <p:nvGrpSpPr>
          <p:cNvPr id="146" name="Group 145"/>
          <p:cNvGrpSpPr/>
          <p:nvPr>
            <p:custDataLst>
              <p:tags r:id="rId2"/>
            </p:custDataLst>
          </p:nvPr>
        </p:nvGrpSpPr>
        <p:grpSpPr>
          <a:xfrm>
            <a:off x="2362200" y="762000"/>
            <a:ext cx="990600" cy="1847850"/>
            <a:chOff x="2438400" y="3200400"/>
            <a:chExt cx="990600" cy="1847850"/>
          </a:xfrm>
        </p:grpSpPr>
        <p:sp>
          <p:nvSpPr>
            <p:cNvPr id="145" name="Rectangle 22"/>
            <p:cNvSpPr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2438400" y="3200400"/>
              <a:ext cx="990600" cy="18288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rgbClr val="FFFFFF"/>
                </a:solidFill>
              </a:endParaRPr>
            </a:p>
          </p:txBody>
        </p:sp>
        <p:grpSp>
          <p:nvGrpSpPr>
            <p:cNvPr id="144" name="Group 143"/>
            <p:cNvGrpSpPr/>
            <p:nvPr/>
          </p:nvGrpSpPr>
          <p:grpSpPr>
            <a:xfrm>
              <a:off x="2514600" y="3200400"/>
              <a:ext cx="914400" cy="1847850"/>
              <a:chOff x="2514600" y="3200400"/>
              <a:chExt cx="914400" cy="1847850"/>
            </a:xfrm>
          </p:grpSpPr>
          <p:sp>
            <p:nvSpPr>
              <p:cNvPr id="134" name="Rectangle 133"/>
              <p:cNvSpPr/>
              <p:nvPr>
                <p:custDataLst>
                  <p:tags r:id="rId113"/>
                </p:custDataLst>
              </p:nvPr>
            </p:nvSpPr>
            <p:spPr>
              <a:xfrm>
                <a:off x="2895600" y="3200400"/>
                <a:ext cx="533400" cy="228600"/>
              </a:xfrm>
              <a:prstGeom prst="rect">
                <a:avLst/>
              </a:prstGeom>
              <a:solidFill>
                <a:schemeClr val="tx2">
                  <a:lumMod val="65000"/>
                  <a:lumOff val="3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Rectangle 134"/>
              <p:cNvSpPr/>
              <p:nvPr>
                <p:custDataLst>
                  <p:tags r:id="rId114"/>
                </p:custDataLst>
              </p:nvPr>
            </p:nvSpPr>
            <p:spPr>
              <a:xfrm>
                <a:off x="2895600" y="3429000"/>
                <a:ext cx="533400" cy="22860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Rectangle 135"/>
              <p:cNvSpPr/>
              <p:nvPr>
                <p:custDataLst>
                  <p:tags r:id="rId115"/>
                </p:custDataLst>
              </p:nvPr>
            </p:nvSpPr>
            <p:spPr>
              <a:xfrm>
                <a:off x="2895600" y="3886200"/>
                <a:ext cx="533400" cy="22860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Rectangle 136"/>
              <p:cNvSpPr/>
              <p:nvPr>
                <p:custDataLst>
                  <p:tags r:id="rId116"/>
                </p:custDataLst>
              </p:nvPr>
            </p:nvSpPr>
            <p:spPr>
              <a:xfrm>
                <a:off x="2895600" y="3657600"/>
                <a:ext cx="533400" cy="22860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Rectangle 137"/>
              <p:cNvSpPr/>
              <p:nvPr>
                <p:custDataLst>
                  <p:tags r:id="rId117"/>
                </p:custDataLst>
              </p:nvPr>
            </p:nvSpPr>
            <p:spPr>
              <a:xfrm>
                <a:off x="2895600" y="4114800"/>
                <a:ext cx="533400" cy="22860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Rectangle 138"/>
              <p:cNvSpPr/>
              <p:nvPr>
                <p:custDataLst>
                  <p:tags r:id="rId118"/>
                </p:custDataLst>
              </p:nvPr>
            </p:nvSpPr>
            <p:spPr>
              <a:xfrm>
                <a:off x="2895600" y="4343400"/>
                <a:ext cx="533400" cy="22860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Rectangle 139"/>
              <p:cNvSpPr/>
              <p:nvPr>
                <p:custDataLst>
                  <p:tags r:id="rId119"/>
                </p:custDataLst>
              </p:nvPr>
            </p:nvSpPr>
            <p:spPr>
              <a:xfrm>
                <a:off x="2895600" y="4572000"/>
                <a:ext cx="533400" cy="22860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Rectangle 140"/>
              <p:cNvSpPr/>
              <p:nvPr>
                <p:custDataLst>
                  <p:tags r:id="rId120"/>
                </p:custDataLst>
              </p:nvPr>
            </p:nvSpPr>
            <p:spPr>
              <a:xfrm>
                <a:off x="2895600" y="4800600"/>
                <a:ext cx="533400" cy="22860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2" name="TextBox 141"/>
              <p:cNvSpPr txBox="1"/>
              <p:nvPr>
                <p:custDataLst>
                  <p:tags r:id="rId121"/>
                </p:custDataLst>
              </p:nvPr>
            </p:nvSpPr>
            <p:spPr>
              <a:xfrm>
                <a:off x="2514600" y="3219450"/>
                <a:ext cx="457200" cy="1828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1">
                <a:no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en-US" dirty="0" smtClean="0">
                    <a:solidFill>
                      <a:srgbClr val="FFFFFF"/>
                    </a:solidFill>
                  </a:rPr>
                  <a:t>r0</a:t>
                </a:r>
                <a:br>
                  <a:rPr lang="en-US" dirty="0" smtClean="0">
                    <a:solidFill>
                      <a:srgbClr val="FFFFFF"/>
                    </a:solidFill>
                  </a:rPr>
                </a:br>
                <a:r>
                  <a:rPr lang="en-US" dirty="0" smtClean="0">
                    <a:solidFill>
                      <a:srgbClr val="FFFFFF"/>
                    </a:solidFill>
                  </a:rPr>
                  <a:t>r1</a:t>
                </a:r>
                <a:br>
                  <a:rPr lang="en-US" dirty="0" smtClean="0">
                    <a:solidFill>
                      <a:srgbClr val="FFFFFF"/>
                    </a:solidFill>
                  </a:rPr>
                </a:br>
                <a:r>
                  <a:rPr lang="en-US" dirty="0" smtClean="0">
                    <a:solidFill>
                      <a:srgbClr val="FFFFFF"/>
                    </a:solidFill>
                  </a:rPr>
                  <a:t>r2</a:t>
                </a:r>
                <a:br>
                  <a:rPr lang="en-US" dirty="0" smtClean="0">
                    <a:solidFill>
                      <a:srgbClr val="FFFFFF"/>
                    </a:solidFill>
                  </a:rPr>
                </a:br>
                <a:r>
                  <a:rPr lang="en-US" dirty="0" smtClean="0">
                    <a:solidFill>
                      <a:srgbClr val="FFFFFF"/>
                    </a:solidFill>
                  </a:rPr>
                  <a:t>r3</a:t>
                </a:r>
                <a:br>
                  <a:rPr lang="en-US" dirty="0" smtClean="0">
                    <a:solidFill>
                      <a:srgbClr val="FFFFFF"/>
                    </a:solidFill>
                  </a:rPr>
                </a:br>
                <a:r>
                  <a:rPr lang="en-US" dirty="0" smtClean="0">
                    <a:solidFill>
                      <a:srgbClr val="FFFFFF"/>
                    </a:solidFill>
                  </a:rPr>
                  <a:t>r4</a:t>
                </a:r>
                <a:br>
                  <a:rPr lang="en-US" dirty="0" smtClean="0">
                    <a:solidFill>
                      <a:srgbClr val="FFFFFF"/>
                    </a:solidFill>
                  </a:rPr>
                </a:br>
                <a:r>
                  <a:rPr lang="en-US" dirty="0" smtClean="0">
                    <a:solidFill>
                      <a:srgbClr val="FFFFFF"/>
                    </a:solidFill>
                  </a:rPr>
                  <a:t>r5</a:t>
                </a:r>
                <a:br>
                  <a:rPr lang="en-US" dirty="0" smtClean="0">
                    <a:solidFill>
                      <a:srgbClr val="FFFFFF"/>
                    </a:solidFill>
                  </a:rPr>
                </a:br>
                <a:r>
                  <a:rPr lang="en-US" dirty="0" smtClean="0">
                    <a:solidFill>
                      <a:srgbClr val="FFFFFF"/>
                    </a:solidFill>
                  </a:rPr>
                  <a:t>r6</a:t>
                </a:r>
                <a:br>
                  <a:rPr lang="en-US" dirty="0" smtClean="0">
                    <a:solidFill>
                      <a:srgbClr val="FFFFFF"/>
                    </a:solidFill>
                  </a:rPr>
                </a:br>
                <a:r>
                  <a:rPr lang="en-US" dirty="0" smtClean="0">
                    <a:solidFill>
                      <a:srgbClr val="FFFFFF"/>
                    </a:solidFill>
                  </a:rPr>
                  <a:t>r7</a:t>
                </a:r>
              </a:p>
            </p:txBody>
          </p:sp>
          <p:sp>
            <p:nvSpPr>
              <p:cNvPr id="143" name="TextBox 142"/>
              <p:cNvSpPr txBox="1"/>
              <p:nvPr>
                <p:custDataLst>
                  <p:tags r:id="rId122"/>
                </p:custDataLst>
              </p:nvPr>
            </p:nvSpPr>
            <p:spPr>
              <a:xfrm>
                <a:off x="2895600" y="3219450"/>
                <a:ext cx="533400" cy="18288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no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dirty="0" smtClean="0">
                    <a:solidFill>
                      <a:srgbClr val="FFFFFF"/>
                    </a:solidFill>
                  </a:rPr>
                  <a:t>0</a:t>
                </a:r>
              </a:p>
              <a:p>
                <a:pPr algn="ctr">
                  <a:lnSpc>
                    <a:spcPts val="1800"/>
                  </a:lnSpc>
                </a:pPr>
                <a:r>
                  <a:rPr lang="en-US" dirty="0" smtClean="0">
                    <a:solidFill>
                      <a:srgbClr val="FFFFFF"/>
                    </a:solidFill>
                  </a:rPr>
                  <a:t>36</a:t>
                </a:r>
              </a:p>
              <a:p>
                <a:pPr algn="ctr">
                  <a:lnSpc>
                    <a:spcPts val="1800"/>
                  </a:lnSpc>
                </a:pPr>
                <a:r>
                  <a:rPr lang="en-US" dirty="0" smtClean="0">
                    <a:solidFill>
                      <a:srgbClr val="FFFFFF"/>
                    </a:solidFill>
                  </a:rPr>
                  <a:t>9</a:t>
                </a:r>
              </a:p>
              <a:p>
                <a:pPr algn="ctr">
                  <a:lnSpc>
                    <a:spcPts val="1800"/>
                  </a:lnSpc>
                </a:pPr>
                <a:r>
                  <a:rPr lang="en-US" dirty="0" smtClean="0">
                    <a:solidFill>
                      <a:srgbClr val="FFFFFF"/>
                    </a:solidFill>
                  </a:rPr>
                  <a:t>12</a:t>
                </a:r>
              </a:p>
              <a:p>
                <a:pPr algn="ctr">
                  <a:lnSpc>
                    <a:spcPts val="1800"/>
                  </a:lnSpc>
                </a:pPr>
                <a:r>
                  <a:rPr lang="en-US" dirty="0" smtClean="0">
                    <a:solidFill>
                      <a:srgbClr val="FFFFFF"/>
                    </a:solidFill>
                  </a:rPr>
                  <a:t>18</a:t>
                </a:r>
              </a:p>
              <a:p>
                <a:pPr algn="ctr">
                  <a:lnSpc>
                    <a:spcPts val="1800"/>
                  </a:lnSpc>
                </a:pPr>
                <a:r>
                  <a:rPr lang="en-US" dirty="0" smtClean="0">
                    <a:solidFill>
                      <a:srgbClr val="FFFFFF"/>
                    </a:solidFill>
                  </a:rPr>
                  <a:t>7</a:t>
                </a:r>
              </a:p>
              <a:p>
                <a:pPr algn="ctr">
                  <a:lnSpc>
                    <a:spcPts val="1800"/>
                  </a:lnSpc>
                </a:pPr>
                <a:r>
                  <a:rPr lang="en-US" dirty="0" smtClean="0">
                    <a:solidFill>
                      <a:srgbClr val="FFFFFF"/>
                    </a:solidFill>
                  </a:rPr>
                  <a:t>41</a:t>
                </a:r>
              </a:p>
              <a:p>
                <a:pPr algn="ctr">
                  <a:lnSpc>
                    <a:spcPts val="1800"/>
                  </a:lnSpc>
                </a:pPr>
                <a:r>
                  <a:rPr lang="en-US" dirty="0" smtClean="0">
                    <a:solidFill>
                      <a:srgbClr val="FFFFFF"/>
                    </a:solidFill>
                  </a:rPr>
                  <a:t>22</a:t>
                </a:r>
              </a:p>
            </p:txBody>
          </p:sp>
        </p:grpSp>
      </p:grpSp>
      <p:sp>
        <p:nvSpPr>
          <p:cNvPr id="4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81000" y="2667000"/>
            <a:ext cx="0" cy="1219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200" y="3896380"/>
            <a:ext cx="685800" cy="4572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7" name="Line 2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81000" y="43434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Line 1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81000" y="32004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200000">
            <a:off x="-1028699" y="3086099"/>
            <a:ext cx="5257800" cy="4572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Line 4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 flipV="1">
            <a:off x="1143000" y="2362200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>
            <p:custDataLst>
              <p:tags r:id="rId9"/>
            </p:custDataLst>
          </p:nvPr>
        </p:nvSpPr>
        <p:spPr>
          <a:xfrm>
            <a:off x="1143000" y="60299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IF/ID</a:t>
            </a:r>
          </a:p>
        </p:txBody>
      </p:sp>
      <p:grpSp>
        <p:nvGrpSpPr>
          <p:cNvPr id="27" name="Group 26"/>
          <p:cNvGrpSpPr/>
          <p:nvPr>
            <p:custDataLst>
              <p:tags r:id="rId10"/>
            </p:custDataLst>
          </p:nvPr>
        </p:nvGrpSpPr>
        <p:grpSpPr>
          <a:xfrm>
            <a:off x="609599" y="2895600"/>
            <a:ext cx="381000" cy="6096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28" name="Freeform 27"/>
            <p:cNvSpPr/>
            <p:nvPr>
              <p:custDataLst>
                <p:tags r:id="rId110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Text Box 11"/>
            <p:cNvSpPr txBox="1"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30" name="Line 1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990600" y="320040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143000" y="40386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3" name="Rectangle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10800000">
            <a:off x="609601" y="4495800"/>
            <a:ext cx="304800" cy="1143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Line 2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143000" y="32004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7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914400" y="4648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" name="Line 2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81000" y="5029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914400" y="49530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914400" y="52578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" name="Line 2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914400" y="55626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" name="Text Box 1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6200" y="3886200"/>
            <a:ext cx="685800" cy="4572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43" name="Text Box 1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16200000">
            <a:off x="1257302" y="3086100"/>
            <a:ext cx="5257800" cy="4571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8" name="Line 2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2667000" y="2590800"/>
            <a:ext cx="0" cy="304799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9" name="Line 2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3124200" y="2590801"/>
            <a:ext cx="0" cy="304799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3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133599" y="1295400"/>
            <a:ext cx="228601" cy="1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anchor="ctr" anchorCtr="1">
            <a:no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4" name="Line 4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133599" y="1676400"/>
            <a:ext cx="228601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3581402" y="1752603"/>
            <a:ext cx="6096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8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3581401" y="914403"/>
            <a:ext cx="6096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9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352802" y="1981200"/>
            <a:ext cx="304798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352802" y="1143000"/>
            <a:ext cx="304798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4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3657599" y="4191000"/>
            <a:ext cx="4572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5" name="TextBox 74"/>
          <p:cNvSpPr txBox="1"/>
          <p:nvPr>
            <p:custDataLst>
              <p:tags r:id="rId31"/>
            </p:custDataLst>
          </p:nvPr>
        </p:nvSpPr>
        <p:spPr>
          <a:xfrm>
            <a:off x="3352800" y="6019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ID/EX</a:t>
            </a:r>
          </a:p>
        </p:txBody>
      </p:sp>
      <p:sp>
        <p:nvSpPr>
          <p:cNvPr id="76" name="Text Box 1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16200000">
            <a:off x="3086100" y="3086099"/>
            <a:ext cx="5257800" cy="4572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8" name="TextBox 77"/>
          <p:cNvSpPr txBox="1"/>
          <p:nvPr>
            <p:custDataLst>
              <p:tags r:id="rId33"/>
            </p:custDataLst>
          </p:nvPr>
        </p:nvSpPr>
        <p:spPr>
          <a:xfrm>
            <a:off x="5105400" y="6019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EX/MEM</a:t>
            </a:r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16200000">
            <a:off x="5410202" y="2590801"/>
            <a:ext cx="609600" cy="4571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0" name="Text Box 1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16200000">
            <a:off x="5410200" y="1371600"/>
            <a:ext cx="609600" cy="4572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5257800" y="16002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" name="Rectangle 19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419599" y="1828800"/>
            <a:ext cx="228600" cy="12192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3" name="Freeform 82"/>
          <p:cNvSpPr/>
          <p:nvPr>
            <p:custDataLst>
              <p:tags r:id="rId38"/>
            </p:custDataLst>
          </p:nvPr>
        </p:nvSpPr>
        <p:spPr>
          <a:xfrm>
            <a:off x="4800600" y="914400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5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4114799" y="1981200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6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4114799" y="2895601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 rot="16200000">
            <a:off x="5219701" y="3086100"/>
            <a:ext cx="5257800" cy="4571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6" name="TextBox 95"/>
          <p:cNvSpPr txBox="1"/>
          <p:nvPr>
            <p:custDataLst>
              <p:tags r:id="rId42"/>
            </p:custDataLst>
          </p:nvPr>
        </p:nvSpPr>
        <p:spPr>
          <a:xfrm>
            <a:off x="7010400" y="6019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MEM/WB</a:t>
            </a:r>
          </a:p>
        </p:txBody>
      </p:sp>
      <p:sp>
        <p:nvSpPr>
          <p:cNvPr id="97" name="Text Box 11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 rot="16200000">
            <a:off x="7543803" y="2590802"/>
            <a:ext cx="6096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8" name="Text Box 11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 rot="16200000">
            <a:off x="7543802" y="1371601"/>
            <a:ext cx="6096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9" name="Rectangle 4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172200" y="2209800"/>
            <a:ext cx="1219200" cy="15240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0" name="Text Box 5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172200" y="3124200"/>
            <a:ext cx="1219200" cy="6422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</a:rPr>
              <a:t>mem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1" name="Text Box 5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172200" y="26670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d</a:t>
            </a:r>
            <a:r>
              <a:rPr lang="en-US" sz="2400" baseline="-25000" dirty="0" smtClean="0">
                <a:solidFill>
                  <a:srgbClr val="FFFFFF"/>
                </a:solidFill>
              </a:rPr>
              <a:t>in</a:t>
            </a:r>
            <a:endParaRPr lang="en-US" sz="2400" baseline="-25000" dirty="0">
              <a:solidFill>
                <a:srgbClr val="FFFFFF"/>
              </a:solidFill>
            </a:endParaRPr>
          </a:p>
        </p:txBody>
      </p:sp>
      <p:sp>
        <p:nvSpPr>
          <p:cNvPr id="102" name="Text Box 5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720100" y="2653725"/>
            <a:ext cx="6713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</a:rPr>
              <a:t>d</a:t>
            </a:r>
            <a:r>
              <a:rPr lang="en-US" sz="2400" baseline="-25000" dirty="0" err="1" smtClean="0">
                <a:solidFill>
                  <a:srgbClr val="FFFFFF"/>
                </a:solidFill>
              </a:rPr>
              <a:t>out</a:t>
            </a:r>
            <a:endParaRPr lang="en-US" sz="2400" baseline="-25000" dirty="0">
              <a:solidFill>
                <a:srgbClr val="FFFFFF"/>
              </a:solidFill>
            </a:endParaRPr>
          </a:p>
        </p:txBody>
      </p:sp>
      <p:sp>
        <p:nvSpPr>
          <p:cNvPr id="103" name="Text Box 5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248400" y="22098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</a:rPr>
              <a:t>addr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1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4114800" y="1143000"/>
            <a:ext cx="68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4648200" y="22098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3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5943600" y="1600200"/>
            <a:ext cx="1676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4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5943600" y="2819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5" name="Line 43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7391400" y="2819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6" name="Line 43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8077200" y="2743200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7" name="Line 43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8077200" y="1600200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8" name="Line 4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8610600" y="2133600"/>
            <a:ext cx="381000" cy="0"/>
          </a:xfrm>
          <a:prstGeom prst="line">
            <a:avLst/>
          </a:prstGeom>
          <a:noFill/>
          <a:ln w="5715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9" name="Line 4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V="1">
            <a:off x="8991600" y="1066800"/>
            <a:ext cx="0" cy="106680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0" name="Line 43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 flipV="1">
            <a:off x="8686800" y="1066800"/>
            <a:ext cx="304800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1" name="Text Box 11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 rot="16200000">
            <a:off x="5181599" y="5029201"/>
            <a:ext cx="10668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23" name="Text Box 11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 rot="16200000">
            <a:off x="7315201" y="5029201"/>
            <a:ext cx="1066799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25" name="Line 4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8077200" y="4419600"/>
            <a:ext cx="914400" cy="0"/>
          </a:xfrm>
          <a:prstGeom prst="line">
            <a:avLst/>
          </a:prstGeom>
          <a:noFill/>
          <a:ln w="57150" cap="flat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6" name="Line 43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V="1">
            <a:off x="8991600" y="3352800"/>
            <a:ext cx="0" cy="106680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7" name="Line 43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 flipV="1">
            <a:off x="8686800" y="3352800"/>
            <a:ext cx="304800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89" name="Group 188"/>
          <p:cNvGrpSpPr/>
          <p:nvPr>
            <p:custDataLst>
              <p:tags r:id="rId65"/>
            </p:custDataLst>
          </p:nvPr>
        </p:nvGrpSpPr>
        <p:grpSpPr>
          <a:xfrm>
            <a:off x="1371600" y="838201"/>
            <a:ext cx="6705602" cy="4952998"/>
            <a:chOff x="1371600" y="838201"/>
            <a:chExt cx="6705602" cy="4952998"/>
          </a:xfrm>
        </p:grpSpPr>
        <p:sp>
          <p:nvSpPr>
            <p:cNvPr id="173" name="Text Box 11"/>
            <p:cNvSpPr txBox="1"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 rot="16200000">
              <a:off x="800104" y="2095500"/>
              <a:ext cx="1600197" cy="457197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</a:rPr>
                <a:t>inst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74" name="Text Box 11"/>
            <p:cNvSpPr txBox="1"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 rot="16200000">
              <a:off x="1295400" y="3809998"/>
              <a:ext cx="609598" cy="457197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rgbClr val="FFFFFF"/>
                  </a:solidFill>
                </a:rPr>
                <a:t>PC+4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5" name="Text Box 11"/>
            <p:cNvSpPr txBox="1"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 rot="16200000">
              <a:off x="3352802" y="5029200"/>
              <a:ext cx="1066797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</a:rPr>
                <a:t>OP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76" name="Text Box 11"/>
            <p:cNvSpPr txBox="1"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 rot="16200000">
              <a:off x="3581402" y="1752602"/>
              <a:ext cx="6096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</a:rPr>
                <a:t>B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77" name="Text Box 11"/>
            <p:cNvSpPr txBox="1"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 rot="16200000">
              <a:off x="3581401" y="914402"/>
              <a:ext cx="6096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</a:rPr>
                <a:t>A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78" name="Text Box 11"/>
            <p:cNvSpPr txBox="1"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 rot="16200000">
              <a:off x="3657599" y="4191000"/>
              <a:ext cx="4572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</a:rPr>
                <a:t>Rd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79" name="Text Box 11"/>
            <p:cNvSpPr txBox="1"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 rot="16200000">
              <a:off x="5410202" y="2590800"/>
              <a:ext cx="609600" cy="457199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</a:rPr>
                <a:t>B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80" name="Text Box 11"/>
            <p:cNvSpPr txBox="1"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 rot="16200000">
              <a:off x="5410200" y="1371599"/>
              <a:ext cx="609600" cy="4572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</a:rPr>
                <a:t>D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81" name="Text Box 11"/>
            <p:cNvSpPr txBox="1"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 rot="16200000">
              <a:off x="7543803" y="2590801"/>
              <a:ext cx="6096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</a:rPr>
                <a:t>M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82" name="Text Box 11"/>
            <p:cNvSpPr txBox="1"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 rot="16200000">
              <a:off x="7543802" y="1371600"/>
              <a:ext cx="6096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</a:rPr>
                <a:t>D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83" name="Text Box 11"/>
            <p:cNvSpPr txBox="1"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 rot="16200000">
              <a:off x="3581402" y="3505201"/>
              <a:ext cx="609598" cy="457197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rgbClr val="FFFFFF"/>
                  </a:solidFill>
                </a:rPr>
                <a:t>PC+4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4" name="Text Box 11"/>
            <p:cNvSpPr txBox="1"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 rot="16200000">
              <a:off x="3581399" y="2667001"/>
              <a:ext cx="609598" cy="457197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err="1" smtClean="0">
                  <a:solidFill>
                    <a:srgbClr val="FFFFFF"/>
                  </a:solidFill>
                </a:rPr>
                <a:t>imm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5" name="Text Box 11"/>
            <p:cNvSpPr txBox="1"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 rot="16200000">
              <a:off x="5181599" y="5029201"/>
              <a:ext cx="1066799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</a:rPr>
                <a:t>OP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86" name="Text Box 11"/>
            <p:cNvSpPr txBox="1"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 rot="16200000">
              <a:off x="5486397" y="4191002"/>
              <a:ext cx="4572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</a:rPr>
                <a:t>Rd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87" name="Text Box 11"/>
            <p:cNvSpPr txBox="1"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 rot="16200000">
              <a:off x="7315202" y="5029200"/>
              <a:ext cx="1066798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</a:rPr>
                <a:t>OP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88" name="Text Box 11"/>
            <p:cNvSpPr txBox="1"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 rot="16200000">
              <a:off x="7619999" y="4191001"/>
              <a:ext cx="457200" cy="457198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</a:rPr>
                <a:t>Rd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90" name="Line 43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6705600" y="1600200"/>
            <a:ext cx="0" cy="60960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1" name="Text Box 11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76200" y="3886200"/>
            <a:ext cx="685800" cy="4572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93" name="Rectangle 4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76200" y="762000"/>
            <a:ext cx="1066800" cy="19050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inst</a:t>
            </a:r>
            <a:br>
              <a:rPr lang="en-US" sz="2800" dirty="0" smtClean="0">
                <a:solidFill>
                  <a:srgbClr val="FFFFFF"/>
                </a:solidFill>
              </a:rPr>
            </a:br>
            <a:r>
              <a:rPr lang="en-US" sz="2800" dirty="0" err="1" smtClean="0">
                <a:solidFill>
                  <a:srgbClr val="FFFFFF"/>
                </a:solidFill>
              </a:rPr>
              <a:t>mem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05" name="Rectangle 19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8382000" y="1447800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8" name="Rectangle 147"/>
          <p:cNvSpPr/>
          <p:nvPr>
            <p:custDataLst>
              <p:tags r:id="rId70"/>
            </p:custDataLst>
          </p:nvPr>
        </p:nvSpPr>
        <p:spPr>
          <a:xfrm>
            <a:off x="2819400" y="1447800"/>
            <a:ext cx="5334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7" name="Rectangle 156"/>
          <p:cNvSpPr/>
          <p:nvPr>
            <p:custDataLst>
              <p:tags r:id="rId71"/>
            </p:custDataLst>
          </p:nvPr>
        </p:nvSpPr>
        <p:spPr>
          <a:xfrm>
            <a:off x="2819400" y="2133600"/>
            <a:ext cx="5334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8" name="Rectangle 157"/>
          <p:cNvSpPr/>
          <p:nvPr>
            <p:custDataLst>
              <p:tags r:id="rId72"/>
            </p:custDataLst>
          </p:nvPr>
        </p:nvSpPr>
        <p:spPr>
          <a:xfrm>
            <a:off x="2819400" y="1676400"/>
            <a:ext cx="5334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9" name="Rectangle 158"/>
          <p:cNvSpPr/>
          <p:nvPr>
            <p:custDataLst>
              <p:tags r:id="rId73"/>
            </p:custDataLst>
          </p:nvPr>
        </p:nvSpPr>
        <p:spPr>
          <a:xfrm>
            <a:off x="2819400" y="1905000"/>
            <a:ext cx="5334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0" name="Rectangle 159"/>
          <p:cNvSpPr/>
          <p:nvPr>
            <p:custDataLst>
              <p:tags r:id="rId74"/>
            </p:custDataLst>
          </p:nvPr>
        </p:nvSpPr>
        <p:spPr>
          <a:xfrm>
            <a:off x="2819400" y="2362200"/>
            <a:ext cx="5334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77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2" name="Rectangle 161"/>
          <p:cNvSpPr/>
          <p:nvPr>
            <p:custDataLst>
              <p:tags r:id="rId75"/>
            </p:custDataLst>
          </p:nvPr>
        </p:nvSpPr>
        <p:spPr>
          <a:xfrm>
            <a:off x="76200" y="76200"/>
            <a:ext cx="8991600" cy="5334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anchor="ctr" anchorCtr="0">
            <a:noAutofit/>
          </a:bodyPr>
          <a:lstStyle/>
          <a:p>
            <a:pPr>
              <a:tabLst>
                <a:tab pos="2057400" algn="l"/>
                <a:tab pos="4171950" algn="l"/>
                <a:tab pos="6000750" algn="l"/>
                <a:tab pos="7715250" algn="l"/>
              </a:tabLst>
            </a:pPr>
            <a:r>
              <a:rPr lang="en-US" b="1" dirty="0" smtClean="0">
                <a:solidFill>
                  <a:srgbClr val="FFFFFF"/>
                </a:solidFill>
              </a:rPr>
              <a:t>add r3, r1, r2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63" name="Rectangle 162"/>
          <p:cNvSpPr/>
          <p:nvPr>
            <p:custDataLst>
              <p:tags r:id="rId76"/>
            </p:custDataLst>
          </p:nvPr>
        </p:nvSpPr>
        <p:spPr>
          <a:xfrm>
            <a:off x="76200" y="76200"/>
            <a:ext cx="8991600" cy="5334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anchor="ctr" anchorCtr="0">
            <a:noAutofit/>
          </a:bodyPr>
          <a:lstStyle/>
          <a:p>
            <a:pPr>
              <a:tabLst>
                <a:tab pos="2057400" algn="l"/>
                <a:tab pos="4171950" algn="l"/>
                <a:tab pos="6000750" algn="l"/>
                <a:tab pos="7715250" algn="l"/>
              </a:tabLst>
            </a:pPr>
            <a:r>
              <a:rPr lang="en-US" b="1" dirty="0" err="1" smtClean="0">
                <a:solidFill>
                  <a:srgbClr val="FFFFFF"/>
                </a:solidFill>
              </a:rPr>
              <a:t>nand</a:t>
            </a:r>
            <a:r>
              <a:rPr lang="en-US" b="1" dirty="0" smtClean="0">
                <a:solidFill>
                  <a:srgbClr val="FFFFFF"/>
                </a:solidFill>
              </a:rPr>
              <a:t> r6, r4, r5 	add r3, r1, r2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64" name="Rectangle 163"/>
          <p:cNvSpPr/>
          <p:nvPr>
            <p:custDataLst>
              <p:tags r:id="rId77"/>
            </p:custDataLst>
          </p:nvPr>
        </p:nvSpPr>
        <p:spPr>
          <a:xfrm>
            <a:off x="76200" y="76200"/>
            <a:ext cx="8991600" cy="5334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anchor="ctr" anchorCtr="0">
            <a:noAutofit/>
          </a:bodyPr>
          <a:lstStyle/>
          <a:p>
            <a:pPr>
              <a:tabLst>
                <a:tab pos="2057400" algn="l"/>
                <a:tab pos="4171950" algn="l"/>
                <a:tab pos="6000750" algn="l"/>
                <a:tab pos="7715250" algn="l"/>
              </a:tabLst>
            </a:pPr>
            <a:r>
              <a:rPr lang="en-US" b="1" dirty="0" err="1" smtClean="0">
                <a:solidFill>
                  <a:srgbClr val="FFFFFF"/>
                </a:solidFill>
              </a:rPr>
              <a:t>lw</a:t>
            </a:r>
            <a:r>
              <a:rPr lang="en-US" b="1" dirty="0" smtClean="0">
                <a:solidFill>
                  <a:srgbClr val="FFFFFF"/>
                </a:solidFill>
              </a:rPr>
              <a:t> r4, 20(r2) 	</a:t>
            </a:r>
            <a:r>
              <a:rPr lang="en-US" b="1" dirty="0" err="1" smtClean="0">
                <a:solidFill>
                  <a:srgbClr val="FFFFFF"/>
                </a:solidFill>
              </a:rPr>
              <a:t>nand</a:t>
            </a:r>
            <a:r>
              <a:rPr lang="en-US" b="1" dirty="0" smtClean="0">
                <a:solidFill>
                  <a:srgbClr val="FFFFFF"/>
                </a:solidFill>
              </a:rPr>
              <a:t> r6, r4, r5 	add r3, r1, r2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65" name="Rectangle 164"/>
          <p:cNvSpPr/>
          <p:nvPr>
            <p:custDataLst>
              <p:tags r:id="rId78"/>
            </p:custDataLst>
          </p:nvPr>
        </p:nvSpPr>
        <p:spPr>
          <a:xfrm>
            <a:off x="76200" y="76200"/>
            <a:ext cx="8991600" cy="5334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anchor="ctr" anchorCtr="0">
            <a:noAutofit/>
          </a:bodyPr>
          <a:lstStyle/>
          <a:p>
            <a:pPr>
              <a:tabLst>
                <a:tab pos="2057400" algn="l"/>
                <a:tab pos="4171950" algn="l"/>
                <a:tab pos="6000750" algn="l"/>
                <a:tab pos="7715250" algn="l"/>
              </a:tabLst>
            </a:pPr>
            <a:r>
              <a:rPr lang="en-US" b="1" dirty="0" smtClean="0">
                <a:solidFill>
                  <a:srgbClr val="FFFFFF"/>
                </a:solidFill>
              </a:rPr>
              <a:t>add r5, r2, r5 	</a:t>
            </a:r>
            <a:r>
              <a:rPr lang="en-US" b="1" dirty="0" err="1" smtClean="0">
                <a:solidFill>
                  <a:srgbClr val="FFFFFF"/>
                </a:solidFill>
              </a:rPr>
              <a:t>lw</a:t>
            </a:r>
            <a:r>
              <a:rPr lang="en-US" b="1" dirty="0" smtClean="0">
                <a:solidFill>
                  <a:srgbClr val="FFFFFF"/>
                </a:solidFill>
              </a:rPr>
              <a:t> r4, 20(r2) 	</a:t>
            </a:r>
            <a:r>
              <a:rPr lang="en-US" b="1" dirty="0" err="1" smtClean="0">
                <a:solidFill>
                  <a:srgbClr val="FFFFFF"/>
                </a:solidFill>
              </a:rPr>
              <a:t>nand</a:t>
            </a:r>
            <a:r>
              <a:rPr lang="en-US" b="1" dirty="0" smtClean="0">
                <a:solidFill>
                  <a:srgbClr val="FFFFFF"/>
                </a:solidFill>
              </a:rPr>
              <a:t> r6, r4, r5 	add r3, r1, r2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66" name="Rectangle 165"/>
          <p:cNvSpPr/>
          <p:nvPr>
            <p:custDataLst>
              <p:tags r:id="rId79"/>
            </p:custDataLst>
          </p:nvPr>
        </p:nvSpPr>
        <p:spPr>
          <a:xfrm>
            <a:off x="76200" y="76200"/>
            <a:ext cx="8991600" cy="5334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anchor="ctr" anchorCtr="0">
            <a:noAutofit/>
          </a:bodyPr>
          <a:lstStyle/>
          <a:p>
            <a:pPr>
              <a:tabLst>
                <a:tab pos="2057400" algn="l"/>
                <a:tab pos="4171950" algn="l"/>
                <a:tab pos="6000750" algn="l"/>
                <a:tab pos="7715250" algn="l"/>
              </a:tabLst>
            </a:pPr>
            <a:r>
              <a:rPr lang="en-US" b="1" dirty="0" err="1" smtClean="0">
                <a:solidFill>
                  <a:srgbClr val="FFFFFF"/>
                </a:solidFill>
              </a:rPr>
              <a:t>sw</a:t>
            </a:r>
            <a:r>
              <a:rPr lang="en-US" b="1" dirty="0" smtClean="0">
                <a:solidFill>
                  <a:srgbClr val="FFFFFF"/>
                </a:solidFill>
              </a:rPr>
              <a:t> r7, 12(r3) 	add r5, r2, r5 	</a:t>
            </a:r>
            <a:r>
              <a:rPr lang="en-US" b="1" dirty="0" err="1" smtClean="0">
                <a:solidFill>
                  <a:srgbClr val="FFFFFF"/>
                </a:solidFill>
              </a:rPr>
              <a:t>lw</a:t>
            </a:r>
            <a:r>
              <a:rPr lang="en-US" b="1" dirty="0" smtClean="0">
                <a:solidFill>
                  <a:srgbClr val="FFFFFF"/>
                </a:solidFill>
              </a:rPr>
              <a:t> r4, 20(r2) 	</a:t>
            </a:r>
            <a:r>
              <a:rPr lang="en-US" b="1" dirty="0" err="1" smtClean="0">
                <a:solidFill>
                  <a:srgbClr val="FFFFFF"/>
                </a:solidFill>
              </a:rPr>
              <a:t>nand</a:t>
            </a:r>
            <a:r>
              <a:rPr lang="en-US" b="1" dirty="0" smtClean="0">
                <a:solidFill>
                  <a:srgbClr val="FFFFFF"/>
                </a:solidFill>
              </a:rPr>
              <a:t> r6, r4, r5 	add r3, r1, r2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67" name="Rectangle 166"/>
          <p:cNvSpPr/>
          <p:nvPr>
            <p:custDataLst>
              <p:tags r:id="rId80"/>
            </p:custDataLst>
          </p:nvPr>
        </p:nvSpPr>
        <p:spPr>
          <a:xfrm>
            <a:off x="76200" y="76200"/>
            <a:ext cx="8991600" cy="5334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anchor="ctr" anchorCtr="0">
            <a:noAutofit/>
          </a:bodyPr>
          <a:lstStyle/>
          <a:p>
            <a:pPr>
              <a:tabLst>
                <a:tab pos="2057400" algn="l"/>
                <a:tab pos="4171950" algn="l"/>
                <a:tab pos="6000750" algn="l"/>
                <a:tab pos="7600950" algn="l"/>
              </a:tabLst>
            </a:pPr>
            <a:r>
              <a:rPr lang="en-US" b="1" dirty="0" smtClean="0">
                <a:solidFill>
                  <a:srgbClr val="FFFFFF"/>
                </a:solidFill>
              </a:rPr>
              <a:t>	</a:t>
            </a:r>
            <a:r>
              <a:rPr lang="en-US" b="1" dirty="0" err="1" smtClean="0">
                <a:solidFill>
                  <a:srgbClr val="FFFFFF"/>
                </a:solidFill>
              </a:rPr>
              <a:t>sw</a:t>
            </a:r>
            <a:r>
              <a:rPr lang="en-US" b="1" dirty="0" smtClean="0">
                <a:solidFill>
                  <a:srgbClr val="FFFFFF"/>
                </a:solidFill>
              </a:rPr>
              <a:t> r7, 12(r3) 	add r5, r2, r5 	</a:t>
            </a:r>
            <a:r>
              <a:rPr lang="en-US" b="1" dirty="0" err="1" smtClean="0">
                <a:solidFill>
                  <a:srgbClr val="FFFFFF"/>
                </a:solidFill>
              </a:rPr>
              <a:t>lw</a:t>
            </a:r>
            <a:r>
              <a:rPr lang="en-US" b="1" dirty="0" smtClean="0">
                <a:solidFill>
                  <a:srgbClr val="FFFFFF"/>
                </a:solidFill>
              </a:rPr>
              <a:t> r4, 20(r2) 	</a:t>
            </a:r>
            <a:r>
              <a:rPr lang="en-US" b="1" dirty="0" err="1" smtClean="0">
                <a:solidFill>
                  <a:srgbClr val="FFFFFF"/>
                </a:solidFill>
              </a:rPr>
              <a:t>nand</a:t>
            </a:r>
            <a:r>
              <a:rPr lang="en-US" b="1" dirty="0" smtClean="0">
                <a:solidFill>
                  <a:srgbClr val="FFFFFF"/>
                </a:solidFill>
              </a:rPr>
              <a:t> r6, r4, r5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68" name="Rectangle 167"/>
          <p:cNvSpPr/>
          <p:nvPr>
            <p:custDataLst>
              <p:tags r:id="rId81"/>
            </p:custDataLst>
          </p:nvPr>
        </p:nvSpPr>
        <p:spPr>
          <a:xfrm>
            <a:off x="76200" y="76200"/>
            <a:ext cx="8991600" cy="5334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anchor="ctr" anchorCtr="0">
            <a:noAutofit/>
          </a:bodyPr>
          <a:lstStyle/>
          <a:p>
            <a:pPr>
              <a:tabLst>
                <a:tab pos="2057400" algn="l"/>
                <a:tab pos="4171950" algn="l"/>
                <a:tab pos="6000750" algn="l"/>
                <a:tab pos="7715250" algn="l"/>
              </a:tabLst>
            </a:pPr>
            <a:r>
              <a:rPr lang="en-US" b="1" dirty="0" smtClean="0">
                <a:solidFill>
                  <a:srgbClr val="FFFFFF"/>
                </a:solidFill>
              </a:rPr>
              <a:t>		</a:t>
            </a:r>
            <a:r>
              <a:rPr lang="en-US" b="1" dirty="0" err="1" smtClean="0">
                <a:solidFill>
                  <a:srgbClr val="FFFFFF"/>
                </a:solidFill>
              </a:rPr>
              <a:t>sw</a:t>
            </a:r>
            <a:r>
              <a:rPr lang="en-US" b="1" dirty="0" smtClean="0">
                <a:solidFill>
                  <a:srgbClr val="FFFFFF"/>
                </a:solidFill>
              </a:rPr>
              <a:t> r7, 12(r3) 	add r5, r2, r5 	</a:t>
            </a:r>
            <a:r>
              <a:rPr lang="en-US" b="1" dirty="0" err="1" smtClean="0">
                <a:solidFill>
                  <a:srgbClr val="FFFFFF"/>
                </a:solidFill>
              </a:rPr>
              <a:t>lw</a:t>
            </a:r>
            <a:r>
              <a:rPr lang="en-US" b="1" dirty="0" smtClean="0">
                <a:solidFill>
                  <a:srgbClr val="FFFFFF"/>
                </a:solidFill>
              </a:rPr>
              <a:t> r4, 20(r2)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69" name="Rectangle 168"/>
          <p:cNvSpPr/>
          <p:nvPr>
            <p:custDataLst>
              <p:tags r:id="rId82"/>
            </p:custDataLst>
          </p:nvPr>
        </p:nvSpPr>
        <p:spPr>
          <a:xfrm>
            <a:off x="76200" y="76200"/>
            <a:ext cx="8991600" cy="5334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anchor="ctr" anchorCtr="0">
            <a:noAutofit/>
          </a:bodyPr>
          <a:lstStyle/>
          <a:p>
            <a:pPr>
              <a:tabLst>
                <a:tab pos="2057400" algn="l"/>
                <a:tab pos="4171950" algn="l"/>
                <a:tab pos="6000750" algn="l"/>
                <a:tab pos="7715250" algn="l"/>
              </a:tabLst>
            </a:pPr>
            <a:r>
              <a:rPr lang="en-US" b="1" dirty="0" smtClean="0">
                <a:solidFill>
                  <a:srgbClr val="FFFFFF"/>
                </a:solidFill>
              </a:rPr>
              <a:t>			</a:t>
            </a:r>
            <a:r>
              <a:rPr lang="en-US" b="1" dirty="0" err="1" smtClean="0">
                <a:solidFill>
                  <a:srgbClr val="FFFFFF"/>
                </a:solidFill>
              </a:rPr>
              <a:t>sw</a:t>
            </a:r>
            <a:r>
              <a:rPr lang="en-US" b="1" dirty="0" smtClean="0">
                <a:solidFill>
                  <a:srgbClr val="FFFFFF"/>
                </a:solidFill>
              </a:rPr>
              <a:t> r7, 12(r3) 	add r5, r2, r5 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70" name="Rectangle 169"/>
          <p:cNvSpPr/>
          <p:nvPr>
            <p:custDataLst>
              <p:tags r:id="rId83"/>
            </p:custDataLst>
          </p:nvPr>
        </p:nvSpPr>
        <p:spPr>
          <a:xfrm>
            <a:off x="76200" y="76200"/>
            <a:ext cx="8991600" cy="5334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anchor="ctr" anchorCtr="0">
            <a:noAutofit/>
          </a:bodyPr>
          <a:lstStyle/>
          <a:p>
            <a:pPr>
              <a:tabLst>
                <a:tab pos="2057400" algn="l"/>
                <a:tab pos="4171950" algn="l"/>
                <a:tab pos="6000750" algn="l"/>
                <a:tab pos="7715250" algn="l"/>
              </a:tabLst>
            </a:pPr>
            <a:r>
              <a:rPr lang="en-US" b="1" dirty="0" smtClean="0">
                <a:solidFill>
                  <a:srgbClr val="FFFFFF"/>
                </a:solidFill>
              </a:rPr>
              <a:t>				</a:t>
            </a:r>
            <a:r>
              <a:rPr lang="en-US" b="1" dirty="0" err="1" smtClean="0">
                <a:solidFill>
                  <a:srgbClr val="FFFFFF"/>
                </a:solidFill>
              </a:rPr>
              <a:t>sw</a:t>
            </a:r>
            <a:r>
              <a:rPr lang="en-US" b="1" dirty="0" smtClean="0">
                <a:solidFill>
                  <a:srgbClr val="FFFFFF"/>
                </a:solidFill>
              </a:rPr>
              <a:t> r7, 12(r3) 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71" name="Rectangle 170"/>
          <p:cNvSpPr/>
          <p:nvPr>
            <p:custDataLst>
              <p:tags r:id="rId84"/>
            </p:custDataLst>
          </p:nvPr>
        </p:nvSpPr>
        <p:spPr>
          <a:xfrm>
            <a:off x="76200" y="76200"/>
            <a:ext cx="8991600" cy="5334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anchor="ctr" anchorCtr="0">
            <a:noAutofit/>
          </a:bodyPr>
          <a:lstStyle/>
          <a:p>
            <a:pPr>
              <a:tabLst>
                <a:tab pos="2057400" algn="l"/>
                <a:tab pos="4171950" algn="l"/>
                <a:tab pos="6000750" algn="l"/>
                <a:tab pos="7715250" algn="l"/>
              </a:tabLst>
            </a:pPr>
            <a:r>
              <a:rPr lang="en-US" b="1" dirty="0" smtClean="0">
                <a:solidFill>
                  <a:srgbClr val="FFFFFF"/>
                </a:solidFill>
              </a:rPr>
              <a:t>				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31" name="Rectangle 130"/>
          <p:cNvSpPr/>
          <p:nvPr>
            <p:custDataLst>
              <p:tags r:id="rId85"/>
            </p:custDataLst>
          </p:nvPr>
        </p:nvSpPr>
        <p:spPr>
          <a:xfrm>
            <a:off x="2819400" y="2362200"/>
            <a:ext cx="533400" cy="228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56" name="Group 155"/>
          <p:cNvGrpSpPr/>
          <p:nvPr>
            <p:custDataLst>
              <p:tags r:id="rId86"/>
            </p:custDataLst>
          </p:nvPr>
        </p:nvGrpSpPr>
        <p:grpSpPr>
          <a:xfrm>
            <a:off x="2362200" y="762000"/>
            <a:ext cx="990600" cy="1828800"/>
            <a:chOff x="2362200" y="762001"/>
            <a:chExt cx="990600" cy="1828800"/>
          </a:xfrm>
        </p:grpSpPr>
        <p:sp>
          <p:nvSpPr>
            <p:cNvPr id="155" name="Rectangle 22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2362200" y="762001"/>
              <a:ext cx="990600" cy="18288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rgbClr val="FFFFFF"/>
                </a:solidFill>
              </a:endParaRPr>
            </a:p>
          </p:txBody>
        </p:sp>
        <p:sp>
          <p:nvSpPr>
            <p:cNvPr id="149" name="TextBox 148"/>
            <p:cNvSpPr txBox="1"/>
            <p:nvPr>
              <p:custDataLst>
                <p:tags r:id="rId88"/>
              </p:custDataLst>
            </p:nvPr>
          </p:nvSpPr>
          <p:spPr>
            <a:xfrm>
              <a:off x="2438400" y="11430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</a:rPr>
                <a:t>Rd</a:t>
              </a:r>
            </a:p>
          </p:txBody>
        </p:sp>
        <p:sp>
          <p:nvSpPr>
            <p:cNvPr id="150" name="TextBox 149"/>
            <p:cNvSpPr txBox="1"/>
            <p:nvPr>
              <p:custDataLst>
                <p:tags r:id="rId89"/>
              </p:custDataLst>
            </p:nvPr>
          </p:nvSpPr>
          <p:spPr>
            <a:xfrm>
              <a:off x="2438400" y="22214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</a:rPr>
                <a:t>Ra</a:t>
              </a:r>
            </a:p>
          </p:txBody>
        </p:sp>
        <p:sp>
          <p:nvSpPr>
            <p:cNvPr id="151" name="TextBox 150"/>
            <p:cNvSpPr txBox="1"/>
            <p:nvPr>
              <p:custDataLst>
                <p:tags r:id="rId90"/>
              </p:custDataLst>
            </p:nvPr>
          </p:nvSpPr>
          <p:spPr>
            <a:xfrm>
              <a:off x="2895600" y="2221468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sz="2400" dirty="0" err="1" smtClean="0">
                  <a:solidFill>
                    <a:srgbClr val="FFFFFF"/>
                  </a:solidFill>
                </a:rPr>
                <a:t>Rb</a:t>
              </a:r>
              <a:endParaRPr lang="en-US" sz="24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52" name="TextBox 151"/>
            <p:cNvSpPr txBox="1"/>
            <p:nvPr>
              <p:custDataLst>
                <p:tags r:id="rId91"/>
              </p:custDataLst>
            </p:nvPr>
          </p:nvSpPr>
          <p:spPr>
            <a:xfrm>
              <a:off x="2438400" y="1509292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</a:rPr>
                <a:t>D</a:t>
              </a:r>
            </a:p>
          </p:txBody>
        </p:sp>
        <p:sp>
          <p:nvSpPr>
            <p:cNvPr id="153" name="TextBox 152"/>
            <p:cNvSpPr txBox="1"/>
            <p:nvPr>
              <p:custDataLst>
                <p:tags r:id="rId92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</a:rPr>
                <a:t>B</a:t>
              </a:r>
            </a:p>
          </p:txBody>
        </p:sp>
        <p:sp>
          <p:nvSpPr>
            <p:cNvPr id="154" name="TextBox 153"/>
            <p:cNvSpPr txBox="1"/>
            <p:nvPr>
              <p:custDataLst>
                <p:tags r:id="rId93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</a:rPr>
                <a:t>A</a:t>
              </a:r>
            </a:p>
          </p:txBody>
        </p:sp>
      </p:grpSp>
      <p:sp>
        <p:nvSpPr>
          <p:cNvPr id="263" name="Freeform 262"/>
          <p:cNvSpPr/>
          <p:nvPr/>
        </p:nvSpPr>
        <p:spPr>
          <a:xfrm>
            <a:off x="289560" y="6438900"/>
            <a:ext cx="2259" cy="1"/>
          </a:xfrm>
          <a:custGeom>
            <a:avLst/>
            <a:gdLst/>
            <a:ahLst/>
            <a:cxnLst/>
            <a:rect l="0" t="0" r="0" b="0"/>
            <a:pathLst>
              <a:path w="2259" h="1">
                <a:moveTo>
                  <a:pt x="0" y="0"/>
                </a:moveTo>
                <a:lnTo>
                  <a:pt x="2258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58" name="Freeform 357"/>
          <p:cNvSpPr/>
          <p:nvPr/>
        </p:nvSpPr>
        <p:spPr>
          <a:xfrm>
            <a:off x="5715000" y="2080260"/>
            <a:ext cx="2259" cy="1"/>
          </a:xfrm>
          <a:custGeom>
            <a:avLst/>
            <a:gdLst/>
            <a:ahLst/>
            <a:cxnLst/>
            <a:rect l="0" t="0" r="0" b="0"/>
            <a:pathLst>
              <a:path w="2259" h="1">
                <a:moveTo>
                  <a:pt x="0" y="0"/>
                </a:moveTo>
                <a:lnTo>
                  <a:pt x="2258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86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2" grpId="0"/>
      <p:bldP spid="103" grpId="0"/>
      <p:bldP spid="191" grpId="0"/>
      <p:bldP spid="193" grpId="0" animBg="1"/>
      <p:bldP spid="148" grpId="0" animBg="1"/>
      <p:bldP spid="157" grpId="0" animBg="1"/>
      <p:bldP spid="158" grpId="0" animBg="1"/>
      <p:bldP spid="159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9175" name="Rectangle 5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Kids</a:t>
            </a:r>
            <a:endParaRPr lang="en-US" dirty="0"/>
          </a:p>
        </p:txBody>
      </p:sp>
      <p:sp>
        <p:nvSpPr>
          <p:cNvPr id="2309122" name="Rectangle 2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638986" y="560387"/>
            <a:ext cx="5321139" cy="4524375"/>
          </a:xfrm>
        </p:spPr>
        <p:txBody>
          <a:bodyPr>
            <a:noAutofit/>
          </a:bodyPr>
          <a:lstStyle/>
          <a:p>
            <a:r>
              <a:rPr lang="en-US" dirty="0"/>
              <a:t>Alice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Bob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They don’t </a:t>
            </a:r>
            <a:r>
              <a:rPr lang="en-US" dirty="0" smtClean="0"/>
              <a:t>always get along…</a:t>
            </a:r>
            <a:endParaRPr lang="en-US" dirty="0"/>
          </a:p>
          <a:p>
            <a:pPr lvl="1">
              <a:buFontTx/>
              <a:buNone/>
            </a:pP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867400" y="381000"/>
            <a:ext cx="1143000" cy="2389187"/>
            <a:chOff x="3696" y="991"/>
            <a:chExt cx="720" cy="1505"/>
          </a:xfrm>
        </p:grpSpPr>
        <p:sp>
          <p:nvSpPr>
            <p:cNvPr id="2309124" name="Oval 4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984" y="1200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9125" name="Line 5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4080" y="1440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26" name="AutoShape 6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888" y="1872"/>
              <a:ext cx="384" cy="38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9127" name="Line 7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V="1">
              <a:off x="3792" y="1536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28" name="Line 8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4080" y="1536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29" name="Line 9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320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0" name="Line 10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4320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1" name="Line 11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4320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2" name="Line 12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3696" y="172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3" name="Line 13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>
              <a:off x="3792" y="1728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4" name="Line 14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H="1">
              <a:off x="3696" y="1728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5" name="Freeform 15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4176" y="1275"/>
              <a:ext cx="177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5" y="94"/>
                </a:cxn>
                <a:cxn ang="0">
                  <a:pos x="45" y="0"/>
                </a:cxn>
                <a:cxn ang="0">
                  <a:pos x="92" y="75"/>
                </a:cxn>
                <a:cxn ang="0">
                  <a:pos x="120" y="0"/>
                </a:cxn>
                <a:cxn ang="0">
                  <a:pos x="177" y="66"/>
                </a:cxn>
              </a:cxnLst>
              <a:rect l="0" t="0" r="r" b="b"/>
              <a:pathLst>
                <a:path w="177" h="94">
                  <a:moveTo>
                    <a:pt x="0" y="21"/>
                  </a:moveTo>
                  <a:lnTo>
                    <a:pt x="35" y="94"/>
                  </a:lnTo>
                  <a:lnTo>
                    <a:pt x="45" y="0"/>
                  </a:lnTo>
                  <a:lnTo>
                    <a:pt x="92" y="75"/>
                  </a:lnTo>
                  <a:lnTo>
                    <a:pt x="120" y="0"/>
                  </a:lnTo>
                  <a:lnTo>
                    <a:pt x="177" y="6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6" name="Freeform 16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4128" y="1114"/>
              <a:ext cx="197" cy="10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6" y="10"/>
                </a:cxn>
                <a:cxn ang="0">
                  <a:pos x="55" y="104"/>
                </a:cxn>
                <a:cxn ang="0">
                  <a:pos x="102" y="0"/>
                </a:cxn>
                <a:cxn ang="0">
                  <a:pos x="131" y="104"/>
                </a:cxn>
                <a:cxn ang="0">
                  <a:pos x="197" y="76"/>
                </a:cxn>
              </a:cxnLst>
              <a:rect l="0" t="0" r="r" b="b"/>
              <a:pathLst>
                <a:path w="197" h="104">
                  <a:moveTo>
                    <a:pt x="0" y="86"/>
                  </a:moveTo>
                  <a:lnTo>
                    <a:pt x="36" y="10"/>
                  </a:lnTo>
                  <a:lnTo>
                    <a:pt x="55" y="104"/>
                  </a:lnTo>
                  <a:lnTo>
                    <a:pt x="102" y="0"/>
                  </a:lnTo>
                  <a:lnTo>
                    <a:pt x="131" y="104"/>
                  </a:lnTo>
                  <a:lnTo>
                    <a:pt x="197" y="76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7" name="Freeform 17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3796" y="1294"/>
              <a:ext cx="188" cy="11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6" y="0"/>
                </a:cxn>
                <a:cxn ang="0">
                  <a:pos x="85" y="113"/>
                </a:cxn>
                <a:cxn ang="0">
                  <a:pos x="123" y="0"/>
                </a:cxn>
                <a:cxn ang="0">
                  <a:pos x="151" y="104"/>
                </a:cxn>
                <a:cxn ang="0">
                  <a:pos x="188" y="2"/>
                </a:cxn>
              </a:cxnLst>
              <a:rect l="0" t="0" r="r" b="b"/>
              <a:pathLst>
                <a:path w="188" h="113">
                  <a:moveTo>
                    <a:pt x="0" y="56"/>
                  </a:moveTo>
                  <a:lnTo>
                    <a:pt x="66" y="0"/>
                  </a:lnTo>
                  <a:lnTo>
                    <a:pt x="85" y="113"/>
                  </a:lnTo>
                  <a:lnTo>
                    <a:pt x="123" y="0"/>
                  </a:lnTo>
                  <a:lnTo>
                    <a:pt x="151" y="104"/>
                  </a:lnTo>
                  <a:lnTo>
                    <a:pt x="188" y="2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8" name="Freeform 18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3843" y="1143"/>
              <a:ext cx="180" cy="9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66"/>
                </a:cxn>
                <a:cxn ang="0">
                  <a:pos x="104" y="0"/>
                </a:cxn>
                <a:cxn ang="0">
                  <a:pos x="113" y="75"/>
                </a:cxn>
                <a:cxn ang="0">
                  <a:pos x="161" y="18"/>
                </a:cxn>
                <a:cxn ang="0">
                  <a:pos x="180" y="94"/>
                </a:cxn>
              </a:cxnLst>
              <a:rect l="0" t="0" r="r" b="b"/>
              <a:pathLst>
                <a:path w="180" h="94">
                  <a:moveTo>
                    <a:pt x="0" y="28"/>
                  </a:moveTo>
                  <a:lnTo>
                    <a:pt x="66" y="66"/>
                  </a:lnTo>
                  <a:lnTo>
                    <a:pt x="104" y="0"/>
                  </a:lnTo>
                  <a:lnTo>
                    <a:pt x="113" y="75"/>
                  </a:lnTo>
                  <a:lnTo>
                    <a:pt x="161" y="18"/>
                  </a:lnTo>
                  <a:lnTo>
                    <a:pt x="180" y="94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39" name="Freeform 19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4023" y="991"/>
              <a:ext cx="75" cy="199"/>
            </a:xfrm>
            <a:custGeom>
              <a:avLst/>
              <a:gdLst/>
              <a:ahLst/>
              <a:cxnLst>
                <a:cxn ang="0">
                  <a:pos x="47" y="199"/>
                </a:cxn>
                <a:cxn ang="0">
                  <a:pos x="0" y="133"/>
                </a:cxn>
                <a:cxn ang="0">
                  <a:pos x="75" y="123"/>
                </a:cxn>
                <a:cxn ang="0">
                  <a:pos x="0" y="76"/>
                </a:cxn>
                <a:cxn ang="0">
                  <a:pos x="75" y="57"/>
                </a:cxn>
                <a:cxn ang="0">
                  <a:pos x="9" y="0"/>
                </a:cxn>
              </a:cxnLst>
              <a:rect l="0" t="0" r="r" b="b"/>
              <a:pathLst>
                <a:path w="75" h="199">
                  <a:moveTo>
                    <a:pt x="47" y="199"/>
                  </a:moveTo>
                  <a:lnTo>
                    <a:pt x="0" y="133"/>
                  </a:lnTo>
                  <a:lnTo>
                    <a:pt x="75" y="123"/>
                  </a:lnTo>
                  <a:lnTo>
                    <a:pt x="0" y="76"/>
                  </a:lnTo>
                  <a:lnTo>
                    <a:pt x="75" y="57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40" name="Line 20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3984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41" name="Line 21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H="1">
              <a:off x="3936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42" name="Line 22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984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43" name="Line 23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4176" y="2256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44" name="Line 24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 flipH="1">
              <a:off x="4128" y="2448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45" name="Line 25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4176" y="2448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8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7162800" y="1474787"/>
            <a:ext cx="1143000" cy="2312988"/>
            <a:chOff x="4512" y="1680"/>
            <a:chExt cx="720" cy="1457"/>
          </a:xfrm>
        </p:grpSpPr>
        <p:sp>
          <p:nvSpPr>
            <p:cNvPr id="2309149" name="Oval 2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800" y="1841"/>
              <a:ext cx="192" cy="24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9150" name="Line 30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4896" y="2081"/>
              <a:ext cx="0" cy="4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1" name="Line 31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608" y="2177"/>
              <a:ext cx="288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2" name="Line 32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4896" y="2177"/>
              <a:ext cx="24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3" name="Line 33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5136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4" name="Line 34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5136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5" name="Line 35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5136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6" name="Line 3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512" y="2369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7" name="Line 3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4608" y="2369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8" name="Line 3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H="1">
              <a:off x="4512" y="2369"/>
              <a:ext cx="96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59" name="Line 3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4848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0" name="Line 40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4800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1" name="Line 41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848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2" name="Line 42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4992" y="2897"/>
              <a:ext cx="0" cy="1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3" name="Line 43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4944" y="3089"/>
              <a:ext cx="48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4" name="Line 44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4992" y="3089"/>
              <a:ext cx="0" cy="4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5" name="Freeform 45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4787" y="2493"/>
              <a:ext cx="255" cy="3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55" y="0"/>
                </a:cxn>
                <a:cxn ang="0">
                  <a:pos x="255" y="396"/>
                </a:cxn>
                <a:cxn ang="0">
                  <a:pos x="157" y="387"/>
                </a:cxn>
                <a:cxn ang="0">
                  <a:pos x="157" y="195"/>
                </a:cxn>
                <a:cxn ang="0">
                  <a:pos x="104" y="217"/>
                </a:cxn>
                <a:cxn ang="0">
                  <a:pos x="95" y="387"/>
                </a:cxn>
                <a:cxn ang="0">
                  <a:pos x="0" y="396"/>
                </a:cxn>
                <a:cxn ang="0">
                  <a:pos x="10" y="0"/>
                </a:cxn>
              </a:cxnLst>
              <a:rect l="0" t="0" r="r" b="b"/>
              <a:pathLst>
                <a:path w="255" h="396">
                  <a:moveTo>
                    <a:pt x="10" y="0"/>
                  </a:moveTo>
                  <a:lnTo>
                    <a:pt x="255" y="0"/>
                  </a:lnTo>
                  <a:lnTo>
                    <a:pt x="255" y="396"/>
                  </a:lnTo>
                  <a:lnTo>
                    <a:pt x="157" y="387"/>
                  </a:lnTo>
                  <a:lnTo>
                    <a:pt x="157" y="195"/>
                  </a:lnTo>
                  <a:lnTo>
                    <a:pt x="104" y="217"/>
                  </a:lnTo>
                  <a:lnTo>
                    <a:pt x="95" y="387"/>
                  </a:lnTo>
                  <a:lnTo>
                    <a:pt x="0" y="396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6" name="Line 46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>
              <a:off x="4656" y="1968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7" name="Line 47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H="1" flipV="1">
              <a:off x="4656" y="1872"/>
              <a:ext cx="144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8" name="Line 48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 flipV="1">
              <a:off x="4704" y="1776"/>
              <a:ext cx="144" cy="9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69" name="Line 49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 flipV="1">
              <a:off x="4848" y="1680"/>
              <a:ext cx="48" cy="144"/>
            </a:xfrm>
            <a:prstGeom prst="line">
              <a:avLst/>
            </a:prstGeom>
            <a:noFill/>
            <a:ln w="28575">
              <a:solidFill>
                <a:srgbClr val="BC101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70" name="Line 50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4992" y="1920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71" name="Line 51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V="1">
              <a:off x="4944" y="1728"/>
              <a:ext cx="48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9172" name="Line 52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4992" y="1968"/>
              <a:ext cx="48" cy="4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57"/>
          <p:cNvGrpSpPr/>
          <p:nvPr>
            <p:custDataLst>
              <p:tags r:id="rId5"/>
            </p:custDataLst>
          </p:nvPr>
        </p:nvGrpSpPr>
        <p:grpSpPr>
          <a:xfrm>
            <a:off x="6357938" y="803275"/>
            <a:ext cx="228600" cy="76200"/>
            <a:chOff x="6357938" y="1995488"/>
            <a:chExt cx="228600" cy="76200"/>
          </a:xfrm>
        </p:grpSpPr>
        <p:sp>
          <p:nvSpPr>
            <p:cNvPr id="56" name="Line 26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6357938" y="1995488"/>
              <a:ext cx="76200" cy="762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27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V="1">
              <a:off x="6510338" y="1995488"/>
              <a:ext cx="76200" cy="762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60"/>
          <p:cNvGrpSpPr/>
          <p:nvPr>
            <p:custDataLst>
              <p:tags r:id="rId6"/>
            </p:custDataLst>
          </p:nvPr>
        </p:nvGrpSpPr>
        <p:grpSpPr>
          <a:xfrm>
            <a:off x="7662863" y="1812925"/>
            <a:ext cx="228600" cy="76200"/>
            <a:chOff x="7662863" y="3005138"/>
            <a:chExt cx="228600" cy="76200"/>
          </a:xfrm>
        </p:grpSpPr>
        <p:sp>
          <p:nvSpPr>
            <p:cNvPr id="59" name="Line 53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7662863" y="3005138"/>
              <a:ext cx="76200" cy="762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54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7815263" y="3005138"/>
              <a:ext cx="76200" cy="7620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068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Bicycle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9617" y="489742"/>
            <a:ext cx="5955962" cy="621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774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Materials</a:t>
            </a:r>
            <a:endParaRPr lang="en-US" dirty="0"/>
          </a:p>
        </p:txBody>
      </p:sp>
      <p:grpSp>
        <p:nvGrpSpPr>
          <p:cNvPr id="3" name="Group 19"/>
          <p:cNvGrpSpPr/>
          <p:nvPr>
            <p:custDataLst>
              <p:tags r:id="rId2"/>
            </p:custDataLst>
          </p:nvPr>
        </p:nvGrpSpPr>
        <p:grpSpPr>
          <a:xfrm>
            <a:off x="762000" y="685800"/>
            <a:ext cx="2271828" cy="2975319"/>
            <a:chOff x="627964" y="597736"/>
            <a:chExt cx="2271828" cy="2975319"/>
          </a:xfrm>
        </p:grpSpPr>
        <p:pic>
          <p:nvPicPr>
            <p:cNvPr id="22536" name="Picture 8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27964" y="597736"/>
              <a:ext cx="2271828" cy="2435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>
              <p:custDataLst>
                <p:tags r:id="rId13"/>
              </p:custDataLst>
            </p:nvPr>
          </p:nvSpPr>
          <p:spPr>
            <a:xfrm>
              <a:off x="1362166" y="3049835"/>
              <a:ext cx="8034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+mj-lt"/>
                </a:rPr>
                <a:t>Saw</a:t>
              </a:r>
            </a:p>
          </p:txBody>
        </p:sp>
      </p:grpSp>
      <p:grpSp>
        <p:nvGrpSpPr>
          <p:cNvPr id="4" name="Group 20"/>
          <p:cNvGrpSpPr/>
          <p:nvPr>
            <p:custDataLst>
              <p:tags r:id="rId3"/>
            </p:custDataLst>
          </p:nvPr>
        </p:nvGrpSpPr>
        <p:grpSpPr>
          <a:xfrm>
            <a:off x="3886200" y="762000"/>
            <a:ext cx="2327783" cy="2770250"/>
            <a:chOff x="3608797" y="802805"/>
            <a:chExt cx="2327783" cy="2770250"/>
          </a:xfrm>
        </p:grpSpPr>
        <p:pic>
          <p:nvPicPr>
            <p:cNvPr id="22537" name="Picture 9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608797" y="802805"/>
              <a:ext cx="2327783" cy="2025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>
              <p:custDataLst>
                <p:tags r:id="rId11"/>
              </p:custDataLst>
            </p:nvPr>
          </p:nvSpPr>
          <p:spPr>
            <a:xfrm>
              <a:off x="4384601" y="3049835"/>
              <a:ext cx="776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  <a:latin typeface="+mj-lt"/>
                </a:rPr>
                <a:t>Drill</a:t>
              </a:r>
              <a:endParaRPr lang="en-US" sz="2800" dirty="0" smtClean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" name="Group 21"/>
          <p:cNvGrpSpPr/>
          <p:nvPr>
            <p:custDataLst>
              <p:tags r:id="rId4"/>
            </p:custDataLst>
          </p:nvPr>
        </p:nvGrpSpPr>
        <p:grpSpPr>
          <a:xfrm>
            <a:off x="2514600" y="3505200"/>
            <a:ext cx="1546518" cy="2779841"/>
            <a:chOff x="6689653" y="793214"/>
            <a:chExt cx="1546518" cy="2779841"/>
          </a:xfrm>
        </p:grpSpPr>
        <p:pic>
          <p:nvPicPr>
            <p:cNvPr id="22532" name="Picture 4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689653" y="793214"/>
              <a:ext cx="1546518" cy="2319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Box 15"/>
            <p:cNvSpPr txBox="1"/>
            <p:nvPr>
              <p:custDataLst>
                <p:tags r:id="rId9"/>
              </p:custDataLst>
            </p:nvPr>
          </p:nvSpPr>
          <p:spPr>
            <a:xfrm>
              <a:off x="7080885" y="3049835"/>
              <a:ext cx="8595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+mj-lt"/>
                </a:rPr>
                <a:t>Glue</a:t>
              </a:r>
            </a:p>
          </p:txBody>
        </p:sp>
      </p:grpSp>
      <p:grpSp>
        <p:nvGrpSpPr>
          <p:cNvPr id="6" name="Group 18"/>
          <p:cNvGrpSpPr/>
          <p:nvPr>
            <p:custDataLst>
              <p:tags r:id="rId5"/>
            </p:custDataLst>
          </p:nvPr>
        </p:nvGrpSpPr>
        <p:grpSpPr>
          <a:xfrm>
            <a:off x="5486400" y="3733800"/>
            <a:ext cx="2003387" cy="2542751"/>
            <a:chOff x="2433003" y="3876327"/>
            <a:chExt cx="2003387" cy="2542751"/>
          </a:xfrm>
        </p:grpSpPr>
        <p:pic>
          <p:nvPicPr>
            <p:cNvPr id="22534" name="Picture 6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433003" y="3876327"/>
              <a:ext cx="2003387" cy="1990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TextBox 17"/>
            <p:cNvSpPr txBox="1"/>
            <p:nvPr>
              <p:custDataLst>
                <p:tags r:id="rId7"/>
              </p:custDataLst>
            </p:nvPr>
          </p:nvSpPr>
          <p:spPr>
            <a:xfrm>
              <a:off x="2973576" y="5895858"/>
              <a:ext cx="9222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+mj-lt"/>
                </a:rPr>
                <a:t>Paint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388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I1HAOAgAQdBMQIqAYBEIx/eBAhP/hBrYqXb6vfcDgDCEgQRP//A0U1BQM4C2QZIDIJAJCbAwE3wB5FMwkAkIICAdvFHkU4CAD+AwB7hdI0Ek7ApD/TAKQ/CvoBhwGD/hYu/hZBym5zHOuLM3tuU7iSmNRyxrWuFcuGOmOnDpw4cMVwaqK1qMRWlZTO56pvc5Zne9547475553z3z48+++PHe98b3x473u82iqlWorHTp5HTl5Ag/4YYv4Ya8XWYhNTTDDhVVpEETMxdJrPC4XMxcotC2S05m93N3Npu+MZxxTbdccTGkRUsxKE4nGKrWMYqoRVYxiuU1x1nvCD6RNxcTKZRKJSE1CYmJjMRKYCaiYuEXepSQmJqQRKEpiYuCJgJgkiSJqyJmJgJi4J35fnx6ghNhGFy3yMG2Jytbs2DVa0zOGq1y0ZM1rFm0Y42LVvmyMXIAquAUSD/hOO/hOP48OOK8HwPHwyzN1mojHDXLp05cMURxjK73njnnM+HF5ucoxjXDhrlfC9gIT8N3n4bvb222yb92nJCi0IWhZKFYzw5ceG+O+NhhUlamDBTNilgzYsGC0JTnWtbxyxaYTmbL+AYUQgjCcZRIiJCMIwjKcoyRCEUCJGMIwhGMEY1z8+PGAhNhGVi4atHDLGtY43GZa0ZZHK1wwY5luTExyNM2XJlcYmAAp4K4P+FZj+FXOsMc8c55uN8Z5zxzdrxVcMYrlFajDHHhPEg/4cfv4cdeN5vi563wzwng4NVGI1EVERMzm7t1lkg/Y8e5TAxmZmZkTARcEwlPHw/Lz7ACE2EY2TlyzcZca1k3ZYlrRxkyrcWNkxW5cTBmwxs2jRwxcACmAbg/4Ylv4Yl/BzhMyuZqIxjXLlivA3WoP+G/T+G/XwcKjGI4NMERmZ4ue4hdZJBtYYIYIIQIUCGGmvD14gITYRmwtMrVjlxrWDJy0WtMjbItc4W7Ba5w42rXMwcNcjRmAKbCSD/hoI/hofu546vFcq5dK5VUGXNu823G+ni6CD/hvm/hvhxHBwzw3Fzu73eczOTMXURh4DIIOuFErm7lKETETESVu7vPPyegAhNhGVxlcZWzdutZ5GTla0Ys2i1zlcZluXIzzZsLZoyxZcIAqhAT2D/hu+/hu/646zM2hjGtdOHDHCtXFbTd5nd7nbPeNsonThGtY4cPGxHICE/Dh1+HDvfgtaWS1KQRjfDjrjvlw3vWsZxjCEsksVs2iOjFkxYMFoQXjhvfDlrrmAhN3Kd26BGUYTlFCEYyijCMoTIRhCKESMQgRlWEa+BYy7gCE2EYmuVu2ZMGS1zjbY1rTG1zLXLVkxW4WbbLicOMObKyygCnctg/4f+v4f3ZZcY5ztnMsxMIIRiMY4V04arGJ4ZVmD/hxE/hxN3reN6zBcERWsVrEVhOMxLKVzrdcOYITFeUJICc4zgjGELyjCMooSmEYoJ8Hkw6QhNhDNtjw5GTlwtzZmGVa0YY2K3C0asluTCwbuWjFvkauGYAqDATCD/jDi/jC50pFt3neeO98eN8eN5m4iKquTk8DHTl26a4TyzkCD/iJm/iJxmZvG6zWbiURWscOGOGsYwqaucz1jnnjzrrbig/ASymZlJMwi6ImJqYREkTVzeefHxefuACE2EY27Nq5wt2i1xkauVrTK4crcLNowWsGrTC1cY3DVq4ZAClcVg/4z/v40Be164cIwE3M7zjmAg/4h2P4hycb04XqC5vN98u6GjLJAYFIAIGBQMLLy8LXAITYQyxOXGZq3crWGRmyWtHLNqtcZGDha4bOGeVk0zMc2JuAKWxeD/jaM/jan7cUM3c3czVVwrtiQg/4hrv4hqcTWIxpqiWd31mOohdVBFq54BBDBDBHFHDLTj68AITYRkyMGjNg5ZLcWJsxWtMuZutc5WLdbkzM8bBm2cYsOTCAKYhiE/HVV+Otecrrwx0rCmamTNi0UxTQAhPw+Ffh7rpmnohkjiw0vPHfDjrlhjx3AhOFO8IEVYqoxjGs8vLjxACE2EZcLVowbssy1q5yZVrRsxcLXGLE1W4WLbExZtGrlkzbAClMSg/42+P43C+zp25cMVW63e5uD/iJI/iJDqt5xcm+HHlzwhdFNFq4YUEsc8MJHTYAhNhDLJicMMbFqtbYcbRa0YtGS3E2xY1uXKybYWWFmzxtMIAp1JIT8dIX46Q82fhYcFbYYYa4a404zilGUKWpihingTIP+Ikr+Ikvhx45rjW8ZxPC+DljhyxwatnPOPF3fgoS26c4xnGc4xECME4RIThGd9PHjyCE2EZcbPNhwsnK3G3ys1rRljaLcLhu0W5crFplb43LVg1xgCnIog/475P475+8INZ1TPKMKqIlM5ZjOM1fLnrFgg/4iSv4iHeMYzeZ6ubu43cqjhquGKrgqK5653PWF0VDVwRxCCEQwiGCFBDABPHfXg4dQITYQyxNmznM2bLWGNyxWtMmRitcYXLFbkzMXOXNkbs2zdmAKoAE7g/4+eP4+hfB11xxxGq1w1yxrGqqpxOMxGZ553xz13z31zunau3bh2rhfTfC5hPxEOfiIfxYmSFoynG88N89898+HHhwzwzhLBmxZs2rNi1aMmrBmlKs8tdOHDrjw61wgg/a5entckymJiJiYurkBCJETFESTmNzvr6b0ACE2EOMOJxjwsmC3GyYYVrRowZLcTVliWs2mHI1w5XOXDlxACowBOoP+QkD+QmXwL8Tv2eRvWK1PJjWK5TiqlZMzMXCJphN7vnx65zMY5IP+IjL+IjnhM8ubt3uuuONbxmrmpiUIRdEpm6uKmmKhhjLohOhLuxShCCEoQRE04RhGMEowjKKMIoIiJOcEYZeeITYQ0a42bnMyyrWzlrlWtGjBgtxMWDFaxasGTJm0xYWDJgAKvgKDAoP90d+6P58gHPkAAAAAADr0AHTq7d+3fxOOGmIiCrpGM6REGpRWIhUUiqppU6mKjCrqorCOGqxSlyuZwhEQKJ1NTSJmyyYlOZXK4Mzc3uczOWbnM3NkxmJuYzbjNzm0kwEIu73xnj14cdb8UIL+6/v7r/sAWAAAAAAA8+ABmudCUEolARNkud5sspc1iFnV3LuSKSzYVGxUp3lAqVGb47ksqapU3KAWJsRZm8ksuWzctzZmxNxcuUV3Nl+L46CD4cM5uZiYlESIWSi6QoJmLm0EMQmEpmFxMJgiYkETFxKJKSQlNTEpqUqSImYVmpiRCYmJTARMXV1dSgCJTExJEgEXABEgTAmAJgTAACJRMTBMSTExOfN8t8GAITYQxxM2eZiyxLcLRw3WtG7Bytc4meNa0aYm+Zu5xOWzRoAK8QGeAYP+GpL+GpuFMYcIiEZjMzF1GJw1dTMRNQxCqVhiMRwnhWKiKqLip0qo1qsIqJvF4liKMRMJTmcuN3nebzc5vc5ze7tubtOV3OdrxWOHDGIueN8W4vxQgv7IY/sc2ZniGLlXnnlnZ12e6eZ3W9dWbZq15bNlxJMubgsubY7nlOqonnF1tLsiyWaGyxZUuQkq1LGJIZvjz6zog+lkzK4TCYQqaiZkuQiREkRaImJhJKJExMExEhExMTExIiQRIRcARIAAAIIkTJMxfP33iCE2EYm7DFlcZcK1s1b4lrTLkzLcLXNlW5MmHNhxsMzJqybACtEBfIP+JGb+JHXoOnXxs6aiqiMRqcRF4zMl4tMZLmU3NpQiUszlFxEZi7bi4mIhUmZnMonERESmbmRFMTEZxkYyg/4Zev4Zh+QIJiYldXW63WYKmIiUJhCalNZgnGYi0ytN0mrTnd7znc3M2zCZRqNVrGFFxEqYxVeB16Dt3IPyuM2yuExMxMIiYSmLhNWRdXESCJgiRKABMCYTExMJhMSiYupiYXUkXESC4znr67gAITYRia5m2Vg2brXDFrlWtMOPGtwuWTla2yuMuPFhc4czRgAKzAF2g/4m4v4mq8TwzVRipiouqxOqqMTFpleZzed8c8d7vnG53GczdpnF6vUREFJRmLvGavFTi4mJWUmEpJhSlZjYgv6x+/rIHc1NhfHcQNKiXx3OzrdjeXLmut73z18Pd9+dq4meEi4zO85mZjJFJZJmCFbJO+vk+ECD7Rm5kuImJgRMEpCYExMShMRJE1dJExMomJiYTCYmJEXUkSiYurq4iYkTEpvw/ZQAITYRlc4XDHGwZrWjhpiWtGrDCtcs2+JaxxNcTTGxxOWDVsAKwQFtg/45+v45+0xCbiO/bwfA8HwDr0A7THDGOWqxVVrOMVKhNFJmZuZmZMDE3lu5RGGkymc2qYzm+eeufD3xg/4HLv4HL3Hh4eB08XxOfK6LoDhaETExOLiBLNZTNomRF6zUpmxNTiYgiBUwjNWupJxuK7iD8zp5+ZuJFKmphKQhJJKYlFwCYmJiYmExMCakIkiQIlExMTEEkzfH4FmPOCE2EYmDJw3cNmC1ziYY1rRk2yLcWNhkW48uFy4bZHOHG5cACqEBU4P+OnD+OmPr0dfC8PxO/LwfM3rGMaxWq1qNVTGamU1a1ze53GZRMTdk7qZi01KKnFx4OfB8HxSC/jTb+NLffrennfGfL6zcsqhGGI2LQtgWK1LGObFqpMer278YhOVhmilErGqM0QIRARgAQihFCICEYRIRIRgihNn7cTwUITYQzYscTVzlbLXGbNjWtGDZutcMnGFawat2OJu2YMmrfKAKkQO1AoP+Vfr+Vifh4JueLnfOeM5yjMIvG+C6TNbu1yus4TdWqonhiKjCKuqi8JJiUxMLTM5TMIiEUiFRNXWauWYXU00aVNKhHBVRGIVTDCqRHTw/C69OvTny58uNIuJmLmJTAlFkoiI1OIiZAB069rhERGIjFVjGIqJtN5mUZSnLaeLv4HggHTqB4MXeWYzVqMRTDF9uvSYAgv4Vq/hW3ObNnvnZ2RuWbncLywbTbV5YmZZlkrLeNypqJZKXKCUiLNm22WyBJDNy5YzzzctXnnNbRqWbZS4mefAePPjz8k3w5sHLy4lVvjc7zbe63d9/R9PwfCHr252CyVZYrcqpcu8bAlkoADnQPC8mTxUqtrZ3Phsvw6CC+j7H4NuYjNVorc3NhZSVGblGylgBZuWLBSWVFiwsWWWFhNglEmwudykoJZZRKXKSygJZQsFhZZUsspKRYEpYslEoAEWULAABLKlFiWLLKEpZVlHb8P0/OwAhNhDFuwZZWzJqta5Gzda0bM2S3C2y5lrPG4x48TRqzaNGYApYE4T8OoH4dQYw37uHkz0wxrWWO8aghPpbvpb8eLTo04MMs690ywCFwWWgizsKNKjprxeDMIAhNhDljkzNHDdstZZmmRa0xYsq1w2xt1rRkyYY2LFnjaNGwAq1AXaD/hVm/hU5QRFTUxNXGYtcZiUxuMpzFxNXCbd/A8EDp1OnXlz8C0JiYmJwkvr4Xhh16eLi0zcTKZkpisY4deh1gv44Q/jg+rvO4jLCy5uW5VzuWhbmxZACUzTsVEgAAevfwWTxuQFNar4fi+M0gsxEtWhAGyzQS5bKlIgFoAJQWFkEqWksssoVc1278N+nv4IAITYQ0YZceFhmZLW2VkxWtMOVytxZHDVayat8WFg5Y5WbVsAKVBOD/h02/h0vvrUZnd53vd8bvuCD/b5fuEfA3zx3WujUZ8KwhM3IcHDGEwnhz8HDPAAhNhDZrlwtczfEtZ5HDBa0YsMK1zhaM1uVowbNczjM4w4WwAqFAn2D/gy6/gyh8HFxz1vjw8nWWZm1orhjXLXTGuE4icFQlzzxvr1T3zvN1GMcuWOFcN8OOOdbiSGIiqjUwzjrjrHeOdePW4sxGsVwxwnhx4ZjaoT7eb7ffLiSybdmXJWiimCFsEqJXhjnnvlw4ceO+GeGs0JYsltGLU4GTRbJRGOPHXDXCzwysMJwrJKMkEKxhntnwZbVwTxT2adUMULSpSUYxnHDPPLPDHWgg/QxPwDNY4MImZtKYiZM4mLxEJiYsTBMCJmEl0mbvMk1iMRU0BUIRMXMpgmJlMXE1cXm8zd73yAhNhGFk1YNceZkta42zZa0b5sa1wzwsVrHI4zMm7Ru4Ys2gAp2LIP+EgD+EgF1rdZhUcufKr7XCpLnd7zdzKInE6nAg/2xn7Y1yhiJjLv43j+B4PhZUTFwKuri9zzjnO8gg/Y4eDvPO5XEiYkhEwiEXWa2zHG9zFAhNhGPDjbOcrXCtZ5MuNa0xsMi3C4w5VrlmwY4sLbJmxtnAApqHYP+FCb+FCfrlldxKoxXCtVwnhnW6naE+tU+tV5GfJS2CUrSjTDPDfDlvjnnpphPCIXNWRya2GCCCCEghRwQwo5Y5ZZ78MAhNhDRgwaZGeHEtysWmVa0ZOXC1zjwtVrls0Z5GzFvjatcoApGCoT8Jq34TVzhRwUyZ4T7TL7TPFj4FaxtrIXIYGWGFDkZ8IAhNhDFkwYM2GPMtaN3GRa0aNsS3E2xN1rDI4Z4szJiwZZWoArbAYgBg/4dEv4dIejw/C8Gq41x1vW8XiYzWZNxNyubi4mEyZjNTEQqdXUUxGKqIiOXj+N37OfI7d/E54REVhhVRCtIpSYTRJOMxK3Hc83PePDAgv5MK/kw/BLLzvO5vNzvLneVWWs2WVmxlRUbuW22UsVeT4fg7x58Hv17yVmpVmyby2E2asuVOWQkt5555euggvgRtSySpt1pLAKRYstiUWLAsAsCxaJUgASiUSlmbm5c6WCrd+n7d+ghNhGNxhy5GbTEtbNcjNa0cuci3C1YMVuJm3YsWLVqxxYcIAqWAUeC/k+L+T8dlJOeC+skJCXNbd26D4jxkxO3fPnt8z3NuTl8ZuCD/gUk/gUB3jM23PM8HO3OCIxWnTHLhiKbvPd4biyarHLlw6YxWMxmd228PlzAg9YmLJmJmIsuLq4JhMJhARKYTEkSiJqZhJd9evXj6QAhNhDPKxcNG2NutctHDNa0aMXC3C3aOVuFgwZtGbXFkZOG4Ap/MoP+BqD+BqHwpYhMZZuc3OY3jfgePymkTEVFYrhWo1nG4zaD/gWU/gWV8HVxcxcQiYmt6vDg4Y6VqKuM7ze73u+dc451IIPxvG9m4klFXAFJIzEygBaZvnN534ghNhDhq4cYXLlitZMczJa0zY2q3FhzZVrRk1yNMOZtmcMWIAqYAUWD/glc/glnrMXi9XiDlPCcRMZb59Oq4FTy5+VvE4uZvObWuJiYhCJY1YCD/gSa/gR5xMbxznjXgm+c53E4jWuR5XGpXfPW/Bq5mMRw1jGmkZrbcz16dXi8uICC/BHXu+WqspZsLBKiosslURcUVR8vnsu+QCE2EN2GNu0as2i3E1xZFrTNkzLXDZxiWtseZs4zYWjnNkxACmcig/4Njv4Nm+XXp4PDNZiYmrqYtc5uZhhw5ZCD/gN2/gN/1rfa4qcXVxCqjFKgzN8c14aDVFIiBlaSYXExKMz4fh8/ACE2EZWzFs3wuGi1i5zYlrTEwZrXGZu4W4WznG0x4m+PJjYgCnUpg/4NcP4NXURCLqJicxlnn4HG4zFxmYlMxaOXioP+Bnj+Bp27mY3NXVcHSuGo6RXDpjljERe+OeeePXdgg/EtObmFwTEwESRcRuri43fHyc+gITYRmbNGGJiyaLWzFjiWtGrZstwtXLNblc5WOJg4ws2zNqAKURKD/g4c/g4ddp1rGMQi9o7gg/4F2v4F21TK1y3jjFeChYM8zcKBGjhhlprtzQAhNhDBg2ZsGzBotaNXLNa0atcq3E5ytVrdqwYtsbFs3cOGQAppIYP+ERD+ERu9xzrdXq+DVODFYqFS468XwgCD/gRm/gRTpwams1uMym6smbjjjvwz4fSD9DHPObJmYzWYzi6uCbXPg9e/YCE2EMWbJwxxsmK1lja5lrTMwarXLVg4WsGuLKzZM8zFmzyACrMBWoP+Eoz+EpGh4erjjjnU1fBwjhisRUVKriZm05TPHp16dXTqAq0SB4OM1xhhWqxUVheAg/4E/P4FC+g8Cp5TyvUzMzm83NzcZuc7nO43wvg1HbwfA69Hg+AA58nXoB4DVVUTM3N23Wdgg/U4e3NQSmJurq6zUpgCLi0xeLiIQQQkkiUTCLiRdTF1aEzPP2Z0ITYQxyOWrlu5cLczdgyWtG2JmtcMMzda1x4WWJmxxN2TRkAKaB2D/hUw/hU55Xw4vA6xKcXhqMVEXW43YIP+B47+B4GvB6dXizO53G6nU4rHK+meQITuRh4DhGkJRhGCMJwnCsa3jOeOwCE2EMXDZg3bOca1llyN1rTG3aLXLDEwW5MzJlha42LTI0bACnMog/4W/P4W94wwidc+HPG4zbavH1KJxFcI1UaXoIP+BsD+BqW5zOZ4u8cY4ojEV4XXtwrUVEyuOep58IPslZEwuIuc1dXE0urq4zC89fPvyCE2EYc2Rk4zY261uxcMVrRiyZrXONvhWtWWLCxatcOFoxZgCoABMYP+Gfz+GhupzE4YrFaOEwq4i5mbvNcYylNVPgdfAvpEAIP+BmD+Bl3hc1MTeJjn4ni+NxhMIuJItMZTa3Hp5fbeN2CD9rVfAc3EwlMTEoIFShCIlMzec5mZnfgAITYQ0wtMOZy2ZrWuXDiWtGzBwtxYszZa2y42TFy4YNWmbCAKdSqD/hoi/hovmbwxOqqN+RxiYi6yZ34Xh4lEwxmuPTCD/gbS/ga7cJiJuZ3fXHHjeZkjVdHLljFGb7uvUIPzN3Ml3NxMTEwmYTEwgRNs559evoAhNhDBm2bM2bPMtbtGuNa0wtMa1ziysVrPKyatWmLHjYsmAApfGoP+HNT+HNnJeOPDMEsTqdRpw44Ag/4FAP4E6eMcnCMRwjBmb476z1z1kITrWh1aoRinKcpoTjOvHsWAITYQ1xZmDDE0yrcbHLkWtG7ZotcMsTZa3YNMrlhhy5MjloAKSw+D/hsW/hsXDtfKulcMdIP+BjT+BjUNRURFeDiFugIY4UsENeXjxQAhNhDNuxyYmWLKtZMGjda0yNci1xiY4lrDHiY5MrJzlxZXIAqDATeD/d6fu5+oGt9OvjbjEY1w1rpjWMKgqJxKZrNTFr4zvnPhgIP+Geb+Gd/YHTr4Xh+JzhMkZqaupxMAiTExExMS3mvFg/gbyZnjxi5kC9XNXU1mILgSqRExM1K+/ux6ACE2EN2OJzmbsma1hlyNFrTNhYrcLVpmWsmLVrjcZGrVrjbA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cVHAOAgAQdBKgIjAUBEIx/eBAhP/hBrYqXb6vfcDgDCEgQRP//A0U1BQM4C2QZIDIJAJCbAwE3wB5FMwkAkIICAdvFHkU4CAD+AwB7hdI0Ek7ApD/TAKQ/HgQKgsoACoQCmQGD/gOM/gO98TjwRNwIpSSbTKJgVeGL8LwfAOkYxwrWuWta1210rtXSOU8KxXDFcFRE3WUxd3OZ43u87njPNmbm7bnjO853O0zEjbjY0pOc8ee++O/DreeIgv4y6/jLn6IOfHzsuzs7bmmWLzuWbzzz3lh8PhN5uXNKd5eXxuTVajcM0JbDVLZDL4ssstkuVlks3c7mxm5K2bZ8L4Ph8SiD8rV+/GMYxFXebuSamFVFREhMREpmcxaBEwEJRJMTCYTCYCYmJRJEkwiQImJIlEomJRMRKJRMiJlc7+A8w+CgITYQxxYmTFi5ZrXGFtmWtGDfItcsM2Ra1yuWTNnlZZXGJkAKmwFFhPyGdfkMty7NvC4erXq18DHghSEqQpRS0KUjaNCMY0jCcCMRGEoyiqred5TlXDh54IL+VPP5Uz987zp3nWCXncZuSytltksvNSzcpc2LVXnxS584hMSspUQRVnOMYRQEYRIwiIRhGEUIoRhGESEYRCJPb1aV8BAhNhGbNlYs3GJytbNGmFa0aNsi3E5cY1rlgxxM2zXFlb5sQAqvBasEg/4Z7P4Z7dbHTqTcXW6zVoupiaTCJqUYzi63rjw69N648F0AAIkOXMHTq6dfAukUhVxM1aYmUxnF0nEwRmrpExEXVrrM5jr06gAd+3Xp4PgePpmbu7jKYJkVMVUYmqiYVeJjp4viceB16ABMRF1MQjNTMi4XUkpiLqYiatETGcAAq3Dj4WVVEVVKmohUqnFqSi4nM3O7vc9e3cAAcubt38C4VYCrFwm6uZTFokiRKCKlWYmJmriEkXVhEgujr0eD4Hft4uJvNzN3BKFTUoiyKiIiITE0iuXg+A48GcZxMZxuMc8TE669M4c+QBz5A58rWtcyQ3y8PF8Qg/4kCv4kC+/YHbv4kqwwpBFytdzG4uZ5+J4vTr4Hg+B4PTr068ublzAAHTqFWCJVaCYmrhNJqSsxBMQRdTQQQIuJmbjMXVgAb1MYz0liaiYJgImpCLjMRaFlufbvw4lWAHgeD42arUoRGSbZskVBNLtfHxucdfA8HxPF8TjEJi+fheHy5sZmy4uJGYXMSiJKurgQiIiIVMAADOHXp4fDKVxd1xi7lFxChKZupliIqoqazVxdTUTqYupiZiI5eL4nft37eH4XXp16OvQunHhvXh0zM5rMTUxiUXWYkgqYKmIYmojG9OfJ37denXp16d46eHhDl4fhdejnyAOPAFX0nkpUTF4iOUI2gvE1GWJdrYsUsplsqVZLCKi0LJYsqwBNyoqUJQFygCUASgBKCVKi5ZQolsCyUAiyzZYCwJQluUlFgsACyywlAJQAAALAsFkqwLlBYFzYAAJRLcoCWWWUACxLYWWSgXKFglSyzcsoBKllEom5slAAllJS5sWTYAALJQLJQAsACyiLLDd+H8K6/EAhNhDhnhyZGbBotY5GTla0xtMK1w1b4VuXNlYZmbNzjYZMoAqbA4oCg/4pmv4pm3Lm69PB5Zq6km4slCamipxMFXAmCJoKtrY5c2t9OvgeD4W6icXpU0hKVymZjLr4ni8uYABy56uJQiYiYJopNLNxczMwmriUiEESSVnG9XUwZxvXXp4PgePwXEpqalEERcTMIQxF0ceC6urqY48OPDr08Pk1z5XUSOqE/BOF+CcNCKU80aQtSmCFFIQnKckZTnCM4RnOKKs04zjWc8ezbky5MrJlFKseLLk06ODiIoxJwIQglCdowgQgTkAAZ83BtOsKxvGqsUYQlNKMYRShGCUkp2jKCkZQkQjCKAhi16s+bTo16terPmy5L2nJSUKKEUYownCEYwjCESbHq1mLGxY8WPJlyZcmXVr2bdmFj1a9WvgcHBhAg/M8x7t3CZm4TEwETExJNXSYmJi4AJgBEoCYATEhEkSJqQARKJhMTEkTExdTEzUxdTCUTEolF1JNXEwBEgAJgEXACYmEwmAmAAmIkAiYupEwAJb8f1an4KAhNhDTE3xY2GFstb5mjFa0atGK1wzytVuJy4cZs2ZhlYOG4ArTAXqD/fnfvtfJ7GJiKYqqxVTieU6dI4RpwpSkVeHCcXiYibxMze5m7XULmMzd3mdzdyi13GbzBG6zedzktV5eDHh68fh12IP+CS7+CTOrREoiYRdTVwgurq8ShOLiazQXEzM3cQq6mC02YzSpirqaupiUsZiYTEwiYmJhcTrfbn4HPwswg+HnebxRMEIQi0XcCJEkxNXBNWgmpRKEphdZxKYCYRMwAAACJgtmc3u3HwfOITYRlcY8zdsxyrWTNyzWtGOTCtcYmLVa1Y42GPJic43OTCAKuwFkhPvQPvWYsEsRopbFbJgzYsGTFkyUxUySpKUbThATheOGOGd63jGNY3jO+HDWt51ghOsrxw1nGMZ0qres55dWvRXHwODkyoL+iqP6KlzZtfB5tdbq661qy5kuIlkjIYXNxLmblllLZazcpADNk317AIP2vBzNrvMJqVXExCYmUWgSiSrgJRMSRJNXAmAAmCJAmIu+vr3fuCE2EZmbhg0Y5MK3LibOFrTGxwrXLFqyWsGjZuycsnOFhhaACo0BS4P+K5j+K5nxeCenh+F16A5cxy59Lqp5Z5ODVampJmVb1lM5m7m6RMRKCIzxyIL+dtP521XNgA9ewSVFlUXO81LZYsXNiESy5uefE8iD1wzcItJckIghNXMxKAJAExIQmJiYkS6/AtX7QCE2EYcrPHiY5W61hjys1rRzhYLXDLGyW5HDhqzZYmzXKzcACuwBtAGC/nQj+dCQAA3JcWWWWqSxuWNyyyWCWlsrYsi4LlhJN5pbZ3BlkkshLzUZTm8cniTxcubxHHiW5sNc2WtW2NdefN+W/KCC/oSD+hIQAA+rzyemSRzcviTExbm8lkjL1V6m4WXYtnZltlbO2WbiJuVaa252q2e83VVTS2wllzZYKuaRghcpJsnmAIL8HfLt3exNlstLLNyrBYllsLJZRYRsLKygLi3Nisncs3LcULLlTc2LAuVcssoEqUWSkpYlEpFmrvz/hHPiITYRkZNMbNwxYLcOHKzWtHLNktxOcLha1Ys8WFnmzYWeHIAKtgFug/3tn720eNxiEazwnhGuGKxjU4mIXE1tBjdEwTeV5zmmJiLibm5tV1DEzEzOUzEkRU1Am7zGYZuC/ulT+6VQGbE3nc3NyxZYZkvAWkqS8UtlS8QWau5qETVttd8dkmwbzz670IP4Ar4BuZiJwmkTElZXEkxEXExEphFgiYmJAhKJJhEgAmJiYRMJhIm78ny79AAhNhGJs1at2jJotauG+Va0zMHK3E2xsVuPE1xMm+ZlkasXIArWAYQBg/4hwv4hw+XPwrwir1TlGKxqIxisYqq5TiMRFQxFYuEXc5M4RVBNymYiJhtfMuUr3xvnxnO6pEZZzxnizErWcMa6Rwmee/D8nXqggv7sY/uxk2WKLO83LIQNS2SwlibECaWmbERVLFmrFRZVAWEubyy5UTOczOd8e+fT5+r7wIPzPKfBaYRMImJiYCYImJq0XCYBMSiQiSJiUSiSJRIJgmEwTUhEkAi4lARczMme/qvYITYQ0x4XGXEzzLcLHHjWtM2XItcuXLFblb4WjJnja4mTliA=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A3HAOAgAQdBKAIjgYBEIx/eBAhP/hBrYqXb6vfcDgDCEgQRP//A0U1BQM4C2QZIDIJAJCbAwE3wB5FMwkAkIICAdvFHkU4CAD+AwB7hdI0Ek7ApD/TAKQ/HgoygoBKAAlAAAAACvACnwKD/eefvSfF0iL4Z8TxfEAO/YAHhZjFYVFamMRqqxWMYiqjFVrEYxVUnUoiIiZqZsMzNZm7RvMXcTdmYtcozGbWuJoiLLq4sQQFzCLmcbXa8ZJhmLTFxExE1dTBFxcpXUxEXCZb0FTMymamJgTS8VURUpyyyRCpVO443fGcpxWscJrPi+OAgv5Te/lN345ll8d5uAHeAA7yVliWCVZZTJZKqwuWsuwqVJqLUpJcIQsmzUsmpTZdlZahsIQlRuLLLEss2W2xbm5tltVYsELNludwZcLlJUsS3NhLCVY3myWEqAymEz3478PwgIPl6E+rcVKImUzBURZK0wkAhcTExMETMEwi6upmAIkgmBMTEokJgmAuprOLiJiQi6kCJRIIkCJESAIlEgTCJAJq6kiYlEhUrxnGUTUgE1KJRICJCJTAESiRMTCZvn8B3HiAITYQ3zNXLRzhxLWORk5WtGzbGtcss2Va0b5GLjHhbY3OVqAKoQKoAYP+I4D+I4HON648OPBvWcTGYreN4zi4mLRKLqUTKJpOLqamEwkETCauExAAXS4mjNEwiYuiYRKJCYCJq6uriYkq4mJMZq6vGYmrHo8whPwMvfgZfxY8mXJlxY2jTix6NOy8oyWjRaMCcqkIwQnasoxRTRiQjGSCckJwSjFOMLoxlNGk4se7Gx7Nuy5FDLq16tebPq17scBCcIwy6NObPky5s+bPky4sebPky6NOTLq16NObPmz5s+jTs26tYw1Ag2MRCri5tMTMEgurhF1MXUk1dSTExKJESBMCJRMXV1cImJARITAESmprNTFxMESAAIkiSYCJTnz/Pt8CACE2EYcjhvjx5Gy1o4ZOVrRriyrXDJkxWuWzjNizMMbPI3ZgCogBPYP+Ipb+Ipc8XxPJ5c2ZzMxOorhWMYxiqiMxd3c3M3N5Zzmc1U6ro6PCgv4/u/j+8PDfDl4RbSo5JItnWttduvNK9e/i88fCg/W8cwmczKSSVwlEwmEwETF1MTBF1mt75+LznyghNhDPLma4sbjItZsHOJa0ZN8K3C5xZlrDJmyNcTlk1ysm4AqRATuD/iO8/iPDTG4zU4ajwnBq43eb68OMKnCmrxer1eEW3eeM8cZag/4BhP4BaVcJq63O58fh4d7yuqrXLjw8JhEXm83udtt52jOJ5X4B2IPwsLnOZmLq8TKGauFZhE3F0i9TBF1msxcrnj5vePCAITYRhzYm2JnkxLXLZvmWtGjRutxMG7Ba0bOG+Ri5YOGeVmAKaB2D/ink/inl8Dwb443Odztmc6zUVUdL6coAhPv+vv+82fVhxQWlaOCeCsEKq1hhys6Fiy0LVorpIoIBHCjlgjSz42+DICE2EYseNlhxNsi1gyZNFrRg1aLXDhhiWtcrPC2zYWuZnkbACmkdg/4spP4sq823jjXPXPGcT0dOGvArlvlxSIP9/h+/d48KcL4Z5Xy3i6yzcc9eDjwZkITgZOvK2SEIk1YxhWMLwwzve+nQITYQ2xMmmZw5cLcuTGwWtGmFqtcZseJa4xt3OJi1aNsTdqAKqQFFg/4szv4s244b0hi6qI1itKrLnfPvy58bpFVwaiqmLq4RhMM3m956dfAxU4CD/gKO/gJv64cL1mZ245zvec3WdTyjtz5eJelQ2tlmY43fG85yVjFa6ceGYriAhPBlU/BcIynSAgjCcKpyklHBWE5wnKtIRQjCMCMownCVZTlOU4xv17y4ACE2EMHOFi5YZMy1k3b5lrTCxarXGTGzWtWubM1bYmzlywYACpoBPIP+Fhz+FivprfLjPKOOs1NXSFTU1FxczcZq8XgRF4tFzHXxPHq+MoT65T65GeXJrti35MMsM7xjOcr4KyjSuCFoZI6sVKWlK0qSpJGt8+PDv0clWsyD87xbjhOJhc3MzKLgmLiLhUxMxMXF0mriazW3Hz/FvXYhNhGLJhxMcbVytZtXDFa0aYca1xlZZluXMzYMXDFxjwtmoApWE4P+FwL+FwPp15c/EuMRVTwtAIP9TV+prq7q6mLmuPLe44iF4GwsEethgIYI4ZcDkY0wITYQxYtmmJiyaLWWJk0WtG2TEtctMTNa5zMG+NowxsMmViAKcCqD/hpq/hprBm6mbqwphWKxWHCrxN8uuJiwg/0Xn6L0HiXhrUYwVLOb4uN8W5Wzw51NwITwROU+7GCaMIkIkJwjKcpwIkY1z8nDGnOAITYRmytceJq2cLWeRo2WtGeFktcOWrdbmatsLFi2wtGznGAKgQE0g/4eoP4eoQ8HtmRDTThPCEQTbMzcTVxRFTy48qmAhPpFvpFwlklbNSlJwvPTfLXLfDe9yVMFsWbNTBZS9b45706whOZuQ7MYpxiCMIiMoghOCEYRgiIxw8fXOXEAITYQ4b4cLFi2aLcmLGwWtMjHEtcNGGJayc4mjHMxcYsbhwAKkgE7g/4mTv4mO/JlnW9b6eL23EKjWKaqoqcrzxnq3cypWOFY4Vhy66zmwIP9QV+nj8Vw8HwPFx4OPPxzzudw0xrGuUaxXBwjCEpm4RNXCZ3DYIP0PCj28RGbtM2i4Jq4JhMRJExKJiYmJiUr7+rxxwAhNhDjM0bOWzBstxMWuVa0aZnK1y3ZOFrRtiZZceNy1ZYsIAp4LIP+KBL+KAXg49rhNs3lmc1vl4/K0RGGsNRieHPwNqCD/WKfrH+18azGWUxxrPDPTPhTy7Rwim43e7c47445kIP0PEn15WmYIkJSExdSJXe99/Jx0CE2EY2rJs4yNmS1uzZOFrTK3brcLdmyW5HGRriZZmOHE0ygCocBMYP+Kwz+Kv/q43jjG0qantx4PCuKgmbucxzw8XEyrfjeD4GQhPp8vp/8TJfNGUpVhGd2XNnZMtIygkhGVZRjj2ZYzjLLgx4tIITsYqc+da3jEEYREIwRgQjBBGCMIxnPL0Yz0CE2EYWzhg2xY8q3GwYZlrRy5YrcLVu5WtW7ZnmYOW7BxjbgCoIBM4T8V+n4sDd2dmrRKNEoylGSE4JxrDDa5JGSCEGPdv43H2Vmg/1in6wnn4XPpvF1nGUzebvc2hUdOvQ7TEQjMzz8Lw6vxdbAg/gjHh7453dpSACJQmASCZnj4Pn3XnAhNhDJo4xY22NotbZGzda0bsHC1xkws1rTMycYcWVy0asmQApnIIP+Lt7+Lt8OKtxMXBV6qI05Tw3qrIT5/b6AXIN16WpgtkpCUV4563xy14ODOuOD+GPJOfXe1piYmJi6uJm88/N7xwAhNhDVlmaOGzTCtytcrFa0ZNcS1xiaYlrBm2xN2bFo4yYcgAo+CYL/AAMl/gAGTACC/iFz+IXQAIPp049eOZWAITYQ3aYmzDCyarczRnkWtGLDItwtmGVayYNXGJq0YN2rFkAKdCyD/jF0/jF1cubt3CY5q3GauIiqxVYqcImM46nEhPoXPoXWPEjAMWPkZ80qRyIJqznhnWrDHCy2xxlMhNFJwjJCc05xRREUQRhEjFO+Xkwn0CE2EOWWJs3b4cK3C0xY1rRk1aLXLLNlWs8rJyxaYXDDM4aAClwYhPxfzfi/nx4hxs+ZknaMEZY4r3CD/T5fp8+nUVx5cdWzF3jvqI0AhcZkIYNChIyOEhjjw+TlimAhNhGFmxyMWuJytZuWLha0YNGa3DiZZluHExbZWuVuzzNGgApzKIP+G+r+G+urdN51HHhnU6ziKnGdTq8RKZzHPSYAg/4CrP4CrefJ3jp5fTNbxes0hCrwxNQ5XyzyccCDx245mIqIJuMpIQJlM5u8338N6QAhNhDBsyyOGGFmtysWLZa0zZGC3DiytluJw1w5W+LLlYtGYApgGoP+HGb+HGdV8OPbNU4RwvhWkYz1nySE+3s+3tY8WfNlxVpfBWk8FaGDDVhAhOJily6pQIoCKM58HlynwiE2EY8WFszZ4sS1vlaN1rRrlbLXDBiwWs2WFuzaYcjHHixgCqEBUoP+InT+InUiRvVUiiFXhEMXdbibuLy2zmbZXU1WI6G9Iml4iMQqVx4Ig/3PX7ns6dR16eXXHPNu7pqnCOUaxy1w4VqicxuduM3N1cB4nPhFXjes0iImdx4og/Q1594qJi5uZlCamYuJJiYTUxJMTE0mESJJgAIJXPfy+c6AITYQ2y4mLljhwrWuVkzWtHOVktc4mrNbkzMmbJo2xYmTZgAKYReD/ivg/ivR746rmLhFNZ1nU8eAhPr7vr29fEhOlME8k4RhebSaZIaUooOEsYVAIGAg4CFgIODh4WlgIO0AITYQwcMGbRk1aLcmbFkWtG7nGtcsWjBa4wsczFo4YtsmJiAKWRmD/iqM/iqNAPCusYxFVfTnMcyD/cXfuLwDwrjEwzHXpzm5hchioZNTDDFChQiNLPgcPTBmgCE2ENWDJw0YsGS1y1xt1rRg1bLcTVziW5crfIyY5GTljkcgClQcgv74c/vh03GaAANxgIP92R+695u3d06gADny8XSE4UsM4ziRlFGEYkYzvweDOXaAITYQ2a43DhwxYLWjBo3WtMmFqtcOGbla0wscjlyyzMcTRyAKpwFNhPxNofibplGBKGTbsz5suTfu4+gWUlCSDHs26tfAxwQRjGM00YRGHBGEISWgpGU7IoCD/bTftr80iJjG9ZxMVfKJqEJMw6+B4PLnW22VppiOXPkPC3ioVMbZmedZvNiEyaYWpCEEpxiRRjMijCKMCMCAhGEQIwiBCJCIhOOfo1lHwQAhNhDhqzaN8zfGtyNGrha0ZsWK1zlzNluLGyasWuTHkZsMIAqeAU+D/i4O/i4PC6OHHpaYheJicRMQi6uLjNbZm5rw6zdphisYrU6ioqFJZ4dai4P94Z+8NDnyPB8Dx9bjd3eUwnFYrUcNdM8oUvOufHwucEWpUYcIwmpTd3PGO7Owg/gjOb787myUSExJEwmJEgIRMTAkiQBNXK28+P4tciE2EMG2LKxwtca1gwZ5lrRi1brXDHEzWt2jfG0a4crXI3ZACoMBNoP+Mqr+Mqt37eD4DnhlG4upxOMVVUjWdTV1bccb43ne5njq7gCD/YgfsQUxMPAlwjhPKFLZvN8254ucXMkolE06X24NAITlaDsxCcEEIwjCKMIwQQIRiRAijOvTyodQITYRlYs8jVyyzLcuVwxWtGrbItc5GmRa3YZmrjJicZMjNgAKiAE6g/4rrP4rrXTq6deHHlz1uJDr06iUJhaZqIxERADGeHHWwIT7Qj7QlOTLky5NOjXqy5Ax4oQjaNoUWtGUEV51rPLkyg0acWPJlIPt5T2ZxNIqkkXNzEyTFxdTEokCUymWb9PigCE2EMsmZmybNGa1xlZYlrRxhYrcTVljWs2DFk1zZnLDHizACm4lhPxSvfillvk06GXIM2fNPAxMEkoIEIyrnx8Eg/23n7a/vHDiBjPTPLeMt3N5piI7ZXsAhcFhmXRRRQICONDDChQoYCFLi8rCbYAhNhDBxiw4mrNqtxtcOZa0xZGK3DhaY1rlmwy5sTTMycYmIAqSArYBg/4Aiv4Ai+/bv269HPkB16Adeh16d+3g+B4vieD4HXoAeB4PibUwqJqJVNTExMxNJhTEYwqKSqaiDC4mYXK6skXN3F3KYzFrghCLxcTjLNXaGrwq5znc56+B4PDj06nUgv6nu/qe/x553nUoGaBKc7LLmkoB488tlKCyVllxFY7ltWqsSpuTZO8s7zZLNkqEipuaQsWaKhLbLO5ZcsRCXnfHk+OD6a43EzEzS4lEphExMxEwqwtMJSRJEXAiZokE0TKJFEomYmIkiYmYi4mExMRJEhBMJJpKJRcISiYkiUTCUJiSYmLvwfgGr+DAITYRizNcuNu5aLcbRo1WtGzBitxOGrJaxYNMrNswctWmFwAKhwFBg/4MJv4MH9nXp3habjJF8LpjE8KqqmprKYtczN14auM3MXSK5RyAg/4Wev4WiehnFShCioKmEhMomCIlZ16deXOJTJKrxvSD1yzvKZiKmromJJuYSIEQmJgMJRZcC7458/wgITYRic5nGFw5crXLRkzWtGLjKtcs3DFbiYtcLRixbYmTZkAKjgE5g/4MkP4MkQ2sioxiuF8FKzHGOPXt3TMTFVGNYxqqxMXPO3jgg/4Xrv4Xrx4E6rGsxec8d8b5zs01jhnHibxGqlmefPw+Pe+c5xq68DKD87quLu5lFwhCahmLEqSq4mYqrRMTOa34Ps14gCE2EZsbdk4c5Gq1g1Y4lrTE0bLXGNpmWuGOHE4auMjHC0bgCrABW4P+MdT+MeeO3PkdFY1wxwxy1jWK6RwjFaiKiqiJxbed3z3vN7i1wuJzGYubnO758Z3NYjgxnHh14bvygv6nU/qdU50+DuSSiq3K7zzNnmLbLeImb40zRNmqzHLw7mtTc3nc8/B8fwdAg/U8T183czMxAiLiQExIhF1cTMAiUSmCYBACQiUzc565559QITYRhaNGebNmxrcrjE4WtG7Botc5m7Ba2csWePG0YOGmHEAKayOD/kFU/kFVHXo61bN3a4mmnCOXKuTwJjCD/hRC/hRDF04XqMYxjUVNZi8zmd14dcecgITgVIwVjOMYkEYIwjBGcLzx6d7vACE2EZcjJg5aYmC1k1atFrRg2zLXOJyyW5nOHIxat2mZy5YACo0BOoP+Q5r+Q5s6mSoxXDFcIxipi7ve87zKcRWqjVRGJwRxnjjnxIP+FWb+FWc7U0iJu7zO5u7lTFcK1isXN3m+M5zc8Y3d3rvwqNCE6maXdqEUYiMohGEYRgjKMZRJThCEJwjCsKzjh7J3gCE2EYceLG0wtma1viyYlrRw3ZrcTjFlWs3DlxhZYnGNzizACvoBkwGD/gCA/gBx6zy58OLwPB8LdVGIxFVUYw5VrhiscKxiqxrCtVisVisVGIwpEJzEpmFRicXE73vO93u5tuZtxm7vjO7ubmJhUxMTGUk0pwmEzm+s+LPXuIP+NcD+Nc908PwvB8Bx4bxAiaQhDGcZxZNwSJrMXVxZAqcTEEzWYlcyWTERMImrSVmE1cXRNShcCLxMRNInEwiRKu/LMoP3PPuEpJlMLiYlUxMBMwkiQiYmExJEkTEkSCYACEwmExMJiYlEkSiYmJRKJiYkImJiYlM3vyfRjyAhNhGZy0cMmmJqtYY8WZa0as2C3DjZYluTG3yZmDXNiy4coAqbAUmD/ixQ/ixr8hz5Vc2yzE3UxOJoRERFRETKbmriKiCETMzN5XJV8ONRkIP+KbT+KbOVX4m4q9Ti8VidKYnUrqZlNQmC4smLiZulooJiN651e4TsYOPlvOIhCEYEURFCMIwQiRhOCMokJwRhEgEJynKcpxw9HK8DACE2EYWjHK1YNWa1hha5VrRkzarXDdplW4sORy4ctcrdwywgCpQBQYP+M/D+M9+ZuM5xk8nlucxcIVhiqqIiGM4labmY58vDqM5mEYz43Pk8IIP+LDT+LD3NTjPLr0OvgTVYYqBMZmRNIlFzLr4Hg8udZuWamovgMoTBAkkFYzjEnCMIhGCMIwAEIoRgjAjCMZ3x8e8/BQAhNhDbFjYtGrditY48LZa0csMy3C0yt1rbCzxsGDHHicNmgAqXAT2D/jUe/jUfHFusxFRisZ8i8Q1mMzmbtcTV1dcfE8XxNxEMWm468vBjsIT8WWX4ssziaci1JRjGd57cGfDWadoYGSFLIIThGuXVrVjjjecVK5sfAw5soIP4E15vWbu0iYlEkrImpqICYETCSZXM53vz8+IAITYRlcYWrFhjyrWDjExWtGeTEtxZMbNawzYsWZxmcsGjRgAKZxuF+OWr45XbSSVgMDhqaEyOSWCuLC4zGsAAg/4s3P4s25OvRMM4ziYidb1vGQCFwmQhz8cUMSCGCMjhjjhhljpwMukAITYQ5YtmOXFhZLcbPM4WtGDRytxOWDBa3cs3OJkxa42eRkAKWhaE/HHp+OQfQcKOCkqQnSM4YZVwyIP+LiT+Lh3YzMTEIicceWZshYNZDFrY0EEJBGTy4XEw5AAhNhDPFky48LdytbsG2Za0bssi3E1zM1uVk5ZtMjZo0ys2wAqOAUSC/wAcxf4AOYwAPbx78d4xnHhkkW687enZyJyTLk3lWvh55oCD/iyC/iyDADwvD8TnwnClTFtzxvjnO01PCOh5WYirvM7zmd3Ocq58IwCD9rx+ciSIQJmUpiSJCZgqYRJJCBCVs8e/pz4AITYQ5aMHLBg3YLcbRrlWtMbVitcucrZawxZsubC4bNmePMAKggEyg/5B0P5B0WspXHHXPl14XFRXHgHDNQwauphnWcX0zUCD/iya/iybeBcRidXw3jjjc3PXt3Dw1cbu7iaxjWuFcHY0hOlbl61IQhCBGMYxIyEEYRjGESMEUYRjPL1YYiE2EOWDHLkbt8a3EyZZlrRk0bLcLRg4Ws3LbE4csWmNoybgCmcig/4z8v4z8/A8Ec224khhjEYjFavlvlKD/jDe/jDf58hjSowpiYTLMzuOOvDxuYP0OtRN3M3cxMLiYuLpK748/Hz6QCE2EYmTlw1ysW63HlbM1rRmwYrcOTI0WsnOHC4a5GLPM4yACooBN4P+NQ7+NR9G6nCsVWmoqaSzN9fA8Grq6hVThieGcWrjw76vAIP+MgD+MfG+TF4zE5m9zxvK5pqNRPgXETE3Ob3O5zKazw68KITuU08uVUIxjBGEYRREYRlGUYAQQEYTjGM8eXkuMCE2ENWzBm4zY2S1i3bMlrRljxrcLVq1WsmLJxlct2DDK2aAClAQg/45Vv45R4nhHBETHXM+GIP+MZT+MY+yUzGdcdayhrSEgruBEGg4eLoYOuAhNhDRllyMcWZktaN2zFa0w43K1y1ws1rVnlZZm+THhYMsoApYEoP+OSD+ORmuGuXDFM11x31xAIP+Mur+Mt/O83M3i9Xy59LyhoK+gYDAYgYGBg4OHg5WLrAhNhDdo4ZZs2LCtbMGzJa0YOMK3Djw5FrPM3Z5smbLkxNcgApiH4P+Pd7+Pd+pkE1K9ZqdK1Gr6cemZIP+Mib+MgtGEbZzfV1c88btTUdL7UCFzlEmtEEMSAEKOCGFHHLPib8IITYQwc42OVs3bLWzVsxWtMrlytc4WrFa3YtMLbLky5G7ZuAKlQE3hPyCyfkFduyozrWGG0aQxUlklalqSlaEE0bxw1rhnjrWK1NGjd0M2rIAhPxkGfjH/ystoylDFCy0YVhhreuW+PHhrjnWcKWwaMmjhbNWbRbAnfThz7dohOhsd3ChElGBGE4RBBGEYRAIQIRIr+B5uoAhNhGVi2aM27HItyZGLVa0zZGq3Fja5VrVplyMGTJyxZYsIA==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QXHAOAgAQdBMwCqgYBEIx/eBAhP/hBrYqXb6vfcDgDCEgQRP//A0U1BQM4C2QZIDIJAJCbAwE3wB5FMwkAkIICAdvFHkU4CAD+AwB7hdI0Ek7ApD/TAKQ/CjoFhPvjvvj2yYCD/gcA/gcBcZCGUFehgCE2EYmbdu1b4sy3K4xtlrTFmwrcTZm2WuWbVk2YZcTVw0cgCpoBXoP9+l+/l8ADlzHHgceAADwPB8jONa1XCMQi4hEYlNuMZkuIlErnNzvN3KGInlx784L+WuP5a9wCUfH8R8fxAAOd+L3izW5S5aUlkqFC7ZUMgE2awIP0PHomWkXNpm4TFxIiYRKREkJAJqQBMESBMRIJnPwPbsAhNhDZxkw5sjlutbOceVa0yZWS1xicOFrBizysG7JlkxZGYAqiAVKD/eifvRV0HTr069u/hZVOJpURWGqjEouN1dWoiZRcIvCpM3ebiYitVis3fkiD/hig/hihc+QceGcTExdXCYSLrjrMF4mLxcRE1eFomMwgVeCpiIumMd66gITQRrFFEIpEYRjKZKcIhOSJGAQRhEhOCUYoRhGMkSMCNfAMI94hNhGZk4zMWzDItxZm2Na0c5ci1w5aOVuVxjaZHGXJixscoApwJYP+AfL+AgfCa58MxcZxcZ4TqNarFVKY48OerIP+E4z+E4Nw48rxPDepxMExtuM5ZZrjrmjihKcrDhrVOE1IxIwijAnCacazvjz18AAhNhDZxhZOcrlmtbucTVa0ytMK3DiYsVrZu2Z5cTlw4Z4XIAqUAT+D/gKw/gKf8F27zlmLIitHa8NXScs8+nWLREMKKiKaauHFz62Ag/4VCv4VE9M48KcVULld56+B3vje43VRjpx4doYmrXbd3u9zxi4wjU+EhNVb0QRgnGcIwnEhGCCKIRpGKE4IoSnJKMIkLzx9mMekITYRmYMGDdtjbLXDJs1WtHLBitcsWeZbhxNsmRrmcNMbNuAKgQE3g/4B/v4CGbmYRiuGtRqoQoTcZvOw5xKMOEcGIReNxACD/gJQ/gJJxHKeGcZrO7u55ttriYqq5DxLwqbq5uZnnHOuKoPlpO1pi0WiJiLqVqulXCVxIRK7vrOY4+QAITYRlbNcLHNhwrcuXKyWtMeRwtcZHLJawyOHLRyycYmGRuAKlgE7g/4E/v4E/2ceTw5rTU1rGKrwGOEQpMXEpzec7zz4ucZrDVds+EjkhPwFxfgLjadF6QlK0JQRTnlxaZ46451w1vOcYUyUzYs2LZbJiwYKIxrPTHThqIOvc73nmm0rrMJgQiYmLgTEwCazV1cTe+PfwXhAITYQ2ZZMeJzjxrcuJvjWtGWJytxYXGFa1YsWuJrmaucmZuAKpAFKg/4HEv4HE+60wwiKVCoxVYjU1VlysLZnN5vN2ymZuZjHDXLwOXLtNY77g/4C8v4C8+zjq8XhVRCc3fO973Oc3MzcSiiKnEVHCNRrWuHDwunThwTnrx7899+eefGE4myXXjJFOJFFAghGEYTgjCMpwigRgIIwRRIwSmEYVnv452ghNhDNk4xsW+HGtw4cmJa0xMci1y1yZFrjDlatHGNoycN3IArpAvsBg/4Q5v4Q946degHTr4WWKiMTwjhOMNEzN73veePXt3JqcTphVIiakJRNkwjNTMsxF0Lm2UyIlWWO8ZrLKc3nN3njeU3dWm7i0oRdXNERhVVGIxGK1WqiphM3EXMJmZgQjCcTFREV08HwHfsETyzU4ulRVVFRNzluM8PH8jnYg/4Mgv4MiZ1nAFX2zCErjcZgRFTExMylMeHHPr4PXr369ePGNpVGIjGtYqKYvGcRyxy01XGJGMYphhUKqZ6eLynF0hUwiVSTMWJoTFxMzEzU1NRNVKamQuCLqpCVSQmF4zEiZqYTCYDt36SgoaIuLncszcPDrYCC/B3w683e7ZsSksSpZYWxQysqUKLFyzedzUFhZc1Kl3EpKIWXNSpQsAAWBuCwJedlLFgDcZrcFygsAlDNDcWLLKlllgssqUbu/H+A/c+AITYQxyuHOHFlcLcjPC1WtMLhgtxZWuNa1xOW7TJjyNsuZkAKWxmE/AU5+Ap0YMO6dJUtSUqYIYkbb5CD/PifnxR16bXO53GUqiKngIXPTQwaGOEihghEMEduLtNEITYRhZ5MbBi5YLWDRo1WtMzhutcN8zJbhbMHORkwZs3GFgAKyALmAYP97l+9zA6denXxuPC+FacoxiqjGFREKuMIqETNs5TNouMm7u8253d5vN8WN89ZkpGIxFYiIlBMEWmbWVMIlc3N3Ocy3mbzO7y3MTc5mM3FzExNRGKmmIqKiomLRCIrUYxjToAHTr4nGqYmpiJSrv069YP+NjD+NjEDhx7d/E41MQuLZjbdZtRUquJRKIgiCauImampTExKJvWXm9O7rvi3lxmc1dMYrF8M6nDEYqKipIurxOIqFKumLiIXBJJdTEJoSiYkuriLi8Sq4iCIuImQB27+B4PjbQi8XJMm6nKC+D18O1CyWirCCyrKJZZYoCUC5QGVJlsVqpQSyyy3KEolubC5QlWSzc3NgCrCWCxLKFkVKCUFgsssJSVLCit8/D+D2CE2EMWLjNmZtHC1w0c4VrRvjarXDBmwW5MmFjjZsMjBplzAClcShPwH3fgPvZMpkjkxYsWTJCcQg/4qgv4qg0S78Od8d53GeOiFow0cMMcMccsMMNOJxsOUITYQ5ZMGDhxhyrc2PGzWtG7Jktwsmbla0xtmmXLjwuMTVuAKsgFZg/4O1v4O13buAAc+W9ccTVzUxNTCERfgXjSlW3eXVw4zE0it+FuIVWJ5TURnNeHHHYCD/iZU/iZVb0AAdOvgeD4m0ROJUmIubvnjfOOKZpiI1TyMxEJy8HwuczueseDfVu6jwr6dIIOuUkXFpmZiE1ZMoJRIRnF1MJxcWTCYiUSi4mJq4RAiV23x9Hm+DiE2EYm2Vu0Y48K3C4bNFrTIybrXOTC3WsWTNoyy48jZuwxgCpwBToT8KZX4Uy4RrTHi37uPmvStJMmfMACcrk0ZoRQhCUIQjKU2TLsrCUqRpOCNVYbc2cCD/iZE/iZF79uvTr079t8L1dXjcSADwPB8rnjBqVSmcs3fPt3RKYIgiUrxffsAgjPDJC9s22i2SgIWUI2XNIgBZRa7ff0/WCE2EZMjbK5Z5MS1xmbt1rRjiZrcORvlW43DVg0zZm+XI5YAClARg/4TuP4TvaeBThGrqt63sIP+J47+J4HqqMxeLibjHMCEzIQRjDCnOdeLrxAhNhGVrmxM2rDItb48mZa0ZZsy1yzYZVubC4aN2jVvmxNGYAqaAT+D/hEw/hExMbiIupiyJqKiqqqqpieM9c8+OeLNzU1XCOGqxFTjv4nHn5SE/EXp+IwXMyz0cfFlYZ3TgspaFIYKWtKkEoxpW06ShBBKMYzTnOMc/Gz58wCE3VkjWMZqwBBOEQiTlGCU5CCcCIhGMIRjeePkx8AAITYRkaOMLBo3YLWLfFjWtGOZgtxYmLFaxaOcTdxhbt22ZkAKnwFEg/4T1v4T25mauNeHha04Y1WNY5MVq6uFTNXOeOc8eMePrjMxGNcOnLhrDlvmg/4iuP4iyZrMMcuvKMU1GoqLuee+O+ud73HVm5jGOXLHThy5cunDp2rUp3njHeuPeIPxOc1FrJlNSEkImAXVbiUoRAkTEJiZXvx/NjzgITYQ0cNsTjNkZrXGJo1WtGDRgtcZcrlbiauWGFqxaOcbZqAKrQFRhPwjnfhHBy7NurXo05MrJlyZc2fFjZMoDHiMeKcr2wwTRI5t+7Toz5tOjLkz5seIZcgIwY8WuQCD/iLs/iLtTExMAuroADr0PB8Dr08HwPFxNZqEcvB8Dr058uvTny48OPAdegOfJx4Ig8atNyISmLgxUBMphMTJcCYTEoJIkRIkmImc35Pnx7AhNhGbC0bNcWVitYt8WFa0ytG61y5auVrXMzaMsWLLixsMwA==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8+HAOAgAQdBNIKpgYBEIx/eBAhP/hBrYqXb6vfcDgDCEgQRP//A0U1BQM4C2QZIDIJAJCbAwE3wB5FMwkAkIICAdvFHkU4CAD+AwB7hdI0Ek7ApD/TAKQ/CqIEgwOD/gQg/gQhOPBx4eH4Xft16AXETeLiFTiauLSkmFxNzMKRVSXNzVXGrxEyjLKUqmFlkVURi6mFJq4y3UlJja5mYRERMYuqukTUTiYkRcxcbZiTHPkVfiTOmIrFRBKYjSqRu+eeN895XMzFzN2tETUwRKIwhU3WVYqsITmLmsa1rGoZvjecoYtOb431hMVFKyTeL1FGLhmLjNXPBjERE3u2auqpCVjv2d+xx4eLjjveZliI1MTERjDwM+JKAIP+Ajr+Ajs58ni+J4PgeD4HXoB2w1HBErpNMRwarEKuFzEoiKiKiVruZQiHCZhiYmo1KITMzaIRiKCZNIgtm4tFTMxuV3M3K7taLTC7nLN2tuZvPPwvDOXMhERUVcRcSxWoI3nnnnd8YvOJRcTu98ePHeecuOOM7zxvO4vEITvM5i61rUavF3OSpxFEXNKxXDGIxKU1FYrGERarioxNRGKisKjKIQ1ERC10RXLv2c+Tr0OPDeKqKpUszK4teN1z1uIAgvw5s/DOyZclKtJNlmi5qFlylllS5QlCyiXLUVEUWbMUS7JcpNZZUSrJq5SzLUsoCwJaLm4llllRsVKygLlCyksJuUSkq4spNhNipZFk1bI2M2Lk1mi8tmwXEWWWoolXlss3nZAss3LFm5VgSxZZVixYWWLFEq7fPv8A/Hn4OCE2EMGGHE1ctsS1tmaOVrTG0yLXDlmwWtcOFxkbucmTIzxgCm8lg/4IEP4IERy5i+rrO4mIqJmyI6V4DyIahPwErfgJXANmXJPElC0pSjSMa1wscN+zTMCE1bOHdGEpIThGcLownBGU4RRjhx48cesAITYRiZtGebNkarWWXCwWtGLFstcsMLBa4YMWbBzkaYcrVoAKUxKD/gbE/gbd41i5vc3M1WuFAIP+BOL+BL+K5arhGLZcc57ghOlbg5arymRnGuPPkCE2EYW7hu0btMK1i3Z4VrRo1yrcTNm2WsmOTE2c5GrFu2cgCksMg/4GcP4Ghdzzy3i8eACD/gkG/gjhx2jUTHHqhc5PTPTHHTbg68YAITYQwaZWWZu0ZLW7Nu2WtMTnGtwscuVbkY5WrZw2YNsTZsAKTw6E/A79+B4XezxnCloU1RCD/gvQ/guR44ioZjnuvBCGgriBXpAQ8TJyMHdAITYQzcuG7VzkarXLlk0WtHONktcuMjBaxytcbVm1wsnDRkAKMgINXLLuQA5AhQOACUMAACE2EZWTnG2bY3K1k4YY1rTDmZrcWJm2W5mzbE5cMMWVsxbgClAOg/4GVv4Ga+Mc7ceG+V65AIT8HzX4Pc8WikrThhhnnUCE6Gbi3rjvOrHWOgAhNhGRy1Y5mePEtyM8LFa0xM8q3FiysFrZg1c5mePEwcY24ApPDoP+Bkz+BmPwY2jtPSeEZIP+FIr+FDndRUc7bifBhqqOhLWHgSHgZGTj5AAhNhGNs0ZsnORqtyMGDla0x43K1zmzZVrHM3ctHDjMybsmoApRDYP+BZ7+BbmOOZXp4VaAhPwzbfhlhwYaQtXDlnXigIaEuoGCwHAwcBCw9DGyQCE2EMmWZjhaNMa3Lkw4VrTHiYLXGVuyWsmTbLmxOHGbFkxAClAOg/4FmP4Fw9xFTwzw3wuQhPw/Ufh87mx4LyxsdJ7QhpiqgWCYWDgoOBSsbGAhNhDdwxcM3GPItZt2eZa0w4ca1y0asVrfKwyYWjNgxyMcIApPDoP+BKj+BLPOfBqY05Vy5IP+Jiz+JeXtisXvO98+8oXIYiDRw0wQyxz24W4hNhDRi5aYmTFmtY5MLla0YOMi3C0ZNVrZoyaM2LVvkysGoApSD4T8C6n4F789cMGCmKW6ejEAg/4rVv4q+boy6z1vrvaGmqaAg8AwKBQMTIycTIAhNhGNg0cNcWVyta5WDha0yuMi1yza4VrlvlwtnOFuyYNsIApNC4X4Gxvga9pxsuNlgnmkhfi9c+Lx/DWYqTASS04EhpqWh4WJjYmnn08AITYQ4aZMWTC0cLcbBuyWtGWHKtc5crJa5aM8LHNlaZWLJoAK1wSaA4P+Hsj+Hsnjwuro5c+24WuZnOJq8JTlnG8MRiMK3W7nLMXMREVFRdxcXFVVKiVzM1cVi8FxlMyCITK7lNkTBAqYpCErlKUVUIiatJCYRcSiYmKi6lbMpoqYFXVvC8PxN4jEVVRWJ1NZTNxcpzPFnPPt3ACZSUiGJqWSUTVrm8zcwxEYmozFpGIqKJleIaambvc7jJUMVNXUyREYqKi153eU4YUTcmcbxCZrevBhabTOb48+M5qOHTh2rwvD8Lny5oP+ARr+ARvlz8DwfA8Hlz5c/ClqeF4VnV6nSsEXWazq+UaYRMca2lScTUQVKM4ioYxWKnVQm5yvMXFxM3ExKZjK82uZlCJVEzEwTFRaau0yYuplec3LJErXC6aqUTMzN5nc559OrwPB7d+3d061Mks4uFFITi6uEysRIA8ON899ee+ub3M3N7zxvniarGoxxzvM3c8qqonFplTgiqrM7TGVa1qo1omKi8YRK0zMzCaiNYrVVCITiq1UYrl4fheLw5ePwrh4vid+ETExNWlCYIiazi658vFAg/K4ezEQgImYkghF1c1eriaZrNWmEiLqUSAmImETEpRcETMTEkJiYiYmJiQmCJiZiYJiLRMTVqTEkSIlMJiYiU1JdTF0IlExMTEkWgmJhKACYAmBMRJNSAImJRJExMTEkJiYJRImCJiYJhMSTBMESiJTExN0JgEJhMJiQE1cRMTVwlEkSiUSBV4zjOtouJq4ESRMs55+rxiPgYAhNhGVxja5WjNotaMmmJa0btXK3EzZsFuPDmZZmTXM5c5nIApaFoP+H+D+H/GJxxq83NzE8L7T07cwg/4C9P4C6WdMaxWsNZri67vxQIToMNbzvNFGV4XjeOXP0iE2ENcTJg4assq1wyaMVrTHhyrXDVoyWuMuXG4Ytszhy2agClgThPxDJfiGZ15c95zUjihkZo5MQIT8B+34DwWKmKAuyz1w4OGohcZjIYNXBHBDDOliT04PECE2EY2jNy1aZcy1w5ZNFrRgwaLcOLMwWt2GNwyc5MmZsycgCk8Og/4gnP4gqe+85RjUa5CE/BDJ+CBW8dCFaz04a7SGirCBj6Mg4eLl5WAogCE2EZmzRo5c42q3NizNVrTNjYLXDFwwW42GRw3cZmrJm5ZACloVhPxAafiAZ2yw4Z1jOMY4J4GaWTIAg/4MUP4MEePDpU3PG+e883Hny4iEzcpz6zIp1jOBGc9wITYQ5wsGbfCycLWeHC4WtHDZmtcY2eNblcMceRjhyOWDPCAKTA2D/iCQ/iCr43ulYxy1oIT8IWn4QcZJxvW+fHLWhchFLTXHHDLbiacsITYQzbt8zBziZrcjdxiWtMLLItcM2zlazYYsrVi2ZtcrLEAKTAuE/D8N+H9WDFbVPNiAhPwovfhQNhnle2etcoCHk0cgMBpMBg8nhKaAITYRhaZGDdqzarWzVsxWtGWFmtxOcLda1x5GuNgxZMGzFoAKSguD/h+E/h+v46itdprgg/4X/P4XpeepxxrPgyCGirIv4WHk5uBpgCE2EMcObE5yMMi3HmZt1rRpkcLXDjE3WssuHK2ZM2blnlbgCkoMhPxAefiA/4M4YbQWsIP+G9D+G5G8cINs84XHYrF4OGGWmvA4HCAhNhGNnlZtMjhqtaNHDla0YN8S1y4xt1rDM4yZWGTLlYt8oApYEoT8QC34gJcumW2WGkaSpgtkxWCE/EBF+H+PBTRDFOkYXrPXevDAhWkpprjnlI4Zab8THpghNhDFphb48TfMtZOcuFa0cOMq1zlyZluHMyas8rZxkc5sgApJDIP+IHr+IKWeKo1yrXSD/ids/icXxNN5b8MAhqqOXcCQsjOwdkAhNhGVkxyt2+LEtcZGGFa0xtmK3CyY4VrRs2xY8rfDlbZWIApUDoT8QS34gvdueFYSzYqarYiF+K174q8YrJp2BtweHwduBIasjoK5g4GAgYGLkZ2DoiE2EZXOLFkx5WC1vkaMVrRg1cLcLHG4W4mDbGwYsWmbGyygCksKhPxAvfiCj048uCGzFiCE/F3Z+LmXBJbHfLwQh4tLICosNmcBgNEAITYRlyNmeTE5ZrcWFs5WtGeJitxYsLRazyZGbHJlZs8mXEAKggX2A4P+QnD+QnEHTq6dQBEzMiaSWmZqYhNJEKUgTJE1NEyiajDBK5lMTdSTE1IhmJi4zEkxEwTOLqYiIQhV1MXF1MxczMxKKiIqYmZm5TMRMlzNxaYImpXiYKmJi4JqaqKqE1mLXSomoJTMpTExKAiWt1ZjIA1vp18LLSqjEQxU1KiImZu97veefTrMd8ZkhEYUiIhEJi03Uqiai1yzAlKMxdTCkJRc4nEYqqqZZzcTNVSlzO5mZpU4SWTE1K5Zu1rpFRURCIXQTHPl49Zvedzm4VGsVrVY5O/oeD4WYIP+ACz+AC0AiQHLn4mZpcLpTF6mJiYmJ0lV1aETiamYTM1U6msVKszMTYLuMrZiVpEXEXEyWhMMTFTTCIqMKRqaqoiMRFRGowxVRgxMpgnCYq1bq7zO5nMspubtmNrm43Vi7XMyxOFzcrmMUhMs5jeM1Jc318Lw3Try5nLmAO3flz6biy6mIRMTMyBUpiZhdc+Xk6znOeO88953xna5mJxNFrubkQmWazCq0ms5zPObTjOqiqYiKUszG5REY4cOWuXDGNKmpwqdQgTWakiZwnExMoVFVy79nPk58ufLvwmExMyQqEQq1a5syIL8DfC753cxEm27NSwEolSypTvO5ZuTcoubm5uWy53ms3NiUFQAm5ZZYs3Nzc3LZKFzYBKFzZZYEosqWEEtlzVhUWVJQAlLmwsAlssssCUlAKSywACwAABNibAShYlllllliiUJZSbBcLLJdyixuWWWSyblXNZuWyk2SpblCVLN53KCblAk3LNzQALAAAEoLt33+Cflx+KAITYQ2y4mOVyxYLWTZsyWtHGFktcs8TRa2Y5meTK5btcmVqAKXRaD/kJO/kJfXlSIzq+E9J8bPiVQhPwCTfgEZQrqpiYKwwtMOHo4KOeF2kMUuprghgnlililJo8PTiAhNhDJk0bYmLXCtysG+Ja0yOGi1w0bNlrlq1cYm7JzkxuMwApSDoX5EYPkSbpvplJpsFdZkIT8BOX4CP8UMGClWe+Ph7SGsoiAgb+BgIOBj6ODgrAhNhDLK0bYceVutytGuNa0Y4mi3CwZtVuHDmZNcLdxjzZMYApLC4T8isn5Fid98KGbBk1AhPwKZfgTFUgrfPtwgIaEtIGAvYCHjZmHhiE2EOWrRplaMci1k5ZsVrRniZrXONrlWtmmXHlb48jTK5zACkkLhPyJQfkSz2zxmDBgzIT8E6n4JWUsUb5de3CAhZM5Bm45Zab67CE2EMGTho0cNMi1jibNVrRu4xrXLXM5W42jNlhxY2DjC2YAClcRhPyI1fkRVvlw6b4awhipmpbiAIX4O4vg6hwlGCikgnpwd+HwODtng/AxM5nM5m9zc10AITYQwcOWGTC0xrWOJs4WtGWLCtcMGOJaxytG2bK2aZcbdqAKfieD/kQO/kP/555545iaxqtaxvyOdTM8a5zO2avlPDhkhfhO6+E4XBYDBXRILbcDgcHbfLbBPVJVgLMFZdVFDFXTgbcHTlyD87iueM3FxMplJWIpUzNpL3x6+cAhNhDNoyxN22LMtZOGWNa0ZY3C3C5ZZVrLKxxZWGXLjas2IAo8BYP+Q5r+Q72a2IX4gWPh/jRYsIakmZWboiE2ENG+NuwZY8q3MzbN1rRy1arXGJs4WsmDRjhzZGDRjhxACloRhfkPI+Q7unBz4mPBo5JrsJRgsQCF+I9j4jl8NVgIrp4L58HbfgcHOITmZ4RjOc0Y1w35N+MAITYQ3btWDRszZrcrhm2WtMrjEtwsWrVbibZszhrmbOMrduAKbCCD/kQi/kQr7xMxMTMRCKqIhW64xc8OUIP+LBD+K5HMNze27y51mqzwnlGMam+O/HCFx2Cz8cEKCNChghggQRQIIEMEtOZlywAhNhGVo2yt3DDGtc5cWRa0aZmy1zhwslrBjmZuMzNm1ct2oAr2BOoDg/5Vkv5Vk/R8CN64xuMxldTqMa7eD4CYBMIIsuZiJqEzc3MGKgi6mETS4lV4E2vMXSoirTla4uFxnE0wqpokIERKJIlOauYlBMSmUqRURjOLxvhx7d+3ft37d3bv2lqNY1jGIqpiS95vnnPHv4HggEZiCKiJiZmYmFIi4zGbZxNRGBOVpiqxGLxlmrupqU5m1yqailTE1c1OJpExc3KSERExEpmBERMLXNymCkQTEkwiEVMCYRNLiXHt3cuYcuZy5gN6uEZiJlMJiYmk4mJgADny8OGczm83d73a6dq5duSD/fifvxc2zrnw44uriInSKa34mYxEYiqiuTCoqpqmoiomF1cQTEW3C5TMwREYlEXRLCohiJmUzE0iJoiQktK0zCZmUqnFxEkzjKZzebvec5u85nc9fE8Xlz1uJiUxMTCIEXi6UiLi5mMzjIB4eM5573ne8zKLJm1zE1MzFsxcQiqRKWZmZRMRMxlcoYRExMs0vUVBUJmIjCpxNImKLRGcFCJxEVPClRExEzUxFRGJgixeEKhEWgcvD8J37Bz5HXoHXo8HwPF0ubxdZqIldQVy8XxOvR16AAxlcXMWiKREJ7c1yIL8JT8HnE51qqUtsstlzc7wXNy7Cy5ZZYAFlSoJuUsCKCpULJUJQNlllSgiVKlAubm5uUSllzUTYCVFllFhZYsWASwSllJSWW5sAuUlCxYgsFShYW4ssiyxZZYUSkUJSWLLNypSVLKJZuVKBKSguZ3O83N3C5ublAAJQWCUm5QAAsLLFgAAN79v4H7n4EAhNhDDGxaZWDRytbM8jNa0zMWC3C3atFrRg4b42DFu0x5mQApYE4P+VjD+VkfjLdccZxMaro7Ag/4A6P4Az+OqnhnlvlmL5xnxQIWrFZWKSKKFGrlnnlxcOkAhNhDNgxasmbfEtwt8bda0cNMi3E3yMVrjLlwtGjbLlZMGIApSDoT8rsH5XfdenLecGKOy2ACD/gG+/gGLajhVZ1zjPMCGtIqChcBwEDAwMTHzaGAhNhGVy5ZuG+TMtxs2OFa0ZZmq3FibNlrjC2YZmbFi5c5HAApMDIT8qu35Vq2OFMEt1IaAhPwOmfgbfXqjvnn14YaoloKHv4OBi5uRVAAhNhDHNixuWmFotcsGWFa0YMsa1zmxNVrhiyxNmbFxiYZcoApHC4P+VIr+VKHwTE9I5IT8FvX4LHU4Xy3y486FyGClz9MsaOCEITYRhyNXObIwYLWzjEyWtGrBstcYmbRbkZNWGJuyZOXDVyAKTQyE/KhZ+VE/TCUrUtiyVIT8IBH4Puc818c8eOGUhoC0g6mDQMPFzsTUACE2EY27fNhytMK3EyZZVrRzkbrXLPLjWs8bZi2ZZGeNpmwgCk4LhPyqmflV/ywjZqlLEIT8JaH4ShcM9OTLiw4ZgIeRR6BQWiwmExOKwGWAITYRhauWzBlizLW+Fu0WtMjRstxNmzNa4bMGuPCycYWmXGAKTg2E/Kl1+VOmN0sk9U9UIIP+F4D+FyOuKL533ufBho6ygWBYCFg4eLl4esAhNhDBhics8ORktx4cuRa0bsmS3C2bYluLK3bsnLDE1xMWgApMDIP+U8T+U+m6RwrlHbkAhPw6Efhy7hgvWOWO3DWFy2Aydcssss8uBxwhNhGLMzaucWTCtZNG2Ra0yuXC1wxb5VrNjkxN2rTDmbZWQApICYP+VSj+VUXenTPDAIP+IUT+IQvc5jjxwIeeQOFzmDwuEw+bACE2ENcTVjjxtWy3K5YuFrRw2crXDfHkWtGOZiyYYc2TNmxACkgLg/5VTv5VaenFNzebg/4jcP4jX9YxwxGooIXDYrK2xwQyzyxgITYQ4c48jDKwYrcrNo4WtGGPMtw5s2Za2Y5GjLC3y4WLjIAKSA2C/wBKmf4AlY7Ltmptg/4nJv4nFeEaKKZAhc1No5YIIo0st4AhNhDltiyMsmPCtcMm2Fa0ZMG63Cwb4lrdljyuWbjC1ZMswApDB4T8qoX5VZc9o4ogg/4q5v4qv+us6sCHikegtHg8HhQhNhDfE3yM2jBstyNmzNa0cZWC1w0bsVrZqzyssbRgxy5W4AqnA9ECg/4Fvv4FyeG9caJhKFoy1nUxERcJrON4BjJy5g7d+1wi6uOvgeDw4jp1ADr0AZwAAO3flz8LM1OEYukERCFBKYuauIlSEUIQiYgSJmZTM3i4iYsZuc1cTURK5vv4niuHE8Dwe3fwPB5c3LnlMzM1MVhhiBbbcY58nHg4cfG44iKhpWIxMCUzNXUwolN3K5hMKiazEzdTU4cEo4675IP+Ow7+Ovvw+nXxuepxFRi8Z1uri1szZMxGa69u/Tq5cyJBx4SiYF1MAmAA5cwHXoAALq6zFAAlBCETMJRNXEpi6tBMTUrohKJExE0QTEyzCLiLqYtVwjOF0XV1MZw79vFiOM7jMTMlTdRhiIxXbwfAceA1JBMrTcTEzFXEJhdWSiCJqUxKJQBM1GcTNb1uAIL8Gff8IiWxaMsspRLJZYUSiSlKlAEqLKm1USZEKtWbAXKAAABKslAEoAAsAAm5RYS2ACwJZZQSwlFUXNxc2JsShYssWCwCwALE2BYAAAArff4bngAhNhDfI0xZsrFqtb5mrBa0xMMi3E2yMFuJzkx4mTBs0b5MwArlArQBhvAvF4F8YyThiHgIWAi4CFgyFgYOAhUHDwEDAwEDDISAQCDgyAgIOKg4JBQMFAoCIgYSGgIKOi4ojo+Ki0ZGwkDBoCBIWCg0CQMNBwUDBEFBwkLERKMjQCRkJeCgoOFIVAQMCgkDBwKBgIFAwkHAQcHACAgoCCQkDAQEHATFraWtpb21raMF4KYJwQwPgZc3AIP+O2r+O22Lq6VdTjNSusxMXBMZi5mMxi8TrOJmsxExU1MTCcZOHHhxcOPRUaqMQqauM7ZzmO/heH4Hg8ublzALq4ghSGLTNZiYImamLq6mZJuEXUxE1etvC8N4nivG8d5XloPyPD2qKRMWmJIWi4SgBKEkTERMXCJTExMpiYmkwTC6lMTExE1MTDOMxEiE1cQlMSTATExOEomJuEwmJhMBMTiYmCZTExM79Hyz4SAhNhGRm5c4sWTKtaN2eNa0cOca1xlzZlubG0ZYXDjI1Z5GwAqyB+cFhPxAjfiBH0adm3RptecsdJIQQQjGKcYTghCIjFGEZUy5F7Yseyc5QQhJgWhKUoSkSEUYIqyrCMYyhGEUIzid/xl3ZRhGCfd8WeLfEXdiijKUpEU6pzIEYxnGuPJlAMeIYcCEZThEjEIQIThNEjKBCMEYIwBky7L0hBKMkIyhGEECEoximnOMYXpWk5RkUglCUITpGIhCtIwkhPBWlYQmRRlNgnARVurOsZpRkhGcY4cOLGABNKcoSlKVIozrGc04TIwQSQhOUwYseiayVkqWlSFoSjFFNGMUbxw1rhnlBa6cl7XlCCEJIyjCKMJk4xhEhCMAADNOWCFJQlEmlOUZRhCEZookYwhOM4qyhKEpUhVWta6c2cBixgAGTLmz7Lowjj3b82fFjBKc5RjCcEZRJVlGEJyjAADFjZs+zDZSmCVqUpaEo0rGdYzrOk5RrGOG+GufJlzZ9l0GfRpzZ8mXVr1a82crTfZNCKkKRpC1YRgRjSMYTZs+aKlKYJYJUhCEqYJZJZs8+GCD/jpG/jpH1vGeHHp18TxfK66mGDhSlSzczlK63Cbnn4niunUmrgmEouhhBUpQiaIndXW4IExMZqyZupx4PgdeExdXWaQqUVcwlBUwvGQDOB16O/bw1ZubZTJN1uoVURqIiIrl4PgO/YHLn4G4XFxOasXRVwSlExdVcSITV1MxKYkiJRJFzVomaupiM1MLiExAAXEhE0mAA6dfCzUUiCqzUVMQhBN3M5vLv4XhguutIiagherQqUXi4WuFzCgceDr0denh6bmbTc3My56mKYjEUpUdvD8IAM6i4mYzREwEyTMTETE0mCJgq6vEiYXEgOPAAAus42xcRG9ZxdA6dfAnFVWFXiUqml7nOc9+nUBvSYuirhV0idXExcsyZhNWqWOPDet4RMTEwAHHh4aJzKY3E7vNymNVwrXCuTjw5Twiqmc53u82VTtxcYL7t1du2WUqyrm5R47LlmylyhLNhQBYAAlWASkUAWZpKqUgsBYm5QFykFgsssqUBaSpeUlAJQssWLAlAAAWCxKAAlAAJQlAlJQlLFgWWWWJUtiwABYsMsssu5QJRFllAsEthZYFiblQLFAABsssszcolBKsWWLAABYAABYBYoCJZUpLFlLBLCyrABYFyrm5sC4AblSyypSwFgBc2S2AubAXKALAAWNyyyyWbm5ubmwsssWFygC9/Av4Hn4KITYQ1YuGjVo3yrcTFs5WtGOVqtcNGjdblbOWLBhhZsGrNgA=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hUHAOAgAQdBKoF6AQBEIx/eBAhP/hBrYqXb6vfcDgDCEgQRP//A0U1BQM4C2QZIDIJAJCbAwE3wB5FMwkAkIICAdvFHkU4CAD+AwB7hdI0Ek7ApD/TAKQ/Hg5SgoAAAGaAAAAAAAAAAAqlAU2D/jq4/jrLRVRCcET06+JucXWdZwqIYmkxMZi2YubvN3uedcZuCoaiIQxmAIT8dNn46e4wnAlHJt2b92/dxc16YaZZZYVnWsZIUWtC0pUtS1pWhCEYYaVTndOsU4Fr6q0Ag/Ac5uYImCanBVwmZTEpAmCYCEESTEokSXO/F8ufgAAhNhDTE0YM2bbCtc5ceZa0bOWi3CywsVuZrmbNMrlqwatcwAp2J4T8fYH4+1dWeOjh6LyvC8JzpWEJUlamClrWlSULVpWgg/44EP44GdTnXXhmpqKrHKsVMJ4pSs3w8PWwhIeAHTrEmiEYRhEhOUZTlOEVb8Hgu0AhNhDJi5x48rRotwtWjha0wsci1wwxt1rBzmzM8jJhjyuMYAp8LIP+RO7+RP+8RCpjHgtbxeJ5HHpNQ0xilSmN8udWhPxyZfjklkJowy8LPgw2x0yjXS9Z3jOsoSlTFTJHgZckQITB0OfOE4REEIyRRRThOEQjKaE515+eHUAhNhDDExYNXOJitwtsONa0cZG63C1xMVuFlmZN3GXNjxOGYApzJ4P+R5r+R4e4hFxmdzzc54xuE8J1XKuHSOWo7TEAg/45uv45r+/HHHG0xE4pwrUcmIlN3O53PXHPNoR3nVrBBGMIxlOCMIownABPDw9c+0AhNhDXGwYtMjdktcM8uFa0aZsS3DiZ4VrZi3bZM2bLla4mYAptIIT8mTn5Mk8JhwyxxveMUJUpiwYLZs2bVi4EZXCD/jaC/jaL0McK1jVawiLi274zvnvjz5iFq0jJ2xxxwoUCGAQwRxRwEezih0ghNhDdu4xs2zJmtxuXDRa0bZma1wzxMFubC0YssjVw4YtMQAqBATSD/j6k/j6pVx4eDw3rOmMYrEKlMzErq5vN3nN7XmEVyxyAg/40tP40xeeufDjWdbXFomqqsRVaYrEVEQuJm5ubb1xog/GrcJnMZlNxImJVdXExKJpNXBMSnfP248IhNhGVplysMePMtaYWLda0Z4W63CwyMFrfC2b48LZvhZ5sYAppIoP+QbT+QdGpnhMTi4JwiKrUYxqq4Z8DeACD/jLY/jLPy54zE4jGNRjCEzF3XHMd665shOZwHbrBGKKMJwCEUIk51z8lwCE2EM3DXLlYNca3C1ct1rTM4cLcOJhhWssWNu2aMmzBq3cgClYThPyJ3fkTvcHJjpVElaObDgCD/jM6/jM7cqjpWopbnjwZ8MCFz2Ag0M8KOCFGlnrzaoAhNhDnLixOGTlitcYcjBa0c5cS3E4yN1uZy5bN8bJnhytnAApbFIT8hkX5DI9OgcCNqWwUYr2Ag/40SP40SeHEcuMTNt68HhkAhpasgYC/hYCDgCBgIWDh5OZg6IAhNhGHDiwsHDRwtxM3DVa0zMGS3C0a41uJuwasXLTC4Zs2gAppIYP+SBL+SBPxYhMpiKjEarWI4VGIVvXGMoP+Mu7+Mu/lGI1Orq023N3bc3Mxz6dcbIXQVQaeMQQkMIEEMCGGGOnB4mHLACE2EM2zjJhaOGa3C0ws1rTE4YLXGPKyWtWDJq1yNHGbI1ygClkSg/5KGv5KMdM63OZzM32vhwCD/jLK/jLHx2vhrlWohnh1vYCGwBAQFrDwMDAwECQcPI1cBAAhNhGPE0aN2OZutcY8rRa0ZNsy3DkaNlrFs3ZtmjJmwYt3AAqdAVGD/jsC/jsDAceDx/G58nHhuIImIYziFIIIRMZievbvFzcWmLq7jabiIxXQ6IP+Ptj+PtkBVi6c+Xj4mcxOLi1puE4KpVRGKjhx8iZqZreOaNxmNxJF4OWwg/G2LTIRMrgmJExcxMTE0AmJiUTCJRKJiQiRbPHw/L7AITYRhaNXDBk1YrWjjK1WtGWbEtxOWGVaywtHOFm3x5HLRqAKhwE0g/4+Iv4+I3PlvW4nXj8E3V4mJiFQhVIqNYqqiJXmutXIg/49Ov49O3i+J5fa4nt4vKKqoxWIwiYmpkrMzmc3ablraZCE52jfwYXgSmCKKEIwjCMIzlOUSEYRhGEYp328mHGAITYQ1a5MLhmyyLXDJthWtG7Bgtcs8eRa1zYcmFqwbZcbBgAKlgFEg/5ELv5EO81xxuMxdXU4YiMMRWIhUpompmevbuFbKVU6YRjj24pAg/49WP49Ybi9SjE1OpiqjExFyzmM2zNpvExy79g7MKi5nN5ub2zuQISm687wrK9IiMKVhWEYTAgBGEUEYRgjCMIoREUb4eDnn4EAITYRizNW7hyybLcmJyyWtMrHEtwt8bhaxcNGbFy3bucjPGAKhQE0g/5GcP5GcR4fTLNxcxFVitYrDFxZllN3cTfDr0d+2em+AIP+Ozj+OzkV0vhGq1MCOdXN3vOeN95ncSrURjpz5JjwJ7+Eg/e8OWcztcTExMRdXBMoTBMTExNTEpvPfx+/sCE2EZcLXM4YZsK1y0aMFrRq0ZrXLlvkW5m2RjhbNmjJq5zACogBLYT8kvX5Jd5ynw5ZWWU6SpglktCPCvkrJOc558WOt54Y5astQIT8eSn48qdW3Zj3YckcV6RjMz7t/CzwkjBWGXRpxXRhGsa1yoThRiVjOcUUYxjKsIwraaEIShCBEnO/gOE/AQAhNhDDM1ctmGLGtbsWzla0aOGa1yxyM1uPK3bZsTFgwxtswAp0LYP+UI7+UI9z5deni6tMouIREKpUYmlTSamr4ccQgv8AFzH+AC5kHKzjOXlzzzzm5FzqutVdzy6Ag/CxfGZtExMXEgExNTVxdWi4zx7+Dx9oITYQ1atMbFu0brcjfNlWtGWXItcYmORa5bY8WbFhcsMLXCAKhQE/g/5RPP5RN8hy5r4bwlE1dIiFRNImLi7TO1zxXNioqOnXpy5ggv8AG7n+ADdH4Ql+Gzu7bYjneJYyMmZPDLJc853nls0DNIPGpmIhCbzOauM4AEwSESiJQTCYSZzvv4/lACE2ENXDJxlwtcK1riYsFrRg2crXLJnhWucLJplZ4cmXC0zACnIog/5UEv5UI+3Xo8HwOfLxeFzMoisMRVVFVGGJnHHFgIP+PAL+PA3hdOvQ1TU4vGYmZhJczd3GddayhOxbsxBFGKCCcCIlOUYTLxz8e/OAITYRjZsWbXKybLWOTHjWtMLTEtxN2TRazbs8eFhmYNGGHMAKVxWD/lWs/lWtJreuPDdQq9c+3MCD/jve/jvfOiOU6zq43cca8HoAhNk4RTiimjGN55dOvqAhNhGNhkauGDdktcs8mVa0YsGS1y0YM1uNozaNmTfE1cs2gApXFYT8qYn5U0cRq17q0SpCiE7ZYoP+PLL+PKniTG4qSJiOPTrghYNRHn40AhhhghhjnvxsgCE2EZGOLJicssa1g5c5FrRi0ZLXLlkzWtmrhthcOMbHGxzACm4hg/5YOv5YM8zxvl15ceGcRF6vGeXPxMxGEVlIhPx3Afjt1hl3Z8mPFhpGMceq+PVryZbXjCsY0woghJbscBGc4xRiCEYES+XnuUAhNhDDIxw4cbZitZZczRa0asGy3C3cNVuZy2ZZG7lizYNWAApZFoP+WZ7+WZ9EzeOOMpERw56AhPx3CfjuFbNvEx4o4r2mrCc6XqCExZrxjGKaKcJXjlw8O/WAITYQwatMOXNlcLWbZg0WtGrJgtxZmjFa1cY2TNpizMHOXMAKhwEph/Kqt5VV4PBghcKhMIhsChBL5cmMwjscjcaRmMEAgIoFBTyegIfx9hePsOHw6GwwhMIhEJiUFhpSKSpVLm03mk1UCgk8nomk1QiEgITibunWEIiKJJCcEYTRIwiRTx49t+4AITYRlx5GmNjlbLWrfMxWtGDBytwtnLVa2bt2eJo5wtmWJiAKZB2H8rpnldNBQaAp9OUOhJbLEHgyOR0pVLCH8feXj7zBHo+mk1USiqZTVAoKcTklktCD+APHvJklK0xKS5z14+LwITYQ3w48mFrixrcLnM0WtGGbEtcMmOJaxaMGbLEyyY2WFgAKVhOH8rCXlYTBOJyolFnU7oVDoVDnAIP+QBb+QBcHHg4cdbxmr4iD97xczMzdxcpzvxfF4CE2EZsTRmyc4cS1nmcOVrRkwYLXGFo2WsHGNhiZN27fGzYACnwth/LDN5YZ07nSh0JQaARmMCkUmaTWcTlOp2AIFA0BgACH8fw3j+HRSKodD0olJRKKIxGYjEI7HEhkAAn0/TSagITlbOjVBGWFMjCIIRjKQEUYwnOufjz7gCE2EYmbFkwyN2K1rjws1rTLmYLXLfC3WucbXJmZZWrNmyyACmYkhvLN95ZzYwk5IAE1NpSVUVGWlqLy9IfyAgeP/mjk6nYAJrNFLpSj0Yms0ENhgITpYu2QIEUIowmjCMEUJozy8HPQITYQzbZG7Jw3ZLWrPC3WtHLTEtxZMzVa4btWjnC1ctmmVgAKtgFIh/LWp5a1QJ7PE3myRyJA4EKRSVAoKbTdHo+Q6HgIXCoTCITCITCIPBobDIfDiezxUahP58qdSIfx/weP+ECIxBIpGn0/T6fiRSNHY4nc6UWiE1mgCfT+jUetVuyWWyWWnU+cTklEpR2OSGQJXKiE5G7pzEUKzhGMIwRlOEIghGAhGEYRjGAJRCERGEUZ49fFj0ghNhGPKzzZnLfEtbN8WJa0xMMy3Flbs1rdthxNWbNzkY5mQAqEATmH8uc3lznEBgABP58pNIn8+n8+UejABOJyolFTyeibTcAAhvH6x4/WRGxgBMTKwsaSlpKVYWIAWFigYBBwQACExdbj4UYVmmiITgjGSck5SnGk0pxhOEUIyiijXHw9btAhNhGVwxaYczBgtzZmbVa0zMMS3EyaOVrJozzZs2HHjyuG4Ap2M4fy8LeXhcABJ5Mns8T+fE5nAAn0/UajzabzKZlGo4CG8ft3j9vAAXFyvL1eXpZWYAmJkQkKEZGghNXG5sUEKwmijGCKMEUIwRgAiRijO/F3vAQhNhDNmxcuHONytcM2uNa0yMmC1xmYNFuVqwatmDlmxw4WYAqwAUCH8vinl8VQuFQCBQWEQGCQODQOCQFAYBBYBDYdD4DAIjEI7HJLJJXKpfLk3mwAJ1O0+n6eT0nU7Ifx98ePvlD4dDYDDofAIDACBQGAQKBIJA4tA4FF5pNaNR6BQZ5PZ1O0+n4AIXCkWi6NRslEpIP0vDlEZnImAmJEwmJhMWiYTRExMSlF1ac+H6s+kCE2ENMzRowc48a3KxaYVrRtkZLcLnK1WuMTBphxNW+TI3cgCn0lhfmDO+YM8CiOWaGCGJDDBPRTFHHFTRbZg8FjcZk8kIfx7dePbsCFQCAwRBICgCAQSPzqdz6f0Kh0Kh0Si0ik0ym0ikiE1KzlOCMyMJwnBGCUREmw5eLh5gAhNhGRmxyNXDhktaNXDFa0c5ma1w1yMFuXFjYZm2Jrhbs24ArBAV6D/lqy/lqz58gC6OXPp17d/A8HwPB5c+nXhmJRMTEwmLq5mJmJiYmMxEiUxMzEunk+R4Pgd+3XU648M4CE/HTF+OmOtADFjMmXBhxY8GHFjwYcWPRWBCBGBCMYRQSnKaEYxhOEYRhGEUoiOPZt0adm3gY2Xdv3bwCD6eBN5zmZTExcJgAmJABEiauBF1IESq6urq4lFwJhMZvfn96AITYRjzNWTbCyxrWjhi1WtGeFytcuMTNayaM2zjKzbsWGbGAKwQFhhPy38flv5y5AIwClcWPVVBJNNj0aQY8WfNp0ZcjDgQja9r5MuTLq16NObOxYxlybbSrCEUIwjCOTLkZcjECE/HpZ+PS0Ay5Ay5L2rCMBBAhExY2bPmz4seDCyZWTLgw5s+jTo07t+zbmzsmUSnKaU4JRnKcIThFgwpCC+ZL2dzudwVbYosFgAsm5sTUWSpUsqWLFllSyk03vv6frwCE2EOMLfI2Zt2y1i1zZFrRgzwrXOLLkWucmHGwwsW2LGxzACl4igv8AW6H+ALdEc7Ks3NlkWLAAhPx5kfjzJGbPq18DLIilGuHZtYsYAIP3PBb3myKvGYlNxKYStneeuSE2EOG2ZgyaYWq1xkxuVrTCyzLcTnM2W42DdwwxMsbFpiZgCkcQgv8AXcX+ALuMAHv0g/49MP49MQAdOoCE3YY2jKatb4Z6d+YhNhDhxiYtmTVgtbMGDha0csWK1yzyYVrdvlZ5sTdoxytGgApFC4L/AF6h/gC9RASgg/49YP49YeXMHLmAhdFJnbYYUstdoCE2EY2LduwbMWy1g1asVrRxlyrcLhkyWsMjFxmZN2jPE1YACj4Fgv8AX/H+AL/mwIT8ej349H82cIeUQKexuHAhNhDZzix5GOFktyYnLVa0zMXK1zmy5VuRuyYNsLBxkcZMQAqoAVCE/MA9+YB8AYsbNnzZ9GngZ6RGXZt0acmWlRWE4VgmQMWfMy5DRpyZdVYwhOUZwx6tbJlAg/48Wv48a+wB16Lq6mM1F1M1MET06+V14Xhkm1pnNWDr03rdUFXE8OKrg+XCZvMzMxEwCSYlEhExMTExcBV1es1mF1cIvEpiSZvPfzc/BAAhNhGNm2xsGLPMtZsGjda0cZWa1xmZtVrBs2xuGDNuxw5WoArEAVaE/MRZ+Yh3Pixs2cCtMsIVhGUWTPmvbBh0ThOGXVrwXjOE5sGvVp0ZcmHBjxacFs+bHiw4IwhKuqskKFMMsOeE/Hhl+PDu17JyA1a9l4TpGKeHZt1a9m3VhjNOctNpoxtPJr1YcGPFjxZcmmWTXqz5tuzTo0yya8kYQlCGCdK4QIPWKLTK0iLTExKYRMSQmCJEgABExJEiJiUTM+j5s+oAITYRmaMXGFtibLcblphWtMmRytcscTZazZ5W2VxmYNcrLIAKlwFFg/422v42zZilKa3i1zut1nC5jizPOOa4mNNVy48GM+NcYazU3MxvGeW4AIP+F0T+F1vFxIup1nEarWKjFUxNTrOJi53ec8W8ZdOvTM1cXUxMJc6489iDqIRNTEpJSEIurxms1MiYmJRJExAJJSzv1fDjyiE2EZGbFrkYN8a3CxbOFrTIxzLXOXGzW4nORi1yMG+Fg4ZACpsBPYT8eGX48MzPmY8W+l73rBKlraJR0ad2/RpyZcmXRp1Y4yrGMpiUUqozprlm4ICE/CkF+FIMx4mLHwr4LYFKq1w1rl0acmXFjpUx4uDiRgya9W3BGM4RhBLFnpgzgIP2vBvN3MhOJSlKUABEolEkTMCJic+T5c+UITYQyb4W7NjhZrcuJiyWtMThstwsGOJbhassbJgyY4WTZgAKogFOg/46Ev46JeWOPA5c/A3phqmLmZ3mdplK5neb3nMThwxrp4fhB0OVYqUZvN3Hg+N4/hbAg/4UYP4UVa79OpjKLjcTGYhSNMMUYlhiIiY3Oc7nny5hlKM4VURCWavwYIOPer37EImrhMTJMIkhIEwRKJRMxIRMJhKJE3vw/VqgITYRjcYWTnNlZLcLVkwWtGblytw5WjVa5ctHGJwxbM2DNgAKmwFIg/4+yP4+rc7dTxc5zKWq4VXLGuEaqobnfHfXnvitGq1HgN+JWMYwq1zmZ3rnisiD/hSk/hSvb6UcsYxGqRMpyzec7vrvd7JxhwiMUpTw+F5XcQxWq4VHLeiD4e9347zu5kmATEgiYmExMSiQAImJiYSTN77+m8AhNhDVgzZtWLZqtzYnDha0x5GC1wwbZVuFhlxOG7dk0zNWYApcGIT8g0X5Bo2bPs28bPgnaNIyuY6bWICD/heu/hevTGcSqy4uJxfLLwiEwYE5TRnFFGKMbzx78PSAITYRkZ5MmXM4YLcjRphWtMbJytcuGzhaxyY2+LE4wsG2HMAKXBeD/kGW/kGj5O/bWp4Tpi4m9eDhYIP+GMr+GMe3LnycdccbgXw3OtiFzWDhhhjhEMKNHDHXkbYdMCE2ENXGFk4ytHK1yzaNlrRplZrXLVnjWt8bFg0Z4mzRu5bACp4BR4P+RY7+RY8dJavhOppNxxrmttuONzuZm4pVVjtz6axVVVREWXeZlvhd0IP+Fq7+Fq8c8ZjKYmKquGMYrlGqqsSyvbnPOed8cePqxFOEajGEmXO47wCExczi3nGMEZRRhGKERCcIwiAhGCCEUIxIoRQjCKEUY3v05vBQITYQzZtcLbFjcrWeTM0WtGDDMtcZGzZawxNsWPCwxYWTHMAKfjCD/kgy/kgb3WL1nlxrLN9e3gzu+N7zOJ5Rwx0nwojBDccVcYP+FML+FNvpnGcb1fC+Ea5+RumLqaZla3XxObK5b4bmsoPhUphBM3KYJgmpiSQmpJnPPz+s+4AhNhDNriYsGTLCtyMGDda0asmS1ywYNFuRixbNGDZviaMcIAqCATKE/Jad+S08vY35LxrCcoyspaEd1aUWjSMYzw3rhvOsZX4GnRlAg/4U7P4U7Tw/COvgRWHCILmd9eXXN5zcymKqcREVrfDlz6CD8bwM3xndzMyEwCBExIAJvO/T6vYAITYQ3bsszbI2xLWuZhhWtMrLItxNW+Fa1as2znLmcsXLdqAKbCaC/wA90f4Ae6fPjcM3NB55WyzuKkub6miE/Cj1+FHvDgz5suTLky5GHAasNkpQjIhGCMMKOsCDrtaUpJSTJMRJMSTeefg+DwAhNhGTC5wuHGRwtyNXGFa0YZMq1xmZYVubNlaZM2ZhhaYWAApSE4P+TXL+TWWp1eJoiLvXPPKD/hWe/hWnq6zw3U0it6vfIIPzucXM2WXtz8XwegAhNhDDDmZuWuJgtbtm+Fa0b4cq3C2a5lrfJjbZsTlo0Yt8YAqhAUuD/lJq/lJrxkmPDriyzFYcK1VYqImLjv4ngxmNpu4uLqZqadO/Y8LOGKiIqa5zXMCD/hR4/hR558jv20qNUhMWmrXM5vKPDplCahESBHLxfE8HwPDrW8XhEVjOosCD5e55u4md3aQCYmEwiamCYmLiQi6kRJEomAle/F9OtCE2EZsOLCwYZMS1gxb5FrTMzcrXDRxhW5MuRi0auMzJgzxAClUVhPymgflNByZc2fdhxKQlaMlMsYiC/qHT+odSXdzbUqeLvoCE6DfOBGc5ooxrl4eXgCE2EMmDdk1ZuGS1owYuFrRoxxrXDZqxWt2WNm2asHLhrkzACkgLhPymAflMB4SlpUjK4IP+Gjb+GjdO5nLXgoXMZFDBDDXfg8oAITYRiZMsWHFjcrXDNq1WtGbZwtc4XLNa2csMbJm3ZscrDIAKpwFOg/5WaP5WaWcDE34E55Z4Z4URcs5ucs3e73u7mURiq1VdByrk5MGZ3d5d/I8npPOD/hd0/hd1dejny5uXi6mt1eN6msVWtY1wio1urmbm5vd3dzYVdThFJhbOOOM8eACDrxvBiaxMlrmYlFkxJNXV1cJq4mAiUSiYASJiZzPPxfDz8FAhNhDLDkc48bTCtbNMLBa0xMWK1wxbN1uXIwxtsbRi0xs8QAqIATWD/li+/li/OfIa34WcYwq5nPHnw8HObmYmsYjFRPiZqKjPDnFSg/4VEP4VETwfAHXp1qLQVFHiXSkMsrc/C8PwNzNzvHeVgITFsnWdUVYThERRhEhGCJCcoiCMEJxnXHw8sfAQITYQxwtm7Zg1arXOLNiWtMTlytwtmGJbky42rDC3xscONyAKezGD/luA/lt9sc5mdzKIjWKxVb8Tep01ONs7vnnd3KMxQIP+FOb+FPXoLrDSsRNZi13z8Tw43PPOczd4nVaxGo7XGoP2vFmUzm4suAIICLiUwSTc3383j5QhNhDVq1ZtszRutaMsuJa0bZci1xixMFubJjzN2TnNmasW4AqiAUuD/l1O/l1PVfiZiI1fDNXOZuZlM3G5vN3njFzERWKjTp16HhS1GBGU2Rx8DweFgIP+F7L+F7N4fhePwuM1cKYaxjXDEYazM1dRaZ3Ob2yzEwdeCFRgqUXC4vMgg/a8fclXW8XG4uJETF1MXESRdXARBExJMTBJMSTc76+fxoAhNhDLNmc4mDditbM2Lla0atnC1zmzYlrBswxZsjLEzyYm4AqRAUOD/mCY/mCfwHj8NzlbDGqxjUYqFEuN53O73VkQxHLny4cfEvCoxetog/4VHv4VK+QcpqKqFRKpmVzx43u+LdWCKmsKxPDwfA8PwvF0idRPbM8Ag/gLx7mbZzMgAVMSRKSJExMTAAETM58H0b8QITYRmZZcrBvibrWbPIwWtG2VqtxMcTNbjbt8jbK3xs2LNmAKXhyD/lJ6/lJ758g5c/CmOV8Jq6tMs3SD/h8K/h8LxkLrjrcJQhUZ4TvkhMHS5M61RjCCARjEnXHw8POAITYRmxsszXLkzLW2Ro1WtGjlqtc4seFbma5GGNo0bsm+XMAKWBeE/KZF+UzPMnI0aeRlxLEI0wxog/4f/P4f+bcuZw4xvFphfBnAhOJpihCU0SM4xjG+vjuUITYRiyMG+LJmbrXLFs5WtGzHEtwsnLhblyuMOFy2yN8bTCAKpAFIg/5XIv5XIyJ6Tz8zrwvV4uIu2bnPHOc7znOYRita128HwGqqNKiJmJlGcZ1x7cWgg/4eJv4eJzr054x4uk63wzwiOCsYiqYmNXFznO73e6t4OJRFRpikSlmuvLOwhMHWw8Wc4RjGKcIowQAhMIwAgRgjCMIkIiMEUYznPTxXgAAhNhDBg3b5WLJutZ5mzNa0b4Wy3E4xN1rVpiZZMjHNlxYcwAp9MIP+WtD+WtHw+lsxnV4aRw49pmJhPPxOqYuZmc5nc3eMxgCD/h4I/h4J1TTUSmbz16dWUXhU+FmKikrxuMzNt9bAg+Xad5uQmYlCJqZklEomJq4JXfh+nPmAITYQzcN3DZy1arczTFkWtGWJmtxNceVblY4mDdxlyt2zhuAKSAuD/lqQ/lpvjOso5xqD/h38/h4Lb6Zxib4AhdJNk6Y65acLg5AhNhDBw2bMMzhwtwsGeNa0xNXK1xmaMluRwyZYmbLHhytsgAqOATaD/l2c/l2d8Xlmcss4lGI5NY1isIiUzuOLNjwfA8XhnXHtx8LOuACD/h2e/h2f1U8s8M6nFRUJjd3vOZ5zvNyqdV058kT4Vxiddem90ITtW680YRQmRIkYQihCMEYRQjBGEURNO9dPBn4AITYRicOcWLMxbLXDjCzWtMWFgtcNsLRbmbNMbBthysm+JwAKsgFPg/5e1v5e5enPl1xqdZ0jEVDVzM3fXhxq7iYmINb8LdU0hGV5nry4zabu0k04c+1Ag/4gXP4gW5xnOeXm653d5pUVUcGMcOvTp18bjQy5+F4eN3m95m2Ecq5OmK4YxqNXSZ48PBqbhNXO6MYITjWMYhGCMIwjCIhEEJynBCJCcIwiICU5RgRJqxvx+DLsACE2ENMTjM5bNmS1zmcM1rRy1YrXOLGxWsWjfJla5WTnM5aACsMBU4fx1ceOrWBgicSAI7HEBgBAoHBoPDofEonFovGIyj0fBQKCn0/J1O0KhcAgIg8GJbLFHo01midzoACH8hu3kOvmwJrNACezxO51OZxP59RaJUahT6dS6VP58ns8BL5cg8GJRKVOp9Eos4nKhUMnU7RaLwKBoPBgAIPwu2c5ksmZkmLhJKEzUXCYJhMTExMJREzETCUJiUSld8/H8d8BACE2EY2TRzjx5My1k0ZOFrTCxyLcLBzhWtc2RlkYYmWZo2ZgCpcBLIfx66ePXUSSSo3Gih0JR6MpNISWSQGARCIxqNy6X0Kh0ym1ar1is1Co1Co0QIfyCeeQT0UmkJzOCYzBBoOlUrVCo0Si0ym1Sq06nz6fzSaxyOwiEwSCxOJSkIWbTR5OeGGMhhIQQwRwAQII4IYU9ufgj2AhNhDNliwsMThqtaOWWZa0yYsi3Cyyt1uFkzyMcbNthctWYAqdATOH8g1nkGtSaTo7HJDIJTKJTKJHIozGACEQmNQeAQaAR+gUGgUGaTVNJqTicptNwIfyCWeQS1OJymk1plNs1ntFprldoFBAKTSK7JoCTax2Kn06bzZHY4SqVqdTwIR4EcnDWaKMIxRhNCMkI0mhNFGCJCKMYzx6ds+sITYQwasGWLE0ZLcrdqzWtHLhytcMWDda2YuczLMycsWjhyAKrwE4h/Ih55EPZPJgT6fzab0Kh0Cgz6fp5PSKRUnc6nc6oNAoNAm82lMojMYgMATSa0ym16Szm0WmuV2H8hKHkJRnk9BC4VF4tI5FKZRKZQmcyJvNiJxKKRWYTGkUmqVWoVGiUWdTtPp/EIig8GjMYlMohHgKPLveMYQiRQRIEYCaCKMowiIRCcb5det4CCE2EYcWNy4Y4ci3FhZ5VrTHiZrcLhy5WsW+ZnhZOWWHG3bACtkBTYfyRIeSJECCQVPZ5R6NV6tVapP59G40kEhm03nk9o1Ho1HoFBoFBTabgEKhcLhUTiUfj0tlk7nVNplfr1xmkHgcBgsAgsOgsCgQh/INl5BswJ3OkRiESicqlc+n9Coc6nagUGLReCQUhMIicSisUSORAE4nM8ntMptMptCodAoM4nMymc0j8BQWAwVAYPDYKIP4C487udptMzEozEExNJmAmIkiUXUpq4EERExKYzKePwLxroAhNhGNsyxM3LlitcuMmFa0cZMa3C1YYVrFqwaYcmFrib4cYAqvAU+D/iyG/iyHDlzhllmM4nEaxGMIwTN5zveVxPgeD4GsVWIq13fGd3mZuYgjt4vieH4ESIP+Ni7+Ni/wfALrxJcJ4MXjcZvOc3znjPFYqtRWKcufhcZnM8WblMSmJwqNIwcI5+MAhOpbtxjCEEIEIoooowjAEYRRlGEUIiMCBGUYRIRRhFCInO/N0u8AITYQ3csXOZu2ZrWjFxmWtGGNwtctXLVa2xZsOPK1w5nDBqAKigE6g/4vkv4vk5i63rv28nW4i9TWlQmMzcXCqhpVRicQLrjjxfC8NkCE/GyF+NkPLk27ODwOHwt+qMoUSkpCCiEJpwrOKcIoRjMnERpOU2OD9Lw5UTLa4kkmCYETAAiUxKUznPf0XwEAITYQ0b4nGLNkaLXLhpiWtGOFmtwsGuZayYNGLNxhx4cLdwAKVxKD/i5U/i5V7R4PiZhU0vGYAIP+NzT+NzWIu4iYmdde3OCGkqqBtYWAgYBAoOHg4uZibQAhNhGPDkyM8LjGtaM2eRa0wtm63FkxY1rTJjzNGWZtlZtXIAqUATuD/jGG/jGBZ5czny8vpuJuomKisVXKsYiklxcZneeO95tMQxnlnACD/jaE/jaTnt5PkeD4HPlGIxXBpEXM3O2bnN5njOc3NSjVViq4Ynpz7XSE7FOjjhCBBNGMYIiMCMEIoRgRlOUQjCMIxTvp58OgITYQ3aucrTNjZrWjhpkWtGTfKtxMmLhbjaOMTdmybNGzVwAKUxOD/jGa/jGb7d3C6ioInHGMgIP+N8r+N8vlzeBmo0RLW7yAhpqkVcqQAgSHjauBqCE2EZMzdlha5sa3E3ZOFrRhicrXDDLmW5sTRwxyZHGXLjxACmYig/4uJv4uJxdOnV0dfKzUanSLWzN7xx5gg/47Ov47Ox16BNTSUZrMXEXU44+FxkCD87M5m5uSYlUolImU55+L4/gAITYQwcY27di1xrXDDLhWtM2PKtcMmLFblctmuXE2xZMLlyAKciOD/i/4/i/v4xdTWcZjKY443jjjKd2mK48sUIP+OwT+OvPwfE3ieDpx5ZZjvG28ZSlM8N4qgIWqOCCGCNDBCIIIYoYIYYYYUKGGfH4eXZAhNhDfEwxs3LJotaMszha0YMma3DlyYlrByzaM2jdo0yYcQApnHIfxZHeLI8BNpup1PpVLqVTq1Xq1XpVLnk9T4IX5A2vkDbAZnMMLhMDgL7q6qaCSVQCE7WfaggqjGMUScJxnhvz58oAhNhDTE1x4mDJgtaMWeVa0a4nC3C4aslrfLixsMjDMyaMcIAqEASWH8Wxni2NIpFUmk8QiMIhMJhCUyhN5so9Gns8o9Go9Gns8TebAh/IGN5AxycTlRqPOJzNJrNpuo1HT6fpFI4VC4DAITCIXCkTiQISnY5OUkRSmiRRIwjCMJxjXDl58eMAhNhDBrhxtGTdytc4XDda0w4XK3Exa5lrVw3cYmuRjjcZcgArOAUGH8YRnjCNBBIKgkFgyCINAoJAoBBECgcBgMnolFUKhw6HwWCKLRKTSKnUqXSlBoEBgEWi8whcEgkIgEAgMAgc7qgCH8hYnkLFBWaxYZRAUFINB4JAIBCIJBINCIJBohEVCoc+n84nKeT2LReHQ+DQdHI7OJzUqncJnAYFA4FA4BAYLNaMAhNnWj16oziinGUSKCcIRhGEYIIRjKcpoRgjCMARhFPT4BlHwQCE2EMGDXC5bYXC1o1YtVrTJjcrcThtjW5cThkxytczTJhyg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wvHAOAgAQdBJIGzgYBEIx/eBAhP/hBrYqXb6vfcDgDCEgQRP//A0U1BQM4C2QZIDIJAJCbAwE3wB5FMwkAkIICAdvFHkU4CAD+AwB7hdI0Ek7ApD/TAKQ/CqkCxQGC/qrz+qvXx/ELUmkSzcWzdatw5JEdmpvi453mrSrJZFgABKSgzSV48y5ubL47G+N2ULAHOg7zc3Nyyzc7yyyXnYFAABmghPxWUfispSmyZdE0KRpKSFFIkoylGU4RTnCCEZRhWMU4poxjCcYxgnGFZTY82dmzgAxYzJlBgwmbOzZ8mXJlzZ9GnROMcO7Lh2bc2fVryZcmVkymTK1a82fRp0acmXJlyZdm3Rp3b8mXRpzZ82fZdGGXdvyZQAGTKyiD5a43dxBCYATEiYmJiYCYkmriYmBEkTCaSCQQEwmJAABVxMTEomJgmri6uCYTUkTExMTEkTATCQAIkiUwlBM583y3vCE2EZnLJxhytca1jiyuFrTJmcLXDBy2Wt2TjGwctWzfM3wgCscC6gGD/hpS/hpTA1vwN1iaFZq4hERJM5rMovFjr4XhuHEAAAAAVd1MXUxCExVxNWSlKYmLq4SRM1aJmInCIpNWuZkUiKuouriYvF3279OvgeDy562Bx4ceHg+B4NRbMXKVpi5XVxE6ajEOng+Bz0CD/ivK/ivLA79uupupldZrNXVpBSEETCtd+zjwAAAAA7d/G3wnCIhSIuolKITUXCLIqYjExdWm5iati8WSTMxlMZhCZmbmbLOvieL5Xl+N4/heH27gc+XPl4Pgd9STVxcSSiJiYlCaianXftxzYILnyPPaFKsiXNlW558bKSrE2EpCpZUmyhcoFQsSyoWWWwTc3KCwublE2VFgLCbLCs2BYALJuUkIsrZSUSgCUlSgt3fh/Cd+4CE2ENsrLIzY4WS1vmxtVrTC0arXLbC2Ws8LTNkaNHLRm3cgCmcfhPw7Efh2JZMvCrirkWhS+CsopoVneOOGPGCD/ius/iuZ8Phxxut1uJi6iURMxLW+UZCD5IRNTMyTcxMSSm98/B8PwCE2EY2DBq0Y5my3Jjy5VrRm3wrcTFzhWuWrTLlaucTVuwYACmIbhPw7bfh23aJxowVxVyVxQpErHXbk5saD/i56/i57demcb1x1vXHGcXhPLn246oCDVFYVdZiy0zc3nd9fF8QhNhDJy2cMWzPMtyMszZa0ws8y1w4btVuNywYN22Fq5cZsIApfGoP+Hfr+HfvxLrG8TwvlEUZnN3G7gIL/AALN/gAFnubm53nvx0JZGW4AhchgNHBBFBBCghhjhIRLfl2OITYRma4WmVi0YrXDlhiWtM2LEtwsWTlayy4WeJtjwt8OJyAKXhiD/h10/h13jlThWHCOVcKxEuOd5IP+Neb+NdnrmriYvWcXVxdR11eQhZNJLn4YCBBChIYY5cbj4MsAITYQ1ytnOJrmaLWGRziWtHDXCtxYmjZazbZmrXM0zZsrLCAKlgFKg/4i8P4i8QABVkUphEXUjEoTLMXGWbu741cZpF0jhvwDxrCD/ir4/ir5AAeH4XXp4PgeLqc53dzMwqGmp5Vw4YxEREzMXErZXMzGaLuE61OneIggkhGlUycIkJynKIjCIRhGBCEYIRIRRgjFOt8PHn4CITYRkZuMLbG5YrczbG2WtGbFwtcN8rFa5c4mLRw1c5WGNwAKZB6D/iaC/iZ/52m7uWdZ1GsVrGMYrF+BNoP+KLT+KMMqtRqtNVEVmM3N5ue976iE8AOLwYoIQQhOE4TIowVw9eeAITYRlcZnGLKybrcjjGwWtMLXKtxZmOZa4xOGrLG4ctsLLKAKVxOD/ils/il7jjz4RU1V8JqghPxQsfignotaCc5475Z79GnShoi2gmA0DAIGDgYFAw87HwghNhGZxjatHLjEtZucLda0xN3C1w1y5VuZwzYZnDBjic4WgApYFYP+J+r+J+s8BrVahNudd6mQg/4qMv4qMy6LTM3G9c4xkIa8goC7g4EgIGBQMChYWVmYGwAhNhDBwzbZG2FgtctceFa0Y5Ma1xlyY1rXM4bt8bJzlyt2wApeHIP+K3D+K3fdXBEQiqvyFYxidc+XO4P+KFT+KD1jF1C5vOXfhxvMzvXXlnaFbJBr5YYAIAQyyyz24mohNhGbDmyZWmRitzYWrda0xNWi1w4YM1rjK4YsmeFy0bsmoApbE4P+LVz+LWWeHg1mlpxnHGLyg/4orP4oheUYomLzG8eDF2CGwBAQF/BwEHBQMDAwMDCwc7JwOAAhNhGVg1y5czfEtYNmeFa0xtWK1ziZY1uJpjxN8zLLkaYcYAqXAUSD/iOI/iOJd+xmMxvXHlnhnECYuJgREVOIxet6yuZu5u2YuDGfAuuAg/4tyv4ty1X2cODpvp1jrfHPEeTjN5uJiaiFIrhXKOEVKZi6mJmLrnw68LCD6eBxvO4lURNZTMxMTEhMSRMxKQQiAJJm83x7+D6AITYQxb5HDJm2yLW7Ju3WtMzdstwsm7dazx5GzhmybYWOHCAKYh6D/iWq/iWr8/hcWKiqqNYxjhjERW8c8oL++AP74B68TMxyJSvK29zzloCFzljSyoEBBHBCjihghQQxx15lQCE2ENmmFzmYs3C1owcsFrRnicLXDVk5WtmWTDhxN2mRtlaACmcfg/4nVP4nXd1EVQdONTpUUirrPLngg/4u7v4uz98cTfXp1PFid5mYnUcI07ZqAIXPYCPSzoYIEEEMAjgjIYUcduXYYCE2EZmDhy0bMcq1xmw4VrRsxyLXORm4WsWrTHiYMnLdu1agCn4tg/4pUv4pU+OKeFOKYmZzPOOc8b3N3dTwaxyxw4Y1ntmZg/4uvP4uqcp59utzm7mUThFVFVVcGFXF3Nx17dYkhONwp9ucYRgQghBGE4RjGAgijCKKc8O/bHuAITYQyysHOZwxwrWThy4WtMrlgtcMGzNbjx427FuzxZMThuAKlgE9g/4sAP4sAfBrrWYnFViuEaqopMMzO7ZHXgiYmbtxZm53Wd67xmiD/i5G/i5H8Hxs9I5XU1bOZm9znNzlNVGOh4jUaiKpiYvOb55vnjwazICE4GhfDjnNOEUSMCESE0ohCMYRhGEUEIyiQnCtb8nLPwAAITYQxbYnLNw3YLWWRnmWtMjDEtwsseVawyY27Fu3wssrVmAKngFUg/4jNP4jNQF0zgC9boxnV0VeEkXx4cRy59JpVp6+Bzm4lmtszlMIxPgAg/4yxP4yxQHbu6dQPDq53EJwiotEzSuXXoOfLJNTir8DNTVxKURJbNcYAIPwuGd5ymEBImrEwmJrOM1KYAJhKYmLqIiUJImYupZdefm5+EAhNhDVw3yNWrbCtaNmzZa0atnK1xkYYVrJi1Zs8uHJhytsoApsIoT8S334lv9MM3B4G/FNOVaTtHBKWCVJLEM+THWD/jGm/jGn5xw79uPBqeF8LqYlMXMyzHPE2IR2oduEZCSMJopwiBON8vDvzCE2EZmrjEyc5WK1i5ZuVrTHkyLXLZwyWtcTbLlcscjJzhygCpgBOIT8UK34oV8eK9suTXq4ObHSNp0lKUqQhCkUpxnGsZzGPFjwRlCELZeJjnSE/GSR+MknLk16tuzPmvmnirgjasEU44Y1vOcYyhCWLHiZMu66k04Z9WuNQITlZdKUIEIxnCsJwiIwAhFACE4RhGMEY34+uPgIITYQ2Zs2rHNiarWmVo3WtGbVstcZWzla0cYcrVnlYNGGFkAKeSyD/irQ/irh5xcCjVVHKI1Gslt3LacdenPk79sZg/4xNP4xG88IiouLZmLmc5c55tppUVXDr03pMdu4hPAEoeB5yjCMCCMIoRQQiQnAjCMU43x8G/EAITYRjZM2bds2xrWbjHlWtMLFmtwuGGFbma5crHE5ZtsTPGAKeiiE/Fq9+LV/bDTbPS+S+iWrHiyJQlNOcbxwywr1jltthhCD/jHI/jHJdL5XreuNcePheH041NIUVNZrMxx4d6qE7EunWCEYRQnGZOQgklGCKsZ48+HfxiE2EYWDTK4xYsy1iwwsVrTC1ZrcTdthWsXDJg4a42bfG5ZgCpsBSIP+JBL+JBMG4jMXVxOrpSYFTNTExSKUiIXV1utxm53OZ4xxqs8J4dCD/jW6/jW7B0jVVFS3XOMz17dx3vOeOc3KMarHDVcnK+V4m4uLrNTWTPDmkIPyuPWagmISmFymJmETE1cTExKLq4ldTAghFwTW4nw/P37wITYQxbZWrbK1arWTVzlWtHONgtcNcuNa3YucTRoxbYWzDEAKbiOE/E0V+Jp+gSwb923Zr1abQgohSFJUhijgvCKD/jU6/jU93ms4vt4fhZxjPgXVQpEym28dWYR4Ah17iEYQjGEUScpymgTnr49eUCE2EZszFy1wt3C1xmYZFrTC3arcLXM5WsGzXK2c43OLNhYACmcgg/4olP4om04ziVC9XiLxRhDW+G5Ag/41+v4144vHGtx3Hk1xvjKMYjVVy49o0ITpYObVFGEIxIpwihGE5Vjhy8W/MCE2EYm7RrlyMMy1tiy41rRoxZrcTHM3W4WeLG1YtczVu3bgCngvg/4ppP4pnY1WsIlmeMbXd3O7uV4Yno4arFMReOcZg/41/P4157m7bnM5jeONXE01jFdGKgzK7nMznXerhKdqvZjCKAggRgmhOBCMJynCIE45ebfUITYQ4zMXGNo3YrcjjE4WtHGHCtwssjVa0Y42GJjmc5HGVgAKah6E/Fup+LevZr1cHEvDDTHkx4lrYMGDFktS2PBMg/40BP4z/dmp1XLPa+V1cxGYG67zkIXMVaGVFBBFAiSwSo0Igjhp0cdQITYRkx5meRi1xLcrVu1WtGuTMtcMsmNa1cs8bdu5yM2zJuAKngb1BIP+ToT+TpPp4fheL4nh+F16ceHftz5HHgJucxusxeJiCppEMVYuswmBGamYQqCJlJALmJQqZgmZmYXBCGJipqJJhYtNpWJiaRGERUxEqzSJiS5TMTE0SuEwq6TAujGfEu+FViMRjUMXFRcJuGbRMpQzS2c3xz4PLm8HwOtMKERMiUohi6RMTKImIITGYnK0wiEKuJQRUESmZTFqnE1NTK7ERFRBVri5i5qahEUktNkxITKJESmJmJETBdAGcCpiBFwuExdSETIJi6urqYXQFXUxFpq4lExKJAOvTr08PhcTJlcpmalczKSCYynM3czEkNVERiMRExq9XTFxGatEjCK1ioQu7ttus658KYCD/QqfoafC83zO/br048N6ziYO11rWtRrGqnEaYVUEzdyuriEVqI1DSKQhO6nMbmYmkYYqIqIwjMzM5XUomZXMxOYSuU2uWcXFxKMoICzKJhcTN3bMRmF3d5zE2mLZu+PgeC7d+nV06nTriUxdxN1LF0hCamLRuLSRMSrNXV4rr0denUu93xzvd87u8znO87zubm43WZuV5KmWoIiFxRhqNRVYYmMUxGqwglZMEIyuZuV4REYjTFIuLldRCMFRCcRFRE6uIzV4nCoqIiIjl4fhd+xz5B37OfLwUzMyYIkuUqimOng+Bz5denft4fhdenXo8PwuPDwfA8PwvD8LxeEocvB8Dv2d+3Pk58gCYiYmEsLxKCZTBMEzUzUwiJxmpEyjKZSmCSJTFXExiYRCNY1XDFIzVqiMZ4da572AgvgzPS9vlolWqWCWWVbKlizcq5QJZc7lgWFlyzZLUs2AIEAKlWWFEo5ssqUBYFzc2SllzYE3KEpGy5ssJslsJQBYAWFiyyxZNzZcsCbKlsAEoWJZRUIsl3KWVmsWE2JqVKAuWWWWVKlSpZSUM3Nzcu4Syy7lZVzY2XNzcoEoASkoLiypZsRZYKSgJQBc2CUSgAAALAFgEoAWLABYJUsq5VktgAspNyykqrbfj/CNT8VAITYQ0zNczdvjYrWeLM5WtMrHGtc42bJa5auMWRi3cZsWJiAKdSGE/Jqd+TWHBDDile2qGK2S2iGTBgpgqnfLlnnx48aE/A/1+B/OkJ218jXaspywwxsNryQlKU810IiFsymRjQEEscMEMEMEKGCMRwz4fJxR7IAhNhGTM5YY8jDMtxsG+Va0y5Ga3FkzZVrNoyc5HLJpia5sYAptJ4P+TWz+TW127jp16MRy1w4cscMYikymZ26479+Ig/4U5v4U53PkCYbiZmVTCoTCDWem7ISXgBj6M4IRRhGCKMIowiAjG/D4sZAhNhDPNlxt8WRmtyY22Va0ZsnK1yzc5lrHM3zYcTdm0atG4ApjG4P+TgD+TgHyeHZvWU4zUzEJis8psIT8Ha34O16YZNWvhVpCUCEUaxrGOcCFw2Whyss8MMcIQQoI4JYbcTXLpiE2EOGDRpjZY3C1g4b5FrRgxyrXLZrjW5HGJoyxMMmPLlagCnsvg/5PDP5PK9ZvTEY4dejpicYrEpluczlubccXMMb7SIP+D9z+D7vVZjnHHfXp1ePrN3KI1HLGNaYmrhMw3XGOoIN8CV7spRkCYlcTEwRNTEhK548/D6wAITYRizOG7hm2ZLWLjM1WtG+bMtw5WDdblZ5mzXKyYYceVuAKgAEzg/5RrP5Rn3V4NeDjjNRp2ng7GpwLZvO7zPNm7RGJ8DEcgIP+D/z+EA/lhnwJ5TQbmefbJV6mExMbxZFoytzrfOSD8blfGLre5mM1cxKJiYBExEwTEkrzx83vPpAhNhDTFjxucWXKtcY2LVa0wtWK1wxatVuNi3ws3GLM1ZY2IApsI4P+VKD+VKXvmrXErrM3TEa1rlWqpTHFAIP+DOD+DNG604TrGMYamN3nOc7vOXGOtXxohORuh250iRRiSnCMIwnGEUZq5eXHUCE2ENW7DJjbs3C1vhYslrRwwaLcThwzWtsbdzlys3OZyybgClEPg/5RkP5Reb4YxyjFTTiAg/4PQv4PO9ozi6rdVkCGhrqAXcHBQMHDydXAwFcAITYQ3csmTTCyarXLhrhWtMbLItxY2eRa0bt3ONw5xOWDLGAKdyyE/JkN+THvHmz6tejTwMeBihamCFlIQhOJGqM5xje2WmXBhIP+Gvz+Gvm6vGcZ1dWmuNbjMXWanE0xFRON8OeuOuKC9ZaaIFqWJbLVC3d99235ACE2EN27HK4cNMK3Flc4VrRuycLXLZi4W5HGNzkYZGrLC4bgCnAtg/5LjP5LnewA6dfCzqNOCq1PCtVyvUREE5cfD4iD/iVg/iVv6ADjwi6hCJqJi6zGYmGFI5b4gIPp03M3NyIITMxMTCJiYmRIv0fRdCE2EY8bFlicZWa3M1yZlrRxmyrXGNs2Wt8zJjlYOGGZxmzACpoBUoP+TEr+TEvnyA3irxcQiJicShCYXiUKuLiauYldzmNpm52yQ1FeB4viA7CC/sqL+yo80D42ebs6291rc3knJzPGTJy5yc5jxpddbbdbm0G4DgCD6ct5tEiJm4kRYuhNSmEwlEwmAiYmCpImJmLlKbu+Pj8fgYAhNhDPMyYMWGLGtZuWLla0YNsy1xhaM1uFg0x42jlkxYOcIAp3K4P+Tyr+TzPWcc+Xi+J5PCyEwqIYxWsYrk1ArnrnmoP+IGj+IH/xO/bny3q8RidRTVIkm93d5zNzF54b3ACD8iJucslzJMETEwmJgJiZvPh+XfrAITYQxa42uLG3ZLWGNg0WtGWFotxNMrla0buMbHIwbtGrbKAKWxeD/lI6/lI1m+bHFMTCkVOnXwCE/D7t+H2eePmZcUKRRTinOcuDqqCE7luXlijGKKMUYxnXHw4gITYRiZ4WjFjkyrcbNrlWtMuXItcM8ORbiZZsbBzlw5GTJwAKVRaD/lD0/lD1eFvpnkqYqF1vG7iD/iFY/iFZRvG8ZiYQmNs5wIP1t53aGZlaZnPPyfB0ITYRkZssLhw0arcLVowWtGrZytwsMbBaxZN2LPDicZGGPEAKciWD/lQu/lQv3CeMZianEYijW+nXxNoqa3rrybCE/D5x+HznJKVFopxnDHKuPVrzZ8WPFeqNU6YcEsKE7FuflBCKEUUJwJTlMnGsct8uftAhNhDlqzcZWeZmtYZWmZa0yZGi3C2ZsFrBu5atsmRnkZtWQApcFoP+VRb+VRcHGuNc5yzGpuMghPw/Sfh+lDiZ80dFMVLQtinnjnCGmKKbjYFBwaDIGBgIOBl6swEAITYQyy5sLdkzyrWTZvhWtMmVstct2uFa5c5mzZw1YOc2VkA=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3410">
      <a:dk1>
        <a:srgbClr val="FFFFFF"/>
      </a:dk1>
      <a:lt1>
        <a:sysClr val="window" lastClr="FFFFFF"/>
      </a:lt1>
      <a:dk2>
        <a:srgbClr val="000000"/>
      </a:dk2>
      <a:lt2>
        <a:srgbClr val="D8D8D8"/>
      </a:lt2>
      <a:accent1>
        <a:srgbClr val="FFFF00"/>
      </a:accent1>
      <a:accent2>
        <a:srgbClr val="FF0000"/>
      </a:accent2>
      <a:accent3>
        <a:srgbClr val="7030A0"/>
      </a:accent3>
      <a:accent4>
        <a:srgbClr val="0070C0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</TotalTime>
  <Words>2979</Words>
  <Application>Microsoft Office PowerPoint</Application>
  <PresentationFormat>On-screen Show (4:3)</PresentationFormat>
  <Paragraphs>1634</Paragraphs>
  <Slides>60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Office Theme</vt:lpstr>
      <vt:lpstr>Dark 3410</vt:lpstr>
      <vt:lpstr>MIPS Pipeline</vt:lpstr>
      <vt:lpstr>A Processor</vt:lpstr>
      <vt:lpstr>What determines performance of Processor?</vt:lpstr>
      <vt:lpstr>Review: Single Cycle Processor</vt:lpstr>
      <vt:lpstr>Review: Multi Cycle Processor</vt:lpstr>
      <vt:lpstr>PowerPoint Presentation</vt:lpstr>
      <vt:lpstr>The Kids</vt:lpstr>
      <vt:lpstr>The Bicycle</vt:lpstr>
      <vt:lpstr>The Materials</vt:lpstr>
      <vt:lpstr>The Instructions</vt:lpstr>
      <vt:lpstr>Design 1: Sequential Schedule</vt:lpstr>
      <vt:lpstr>Sequential Performance</vt:lpstr>
      <vt:lpstr>Design 2: Pipelined Design</vt:lpstr>
      <vt:lpstr>Pipelined Performance</vt:lpstr>
      <vt:lpstr>Lessons</vt:lpstr>
      <vt:lpstr>A Processor</vt:lpstr>
      <vt:lpstr>A Processor</vt:lpstr>
      <vt:lpstr>Basic Pipeline</vt:lpstr>
      <vt:lpstr>Time Graphs</vt:lpstr>
      <vt:lpstr>Principles of Pipelined Implementation</vt:lpstr>
      <vt:lpstr>PowerPoint Presentation</vt:lpstr>
      <vt:lpstr>Pipelined Processor</vt:lpstr>
      <vt:lpstr>IF</vt:lpstr>
      <vt:lpstr>IF</vt:lpstr>
      <vt:lpstr>IF</vt:lpstr>
      <vt:lpstr>IF</vt:lpstr>
      <vt:lpstr>ID</vt:lpstr>
      <vt:lpstr>ID</vt:lpstr>
      <vt:lpstr>ID</vt:lpstr>
      <vt:lpstr>EX</vt:lpstr>
      <vt:lpstr>EX</vt:lpstr>
      <vt:lpstr>EX</vt:lpstr>
      <vt:lpstr>MEM</vt:lpstr>
      <vt:lpstr>MEM</vt:lpstr>
      <vt:lpstr>MEM</vt:lpstr>
      <vt:lpstr>WB</vt:lpstr>
      <vt:lpstr>WB</vt:lpstr>
      <vt:lpstr>WB</vt:lpstr>
      <vt:lpstr>PowerPoint Presentation</vt:lpstr>
      <vt:lpstr>Administrivia</vt:lpstr>
      <vt:lpstr>Administrivia</vt:lpstr>
      <vt:lpstr>Collaboration, Late, Re-grading Policies</vt:lpstr>
      <vt:lpstr>Example: Sample Code (Simple)</vt:lpstr>
      <vt:lpstr>Example: : Sample Code (Simple)</vt:lpstr>
      <vt:lpstr>MIPS instruction formats</vt:lpstr>
      <vt:lpstr>MIPS Instruction Types</vt:lpstr>
      <vt:lpstr>Time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Pipelining Recap</vt:lpstr>
      <vt:lpstr>PowerPoint Presentation</vt:lpstr>
    </vt:vector>
  </TitlesOfParts>
  <Company>Cornell University Computing and Information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Hakim Weatherspoon</dc:creator>
  <cp:lastModifiedBy>Hakim Weatherspoon</cp:lastModifiedBy>
  <cp:revision>41</cp:revision>
  <dcterms:created xsi:type="dcterms:W3CDTF">2012-11-28T14:27:55Z</dcterms:created>
  <dcterms:modified xsi:type="dcterms:W3CDTF">2013-02-16T23:45:37Z</dcterms:modified>
</cp:coreProperties>
</file>