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6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7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9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0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1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2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3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14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15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16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17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18.xml" ContentType="application/vnd.openxmlformats-officedocument.presentationml.notesSlid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19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notesSlides/notesSlide20.xml" ContentType="application/vnd.openxmlformats-officedocument.presentationml.notesSlide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notesSlides/notesSlide21.xml" ContentType="application/vnd.openxmlformats-officedocument.presentationml.notesSlide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notesSlides/notesSlide22.xml" ContentType="application/vnd.openxmlformats-officedocument.presentationml.notesSlide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notesSlides/notesSlide23.xml" ContentType="application/vnd.openxmlformats-officedocument.presentationml.notesSlide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notesSlides/notesSlide24.xml" ContentType="application/vnd.openxmlformats-officedocument.presentationml.notesSlide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notesSlides/notesSlide25.xml" ContentType="application/vnd.openxmlformats-officedocument.presentationml.notesSlide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61" r:id="rId4"/>
    <p:sldId id="262" r:id="rId5"/>
    <p:sldId id="259" r:id="rId6"/>
    <p:sldId id="260" r:id="rId7"/>
    <p:sldId id="309" r:id="rId8"/>
    <p:sldId id="264" r:id="rId9"/>
    <p:sldId id="263" r:id="rId10"/>
    <p:sldId id="308" r:id="rId11"/>
    <p:sldId id="306" r:id="rId12"/>
    <p:sldId id="30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10" r:id="rId24"/>
    <p:sldId id="275" r:id="rId25"/>
    <p:sldId id="315" r:id="rId26"/>
    <p:sldId id="313" r:id="rId27"/>
    <p:sldId id="314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2" autoAdjust="0"/>
  </p:normalViewPr>
  <p:slideViewPr>
    <p:cSldViewPr>
      <p:cViewPr varScale="1">
        <p:scale>
          <a:sx n="70" d="100"/>
          <a:sy n="70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AB6D-F46C-4A3D-A4BB-31321096A00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86F7-DAD4-45BD-933F-141EFAA6B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5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9" tIns="45709" rIns="91419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0" tIns="45200" rIns="90400" bIns="45200" anchor="ctr"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0x0121808 == 1185800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100ns = 10MHz; 50ns</a:t>
            </a:r>
            <a:r>
              <a:rPr lang="en-US" baseline="0" dirty="0" smtClean="0"/>
              <a:t> = 20MHz; 33ns = 30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5FC5-07E2-4367-B23B-4CDFF47DF0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0" tIns="45200" rIns="90400" bIns="4520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36977" indent="-336977" defTabSz="89860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36977" indent="-336977" defTabSz="89860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36977" indent="-336977" defTabSz="89860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274" y="686426"/>
            <a:ext cx="455745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 Insert stalls as needed in task 3… and delay task 4+</a:t>
            </a:r>
          </a:p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is executing in glue stage?</a:t>
            </a:r>
          </a:p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</a:t>
            </a: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Nothing</a:t>
            </a:r>
          </a:p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Performance is harder to predict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7" rIns="91415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7" rIns="91415" bIns="457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2867" y="677044"/>
            <a:ext cx="4585508" cy="34508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46" tIns="44924" rIns="89846" bIns="44924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2867" y="677044"/>
            <a:ext cx="4585508" cy="34508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46" tIns="44924" rIns="89846" bIns="4492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Endian means</a:t>
            </a:r>
            <a:r>
              <a:rPr lang="en-US" baseline="0" dirty="0" smtClean="0"/>
              <a:t> store MSB (most significant byte)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6F7-DAD4-45BD-933F-141EFAA6B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0" tIns="45200" rIns="90400" bIns="4520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r>
              <a:rPr lang="en-US" sz="1200" dirty="0" smtClean="0">
                <a:solidFill>
                  <a:schemeClr val="accent1"/>
                </a:solidFill>
              </a:rPr>
              <a:t>ex: j 0xa12180c  == j 168957964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      PC = (PC+4)</a:t>
            </a:r>
            <a:r>
              <a:rPr lang="en-US" sz="1200" baseline="-25000" dirty="0" smtClean="0">
                <a:solidFill>
                  <a:schemeClr val="accent1"/>
                </a:solidFill>
              </a:rPr>
              <a:t>31..28</a:t>
            </a:r>
            <a:r>
              <a:rPr lang="en-US" sz="1200" dirty="0" smtClean="0">
                <a:solidFill>
                  <a:schemeClr val="accent1"/>
                </a:solidFill>
              </a:rPr>
              <a:t>||0xa12180c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14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5259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1" tIns="45200" rIns="90401" bIns="4520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3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tags" Target="../tags/tag187.xml"/><Relationship Id="rId55" Type="http://schemas.openxmlformats.org/officeDocument/2006/relationships/tags" Target="../tags/tag192.xml"/><Relationship Id="rId63" Type="http://schemas.openxmlformats.org/officeDocument/2006/relationships/tags" Target="../tags/tag200.xml"/><Relationship Id="rId68" Type="http://schemas.openxmlformats.org/officeDocument/2006/relationships/tags" Target="../tags/tag205.xml"/><Relationship Id="rId76" Type="http://schemas.openxmlformats.org/officeDocument/2006/relationships/tags" Target="../tags/tag213.xml"/><Relationship Id="rId7" Type="http://schemas.openxmlformats.org/officeDocument/2006/relationships/tags" Target="../tags/tag144.xml"/><Relationship Id="rId71" Type="http://schemas.openxmlformats.org/officeDocument/2006/relationships/tags" Target="../tags/tag208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tags" Target="../tags/tag190.xml"/><Relationship Id="rId58" Type="http://schemas.openxmlformats.org/officeDocument/2006/relationships/tags" Target="../tags/tag195.xml"/><Relationship Id="rId66" Type="http://schemas.openxmlformats.org/officeDocument/2006/relationships/tags" Target="../tags/tag203.xml"/><Relationship Id="rId74" Type="http://schemas.openxmlformats.org/officeDocument/2006/relationships/tags" Target="../tags/tag211.xml"/><Relationship Id="rId79" Type="http://schemas.openxmlformats.org/officeDocument/2006/relationships/tags" Target="../tags/tag216.xml"/><Relationship Id="rId5" Type="http://schemas.openxmlformats.org/officeDocument/2006/relationships/tags" Target="../tags/tag142.xml"/><Relationship Id="rId61" Type="http://schemas.openxmlformats.org/officeDocument/2006/relationships/tags" Target="../tags/tag198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tags" Target="../tags/tag189.xml"/><Relationship Id="rId60" Type="http://schemas.openxmlformats.org/officeDocument/2006/relationships/tags" Target="../tags/tag197.xml"/><Relationship Id="rId65" Type="http://schemas.openxmlformats.org/officeDocument/2006/relationships/tags" Target="../tags/tag202.xml"/><Relationship Id="rId73" Type="http://schemas.openxmlformats.org/officeDocument/2006/relationships/tags" Target="../tags/tag210.xml"/><Relationship Id="rId78" Type="http://schemas.openxmlformats.org/officeDocument/2006/relationships/tags" Target="../tags/tag215.xml"/><Relationship Id="rId81" Type="http://schemas.openxmlformats.org/officeDocument/2006/relationships/notesSlide" Target="../notesSlides/notesSlide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56" Type="http://schemas.openxmlformats.org/officeDocument/2006/relationships/tags" Target="../tags/tag193.xml"/><Relationship Id="rId64" Type="http://schemas.openxmlformats.org/officeDocument/2006/relationships/tags" Target="../tags/tag201.xml"/><Relationship Id="rId69" Type="http://schemas.openxmlformats.org/officeDocument/2006/relationships/tags" Target="../tags/tag206.xml"/><Relationship Id="rId77" Type="http://schemas.openxmlformats.org/officeDocument/2006/relationships/tags" Target="../tags/tag214.xml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72" Type="http://schemas.openxmlformats.org/officeDocument/2006/relationships/tags" Target="../tags/tag209.xml"/><Relationship Id="rId80" Type="http://schemas.openxmlformats.org/officeDocument/2006/relationships/slideLayout" Target="../slideLayouts/slideLayout6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59" Type="http://schemas.openxmlformats.org/officeDocument/2006/relationships/tags" Target="../tags/tag196.xml"/><Relationship Id="rId67" Type="http://schemas.openxmlformats.org/officeDocument/2006/relationships/tags" Target="../tags/tag204.xml"/><Relationship Id="rId20" Type="http://schemas.openxmlformats.org/officeDocument/2006/relationships/tags" Target="../tags/tag157.xml"/><Relationship Id="rId41" Type="http://schemas.openxmlformats.org/officeDocument/2006/relationships/tags" Target="../tags/tag178.xml"/><Relationship Id="rId54" Type="http://schemas.openxmlformats.org/officeDocument/2006/relationships/tags" Target="../tags/tag191.xml"/><Relationship Id="rId62" Type="http://schemas.openxmlformats.org/officeDocument/2006/relationships/tags" Target="../tags/tag199.xml"/><Relationship Id="rId70" Type="http://schemas.openxmlformats.org/officeDocument/2006/relationships/tags" Target="../tags/tag207.xml"/><Relationship Id="rId75" Type="http://schemas.openxmlformats.org/officeDocument/2006/relationships/tags" Target="../tags/tag212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57" Type="http://schemas.openxmlformats.org/officeDocument/2006/relationships/tags" Target="../tags/tag1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9" Type="http://schemas.openxmlformats.org/officeDocument/2006/relationships/tags" Target="../tags/tag260.xml"/><Relationship Id="rId21" Type="http://schemas.openxmlformats.org/officeDocument/2006/relationships/tags" Target="../tags/tag242.xml"/><Relationship Id="rId34" Type="http://schemas.openxmlformats.org/officeDocument/2006/relationships/tags" Target="../tags/tag255.xml"/><Relationship Id="rId42" Type="http://schemas.openxmlformats.org/officeDocument/2006/relationships/tags" Target="../tags/tag263.xml"/><Relationship Id="rId47" Type="http://schemas.openxmlformats.org/officeDocument/2006/relationships/tags" Target="../tags/tag268.xml"/><Relationship Id="rId50" Type="http://schemas.openxmlformats.org/officeDocument/2006/relationships/tags" Target="../tags/tag271.xml"/><Relationship Id="rId55" Type="http://schemas.openxmlformats.org/officeDocument/2006/relationships/tags" Target="../tags/tag276.xml"/><Relationship Id="rId63" Type="http://schemas.openxmlformats.org/officeDocument/2006/relationships/tags" Target="../tags/tag284.xml"/><Relationship Id="rId68" Type="http://schemas.openxmlformats.org/officeDocument/2006/relationships/tags" Target="../tags/tag289.xml"/><Relationship Id="rId76" Type="http://schemas.openxmlformats.org/officeDocument/2006/relationships/tags" Target="../tags/tag297.xml"/><Relationship Id="rId7" Type="http://schemas.openxmlformats.org/officeDocument/2006/relationships/tags" Target="../tags/tag228.xml"/><Relationship Id="rId71" Type="http://schemas.openxmlformats.org/officeDocument/2006/relationships/tags" Target="../tags/tag292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9" Type="http://schemas.openxmlformats.org/officeDocument/2006/relationships/tags" Target="../tags/tag250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tags" Target="../tags/tag253.xml"/><Relationship Id="rId37" Type="http://schemas.openxmlformats.org/officeDocument/2006/relationships/tags" Target="../tags/tag258.xml"/><Relationship Id="rId40" Type="http://schemas.openxmlformats.org/officeDocument/2006/relationships/tags" Target="../tags/tag261.xml"/><Relationship Id="rId45" Type="http://schemas.openxmlformats.org/officeDocument/2006/relationships/tags" Target="../tags/tag266.xml"/><Relationship Id="rId53" Type="http://schemas.openxmlformats.org/officeDocument/2006/relationships/tags" Target="../tags/tag274.xml"/><Relationship Id="rId58" Type="http://schemas.openxmlformats.org/officeDocument/2006/relationships/tags" Target="../tags/tag279.xml"/><Relationship Id="rId66" Type="http://schemas.openxmlformats.org/officeDocument/2006/relationships/tags" Target="../tags/tag287.xml"/><Relationship Id="rId74" Type="http://schemas.openxmlformats.org/officeDocument/2006/relationships/tags" Target="../tags/tag295.xml"/><Relationship Id="rId79" Type="http://schemas.openxmlformats.org/officeDocument/2006/relationships/tags" Target="../tags/tag300.xml"/><Relationship Id="rId5" Type="http://schemas.openxmlformats.org/officeDocument/2006/relationships/tags" Target="../tags/tag226.xml"/><Relationship Id="rId61" Type="http://schemas.openxmlformats.org/officeDocument/2006/relationships/tags" Target="../tags/tag282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tags" Target="../tags/tag252.xml"/><Relationship Id="rId44" Type="http://schemas.openxmlformats.org/officeDocument/2006/relationships/tags" Target="../tags/tag265.xml"/><Relationship Id="rId52" Type="http://schemas.openxmlformats.org/officeDocument/2006/relationships/tags" Target="../tags/tag273.xml"/><Relationship Id="rId60" Type="http://schemas.openxmlformats.org/officeDocument/2006/relationships/tags" Target="../tags/tag281.xml"/><Relationship Id="rId65" Type="http://schemas.openxmlformats.org/officeDocument/2006/relationships/tags" Target="../tags/tag286.xml"/><Relationship Id="rId73" Type="http://schemas.openxmlformats.org/officeDocument/2006/relationships/tags" Target="../tags/tag294.xml"/><Relationship Id="rId78" Type="http://schemas.openxmlformats.org/officeDocument/2006/relationships/tags" Target="../tags/tag299.xml"/><Relationship Id="rId81" Type="http://schemas.openxmlformats.org/officeDocument/2006/relationships/tags" Target="../tags/tag302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tags" Target="../tags/tag256.xml"/><Relationship Id="rId43" Type="http://schemas.openxmlformats.org/officeDocument/2006/relationships/tags" Target="../tags/tag264.xml"/><Relationship Id="rId48" Type="http://schemas.openxmlformats.org/officeDocument/2006/relationships/tags" Target="../tags/tag269.xml"/><Relationship Id="rId56" Type="http://schemas.openxmlformats.org/officeDocument/2006/relationships/tags" Target="../tags/tag277.xml"/><Relationship Id="rId64" Type="http://schemas.openxmlformats.org/officeDocument/2006/relationships/tags" Target="../tags/tag285.xml"/><Relationship Id="rId69" Type="http://schemas.openxmlformats.org/officeDocument/2006/relationships/tags" Target="../tags/tag290.xml"/><Relationship Id="rId77" Type="http://schemas.openxmlformats.org/officeDocument/2006/relationships/tags" Target="../tags/tag298.xml"/><Relationship Id="rId8" Type="http://schemas.openxmlformats.org/officeDocument/2006/relationships/tags" Target="../tags/tag229.xml"/><Relationship Id="rId51" Type="http://schemas.openxmlformats.org/officeDocument/2006/relationships/tags" Target="../tags/tag272.xml"/><Relationship Id="rId72" Type="http://schemas.openxmlformats.org/officeDocument/2006/relationships/tags" Target="../tags/tag293.xml"/><Relationship Id="rId80" Type="http://schemas.openxmlformats.org/officeDocument/2006/relationships/tags" Target="../tags/tag301.xml"/><Relationship Id="rId3" Type="http://schemas.openxmlformats.org/officeDocument/2006/relationships/tags" Target="../tags/tag224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tags" Target="../tags/tag254.xml"/><Relationship Id="rId38" Type="http://schemas.openxmlformats.org/officeDocument/2006/relationships/tags" Target="../tags/tag259.xml"/><Relationship Id="rId46" Type="http://schemas.openxmlformats.org/officeDocument/2006/relationships/tags" Target="../tags/tag267.xml"/><Relationship Id="rId59" Type="http://schemas.openxmlformats.org/officeDocument/2006/relationships/tags" Target="../tags/tag280.xml"/><Relationship Id="rId67" Type="http://schemas.openxmlformats.org/officeDocument/2006/relationships/tags" Target="../tags/tag288.xml"/><Relationship Id="rId20" Type="http://schemas.openxmlformats.org/officeDocument/2006/relationships/tags" Target="../tags/tag241.xml"/><Relationship Id="rId41" Type="http://schemas.openxmlformats.org/officeDocument/2006/relationships/tags" Target="../tags/tag262.xml"/><Relationship Id="rId54" Type="http://schemas.openxmlformats.org/officeDocument/2006/relationships/tags" Target="../tags/tag275.xml"/><Relationship Id="rId62" Type="http://schemas.openxmlformats.org/officeDocument/2006/relationships/tags" Target="../tags/tag283.xml"/><Relationship Id="rId70" Type="http://schemas.openxmlformats.org/officeDocument/2006/relationships/tags" Target="../tags/tag291.xml"/><Relationship Id="rId75" Type="http://schemas.openxmlformats.org/officeDocument/2006/relationships/tags" Target="../tags/tag296.xml"/><Relationship Id="rId83" Type="http://schemas.openxmlformats.org/officeDocument/2006/relationships/notesSlide" Target="../notesSlides/notesSlide9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tags" Target="../tags/tag257.xml"/><Relationship Id="rId49" Type="http://schemas.openxmlformats.org/officeDocument/2006/relationships/tags" Target="../tags/tag270.xml"/><Relationship Id="rId57" Type="http://schemas.openxmlformats.org/officeDocument/2006/relationships/tags" Target="../tags/tag2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9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41.xml"/><Relationship Id="rId21" Type="http://schemas.openxmlformats.org/officeDocument/2006/relationships/tags" Target="../tags/tag336.xml"/><Relationship Id="rId42" Type="http://schemas.openxmlformats.org/officeDocument/2006/relationships/tags" Target="../tags/tag357.xml"/><Relationship Id="rId47" Type="http://schemas.openxmlformats.org/officeDocument/2006/relationships/tags" Target="../tags/tag362.xml"/><Relationship Id="rId63" Type="http://schemas.openxmlformats.org/officeDocument/2006/relationships/tags" Target="../tags/tag378.xml"/><Relationship Id="rId68" Type="http://schemas.openxmlformats.org/officeDocument/2006/relationships/tags" Target="../tags/tag383.xml"/><Relationship Id="rId84" Type="http://schemas.openxmlformats.org/officeDocument/2006/relationships/tags" Target="../tags/tag399.xml"/><Relationship Id="rId89" Type="http://schemas.openxmlformats.org/officeDocument/2006/relationships/tags" Target="../tags/tag404.xml"/><Relationship Id="rId7" Type="http://schemas.openxmlformats.org/officeDocument/2006/relationships/tags" Target="../tags/tag322.xml"/><Relationship Id="rId71" Type="http://schemas.openxmlformats.org/officeDocument/2006/relationships/tags" Target="../tags/tag386.xml"/><Relationship Id="rId92" Type="http://schemas.openxmlformats.org/officeDocument/2006/relationships/tags" Target="../tags/tag407.xml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9" Type="http://schemas.openxmlformats.org/officeDocument/2006/relationships/tags" Target="../tags/tag344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tags" Target="../tags/tag347.xml"/><Relationship Id="rId37" Type="http://schemas.openxmlformats.org/officeDocument/2006/relationships/tags" Target="../tags/tag352.xml"/><Relationship Id="rId40" Type="http://schemas.openxmlformats.org/officeDocument/2006/relationships/tags" Target="../tags/tag355.xml"/><Relationship Id="rId45" Type="http://schemas.openxmlformats.org/officeDocument/2006/relationships/tags" Target="../tags/tag360.xml"/><Relationship Id="rId53" Type="http://schemas.openxmlformats.org/officeDocument/2006/relationships/tags" Target="../tags/tag368.xml"/><Relationship Id="rId58" Type="http://schemas.openxmlformats.org/officeDocument/2006/relationships/tags" Target="../tags/tag373.xml"/><Relationship Id="rId66" Type="http://schemas.openxmlformats.org/officeDocument/2006/relationships/tags" Target="../tags/tag381.xml"/><Relationship Id="rId74" Type="http://schemas.openxmlformats.org/officeDocument/2006/relationships/tags" Target="../tags/tag389.xml"/><Relationship Id="rId79" Type="http://schemas.openxmlformats.org/officeDocument/2006/relationships/tags" Target="../tags/tag394.xml"/><Relationship Id="rId87" Type="http://schemas.openxmlformats.org/officeDocument/2006/relationships/tags" Target="../tags/tag402.xml"/><Relationship Id="rId102" Type="http://schemas.openxmlformats.org/officeDocument/2006/relationships/tags" Target="../tags/tag417.xml"/><Relationship Id="rId5" Type="http://schemas.openxmlformats.org/officeDocument/2006/relationships/tags" Target="../tags/tag320.xml"/><Relationship Id="rId61" Type="http://schemas.openxmlformats.org/officeDocument/2006/relationships/tags" Target="../tags/tag376.xml"/><Relationship Id="rId82" Type="http://schemas.openxmlformats.org/officeDocument/2006/relationships/tags" Target="../tags/tag397.xml"/><Relationship Id="rId90" Type="http://schemas.openxmlformats.org/officeDocument/2006/relationships/tags" Target="../tags/tag405.xml"/><Relationship Id="rId95" Type="http://schemas.openxmlformats.org/officeDocument/2006/relationships/tags" Target="../tags/tag410.xml"/><Relationship Id="rId19" Type="http://schemas.openxmlformats.org/officeDocument/2006/relationships/tags" Target="../tags/tag33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tags" Target="../tags/tag345.xml"/><Relationship Id="rId35" Type="http://schemas.openxmlformats.org/officeDocument/2006/relationships/tags" Target="../tags/tag350.xml"/><Relationship Id="rId43" Type="http://schemas.openxmlformats.org/officeDocument/2006/relationships/tags" Target="../tags/tag358.xml"/><Relationship Id="rId48" Type="http://schemas.openxmlformats.org/officeDocument/2006/relationships/tags" Target="../tags/tag363.xml"/><Relationship Id="rId56" Type="http://schemas.openxmlformats.org/officeDocument/2006/relationships/tags" Target="../tags/tag371.xml"/><Relationship Id="rId64" Type="http://schemas.openxmlformats.org/officeDocument/2006/relationships/tags" Target="../tags/tag379.xml"/><Relationship Id="rId69" Type="http://schemas.openxmlformats.org/officeDocument/2006/relationships/tags" Target="../tags/tag384.xml"/><Relationship Id="rId77" Type="http://schemas.openxmlformats.org/officeDocument/2006/relationships/tags" Target="../tags/tag392.xml"/><Relationship Id="rId100" Type="http://schemas.openxmlformats.org/officeDocument/2006/relationships/tags" Target="../tags/tag415.xml"/><Relationship Id="rId105" Type="http://schemas.openxmlformats.org/officeDocument/2006/relationships/slideLayout" Target="../slideLayouts/slideLayout6.xml"/><Relationship Id="rId8" Type="http://schemas.openxmlformats.org/officeDocument/2006/relationships/tags" Target="../tags/tag323.xml"/><Relationship Id="rId51" Type="http://schemas.openxmlformats.org/officeDocument/2006/relationships/tags" Target="../tags/tag366.xml"/><Relationship Id="rId72" Type="http://schemas.openxmlformats.org/officeDocument/2006/relationships/tags" Target="../tags/tag387.xml"/><Relationship Id="rId80" Type="http://schemas.openxmlformats.org/officeDocument/2006/relationships/tags" Target="../tags/tag395.xml"/><Relationship Id="rId85" Type="http://schemas.openxmlformats.org/officeDocument/2006/relationships/tags" Target="../tags/tag400.xml"/><Relationship Id="rId93" Type="http://schemas.openxmlformats.org/officeDocument/2006/relationships/tags" Target="../tags/tag408.xml"/><Relationship Id="rId98" Type="http://schemas.openxmlformats.org/officeDocument/2006/relationships/tags" Target="../tags/tag413.xml"/><Relationship Id="rId3" Type="http://schemas.openxmlformats.org/officeDocument/2006/relationships/tags" Target="../tags/tag318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tags" Target="../tags/tag348.xml"/><Relationship Id="rId38" Type="http://schemas.openxmlformats.org/officeDocument/2006/relationships/tags" Target="../tags/tag353.xml"/><Relationship Id="rId46" Type="http://schemas.openxmlformats.org/officeDocument/2006/relationships/tags" Target="../tags/tag361.xml"/><Relationship Id="rId59" Type="http://schemas.openxmlformats.org/officeDocument/2006/relationships/tags" Target="../tags/tag374.xml"/><Relationship Id="rId67" Type="http://schemas.openxmlformats.org/officeDocument/2006/relationships/tags" Target="../tags/tag382.xml"/><Relationship Id="rId103" Type="http://schemas.openxmlformats.org/officeDocument/2006/relationships/tags" Target="../tags/tag418.xml"/><Relationship Id="rId20" Type="http://schemas.openxmlformats.org/officeDocument/2006/relationships/tags" Target="../tags/tag335.xml"/><Relationship Id="rId41" Type="http://schemas.openxmlformats.org/officeDocument/2006/relationships/tags" Target="../tags/tag356.xml"/><Relationship Id="rId54" Type="http://schemas.openxmlformats.org/officeDocument/2006/relationships/tags" Target="../tags/tag369.xml"/><Relationship Id="rId62" Type="http://schemas.openxmlformats.org/officeDocument/2006/relationships/tags" Target="../tags/tag377.xml"/><Relationship Id="rId70" Type="http://schemas.openxmlformats.org/officeDocument/2006/relationships/tags" Target="../tags/tag385.xml"/><Relationship Id="rId75" Type="http://schemas.openxmlformats.org/officeDocument/2006/relationships/tags" Target="../tags/tag390.xml"/><Relationship Id="rId83" Type="http://schemas.openxmlformats.org/officeDocument/2006/relationships/tags" Target="../tags/tag398.xml"/><Relationship Id="rId88" Type="http://schemas.openxmlformats.org/officeDocument/2006/relationships/tags" Target="../tags/tag403.xml"/><Relationship Id="rId91" Type="http://schemas.openxmlformats.org/officeDocument/2006/relationships/tags" Target="../tags/tag406.xml"/><Relationship Id="rId96" Type="http://schemas.openxmlformats.org/officeDocument/2006/relationships/tags" Target="../tags/tag411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36" Type="http://schemas.openxmlformats.org/officeDocument/2006/relationships/tags" Target="../tags/tag351.xml"/><Relationship Id="rId49" Type="http://schemas.openxmlformats.org/officeDocument/2006/relationships/tags" Target="../tags/tag364.xml"/><Relationship Id="rId57" Type="http://schemas.openxmlformats.org/officeDocument/2006/relationships/tags" Target="../tags/tag372.xml"/><Relationship Id="rId106" Type="http://schemas.openxmlformats.org/officeDocument/2006/relationships/notesSlide" Target="../notesSlides/notesSlide13.xml"/><Relationship Id="rId10" Type="http://schemas.openxmlformats.org/officeDocument/2006/relationships/tags" Target="../tags/tag325.xml"/><Relationship Id="rId31" Type="http://schemas.openxmlformats.org/officeDocument/2006/relationships/tags" Target="../tags/tag346.xml"/><Relationship Id="rId44" Type="http://schemas.openxmlformats.org/officeDocument/2006/relationships/tags" Target="../tags/tag359.xml"/><Relationship Id="rId52" Type="http://schemas.openxmlformats.org/officeDocument/2006/relationships/tags" Target="../tags/tag367.xml"/><Relationship Id="rId60" Type="http://schemas.openxmlformats.org/officeDocument/2006/relationships/tags" Target="../tags/tag375.xml"/><Relationship Id="rId65" Type="http://schemas.openxmlformats.org/officeDocument/2006/relationships/tags" Target="../tags/tag380.xml"/><Relationship Id="rId73" Type="http://schemas.openxmlformats.org/officeDocument/2006/relationships/tags" Target="../tags/tag388.xml"/><Relationship Id="rId78" Type="http://schemas.openxmlformats.org/officeDocument/2006/relationships/tags" Target="../tags/tag393.xml"/><Relationship Id="rId81" Type="http://schemas.openxmlformats.org/officeDocument/2006/relationships/tags" Target="../tags/tag396.xml"/><Relationship Id="rId86" Type="http://schemas.openxmlformats.org/officeDocument/2006/relationships/tags" Target="../tags/tag401.xml"/><Relationship Id="rId94" Type="http://schemas.openxmlformats.org/officeDocument/2006/relationships/tags" Target="../tags/tag409.xml"/><Relationship Id="rId99" Type="http://schemas.openxmlformats.org/officeDocument/2006/relationships/tags" Target="../tags/tag414.xml"/><Relationship Id="rId101" Type="http://schemas.openxmlformats.org/officeDocument/2006/relationships/tags" Target="../tags/tag416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39" Type="http://schemas.openxmlformats.org/officeDocument/2006/relationships/tags" Target="../tags/tag354.xml"/><Relationship Id="rId34" Type="http://schemas.openxmlformats.org/officeDocument/2006/relationships/tags" Target="../tags/tag349.xml"/><Relationship Id="rId50" Type="http://schemas.openxmlformats.org/officeDocument/2006/relationships/tags" Target="../tags/tag365.xml"/><Relationship Id="rId55" Type="http://schemas.openxmlformats.org/officeDocument/2006/relationships/tags" Target="../tags/tag370.xml"/><Relationship Id="rId76" Type="http://schemas.openxmlformats.org/officeDocument/2006/relationships/tags" Target="../tags/tag391.xml"/><Relationship Id="rId97" Type="http://schemas.openxmlformats.org/officeDocument/2006/relationships/tags" Target="../tags/tag412.xml"/><Relationship Id="rId104" Type="http://schemas.openxmlformats.org/officeDocument/2006/relationships/tags" Target="../tags/tag4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9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notesSlide" Target="../notesSlides/notesSlide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52.xml"/><Relationship Id="rId21" Type="http://schemas.openxmlformats.org/officeDocument/2006/relationships/tags" Target="../tags/tag447.xml"/><Relationship Id="rId42" Type="http://schemas.openxmlformats.org/officeDocument/2006/relationships/tags" Target="../tags/tag468.xml"/><Relationship Id="rId47" Type="http://schemas.openxmlformats.org/officeDocument/2006/relationships/tags" Target="../tags/tag473.xml"/><Relationship Id="rId63" Type="http://schemas.openxmlformats.org/officeDocument/2006/relationships/tags" Target="../tags/tag489.xml"/><Relationship Id="rId68" Type="http://schemas.openxmlformats.org/officeDocument/2006/relationships/tags" Target="../tags/tag494.xml"/><Relationship Id="rId84" Type="http://schemas.openxmlformats.org/officeDocument/2006/relationships/tags" Target="../tags/tag510.xml"/><Relationship Id="rId89" Type="http://schemas.openxmlformats.org/officeDocument/2006/relationships/tags" Target="../tags/tag515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9" Type="http://schemas.openxmlformats.org/officeDocument/2006/relationships/tags" Target="../tags/tag455.xml"/><Relationship Id="rId107" Type="http://schemas.openxmlformats.org/officeDocument/2006/relationships/tags" Target="../tags/tag533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40" Type="http://schemas.openxmlformats.org/officeDocument/2006/relationships/tags" Target="../tags/tag466.xml"/><Relationship Id="rId45" Type="http://schemas.openxmlformats.org/officeDocument/2006/relationships/tags" Target="../tags/tag471.xml"/><Relationship Id="rId53" Type="http://schemas.openxmlformats.org/officeDocument/2006/relationships/tags" Target="../tags/tag479.xml"/><Relationship Id="rId58" Type="http://schemas.openxmlformats.org/officeDocument/2006/relationships/tags" Target="../tags/tag484.xml"/><Relationship Id="rId66" Type="http://schemas.openxmlformats.org/officeDocument/2006/relationships/tags" Target="../tags/tag492.xml"/><Relationship Id="rId74" Type="http://schemas.openxmlformats.org/officeDocument/2006/relationships/tags" Target="../tags/tag500.xml"/><Relationship Id="rId79" Type="http://schemas.openxmlformats.org/officeDocument/2006/relationships/tags" Target="../tags/tag505.xml"/><Relationship Id="rId87" Type="http://schemas.openxmlformats.org/officeDocument/2006/relationships/tags" Target="../tags/tag513.xml"/><Relationship Id="rId102" Type="http://schemas.openxmlformats.org/officeDocument/2006/relationships/tags" Target="../tags/tag528.xml"/><Relationship Id="rId5" Type="http://schemas.openxmlformats.org/officeDocument/2006/relationships/tags" Target="../tags/tag431.xml"/><Relationship Id="rId61" Type="http://schemas.openxmlformats.org/officeDocument/2006/relationships/tags" Target="../tags/tag487.xml"/><Relationship Id="rId82" Type="http://schemas.openxmlformats.org/officeDocument/2006/relationships/tags" Target="../tags/tag508.xml"/><Relationship Id="rId90" Type="http://schemas.openxmlformats.org/officeDocument/2006/relationships/tags" Target="../tags/tag516.xml"/><Relationship Id="rId95" Type="http://schemas.openxmlformats.org/officeDocument/2006/relationships/tags" Target="../tags/tag521.xml"/><Relationship Id="rId19" Type="http://schemas.openxmlformats.org/officeDocument/2006/relationships/tags" Target="../tags/tag44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43" Type="http://schemas.openxmlformats.org/officeDocument/2006/relationships/tags" Target="../tags/tag469.xml"/><Relationship Id="rId48" Type="http://schemas.openxmlformats.org/officeDocument/2006/relationships/tags" Target="../tags/tag474.xml"/><Relationship Id="rId56" Type="http://schemas.openxmlformats.org/officeDocument/2006/relationships/tags" Target="../tags/tag482.xml"/><Relationship Id="rId64" Type="http://schemas.openxmlformats.org/officeDocument/2006/relationships/tags" Target="../tags/tag490.xml"/><Relationship Id="rId69" Type="http://schemas.openxmlformats.org/officeDocument/2006/relationships/tags" Target="../tags/tag495.xml"/><Relationship Id="rId77" Type="http://schemas.openxmlformats.org/officeDocument/2006/relationships/tags" Target="../tags/tag503.xml"/><Relationship Id="rId100" Type="http://schemas.openxmlformats.org/officeDocument/2006/relationships/tags" Target="../tags/tag526.xml"/><Relationship Id="rId105" Type="http://schemas.openxmlformats.org/officeDocument/2006/relationships/tags" Target="../tags/tag531.xml"/><Relationship Id="rId8" Type="http://schemas.openxmlformats.org/officeDocument/2006/relationships/tags" Target="../tags/tag434.xml"/><Relationship Id="rId51" Type="http://schemas.openxmlformats.org/officeDocument/2006/relationships/tags" Target="../tags/tag477.xml"/><Relationship Id="rId72" Type="http://schemas.openxmlformats.org/officeDocument/2006/relationships/tags" Target="../tags/tag498.xml"/><Relationship Id="rId80" Type="http://schemas.openxmlformats.org/officeDocument/2006/relationships/tags" Target="../tags/tag506.xml"/><Relationship Id="rId85" Type="http://schemas.openxmlformats.org/officeDocument/2006/relationships/tags" Target="../tags/tag511.xml"/><Relationship Id="rId93" Type="http://schemas.openxmlformats.org/officeDocument/2006/relationships/tags" Target="../tags/tag519.xml"/><Relationship Id="rId98" Type="http://schemas.openxmlformats.org/officeDocument/2006/relationships/tags" Target="../tags/tag524.xml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tags" Target="../tags/tag472.xml"/><Relationship Id="rId59" Type="http://schemas.openxmlformats.org/officeDocument/2006/relationships/tags" Target="../tags/tag485.xml"/><Relationship Id="rId67" Type="http://schemas.openxmlformats.org/officeDocument/2006/relationships/tags" Target="../tags/tag493.xml"/><Relationship Id="rId103" Type="http://schemas.openxmlformats.org/officeDocument/2006/relationships/tags" Target="../tags/tag529.xml"/><Relationship Id="rId108" Type="http://schemas.openxmlformats.org/officeDocument/2006/relationships/slideLayout" Target="../slideLayouts/slideLayout6.xml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tags" Target="../tags/tag480.xml"/><Relationship Id="rId62" Type="http://schemas.openxmlformats.org/officeDocument/2006/relationships/tags" Target="../tags/tag488.xml"/><Relationship Id="rId70" Type="http://schemas.openxmlformats.org/officeDocument/2006/relationships/tags" Target="../tags/tag496.xml"/><Relationship Id="rId75" Type="http://schemas.openxmlformats.org/officeDocument/2006/relationships/tags" Target="../tags/tag501.xml"/><Relationship Id="rId83" Type="http://schemas.openxmlformats.org/officeDocument/2006/relationships/tags" Target="../tags/tag509.xml"/><Relationship Id="rId88" Type="http://schemas.openxmlformats.org/officeDocument/2006/relationships/tags" Target="../tags/tag514.xml"/><Relationship Id="rId91" Type="http://schemas.openxmlformats.org/officeDocument/2006/relationships/tags" Target="../tags/tag517.xml"/><Relationship Id="rId96" Type="http://schemas.openxmlformats.org/officeDocument/2006/relationships/tags" Target="../tags/tag522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tags" Target="../tags/tag475.xml"/><Relationship Id="rId57" Type="http://schemas.openxmlformats.org/officeDocument/2006/relationships/tags" Target="../tags/tag483.xml"/><Relationship Id="rId106" Type="http://schemas.openxmlformats.org/officeDocument/2006/relationships/tags" Target="../tags/tag532.xml"/><Relationship Id="rId10" Type="http://schemas.openxmlformats.org/officeDocument/2006/relationships/tags" Target="../tags/tag436.xml"/><Relationship Id="rId31" Type="http://schemas.openxmlformats.org/officeDocument/2006/relationships/tags" Target="../tags/tag457.xml"/><Relationship Id="rId44" Type="http://schemas.openxmlformats.org/officeDocument/2006/relationships/tags" Target="../tags/tag470.xml"/><Relationship Id="rId52" Type="http://schemas.openxmlformats.org/officeDocument/2006/relationships/tags" Target="../tags/tag478.xml"/><Relationship Id="rId60" Type="http://schemas.openxmlformats.org/officeDocument/2006/relationships/tags" Target="../tags/tag486.xml"/><Relationship Id="rId65" Type="http://schemas.openxmlformats.org/officeDocument/2006/relationships/tags" Target="../tags/tag491.xml"/><Relationship Id="rId73" Type="http://schemas.openxmlformats.org/officeDocument/2006/relationships/tags" Target="../tags/tag499.xml"/><Relationship Id="rId78" Type="http://schemas.openxmlformats.org/officeDocument/2006/relationships/tags" Target="../tags/tag504.xml"/><Relationship Id="rId81" Type="http://schemas.openxmlformats.org/officeDocument/2006/relationships/tags" Target="../tags/tag507.xml"/><Relationship Id="rId86" Type="http://schemas.openxmlformats.org/officeDocument/2006/relationships/tags" Target="../tags/tag512.xml"/><Relationship Id="rId94" Type="http://schemas.openxmlformats.org/officeDocument/2006/relationships/tags" Target="../tags/tag520.xml"/><Relationship Id="rId99" Type="http://schemas.openxmlformats.org/officeDocument/2006/relationships/tags" Target="../tags/tag525.xml"/><Relationship Id="rId101" Type="http://schemas.openxmlformats.org/officeDocument/2006/relationships/tags" Target="../tags/tag527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9" Type="http://schemas.openxmlformats.org/officeDocument/2006/relationships/tags" Target="../tags/tag465.xml"/><Relationship Id="rId109" Type="http://schemas.openxmlformats.org/officeDocument/2006/relationships/notesSlide" Target="../notesSlides/notesSlide15.xml"/><Relationship Id="rId34" Type="http://schemas.openxmlformats.org/officeDocument/2006/relationships/tags" Target="../tags/tag460.xml"/><Relationship Id="rId50" Type="http://schemas.openxmlformats.org/officeDocument/2006/relationships/tags" Target="../tags/tag476.xml"/><Relationship Id="rId55" Type="http://schemas.openxmlformats.org/officeDocument/2006/relationships/tags" Target="../tags/tag481.xml"/><Relationship Id="rId76" Type="http://schemas.openxmlformats.org/officeDocument/2006/relationships/tags" Target="../tags/tag502.xml"/><Relationship Id="rId97" Type="http://schemas.openxmlformats.org/officeDocument/2006/relationships/tags" Target="../tags/tag523.xml"/><Relationship Id="rId104" Type="http://schemas.openxmlformats.org/officeDocument/2006/relationships/tags" Target="../tags/tag530.xml"/><Relationship Id="rId7" Type="http://schemas.openxmlformats.org/officeDocument/2006/relationships/tags" Target="../tags/tag433.xml"/><Relationship Id="rId71" Type="http://schemas.openxmlformats.org/officeDocument/2006/relationships/tags" Target="../tags/tag497.xml"/><Relationship Id="rId92" Type="http://schemas.openxmlformats.org/officeDocument/2006/relationships/tags" Target="../tags/tag5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5" Type="http://schemas.openxmlformats.org/officeDocument/2006/relationships/tags" Target="../tags/tag538.xml"/><Relationship Id="rId4" Type="http://schemas.openxmlformats.org/officeDocument/2006/relationships/tags" Target="../tags/tag537.xml"/><Relationship Id="rId9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566.xml"/><Relationship Id="rId117" Type="http://schemas.openxmlformats.org/officeDocument/2006/relationships/tags" Target="../tags/tag657.xml"/><Relationship Id="rId21" Type="http://schemas.openxmlformats.org/officeDocument/2006/relationships/tags" Target="../tags/tag561.xml"/><Relationship Id="rId42" Type="http://schemas.openxmlformats.org/officeDocument/2006/relationships/tags" Target="../tags/tag582.xml"/><Relationship Id="rId47" Type="http://schemas.openxmlformats.org/officeDocument/2006/relationships/tags" Target="../tags/tag587.xml"/><Relationship Id="rId63" Type="http://schemas.openxmlformats.org/officeDocument/2006/relationships/tags" Target="../tags/tag603.xml"/><Relationship Id="rId68" Type="http://schemas.openxmlformats.org/officeDocument/2006/relationships/tags" Target="../tags/tag608.xml"/><Relationship Id="rId84" Type="http://schemas.openxmlformats.org/officeDocument/2006/relationships/tags" Target="../tags/tag624.xml"/><Relationship Id="rId89" Type="http://schemas.openxmlformats.org/officeDocument/2006/relationships/tags" Target="../tags/tag629.xml"/><Relationship Id="rId112" Type="http://schemas.openxmlformats.org/officeDocument/2006/relationships/tags" Target="../tags/tag652.xml"/><Relationship Id="rId16" Type="http://schemas.openxmlformats.org/officeDocument/2006/relationships/tags" Target="../tags/tag556.xml"/><Relationship Id="rId107" Type="http://schemas.openxmlformats.org/officeDocument/2006/relationships/tags" Target="../tags/tag647.xml"/><Relationship Id="rId11" Type="http://schemas.openxmlformats.org/officeDocument/2006/relationships/tags" Target="../tags/tag551.xml"/><Relationship Id="rId24" Type="http://schemas.openxmlformats.org/officeDocument/2006/relationships/tags" Target="../tags/tag564.xml"/><Relationship Id="rId32" Type="http://schemas.openxmlformats.org/officeDocument/2006/relationships/tags" Target="../tags/tag572.xml"/><Relationship Id="rId37" Type="http://schemas.openxmlformats.org/officeDocument/2006/relationships/tags" Target="../tags/tag577.xml"/><Relationship Id="rId40" Type="http://schemas.openxmlformats.org/officeDocument/2006/relationships/tags" Target="../tags/tag580.xml"/><Relationship Id="rId45" Type="http://schemas.openxmlformats.org/officeDocument/2006/relationships/tags" Target="../tags/tag585.xml"/><Relationship Id="rId53" Type="http://schemas.openxmlformats.org/officeDocument/2006/relationships/tags" Target="../tags/tag593.xml"/><Relationship Id="rId58" Type="http://schemas.openxmlformats.org/officeDocument/2006/relationships/tags" Target="../tags/tag598.xml"/><Relationship Id="rId66" Type="http://schemas.openxmlformats.org/officeDocument/2006/relationships/tags" Target="../tags/tag606.xml"/><Relationship Id="rId74" Type="http://schemas.openxmlformats.org/officeDocument/2006/relationships/tags" Target="../tags/tag614.xml"/><Relationship Id="rId79" Type="http://schemas.openxmlformats.org/officeDocument/2006/relationships/tags" Target="../tags/tag619.xml"/><Relationship Id="rId87" Type="http://schemas.openxmlformats.org/officeDocument/2006/relationships/tags" Target="../tags/tag627.xml"/><Relationship Id="rId102" Type="http://schemas.openxmlformats.org/officeDocument/2006/relationships/tags" Target="../tags/tag642.xml"/><Relationship Id="rId110" Type="http://schemas.openxmlformats.org/officeDocument/2006/relationships/tags" Target="../tags/tag650.xml"/><Relationship Id="rId115" Type="http://schemas.openxmlformats.org/officeDocument/2006/relationships/tags" Target="../tags/tag655.xml"/><Relationship Id="rId5" Type="http://schemas.openxmlformats.org/officeDocument/2006/relationships/tags" Target="../tags/tag545.xml"/><Relationship Id="rId61" Type="http://schemas.openxmlformats.org/officeDocument/2006/relationships/tags" Target="../tags/tag601.xml"/><Relationship Id="rId82" Type="http://schemas.openxmlformats.org/officeDocument/2006/relationships/tags" Target="../tags/tag622.xml"/><Relationship Id="rId90" Type="http://schemas.openxmlformats.org/officeDocument/2006/relationships/tags" Target="../tags/tag630.xml"/><Relationship Id="rId95" Type="http://schemas.openxmlformats.org/officeDocument/2006/relationships/tags" Target="../tags/tag635.xml"/><Relationship Id="rId19" Type="http://schemas.openxmlformats.org/officeDocument/2006/relationships/tags" Target="../tags/tag559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Relationship Id="rId43" Type="http://schemas.openxmlformats.org/officeDocument/2006/relationships/tags" Target="../tags/tag583.xml"/><Relationship Id="rId48" Type="http://schemas.openxmlformats.org/officeDocument/2006/relationships/tags" Target="../tags/tag588.xml"/><Relationship Id="rId56" Type="http://schemas.openxmlformats.org/officeDocument/2006/relationships/tags" Target="../tags/tag596.xml"/><Relationship Id="rId64" Type="http://schemas.openxmlformats.org/officeDocument/2006/relationships/tags" Target="../tags/tag604.xml"/><Relationship Id="rId69" Type="http://schemas.openxmlformats.org/officeDocument/2006/relationships/tags" Target="../tags/tag609.xml"/><Relationship Id="rId77" Type="http://schemas.openxmlformats.org/officeDocument/2006/relationships/tags" Target="../tags/tag617.xml"/><Relationship Id="rId100" Type="http://schemas.openxmlformats.org/officeDocument/2006/relationships/tags" Target="../tags/tag640.xml"/><Relationship Id="rId105" Type="http://schemas.openxmlformats.org/officeDocument/2006/relationships/tags" Target="../tags/tag645.xml"/><Relationship Id="rId113" Type="http://schemas.openxmlformats.org/officeDocument/2006/relationships/tags" Target="../tags/tag653.xml"/><Relationship Id="rId118" Type="http://schemas.openxmlformats.org/officeDocument/2006/relationships/tags" Target="../tags/tag658.xml"/><Relationship Id="rId8" Type="http://schemas.openxmlformats.org/officeDocument/2006/relationships/tags" Target="../tags/tag548.xml"/><Relationship Id="rId51" Type="http://schemas.openxmlformats.org/officeDocument/2006/relationships/tags" Target="../tags/tag591.xml"/><Relationship Id="rId72" Type="http://schemas.openxmlformats.org/officeDocument/2006/relationships/tags" Target="../tags/tag612.xml"/><Relationship Id="rId80" Type="http://schemas.openxmlformats.org/officeDocument/2006/relationships/tags" Target="../tags/tag620.xml"/><Relationship Id="rId85" Type="http://schemas.openxmlformats.org/officeDocument/2006/relationships/tags" Target="../tags/tag625.xml"/><Relationship Id="rId93" Type="http://schemas.openxmlformats.org/officeDocument/2006/relationships/tags" Target="../tags/tag633.xml"/><Relationship Id="rId98" Type="http://schemas.openxmlformats.org/officeDocument/2006/relationships/tags" Target="../tags/tag638.xml"/><Relationship Id="rId3" Type="http://schemas.openxmlformats.org/officeDocument/2006/relationships/tags" Target="../tags/tag543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tags" Target="../tags/tag578.xml"/><Relationship Id="rId46" Type="http://schemas.openxmlformats.org/officeDocument/2006/relationships/tags" Target="../tags/tag586.xml"/><Relationship Id="rId59" Type="http://schemas.openxmlformats.org/officeDocument/2006/relationships/tags" Target="../tags/tag599.xml"/><Relationship Id="rId67" Type="http://schemas.openxmlformats.org/officeDocument/2006/relationships/tags" Target="../tags/tag607.xml"/><Relationship Id="rId103" Type="http://schemas.openxmlformats.org/officeDocument/2006/relationships/tags" Target="../tags/tag643.xml"/><Relationship Id="rId108" Type="http://schemas.openxmlformats.org/officeDocument/2006/relationships/tags" Target="../tags/tag648.xml"/><Relationship Id="rId116" Type="http://schemas.openxmlformats.org/officeDocument/2006/relationships/tags" Target="../tags/tag656.xml"/><Relationship Id="rId20" Type="http://schemas.openxmlformats.org/officeDocument/2006/relationships/tags" Target="../tags/tag560.xml"/><Relationship Id="rId41" Type="http://schemas.openxmlformats.org/officeDocument/2006/relationships/tags" Target="../tags/tag581.xml"/><Relationship Id="rId54" Type="http://schemas.openxmlformats.org/officeDocument/2006/relationships/tags" Target="../tags/tag594.xml"/><Relationship Id="rId62" Type="http://schemas.openxmlformats.org/officeDocument/2006/relationships/tags" Target="../tags/tag602.xml"/><Relationship Id="rId70" Type="http://schemas.openxmlformats.org/officeDocument/2006/relationships/tags" Target="../tags/tag610.xml"/><Relationship Id="rId75" Type="http://schemas.openxmlformats.org/officeDocument/2006/relationships/tags" Target="../tags/tag615.xml"/><Relationship Id="rId83" Type="http://schemas.openxmlformats.org/officeDocument/2006/relationships/tags" Target="../tags/tag623.xml"/><Relationship Id="rId88" Type="http://schemas.openxmlformats.org/officeDocument/2006/relationships/tags" Target="../tags/tag628.xml"/><Relationship Id="rId91" Type="http://schemas.openxmlformats.org/officeDocument/2006/relationships/tags" Target="../tags/tag631.xml"/><Relationship Id="rId96" Type="http://schemas.openxmlformats.org/officeDocument/2006/relationships/tags" Target="../tags/tag636.xml"/><Relationship Id="rId111" Type="http://schemas.openxmlformats.org/officeDocument/2006/relationships/tags" Target="../tags/tag651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tags" Target="../tags/tag576.xml"/><Relationship Id="rId49" Type="http://schemas.openxmlformats.org/officeDocument/2006/relationships/tags" Target="../tags/tag589.xml"/><Relationship Id="rId57" Type="http://schemas.openxmlformats.org/officeDocument/2006/relationships/tags" Target="../tags/tag597.xml"/><Relationship Id="rId106" Type="http://schemas.openxmlformats.org/officeDocument/2006/relationships/tags" Target="../tags/tag646.xml"/><Relationship Id="rId114" Type="http://schemas.openxmlformats.org/officeDocument/2006/relationships/tags" Target="../tags/tag654.xml"/><Relationship Id="rId119" Type="http://schemas.openxmlformats.org/officeDocument/2006/relationships/slideLayout" Target="../slideLayouts/slideLayout6.xml"/><Relationship Id="rId10" Type="http://schemas.openxmlformats.org/officeDocument/2006/relationships/tags" Target="../tags/tag550.xml"/><Relationship Id="rId31" Type="http://schemas.openxmlformats.org/officeDocument/2006/relationships/tags" Target="../tags/tag571.xml"/><Relationship Id="rId44" Type="http://schemas.openxmlformats.org/officeDocument/2006/relationships/tags" Target="../tags/tag584.xml"/><Relationship Id="rId52" Type="http://schemas.openxmlformats.org/officeDocument/2006/relationships/tags" Target="../tags/tag592.xml"/><Relationship Id="rId60" Type="http://schemas.openxmlformats.org/officeDocument/2006/relationships/tags" Target="../tags/tag600.xml"/><Relationship Id="rId65" Type="http://schemas.openxmlformats.org/officeDocument/2006/relationships/tags" Target="../tags/tag605.xml"/><Relationship Id="rId73" Type="http://schemas.openxmlformats.org/officeDocument/2006/relationships/tags" Target="../tags/tag613.xml"/><Relationship Id="rId78" Type="http://schemas.openxmlformats.org/officeDocument/2006/relationships/tags" Target="../tags/tag618.xml"/><Relationship Id="rId81" Type="http://schemas.openxmlformats.org/officeDocument/2006/relationships/tags" Target="../tags/tag621.xml"/><Relationship Id="rId86" Type="http://schemas.openxmlformats.org/officeDocument/2006/relationships/tags" Target="../tags/tag626.xml"/><Relationship Id="rId94" Type="http://schemas.openxmlformats.org/officeDocument/2006/relationships/tags" Target="../tags/tag634.xml"/><Relationship Id="rId99" Type="http://schemas.openxmlformats.org/officeDocument/2006/relationships/tags" Target="../tags/tag639.xml"/><Relationship Id="rId101" Type="http://schemas.openxmlformats.org/officeDocument/2006/relationships/tags" Target="../tags/tag641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39" Type="http://schemas.openxmlformats.org/officeDocument/2006/relationships/tags" Target="../tags/tag579.xml"/><Relationship Id="rId109" Type="http://schemas.openxmlformats.org/officeDocument/2006/relationships/tags" Target="../tags/tag649.xml"/><Relationship Id="rId34" Type="http://schemas.openxmlformats.org/officeDocument/2006/relationships/tags" Target="../tags/tag574.xml"/><Relationship Id="rId50" Type="http://schemas.openxmlformats.org/officeDocument/2006/relationships/tags" Target="../tags/tag590.xml"/><Relationship Id="rId55" Type="http://schemas.openxmlformats.org/officeDocument/2006/relationships/tags" Target="../tags/tag595.xml"/><Relationship Id="rId76" Type="http://schemas.openxmlformats.org/officeDocument/2006/relationships/tags" Target="../tags/tag616.xml"/><Relationship Id="rId97" Type="http://schemas.openxmlformats.org/officeDocument/2006/relationships/tags" Target="../tags/tag637.xml"/><Relationship Id="rId104" Type="http://schemas.openxmlformats.org/officeDocument/2006/relationships/tags" Target="../tags/tag644.xml"/><Relationship Id="rId120" Type="http://schemas.openxmlformats.org/officeDocument/2006/relationships/notesSlide" Target="../notesSlides/notesSlide17.xml"/><Relationship Id="rId7" Type="http://schemas.openxmlformats.org/officeDocument/2006/relationships/tags" Target="../tags/tag547.xml"/><Relationship Id="rId71" Type="http://schemas.openxmlformats.org/officeDocument/2006/relationships/tags" Target="../tags/tag611.xml"/><Relationship Id="rId92" Type="http://schemas.openxmlformats.org/officeDocument/2006/relationships/tags" Target="../tags/tag632.xml"/><Relationship Id="rId2" Type="http://schemas.openxmlformats.org/officeDocument/2006/relationships/tags" Target="../tags/tag542.xml"/><Relationship Id="rId29" Type="http://schemas.openxmlformats.org/officeDocument/2006/relationships/tags" Target="../tags/tag5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1.xml"/><Relationship Id="rId1" Type="http://schemas.openxmlformats.org/officeDocument/2006/relationships/tags" Target="../tags/tag6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3.xml"/><Relationship Id="rId1" Type="http://schemas.openxmlformats.org/officeDocument/2006/relationships/tags" Target="../tags/tag6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5.xml"/><Relationship Id="rId1" Type="http://schemas.openxmlformats.org/officeDocument/2006/relationships/tags" Target="../tags/tag6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68.xml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5.xml"/><Relationship Id="rId1" Type="http://schemas.openxmlformats.org/officeDocument/2006/relationships/tags" Target="../tags/tag67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3" Type="http://schemas.openxmlformats.org/officeDocument/2006/relationships/tags" Target="../tags/tag678.xml"/><Relationship Id="rId7" Type="http://schemas.openxmlformats.org/officeDocument/2006/relationships/tags" Target="../tags/tag682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5" Type="http://schemas.openxmlformats.org/officeDocument/2006/relationships/tags" Target="../tags/tag680.xml"/><Relationship Id="rId10" Type="http://schemas.openxmlformats.org/officeDocument/2006/relationships/image" Target="../media/image1.emf"/><Relationship Id="rId4" Type="http://schemas.openxmlformats.org/officeDocument/2006/relationships/tags" Target="../tags/tag679.xml"/><Relationship Id="rId9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85.xml"/><Relationship Id="rId1" Type="http://schemas.openxmlformats.org/officeDocument/2006/relationships/tags" Target="../tags/tag684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tags" Target="../tags/tag711.xml"/><Relationship Id="rId39" Type="http://schemas.openxmlformats.org/officeDocument/2006/relationships/tags" Target="../tags/tag724.xml"/><Relationship Id="rId21" Type="http://schemas.openxmlformats.org/officeDocument/2006/relationships/tags" Target="../tags/tag706.xml"/><Relationship Id="rId34" Type="http://schemas.openxmlformats.org/officeDocument/2006/relationships/tags" Target="../tags/tag719.xml"/><Relationship Id="rId42" Type="http://schemas.openxmlformats.org/officeDocument/2006/relationships/tags" Target="../tags/tag727.xml"/><Relationship Id="rId47" Type="http://schemas.openxmlformats.org/officeDocument/2006/relationships/tags" Target="../tags/tag732.xml"/><Relationship Id="rId50" Type="http://schemas.openxmlformats.org/officeDocument/2006/relationships/tags" Target="../tags/tag735.xml"/><Relationship Id="rId55" Type="http://schemas.openxmlformats.org/officeDocument/2006/relationships/tags" Target="../tags/tag740.xml"/><Relationship Id="rId7" Type="http://schemas.openxmlformats.org/officeDocument/2006/relationships/tags" Target="../tags/tag692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tags" Target="../tags/tag718.xml"/><Relationship Id="rId38" Type="http://schemas.openxmlformats.org/officeDocument/2006/relationships/tags" Target="../tags/tag723.xml"/><Relationship Id="rId46" Type="http://schemas.openxmlformats.org/officeDocument/2006/relationships/tags" Target="../tags/tag731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29" Type="http://schemas.openxmlformats.org/officeDocument/2006/relationships/tags" Target="../tags/tag714.xml"/><Relationship Id="rId41" Type="http://schemas.openxmlformats.org/officeDocument/2006/relationships/tags" Target="../tags/tag726.xml"/><Relationship Id="rId54" Type="http://schemas.openxmlformats.org/officeDocument/2006/relationships/tags" Target="../tags/tag739.xml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tags" Target="../tags/tag717.xml"/><Relationship Id="rId37" Type="http://schemas.openxmlformats.org/officeDocument/2006/relationships/tags" Target="../tags/tag722.xml"/><Relationship Id="rId40" Type="http://schemas.openxmlformats.org/officeDocument/2006/relationships/tags" Target="../tags/tag725.xml"/><Relationship Id="rId45" Type="http://schemas.openxmlformats.org/officeDocument/2006/relationships/tags" Target="../tags/tag730.xml"/><Relationship Id="rId53" Type="http://schemas.openxmlformats.org/officeDocument/2006/relationships/tags" Target="../tags/tag738.xml"/><Relationship Id="rId58" Type="http://schemas.openxmlformats.org/officeDocument/2006/relationships/notesSlide" Target="../notesSlides/notesSlide19.xml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36" Type="http://schemas.openxmlformats.org/officeDocument/2006/relationships/tags" Target="../tags/tag721.xml"/><Relationship Id="rId49" Type="http://schemas.openxmlformats.org/officeDocument/2006/relationships/tags" Target="../tags/tag734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31" Type="http://schemas.openxmlformats.org/officeDocument/2006/relationships/tags" Target="../tags/tag716.xml"/><Relationship Id="rId44" Type="http://schemas.openxmlformats.org/officeDocument/2006/relationships/tags" Target="../tags/tag729.xml"/><Relationship Id="rId52" Type="http://schemas.openxmlformats.org/officeDocument/2006/relationships/tags" Target="../tags/tag737.xml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Relationship Id="rId35" Type="http://schemas.openxmlformats.org/officeDocument/2006/relationships/tags" Target="../tags/tag720.xml"/><Relationship Id="rId43" Type="http://schemas.openxmlformats.org/officeDocument/2006/relationships/tags" Target="../tags/tag728.xml"/><Relationship Id="rId48" Type="http://schemas.openxmlformats.org/officeDocument/2006/relationships/tags" Target="../tags/tag733.xml"/><Relationship Id="rId56" Type="http://schemas.openxmlformats.org/officeDocument/2006/relationships/tags" Target="../tags/tag741.xml"/><Relationship Id="rId8" Type="http://schemas.openxmlformats.org/officeDocument/2006/relationships/tags" Target="../tags/tag693.xml"/><Relationship Id="rId51" Type="http://schemas.openxmlformats.org/officeDocument/2006/relationships/tags" Target="../tags/tag736.xml"/><Relationship Id="rId3" Type="http://schemas.openxmlformats.org/officeDocument/2006/relationships/tags" Target="../tags/tag6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13" Type="http://schemas.openxmlformats.org/officeDocument/2006/relationships/tags" Target="../tags/tag756.xml"/><Relationship Id="rId18" Type="http://schemas.openxmlformats.org/officeDocument/2006/relationships/image" Target="../media/image6.png"/><Relationship Id="rId3" Type="http://schemas.openxmlformats.org/officeDocument/2006/relationships/tags" Target="../tags/tag746.xml"/><Relationship Id="rId7" Type="http://schemas.openxmlformats.org/officeDocument/2006/relationships/tags" Target="../tags/tag750.xml"/><Relationship Id="rId12" Type="http://schemas.openxmlformats.org/officeDocument/2006/relationships/tags" Target="../tags/tag755.xml"/><Relationship Id="rId17" Type="http://schemas.openxmlformats.org/officeDocument/2006/relationships/image" Target="../media/image5.png"/><Relationship Id="rId2" Type="http://schemas.openxmlformats.org/officeDocument/2006/relationships/tags" Target="../tags/tag745.xml"/><Relationship Id="rId16" Type="http://schemas.openxmlformats.org/officeDocument/2006/relationships/image" Target="../media/image4.png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11" Type="http://schemas.openxmlformats.org/officeDocument/2006/relationships/tags" Target="../tags/tag754.xml"/><Relationship Id="rId5" Type="http://schemas.openxmlformats.org/officeDocument/2006/relationships/tags" Target="../tags/tag748.xml"/><Relationship Id="rId15" Type="http://schemas.openxmlformats.org/officeDocument/2006/relationships/image" Target="../media/image3.png"/><Relationship Id="rId10" Type="http://schemas.openxmlformats.org/officeDocument/2006/relationships/tags" Target="../tags/tag753.xml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13" Type="http://schemas.openxmlformats.org/officeDocument/2006/relationships/tags" Target="../tags/tag769.xml"/><Relationship Id="rId18" Type="http://schemas.openxmlformats.org/officeDocument/2006/relationships/image" Target="../media/image4.png"/><Relationship Id="rId3" Type="http://schemas.openxmlformats.org/officeDocument/2006/relationships/tags" Target="../tags/tag759.xml"/><Relationship Id="rId7" Type="http://schemas.openxmlformats.org/officeDocument/2006/relationships/tags" Target="../tags/tag763.xml"/><Relationship Id="rId12" Type="http://schemas.openxmlformats.org/officeDocument/2006/relationships/tags" Target="../tags/tag768.xml"/><Relationship Id="rId17" Type="http://schemas.openxmlformats.org/officeDocument/2006/relationships/image" Target="../media/image3.png"/><Relationship Id="rId2" Type="http://schemas.openxmlformats.org/officeDocument/2006/relationships/tags" Target="../tags/tag758.xml"/><Relationship Id="rId16" Type="http://schemas.openxmlformats.org/officeDocument/2006/relationships/image" Target="../media/image6.png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11" Type="http://schemas.openxmlformats.org/officeDocument/2006/relationships/tags" Target="../tags/tag767.xml"/><Relationship Id="rId5" Type="http://schemas.openxmlformats.org/officeDocument/2006/relationships/tags" Target="../tags/tag761.xml"/><Relationship Id="rId15" Type="http://schemas.openxmlformats.org/officeDocument/2006/relationships/image" Target="../media/image5.png"/><Relationship Id="rId10" Type="http://schemas.openxmlformats.org/officeDocument/2006/relationships/tags" Target="../tags/tag766.xml"/><Relationship Id="rId4" Type="http://schemas.openxmlformats.org/officeDocument/2006/relationships/tags" Target="../tags/tag760.xml"/><Relationship Id="rId9" Type="http://schemas.openxmlformats.org/officeDocument/2006/relationships/tags" Target="../tags/tag765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782.xml"/><Relationship Id="rId18" Type="http://schemas.openxmlformats.org/officeDocument/2006/relationships/tags" Target="../tags/tag787.xml"/><Relationship Id="rId26" Type="http://schemas.openxmlformats.org/officeDocument/2006/relationships/tags" Target="../tags/tag795.xml"/><Relationship Id="rId39" Type="http://schemas.openxmlformats.org/officeDocument/2006/relationships/tags" Target="../tags/tag808.xml"/><Relationship Id="rId21" Type="http://schemas.openxmlformats.org/officeDocument/2006/relationships/tags" Target="../tags/tag790.xml"/><Relationship Id="rId34" Type="http://schemas.openxmlformats.org/officeDocument/2006/relationships/tags" Target="../tags/tag803.xml"/><Relationship Id="rId42" Type="http://schemas.openxmlformats.org/officeDocument/2006/relationships/tags" Target="../tags/tag811.xml"/><Relationship Id="rId47" Type="http://schemas.openxmlformats.org/officeDocument/2006/relationships/tags" Target="../tags/tag816.xml"/><Relationship Id="rId50" Type="http://schemas.openxmlformats.org/officeDocument/2006/relationships/tags" Target="../tags/tag819.xml"/><Relationship Id="rId55" Type="http://schemas.openxmlformats.org/officeDocument/2006/relationships/tags" Target="../tags/tag824.xml"/><Relationship Id="rId7" Type="http://schemas.openxmlformats.org/officeDocument/2006/relationships/tags" Target="../tags/tag776.xml"/><Relationship Id="rId12" Type="http://schemas.openxmlformats.org/officeDocument/2006/relationships/tags" Target="../tags/tag781.xml"/><Relationship Id="rId17" Type="http://schemas.openxmlformats.org/officeDocument/2006/relationships/tags" Target="../tags/tag786.xml"/><Relationship Id="rId25" Type="http://schemas.openxmlformats.org/officeDocument/2006/relationships/tags" Target="../tags/tag794.xml"/><Relationship Id="rId33" Type="http://schemas.openxmlformats.org/officeDocument/2006/relationships/tags" Target="../tags/tag802.xml"/><Relationship Id="rId38" Type="http://schemas.openxmlformats.org/officeDocument/2006/relationships/tags" Target="../tags/tag807.xml"/><Relationship Id="rId46" Type="http://schemas.openxmlformats.org/officeDocument/2006/relationships/tags" Target="../tags/tag815.xml"/><Relationship Id="rId59" Type="http://schemas.openxmlformats.org/officeDocument/2006/relationships/image" Target="../media/image3.png"/><Relationship Id="rId2" Type="http://schemas.openxmlformats.org/officeDocument/2006/relationships/tags" Target="../tags/tag771.xml"/><Relationship Id="rId16" Type="http://schemas.openxmlformats.org/officeDocument/2006/relationships/tags" Target="../tags/tag785.xml"/><Relationship Id="rId20" Type="http://schemas.openxmlformats.org/officeDocument/2006/relationships/tags" Target="../tags/tag789.xml"/><Relationship Id="rId29" Type="http://schemas.openxmlformats.org/officeDocument/2006/relationships/tags" Target="../tags/tag798.xml"/><Relationship Id="rId41" Type="http://schemas.openxmlformats.org/officeDocument/2006/relationships/tags" Target="../tags/tag810.xml"/><Relationship Id="rId54" Type="http://schemas.openxmlformats.org/officeDocument/2006/relationships/tags" Target="../tags/tag823.xml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tags" Target="../tags/tag780.xml"/><Relationship Id="rId24" Type="http://schemas.openxmlformats.org/officeDocument/2006/relationships/tags" Target="../tags/tag793.xml"/><Relationship Id="rId32" Type="http://schemas.openxmlformats.org/officeDocument/2006/relationships/tags" Target="../tags/tag801.xml"/><Relationship Id="rId37" Type="http://schemas.openxmlformats.org/officeDocument/2006/relationships/tags" Target="../tags/tag806.xml"/><Relationship Id="rId40" Type="http://schemas.openxmlformats.org/officeDocument/2006/relationships/tags" Target="../tags/tag809.xml"/><Relationship Id="rId45" Type="http://schemas.openxmlformats.org/officeDocument/2006/relationships/tags" Target="../tags/tag814.xml"/><Relationship Id="rId53" Type="http://schemas.openxmlformats.org/officeDocument/2006/relationships/tags" Target="../tags/tag822.xml"/><Relationship Id="rId58" Type="http://schemas.openxmlformats.org/officeDocument/2006/relationships/image" Target="../media/image6.png"/><Relationship Id="rId5" Type="http://schemas.openxmlformats.org/officeDocument/2006/relationships/tags" Target="../tags/tag774.xml"/><Relationship Id="rId15" Type="http://schemas.openxmlformats.org/officeDocument/2006/relationships/tags" Target="../tags/tag784.xml"/><Relationship Id="rId23" Type="http://schemas.openxmlformats.org/officeDocument/2006/relationships/tags" Target="../tags/tag792.xml"/><Relationship Id="rId28" Type="http://schemas.openxmlformats.org/officeDocument/2006/relationships/tags" Target="../tags/tag797.xml"/><Relationship Id="rId36" Type="http://schemas.openxmlformats.org/officeDocument/2006/relationships/tags" Target="../tags/tag805.xml"/><Relationship Id="rId49" Type="http://schemas.openxmlformats.org/officeDocument/2006/relationships/tags" Target="../tags/tag818.xml"/><Relationship Id="rId57" Type="http://schemas.openxmlformats.org/officeDocument/2006/relationships/image" Target="../media/image5.png"/><Relationship Id="rId10" Type="http://schemas.openxmlformats.org/officeDocument/2006/relationships/tags" Target="../tags/tag779.xml"/><Relationship Id="rId19" Type="http://schemas.openxmlformats.org/officeDocument/2006/relationships/tags" Target="../tags/tag788.xml"/><Relationship Id="rId31" Type="http://schemas.openxmlformats.org/officeDocument/2006/relationships/tags" Target="../tags/tag800.xml"/><Relationship Id="rId44" Type="http://schemas.openxmlformats.org/officeDocument/2006/relationships/tags" Target="../tags/tag813.xml"/><Relationship Id="rId52" Type="http://schemas.openxmlformats.org/officeDocument/2006/relationships/tags" Target="../tags/tag821.xml"/><Relationship Id="rId60" Type="http://schemas.openxmlformats.org/officeDocument/2006/relationships/image" Target="../media/image4.png"/><Relationship Id="rId4" Type="http://schemas.openxmlformats.org/officeDocument/2006/relationships/tags" Target="../tags/tag773.xml"/><Relationship Id="rId9" Type="http://schemas.openxmlformats.org/officeDocument/2006/relationships/tags" Target="../tags/tag778.xml"/><Relationship Id="rId14" Type="http://schemas.openxmlformats.org/officeDocument/2006/relationships/tags" Target="../tags/tag783.xml"/><Relationship Id="rId22" Type="http://schemas.openxmlformats.org/officeDocument/2006/relationships/tags" Target="../tags/tag791.xml"/><Relationship Id="rId27" Type="http://schemas.openxmlformats.org/officeDocument/2006/relationships/tags" Target="../tags/tag796.xml"/><Relationship Id="rId30" Type="http://schemas.openxmlformats.org/officeDocument/2006/relationships/tags" Target="../tags/tag799.xml"/><Relationship Id="rId35" Type="http://schemas.openxmlformats.org/officeDocument/2006/relationships/tags" Target="../tags/tag804.xml"/><Relationship Id="rId43" Type="http://schemas.openxmlformats.org/officeDocument/2006/relationships/tags" Target="../tags/tag812.xml"/><Relationship Id="rId48" Type="http://schemas.openxmlformats.org/officeDocument/2006/relationships/tags" Target="../tags/tag817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777.xml"/><Relationship Id="rId51" Type="http://schemas.openxmlformats.org/officeDocument/2006/relationships/tags" Target="../tags/tag820.xml"/><Relationship Id="rId3" Type="http://schemas.openxmlformats.org/officeDocument/2006/relationships/tags" Target="../tags/tag77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26" Type="http://schemas.openxmlformats.org/officeDocument/2006/relationships/tags" Target="../tags/tag850.xml"/><Relationship Id="rId39" Type="http://schemas.openxmlformats.org/officeDocument/2006/relationships/tags" Target="../tags/tag863.xml"/><Relationship Id="rId21" Type="http://schemas.openxmlformats.org/officeDocument/2006/relationships/tags" Target="../tags/tag845.xml"/><Relationship Id="rId34" Type="http://schemas.openxmlformats.org/officeDocument/2006/relationships/tags" Target="../tags/tag858.xml"/><Relationship Id="rId42" Type="http://schemas.openxmlformats.org/officeDocument/2006/relationships/tags" Target="../tags/tag866.xml"/><Relationship Id="rId47" Type="http://schemas.openxmlformats.org/officeDocument/2006/relationships/tags" Target="../tags/tag871.xml"/><Relationship Id="rId50" Type="http://schemas.openxmlformats.org/officeDocument/2006/relationships/tags" Target="../tags/tag874.xml"/><Relationship Id="rId55" Type="http://schemas.openxmlformats.org/officeDocument/2006/relationships/tags" Target="../tags/tag879.xml"/><Relationship Id="rId63" Type="http://schemas.openxmlformats.org/officeDocument/2006/relationships/tags" Target="../tags/tag887.xml"/><Relationship Id="rId68" Type="http://schemas.openxmlformats.org/officeDocument/2006/relationships/tags" Target="../tags/tag892.xml"/><Relationship Id="rId76" Type="http://schemas.openxmlformats.org/officeDocument/2006/relationships/image" Target="../media/image4.png"/><Relationship Id="rId7" Type="http://schemas.openxmlformats.org/officeDocument/2006/relationships/tags" Target="../tags/tag831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9" Type="http://schemas.openxmlformats.org/officeDocument/2006/relationships/tags" Target="../tags/tag853.xml"/><Relationship Id="rId11" Type="http://schemas.openxmlformats.org/officeDocument/2006/relationships/tags" Target="../tags/tag835.xml"/><Relationship Id="rId24" Type="http://schemas.openxmlformats.org/officeDocument/2006/relationships/tags" Target="../tags/tag848.xml"/><Relationship Id="rId32" Type="http://schemas.openxmlformats.org/officeDocument/2006/relationships/tags" Target="../tags/tag856.xml"/><Relationship Id="rId37" Type="http://schemas.openxmlformats.org/officeDocument/2006/relationships/tags" Target="../tags/tag861.xml"/><Relationship Id="rId40" Type="http://schemas.openxmlformats.org/officeDocument/2006/relationships/tags" Target="../tags/tag864.xml"/><Relationship Id="rId45" Type="http://schemas.openxmlformats.org/officeDocument/2006/relationships/tags" Target="../tags/tag869.xml"/><Relationship Id="rId53" Type="http://schemas.openxmlformats.org/officeDocument/2006/relationships/tags" Target="../tags/tag877.xml"/><Relationship Id="rId58" Type="http://schemas.openxmlformats.org/officeDocument/2006/relationships/tags" Target="../tags/tag882.xml"/><Relationship Id="rId66" Type="http://schemas.openxmlformats.org/officeDocument/2006/relationships/tags" Target="../tags/tag890.xml"/><Relationship Id="rId74" Type="http://schemas.openxmlformats.org/officeDocument/2006/relationships/image" Target="../media/image6.png"/><Relationship Id="rId5" Type="http://schemas.openxmlformats.org/officeDocument/2006/relationships/tags" Target="../tags/tag829.xml"/><Relationship Id="rId15" Type="http://schemas.openxmlformats.org/officeDocument/2006/relationships/tags" Target="../tags/tag839.xml"/><Relationship Id="rId23" Type="http://schemas.openxmlformats.org/officeDocument/2006/relationships/tags" Target="../tags/tag847.xml"/><Relationship Id="rId28" Type="http://schemas.openxmlformats.org/officeDocument/2006/relationships/tags" Target="../tags/tag852.xml"/><Relationship Id="rId36" Type="http://schemas.openxmlformats.org/officeDocument/2006/relationships/tags" Target="../tags/tag860.xml"/><Relationship Id="rId49" Type="http://schemas.openxmlformats.org/officeDocument/2006/relationships/tags" Target="../tags/tag873.xml"/><Relationship Id="rId57" Type="http://schemas.openxmlformats.org/officeDocument/2006/relationships/tags" Target="../tags/tag881.xml"/><Relationship Id="rId61" Type="http://schemas.openxmlformats.org/officeDocument/2006/relationships/tags" Target="../tags/tag885.xml"/><Relationship Id="rId10" Type="http://schemas.openxmlformats.org/officeDocument/2006/relationships/tags" Target="../tags/tag834.xml"/><Relationship Id="rId19" Type="http://schemas.openxmlformats.org/officeDocument/2006/relationships/tags" Target="../tags/tag843.xml"/><Relationship Id="rId31" Type="http://schemas.openxmlformats.org/officeDocument/2006/relationships/tags" Target="../tags/tag855.xml"/><Relationship Id="rId44" Type="http://schemas.openxmlformats.org/officeDocument/2006/relationships/tags" Target="../tags/tag868.xml"/><Relationship Id="rId52" Type="http://schemas.openxmlformats.org/officeDocument/2006/relationships/tags" Target="../tags/tag876.xml"/><Relationship Id="rId60" Type="http://schemas.openxmlformats.org/officeDocument/2006/relationships/tags" Target="../tags/tag884.xml"/><Relationship Id="rId65" Type="http://schemas.openxmlformats.org/officeDocument/2006/relationships/tags" Target="../tags/tag889.xml"/><Relationship Id="rId73" Type="http://schemas.openxmlformats.org/officeDocument/2006/relationships/image" Target="../media/image5.png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Relationship Id="rId22" Type="http://schemas.openxmlformats.org/officeDocument/2006/relationships/tags" Target="../tags/tag846.xml"/><Relationship Id="rId27" Type="http://schemas.openxmlformats.org/officeDocument/2006/relationships/tags" Target="../tags/tag851.xml"/><Relationship Id="rId30" Type="http://schemas.openxmlformats.org/officeDocument/2006/relationships/tags" Target="../tags/tag854.xml"/><Relationship Id="rId35" Type="http://schemas.openxmlformats.org/officeDocument/2006/relationships/tags" Target="../tags/tag859.xml"/><Relationship Id="rId43" Type="http://schemas.openxmlformats.org/officeDocument/2006/relationships/tags" Target="../tags/tag867.xml"/><Relationship Id="rId48" Type="http://schemas.openxmlformats.org/officeDocument/2006/relationships/tags" Target="../tags/tag872.xml"/><Relationship Id="rId56" Type="http://schemas.openxmlformats.org/officeDocument/2006/relationships/tags" Target="../tags/tag880.xml"/><Relationship Id="rId64" Type="http://schemas.openxmlformats.org/officeDocument/2006/relationships/tags" Target="../tags/tag888.xml"/><Relationship Id="rId69" Type="http://schemas.openxmlformats.org/officeDocument/2006/relationships/tags" Target="../tags/tag893.xml"/><Relationship Id="rId8" Type="http://schemas.openxmlformats.org/officeDocument/2006/relationships/tags" Target="../tags/tag832.xml"/><Relationship Id="rId51" Type="http://schemas.openxmlformats.org/officeDocument/2006/relationships/tags" Target="../tags/tag875.xml"/><Relationship Id="rId72" Type="http://schemas.openxmlformats.org/officeDocument/2006/relationships/notesSlide" Target="../notesSlides/notesSlide20.xml"/><Relationship Id="rId3" Type="http://schemas.openxmlformats.org/officeDocument/2006/relationships/tags" Target="../tags/tag827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5" Type="http://schemas.openxmlformats.org/officeDocument/2006/relationships/tags" Target="../tags/tag849.xml"/><Relationship Id="rId33" Type="http://schemas.openxmlformats.org/officeDocument/2006/relationships/tags" Target="../tags/tag857.xml"/><Relationship Id="rId38" Type="http://schemas.openxmlformats.org/officeDocument/2006/relationships/tags" Target="../tags/tag862.xml"/><Relationship Id="rId46" Type="http://schemas.openxmlformats.org/officeDocument/2006/relationships/tags" Target="../tags/tag870.xml"/><Relationship Id="rId59" Type="http://schemas.openxmlformats.org/officeDocument/2006/relationships/tags" Target="../tags/tag883.xml"/><Relationship Id="rId67" Type="http://schemas.openxmlformats.org/officeDocument/2006/relationships/tags" Target="../tags/tag891.xml"/><Relationship Id="rId20" Type="http://schemas.openxmlformats.org/officeDocument/2006/relationships/tags" Target="../tags/tag844.xml"/><Relationship Id="rId41" Type="http://schemas.openxmlformats.org/officeDocument/2006/relationships/tags" Target="../tags/tag865.xml"/><Relationship Id="rId54" Type="http://schemas.openxmlformats.org/officeDocument/2006/relationships/tags" Target="../tags/tag878.xml"/><Relationship Id="rId62" Type="http://schemas.openxmlformats.org/officeDocument/2006/relationships/tags" Target="../tags/tag886.xml"/><Relationship Id="rId70" Type="http://schemas.openxmlformats.org/officeDocument/2006/relationships/tags" Target="../tags/tag894.xml"/><Relationship Id="rId75" Type="http://schemas.openxmlformats.org/officeDocument/2006/relationships/image" Target="../media/image3.png"/><Relationship Id="rId1" Type="http://schemas.openxmlformats.org/officeDocument/2006/relationships/tags" Target="../tags/tag825.xml"/><Relationship Id="rId6" Type="http://schemas.openxmlformats.org/officeDocument/2006/relationships/tags" Target="../tags/tag830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920.xml"/><Relationship Id="rId21" Type="http://schemas.openxmlformats.org/officeDocument/2006/relationships/tags" Target="../tags/tag915.xml"/><Relationship Id="rId42" Type="http://schemas.openxmlformats.org/officeDocument/2006/relationships/tags" Target="../tags/tag936.xml"/><Relationship Id="rId47" Type="http://schemas.openxmlformats.org/officeDocument/2006/relationships/tags" Target="../tags/tag941.xml"/><Relationship Id="rId63" Type="http://schemas.openxmlformats.org/officeDocument/2006/relationships/tags" Target="../tags/tag957.xml"/><Relationship Id="rId68" Type="http://schemas.openxmlformats.org/officeDocument/2006/relationships/tags" Target="../tags/tag962.xml"/><Relationship Id="rId84" Type="http://schemas.openxmlformats.org/officeDocument/2006/relationships/tags" Target="../tags/tag978.xml"/><Relationship Id="rId89" Type="http://schemas.openxmlformats.org/officeDocument/2006/relationships/tags" Target="../tags/tag983.xml"/><Relationship Id="rId112" Type="http://schemas.openxmlformats.org/officeDocument/2006/relationships/image" Target="../media/image3.png"/><Relationship Id="rId2" Type="http://schemas.openxmlformats.org/officeDocument/2006/relationships/tags" Target="../tags/tag896.xml"/><Relationship Id="rId16" Type="http://schemas.openxmlformats.org/officeDocument/2006/relationships/tags" Target="../tags/tag910.xml"/><Relationship Id="rId29" Type="http://schemas.openxmlformats.org/officeDocument/2006/relationships/tags" Target="../tags/tag923.xml"/><Relationship Id="rId107" Type="http://schemas.openxmlformats.org/officeDocument/2006/relationships/tags" Target="../tags/tag1001.xml"/><Relationship Id="rId11" Type="http://schemas.openxmlformats.org/officeDocument/2006/relationships/tags" Target="../tags/tag905.xml"/><Relationship Id="rId24" Type="http://schemas.openxmlformats.org/officeDocument/2006/relationships/tags" Target="../tags/tag918.xml"/><Relationship Id="rId32" Type="http://schemas.openxmlformats.org/officeDocument/2006/relationships/tags" Target="../tags/tag926.xml"/><Relationship Id="rId37" Type="http://schemas.openxmlformats.org/officeDocument/2006/relationships/tags" Target="../tags/tag931.xml"/><Relationship Id="rId40" Type="http://schemas.openxmlformats.org/officeDocument/2006/relationships/tags" Target="../tags/tag934.xml"/><Relationship Id="rId45" Type="http://schemas.openxmlformats.org/officeDocument/2006/relationships/tags" Target="../tags/tag939.xml"/><Relationship Id="rId53" Type="http://schemas.openxmlformats.org/officeDocument/2006/relationships/tags" Target="../tags/tag947.xml"/><Relationship Id="rId58" Type="http://schemas.openxmlformats.org/officeDocument/2006/relationships/tags" Target="../tags/tag952.xml"/><Relationship Id="rId66" Type="http://schemas.openxmlformats.org/officeDocument/2006/relationships/tags" Target="../tags/tag960.xml"/><Relationship Id="rId74" Type="http://schemas.openxmlformats.org/officeDocument/2006/relationships/tags" Target="../tags/tag968.xml"/><Relationship Id="rId79" Type="http://schemas.openxmlformats.org/officeDocument/2006/relationships/tags" Target="../tags/tag973.xml"/><Relationship Id="rId87" Type="http://schemas.openxmlformats.org/officeDocument/2006/relationships/tags" Target="../tags/tag981.xml"/><Relationship Id="rId102" Type="http://schemas.openxmlformats.org/officeDocument/2006/relationships/tags" Target="../tags/tag996.xml"/><Relationship Id="rId110" Type="http://schemas.openxmlformats.org/officeDocument/2006/relationships/image" Target="../media/image5.png"/><Relationship Id="rId5" Type="http://schemas.openxmlformats.org/officeDocument/2006/relationships/tags" Target="../tags/tag899.xml"/><Relationship Id="rId61" Type="http://schemas.openxmlformats.org/officeDocument/2006/relationships/tags" Target="../tags/tag955.xml"/><Relationship Id="rId82" Type="http://schemas.openxmlformats.org/officeDocument/2006/relationships/tags" Target="../tags/tag976.xml"/><Relationship Id="rId90" Type="http://schemas.openxmlformats.org/officeDocument/2006/relationships/tags" Target="../tags/tag984.xml"/><Relationship Id="rId95" Type="http://schemas.openxmlformats.org/officeDocument/2006/relationships/tags" Target="../tags/tag989.xml"/><Relationship Id="rId19" Type="http://schemas.openxmlformats.org/officeDocument/2006/relationships/tags" Target="../tags/tag913.xml"/><Relationship Id="rId14" Type="http://schemas.openxmlformats.org/officeDocument/2006/relationships/tags" Target="../tags/tag908.xml"/><Relationship Id="rId22" Type="http://schemas.openxmlformats.org/officeDocument/2006/relationships/tags" Target="../tags/tag916.xml"/><Relationship Id="rId27" Type="http://schemas.openxmlformats.org/officeDocument/2006/relationships/tags" Target="../tags/tag921.xml"/><Relationship Id="rId30" Type="http://schemas.openxmlformats.org/officeDocument/2006/relationships/tags" Target="../tags/tag924.xml"/><Relationship Id="rId35" Type="http://schemas.openxmlformats.org/officeDocument/2006/relationships/tags" Target="../tags/tag929.xml"/><Relationship Id="rId43" Type="http://schemas.openxmlformats.org/officeDocument/2006/relationships/tags" Target="../tags/tag937.xml"/><Relationship Id="rId48" Type="http://schemas.openxmlformats.org/officeDocument/2006/relationships/tags" Target="../tags/tag942.xml"/><Relationship Id="rId56" Type="http://schemas.openxmlformats.org/officeDocument/2006/relationships/tags" Target="../tags/tag950.xml"/><Relationship Id="rId64" Type="http://schemas.openxmlformats.org/officeDocument/2006/relationships/tags" Target="../tags/tag958.xml"/><Relationship Id="rId69" Type="http://schemas.openxmlformats.org/officeDocument/2006/relationships/tags" Target="../tags/tag963.xml"/><Relationship Id="rId77" Type="http://schemas.openxmlformats.org/officeDocument/2006/relationships/tags" Target="../tags/tag971.xml"/><Relationship Id="rId100" Type="http://schemas.openxmlformats.org/officeDocument/2006/relationships/tags" Target="../tags/tag994.xml"/><Relationship Id="rId105" Type="http://schemas.openxmlformats.org/officeDocument/2006/relationships/tags" Target="../tags/tag999.xml"/><Relationship Id="rId113" Type="http://schemas.openxmlformats.org/officeDocument/2006/relationships/image" Target="../media/image4.png"/><Relationship Id="rId8" Type="http://schemas.openxmlformats.org/officeDocument/2006/relationships/tags" Target="../tags/tag902.xml"/><Relationship Id="rId51" Type="http://schemas.openxmlformats.org/officeDocument/2006/relationships/tags" Target="../tags/tag945.xml"/><Relationship Id="rId72" Type="http://schemas.openxmlformats.org/officeDocument/2006/relationships/tags" Target="../tags/tag966.xml"/><Relationship Id="rId80" Type="http://schemas.openxmlformats.org/officeDocument/2006/relationships/tags" Target="../tags/tag974.xml"/><Relationship Id="rId85" Type="http://schemas.openxmlformats.org/officeDocument/2006/relationships/tags" Target="../tags/tag979.xml"/><Relationship Id="rId93" Type="http://schemas.openxmlformats.org/officeDocument/2006/relationships/tags" Target="../tags/tag987.xml"/><Relationship Id="rId98" Type="http://schemas.openxmlformats.org/officeDocument/2006/relationships/tags" Target="../tags/tag992.xml"/><Relationship Id="rId3" Type="http://schemas.openxmlformats.org/officeDocument/2006/relationships/tags" Target="../tags/tag897.xml"/><Relationship Id="rId12" Type="http://schemas.openxmlformats.org/officeDocument/2006/relationships/tags" Target="../tags/tag906.xml"/><Relationship Id="rId17" Type="http://schemas.openxmlformats.org/officeDocument/2006/relationships/tags" Target="../tags/tag911.xml"/><Relationship Id="rId25" Type="http://schemas.openxmlformats.org/officeDocument/2006/relationships/tags" Target="../tags/tag919.xml"/><Relationship Id="rId33" Type="http://schemas.openxmlformats.org/officeDocument/2006/relationships/tags" Target="../tags/tag927.xml"/><Relationship Id="rId38" Type="http://schemas.openxmlformats.org/officeDocument/2006/relationships/tags" Target="../tags/tag932.xml"/><Relationship Id="rId46" Type="http://schemas.openxmlformats.org/officeDocument/2006/relationships/tags" Target="../tags/tag940.xml"/><Relationship Id="rId59" Type="http://schemas.openxmlformats.org/officeDocument/2006/relationships/tags" Target="../tags/tag953.xml"/><Relationship Id="rId67" Type="http://schemas.openxmlformats.org/officeDocument/2006/relationships/tags" Target="../tags/tag961.xml"/><Relationship Id="rId103" Type="http://schemas.openxmlformats.org/officeDocument/2006/relationships/tags" Target="../tags/tag997.xml"/><Relationship Id="rId108" Type="http://schemas.openxmlformats.org/officeDocument/2006/relationships/tags" Target="../tags/tag1002.xml"/><Relationship Id="rId20" Type="http://schemas.openxmlformats.org/officeDocument/2006/relationships/tags" Target="../tags/tag914.xml"/><Relationship Id="rId41" Type="http://schemas.openxmlformats.org/officeDocument/2006/relationships/tags" Target="../tags/tag935.xml"/><Relationship Id="rId54" Type="http://schemas.openxmlformats.org/officeDocument/2006/relationships/tags" Target="../tags/tag948.xml"/><Relationship Id="rId62" Type="http://schemas.openxmlformats.org/officeDocument/2006/relationships/tags" Target="../tags/tag956.xml"/><Relationship Id="rId70" Type="http://schemas.openxmlformats.org/officeDocument/2006/relationships/tags" Target="../tags/tag964.xml"/><Relationship Id="rId75" Type="http://schemas.openxmlformats.org/officeDocument/2006/relationships/tags" Target="../tags/tag969.xml"/><Relationship Id="rId83" Type="http://schemas.openxmlformats.org/officeDocument/2006/relationships/tags" Target="../tags/tag977.xml"/><Relationship Id="rId88" Type="http://schemas.openxmlformats.org/officeDocument/2006/relationships/tags" Target="../tags/tag982.xml"/><Relationship Id="rId91" Type="http://schemas.openxmlformats.org/officeDocument/2006/relationships/tags" Target="../tags/tag985.xml"/><Relationship Id="rId96" Type="http://schemas.openxmlformats.org/officeDocument/2006/relationships/tags" Target="../tags/tag990.xml"/><Relationship Id="rId111" Type="http://schemas.openxmlformats.org/officeDocument/2006/relationships/image" Target="../media/image6.png"/><Relationship Id="rId1" Type="http://schemas.openxmlformats.org/officeDocument/2006/relationships/tags" Target="../tags/tag895.xml"/><Relationship Id="rId6" Type="http://schemas.openxmlformats.org/officeDocument/2006/relationships/tags" Target="../tags/tag900.xml"/><Relationship Id="rId15" Type="http://schemas.openxmlformats.org/officeDocument/2006/relationships/tags" Target="../tags/tag909.xml"/><Relationship Id="rId23" Type="http://schemas.openxmlformats.org/officeDocument/2006/relationships/tags" Target="../tags/tag917.xml"/><Relationship Id="rId28" Type="http://schemas.openxmlformats.org/officeDocument/2006/relationships/tags" Target="../tags/tag922.xml"/><Relationship Id="rId36" Type="http://schemas.openxmlformats.org/officeDocument/2006/relationships/tags" Target="../tags/tag930.xml"/><Relationship Id="rId49" Type="http://schemas.openxmlformats.org/officeDocument/2006/relationships/tags" Target="../tags/tag943.xml"/><Relationship Id="rId57" Type="http://schemas.openxmlformats.org/officeDocument/2006/relationships/tags" Target="../tags/tag951.xml"/><Relationship Id="rId106" Type="http://schemas.openxmlformats.org/officeDocument/2006/relationships/tags" Target="../tags/tag1000.xml"/><Relationship Id="rId10" Type="http://schemas.openxmlformats.org/officeDocument/2006/relationships/tags" Target="../tags/tag904.xml"/><Relationship Id="rId31" Type="http://schemas.openxmlformats.org/officeDocument/2006/relationships/tags" Target="../tags/tag925.xml"/><Relationship Id="rId44" Type="http://schemas.openxmlformats.org/officeDocument/2006/relationships/tags" Target="../tags/tag938.xml"/><Relationship Id="rId52" Type="http://schemas.openxmlformats.org/officeDocument/2006/relationships/tags" Target="../tags/tag946.xml"/><Relationship Id="rId60" Type="http://schemas.openxmlformats.org/officeDocument/2006/relationships/tags" Target="../tags/tag954.xml"/><Relationship Id="rId65" Type="http://schemas.openxmlformats.org/officeDocument/2006/relationships/tags" Target="../tags/tag959.xml"/><Relationship Id="rId73" Type="http://schemas.openxmlformats.org/officeDocument/2006/relationships/tags" Target="../tags/tag967.xml"/><Relationship Id="rId78" Type="http://schemas.openxmlformats.org/officeDocument/2006/relationships/tags" Target="../tags/tag972.xml"/><Relationship Id="rId81" Type="http://schemas.openxmlformats.org/officeDocument/2006/relationships/tags" Target="../tags/tag975.xml"/><Relationship Id="rId86" Type="http://schemas.openxmlformats.org/officeDocument/2006/relationships/tags" Target="../tags/tag980.xml"/><Relationship Id="rId94" Type="http://schemas.openxmlformats.org/officeDocument/2006/relationships/tags" Target="../tags/tag988.xml"/><Relationship Id="rId99" Type="http://schemas.openxmlformats.org/officeDocument/2006/relationships/tags" Target="../tags/tag993.xml"/><Relationship Id="rId101" Type="http://schemas.openxmlformats.org/officeDocument/2006/relationships/tags" Target="../tags/tag995.xml"/><Relationship Id="rId4" Type="http://schemas.openxmlformats.org/officeDocument/2006/relationships/tags" Target="../tags/tag898.xml"/><Relationship Id="rId9" Type="http://schemas.openxmlformats.org/officeDocument/2006/relationships/tags" Target="../tags/tag903.xml"/><Relationship Id="rId13" Type="http://schemas.openxmlformats.org/officeDocument/2006/relationships/tags" Target="../tags/tag907.xml"/><Relationship Id="rId18" Type="http://schemas.openxmlformats.org/officeDocument/2006/relationships/tags" Target="../tags/tag912.xml"/><Relationship Id="rId39" Type="http://schemas.openxmlformats.org/officeDocument/2006/relationships/tags" Target="../tags/tag933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928.xml"/><Relationship Id="rId50" Type="http://schemas.openxmlformats.org/officeDocument/2006/relationships/tags" Target="../tags/tag944.xml"/><Relationship Id="rId55" Type="http://schemas.openxmlformats.org/officeDocument/2006/relationships/tags" Target="../tags/tag949.xml"/><Relationship Id="rId76" Type="http://schemas.openxmlformats.org/officeDocument/2006/relationships/tags" Target="../tags/tag970.xml"/><Relationship Id="rId97" Type="http://schemas.openxmlformats.org/officeDocument/2006/relationships/tags" Target="../tags/tag991.xml"/><Relationship Id="rId104" Type="http://schemas.openxmlformats.org/officeDocument/2006/relationships/tags" Target="../tags/tag998.xml"/><Relationship Id="rId7" Type="http://schemas.openxmlformats.org/officeDocument/2006/relationships/tags" Target="../tags/tag901.xml"/><Relationship Id="rId71" Type="http://schemas.openxmlformats.org/officeDocument/2006/relationships/tags" Target="../tags/tag965.xml"/><Relationship Id="rId92" Type="http://schemas.openxmlformats.org/officeDocument/2006/relationships/tags" Target="../tags/tag986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1028.xml"/><Relationship Id="rId117" Type="http://schemas.openxmlformats.org/officeDocument/2006/relationships/tags" Target="../tags/tag1119.xml"/><Relationship Id="rId21" Type="http://schemas.openxmlformats.org/officeDocument/2006/relationships/tags" Target="../tags/tag1023.xml"/><Relationship Id="rId42" Type="http://schemas.openxmlformats.org/officeDocument/2006/relationships/tags" Target="../tags/tag1044.xml"/><Relationship Id="rId47" Type="http://schemas.openxmlformats.org/officeDocument/2006/relationships/tags" Target="../tags/tag1049.xml"/><Relationship Id="rId63" Type="http://schemas.openxmlformats.org/officeDocument/2006/relationships/tags" Target="../tags/tag1065.xml"/><Relationship Id="rId68" Type="http://schemas.openxmlformats.org/officeDocument/2006/relationships/tags" Target="../tags/tag1070.xml"/><Relationship Id="rId84" Type="http://schemas.openxmlformats.org/officeDocument/2006/relationships/tags" Target="../tags/tag1086.xml"/><Relationship Id="rId89" Type="http://schemas.openxmlformats.org/officeDocument/2006/relationships/tags" Target="../tags/tag1091.xml"/><Relationship Id="rId112" Type="http://schemas.openxmlformats.org/officeDocument/2006/relationships/tags" Target="../tags/tag1114.xml"/><Relationship Id="rId16" Type="http://schemas.openxmlformats.org/officeDocument/2006/relationships/tags" Target="../tags/tag1018.xml"/><Relationship Id="rId107" Type="http://schemas.openxmlformats.org/officeDocument/2006/relationships/tags" Target="../tags/tag1109.xml"/><Relationship Id="rId11" Type="http://schemas.openxmlformats.org/officeDocument/2006/relationships/tags" Target="../tags/tag1013.xml"/><Relationship Id="rId32" Type="http://schemas.openxmlformats.org/officeDocument/2006/relationships/tags" Target="../tags/tag1034.xml"/><Relationship Id="rId37" Type="http://schemas.openxmlformats.org/officeDocument/2006/relationships/tags" Target="../tags/tag1039.xml"/><Relationship Id="rId53" Type="http://schemas.openxmlformats.org/officeDocument/2006/relationships/tags" Target="../tags/tag1055.xml"/><Relationship Id="rId58" Type="http://schemas.openxmlformats.org/officeDocument/2006/relationships/tags" Target="../tags/tag1060.xml"/><Relationship Id="rId74" Type="http://schemas.openxmlformats.org/officeDocument/2006/relationships/tags" Target="../tags/tag1076.xml"/><Relationship Id="rId79" Type="http://schemas.openxmlformats.org/officeDocument/2006/relationships/tags" Target="../tags/tag1081.xml"/><Relationship Id="rId102" Type="http://schemas.openxmlformats.org/officeDocument/2006/relationships/tags" Target="../tags/tag1104.xml"/><Relationship Id="rId123" Type="http://schemas.openxmlformats.org/officeDocument/2006/relationships/tags" Target="../tags/tag1125.xml"/><Relationship Id="rId128" Type="http://schemas.openxmlformats.org/officeDocument/2006/relationships/image" Target="../media/image6.png"/><Relationship Id="rId5" Type="http://schemas.openxmlformats.org/officeDocument/2006/relationships/tags" Target="../tags/tag1007.xml"/><Relationship Id="rId90" Type="http://schemas.openxmlformats.org/officeDocument/2006/relationships/tags" Target="../tags/tag1092.xml"/><Relationship Id="rId95" Type="http://schemas.openxmlformats.org/officeDocument/2006/relationships/tags" Target="../tags/tag1097.xml"/><Relationship Id="rId19" Type="http://schemas.openxmlformats.org/officeDocument/2006/relationships/tags" Target="../tags/tag1021.xml"/><Relationship Id="rId14" Type="http://schemas.openxmlformats.org/officeDocument/2006/relationships/tags" Target="../tags/tag1016.xml"/><Relationship Id="rId22" Type="http://schemas.openxmlformats.org/officeDocument/2006/relationships/tags" Target="../tags/tag1024.xml"/><Relationship Id="rId27" Type="http://schemas.openxmlformats.org/officeDocument/2006/relationships/tags" Target="../tags/tag1029.xml"/><Relationship Id="rId30" Type="http://schemas.openxmlformats.org/officeDocument/2006/relationships/tags" Target="../tags/tag1032.xml"/><Relationship Id="rId35" Type="http://schemas.openxmlformats.org/officeDocument/2006/relationships/tags" Target="../tags/tag1037.xml"/><Relationship Id="rId43" Type="http://schemas.openxmlformats.org/officeDocument/2006/relationships/tags" Target="../tags/tag1045.xml"/><Relationship Id="rId48" Type="http://schemas.openxmlformats.org/officeDocument/2006/relationships/tags" Target="../tags/tag1050.xml"/><Relationship Id="rId56" Type="http://schemas.openxmlformats.org/officeDocument/2006/relationships/tags" Target="../tags/tag1058.xml"/><Relationship Id="rId64" Type="http://schemas.openxmlformats.org/officeDocument/2006/relationships/tags" Target="../tags/tag1066.xml"/><Relationship Id="rId69" Type="http://schemas.openxmlformats.org/officeDocument/2006/relationships/tags" Target="../tags/tag1071.xml"/><Relationship Id="rId77" Type="http://schemas.openxmlformats.org/officeDocument/2006/relationships/tags" Target="../tags/tag1079.xml"/><Relationship Id="rId100" Type="http://schemas.openxmlformats.org/officeDocument/2006/relationships/tags" Target="../tags/tag1102.xml"/><Relationship Id="rId105" Type="http://schemas.openxmlformats.org/officeDocument/2006/relationships/tags" Target="../tags/tag1107.xml"/><Relationship Id="rId113" Type="http://schemas.openxmlformats.org/officeDocument/2006/relationships/tags" Target="../tags/tag1115.xml"/><Relationship Id="rId118" Type="http://schemas.openxmlformats.org/officeDocument/2006/relationships/tags" Target="../tags/tag1120.xml"/><Relationship Id="rId126" Type="http://schemas.openxmlformats.org/officeDocument/2006/relationships/notesSlide" Target="../notesSlides/notesSlide21.xml"/><Relationship Id="rId8" Type="http://schemas.openxmlformats.org/officeDocument/2006/relationships/tags" Target="../tags/tag1010.xml"/><Relationship Id="rId51" Type="http://schemas.openxmlformats.org/officeDocument/2006/relationships/tags" Target="../tags/tag1053.xml"/><Relationship Id="rId72" Type="http://schemas.openxmlformats.org/officeDocument/2006/relationships/tags" Target="../tags/tag1074.xml"/><Relationship Id="rId80" Type="http://schemas.openxmlformats.org/officeDocument/2006/relationships/tags" Target="../tags/tag1082.xml"/><Relationship Id="rId85" Type="http://schemas.openxmlformats.org/officeDocument/2006/relationships/tags" Target="../tags/tag1087.xml"/><Relationship Id="rId93" Type="http://schemas.openxmlformats.org/officeDocument/2006/relationships/tags" Target="../tags/tag1095.xml"/><Relationship Id="rId98" Type="http://schemas.openxmlformats.org/officeDocument/2006/relationships/tags" Target="../tags/tag1100.xml"/><Relationship Id="rId121" Type="http://schemas.openxmlformats.org/officeDocument/2006/relationships/tags" Target="../tags/tag1123.xml"/><Relationship Id="rId3" Type="http://schemas.openxmlformats.org/officeDocument/2006/relationships/tags" Target="../tags/tag1005.xml"/><Relationship Id="rId12" Type="http://schemas.openxmlformats.org/officeDocument/2006/relationships/tags" Target="../tags/tag1014.xml"/><Relationship Id="rId17" Type="http://schemas.openxmlformats.org/officeDocument/2006/relationships/tags" Target="../tags/tag1019.xml"/><Relationship Id="rId25" Type="http://schemas.openxmlformats.org/officeDocument/2006/relationships/tags" Target="../tags/tag1027.xml"/><Relationship Id="rId33" Type="http://schemas.openxmlformats.org/officeDocument/2006/relationships/tags" Target="../tags/tag1035.xml"/><Relationship Id="rId38" Type="http://schemas.openxmlformats.org/officeDocument/2006/relationships/tags" Target="../tags/tag1040.xml"/><Relationship Id="rId46" Type="http://schemas.openxmlformats.org/officeDocument/2006/relationships/tags" Target="../tags/tag1048.xml"/><Relationship Id="rId59" Type="http://schemas.openxmlformats.org/officeDocument/2006/relationships/tags" Target="../tags/tag1061.xml"/><Relationship Id="rId67" Type="http://schemas.openxmlformats.org/officeDocument/2006/relationships/tags" Target="../tags/tag1069.xml"/><Relationship Id="rId103" Type="http://schemas.openxmlformats.org/officeDocument/2006/relationships/tags" Target="../tags/tag1105.xml"/><Relationship Id="rId108" Type="http://schemas.openxmlformats.org/officeDocument/2006/relationships/tags" Target="../tags/tag1110.xml"/><Relationship Id="rId116" Type="http://schemas.openxmlformats.org/officeDocument/2006/relationships/tags" Target="../tags/tag1118.xml"/><Relationship Id="rId124" Type="http://schemas.openxmlformats.org/officeDocument/2006/relationships/tags" Target="../tags/tag1126.xml"/><Relationship Id="rId129" Type="http://schemas.openxmlformats.org/officeDocument/2006/relationships/image" Target="../media/image3.png"/><Relationship Id="rId20" Type="http://schemas.openxmlformats.org/officeDocument/2006/relationships/tags" Target="../tags/tag1022.xml"/><Relationship Id="rId41" Type="http://schemas.openxmlformats.org/officeDocument/2006/relationships/tags" Target="../tags/tag1043.xml"/><Relationship Id="rId54" Type="http://schemas.openxmlformats.org/officeDocument/2006/relationships/tags" Target="../tags/tag1056.xml"/><Relationship Id="rId62" Type="http://schemas.openxmlformats.org/officeDocument/2006/relationships/tags" Target="../tags/tag1064.xml"/><Relationship Id="rId70" Type="http://schemas.openxmlformats.org/officeDocument/2006/relationships/tags" Target="../tags/tag1072.xml"/><Relationship Id="rId75" Type="http://schemas.openxmlformats.org/officeDocument/2006/relationships/tags" Target="../tags/tag1077.xml"/><Relationship Id="rId83" Type="http://schemas.openxmlformats.org/officeDocument/2006/relationships/tags" Target="../tags/tag1085.xml"/><Relationship Id="rId88" Type="http://schemas.openxmlformats.org/officeDocument/2006/relationships/tags" Target="../tags/tag1090.xml"/><Relationship Id="rId91" Type="http://schemas.openxmlformats.org/officeDocument/2006/relationships/tags" Target="../tags/tag1093.xml"/><Relationship Id="rId96" Type="http://schemas.openxmlformats.org/officeDocument/2006/relationships/tags" Target="../tags/tag1098.xml"/><Relationship Id="rId111" Type="http://schemas.openxmlformats.org/officeDocument/2006/relationships/tags" Target="../tags/tag1113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15" Type="http://schemas.openxmlformats.org/officeDocument/2006/relationships/tags" Target="../tags/tag1017.xml"/><Relationship Id="rId23" Type="http://schemas.openxmlformats.org/officeDocument/2006/relationships/tags" Target="../tags/tag1025.xml"/><Relationship Id="rId28" Type="http://schemas.openxmlformats.org/officeDocument/2006/relationships/tags" Target="../tags/tag1030.xml"/><Relationship Id="rId36" Type="http://schemas.openxmlformats.org/officeDocument/2006/relationships/tags" Target="../tags/tag1038.xml"/><Relationship Id="rId49" Type="http://schemas.openxmlformats.org/officeDocument/2006/relationships/tags" Target="../tags/tag1051.xml"/><Relationship Id="rId57" Type="http://schemas.openxmlformats.org/officeDocument/2006/relationships/tags" Target="../tags/tag1059.xml"/><Relationship Id="rId106" Type="http://schemas.openxmlformats.org/officeDocument/2006/relationships/tags" Target="../tags/tag1108.xml"/><Relationship Id="rId114" Type="http://schemas.openxmlformats.org/officeDocument/2006/relationships/tags" Target="../tags/tag1116.xml"/><Relationship Id="rId119" Type="http://schemas.openxmlformats.org/officeDocument/2006/relationships/tags" Target="../tags/tag1121.xml"/><Relationship Id="rId127" Type="http://schemas.openxmlformats.org/officeDocument/2006/relationships/image" Target="../media/image5.png"/><Relationship Id="rId10" Type="http://schemas.openxmlformats.org/officeDocument/2006/relationships/tags" Target="../tags/tag1012.xml"/><Relationship Id="rId31" Type="http://schemas.openxmlformats.org/officeDocument/2006/relationships/tags" Target="../tags/tag1033.xml"/><Relationship Id="rId44" Type="http://schemas.openxmlformats.org/officeDocument/2006/relationships/tags" Target="../tags/tag1046.xml"/><Relationship Id="rId52" Type="http://schemas.openxmlformats.org/officeDocument/2006/relationships/tags" Target="../tags/tag1054.xml"/><Relationship Id="rId60" Type="http://schemas.openxmlformats.org/officeDocument/2006/relationships/tags" Target="../tags/tag1062.xml"/><Relationship Id="rId65" Type="http://schemas.openxmlformats.org/officeDocument/2006/relationships/tags" Target="../tags/tag1067.xml"/><Relationship Id="rId73" Type="http://schemas.openxmlformats.org/officeDocument/2006/relationships/tags" Target="../tags/tag1075.xml"/><Relationship Id="rId78" Type="http://schemas.openxmlformats.org/officeDocument/2006/relationships/tags" Target="../tags/tag1080.xml"/><Relationship Id="rId81" Type="http://schemas.openxmlformats.org/officeDocument/2006/relationships/tags" Target="../tags/tag1083.xml"/><Relationship Id="rId86" Type="http://schemas.openxmlformats.org/officeDocument/2006/relationships/tags" Target="../tags/tag1088.xml"/><Relationship Id="rId94" Type="http://schemas.openxmlformats.org/officeDocument/2006/relationships/tags" Target="../tags/tag1096.xml"/><Relationship Id="rId99" Type="http://schemas.openxmlformats.org/officeDocument/2006/relationships/tags" Target="../tags/tag1101.xml"/><Relationship Id="rId101" Type="http://schemas.openxmlformats.org/officeDocument/2006/relationships/tags" Target="../tags/tag1103.xml"/><Relationship Id="rId122" Type="http://schemas.openxmlformats.org/officeDocument/2006/relationships/tags" Target="../tags/tag1124.xml"/><Relationship Id="rId130" Type="http://schemas.openxmlformats.org/officeDocument/2006/relationships/image" Target="../media/image4.png"/><Relationship Id="rId4" Type="http://schemas.openxmlformats.org/officeDocument/2006/relationships/tags" Target="../tags/tag1006.xml"/><Relationship Id="rId9" Type="http://schemas.openxmlformats.org/officeDocument/2006/relationships/tags" Target="../tags/tag1011.xml"/><Relationship Id="rId13" Type="http://schemas.openxmlformats.org/officeDocument/2006/relationships/tags" Target="../tags/tag1015.xml"/><Relationship Id="rId18" Type="http://schemas.openxmlformats.org/officeDocument/2006/relationships/tags" Target="../tags/tag1020.xml"/><Relationship Id="rId39" Type="http://schemas.openxmlformats.org/officeDocument/2006/relationships/tags" Target="../tags/tag1041.xml"/><Relationship Id="rId109" Type="http://schemas.openxmlformats.org/officeDocument/2006/relationships/tags" Target="../tags/tag1111.xml"/><Relationship Id="rId34" Type="http://schemas.openxmlformats.org/officeDocument/2006/relationships/tags" Target="../tags/tag1036.xml"/><Relationship Id="rId50" Type="http://schemas.openxmlformats.org/officeDocument/2006/relationships/tags" Target="../tags/tag1052.xml"/><Relationship Id="rId55" Type="http://schemas.openxmlformats.org/officeDocument/2006/relationships/tags" Target="../tags/tag1057.xml"/><Relationship Id="rId76" Type="http://schemas.openxmlformats.org/officeDocument/2006/relationships/tags" Target="../tags/tag1078.xml"/><Relationship Id="rId97" Type="http://schemas.openxmlformats.org/officeDocument/2006/relationships/tags" Target="../tags/tag1099.xml"/><Relationship Id="rId104" Type="http://schemas.openxmlformats.org/officeDocument/2006/relationships/tags" Target="../tags/tag1106.xml"/><Relationship Id="rId120" Type="http://schemas.openxmlformats.org/officeDocument/2006/relationships/tags" Target="../tags/tag1122.xml"/><Relationship Id="rId125" Type="http://schemas.openxmlformats.org/officeDocument/2006/relationships/slideLayout" Target="../slideLayouts/slideLayout6.xml"/><Relationship Id="rId7" Type="http://schemas.openxmlformats.org/officeDocument/2006/relationships/tags" Target="../tags/tag1009.xml"/><Relationship Id="rId71" Type="http://schemas.openxmlformats.org/officeDocument/2006/relationships/tags" Target="../tags/tag1073.xml"/><Relationship Id="rId92" Type="http://schemas.openxmlformats.org/officeDocument/2006/relationships/tags" Target="../tags/tag1094.xml"/><Relationship Id="rId2" Type="http://schemas.openxmlformats.org/officeDocument/2006/relationships/tags" Target="../tags/tag1004.xml"/><Relationship Id="rId29" Type="http://schemas.openxmlformats.org/officeDocument/2006/relationships/tags" Target="../tags/tag1031.xml"/><Relationship Id="rId24" Type="http://schemas.openxmlformats.org/officeDocument/2006/relationships/tags" Target="../tags/tag1026.xml"/><Relationship Id="rId40" Type="http://schemas.openxmlformats.org/officeDocument/2006/relationships/tags" Target="../tags/tag1042.xml"/><Relationship Id="rId45" Type="http://schemas.openxmlformats.org/officeDocument/2006/relationships/tags" Target="../tags/tag1047.xml"/><Relationship Id="rId66" Type="http://schemas.openxmlformats.org/officeDocument/2006/relationships/tags" Target="../tags/tag1068.xml"/><Relationship Id="rId87" Type="http://schemas.openxmlformats.org/officeDocument/2006/relationships/tags" Target="../tags/tag1089.xml"/><Relationship Id="rId110" Type="http://schemas.openxmlformats.org/officeDocument/2006/relationships/tags" Target="../tags/tag1112.xml"/><Relationship Id="rId115" Type="http://schemas.openxmlformats.org/officeDocument/2006/relationships/tags" Target="../tags/tag1117.xml"/><Relationship Id="rId61" Type="http://schemas.openxmlformats.org/officeDocument/2006/relationships/tags" Target="../tags/tag1063.xml"/><Relationship Id="rId82" Type="http://schemas.openxmlformats.org/officeDocument/2006/relationships/tags" Target="../tags/tag108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139.xml"/><Relationship Id="rId18" Type="http://schemas.openxmlformats.org/officeDocument/2006/relationships/tags" Target="../tags/tag1144.xml"/><Relationship Id="rId26" Type="http://schemas.openxmlformats.org/officeDocument/2006/relationships/tags" Target="../tags/tag1152.xml"/><Relationship Id="rId39" Type="http://schemas.openxmlformats.org/officeDocument/2006/relationships/tags" Target="../tags/tag1165.xml"/><Relationship Id="rId21" Type="http://schemas.openxmlformats.org/officeDocument/2006/relationships/tags" Target="../tags/tag1147.xml"/><Relationship Id="rId34" Type="http://schemas.openxmlformats.org/officeDocument/2006/relationships/tags" Target="../tags/tag1160.xml"/><Relationship Id="rId42" Type="http://schemas.openxmlformats.org/officeDocument/2006/relationships/tags" Target="../tags/tag1168.xml"/><Relationship Id="rId47" Type="http://schemas.openxmlformats.org/officeDocument/2006/relationships/tags" Target="../tags/tag1173.xml"/><Relationship Id="rId50" Type="http://schemas.openxmlformats.org/officeDocument/2006/relationships/tags" Target="../tags/tag1176.xml"/><Relationship Id="rId55" Type="http://schemas.openxmlformats.org/officeDocument/2006/relationships/tags" Target="../tags/tag1181.xml"/><Relationship Id="rId63" Type="http://schemas.openxmlformats.org/officeDocument/2006/relationships/tags" Target="../tags/tag1189.xml"/><Relationship Id="rId68" Type="http://schemas.openxmlformats.org/officeDocument/2006/relationships/tags" Target="../tags/tag1194.xml"/><Relationship Id="rId76" Type="http://schemas.openxmlformats.org/officeDocument/2006/relationships/image" Target="../media/image5.png"/><Relationship Id="rId7" Type="http://schemas.openxmlformats.org/officeDocument/2006/relationships/tags" Target="../tags/tag1133.xml"/><Relationship Id="rId71" Type="http://schemas.openxmlformats.org/officeDocument/2006/relationships/tags" Target="../tags/tag1197.xml"/><Relationship Id="rId2" Type="http://schemas.openxmlformats.org/officeDocument/2006/relationships/tags" Target="../tags/tag1128.xml"/><Relationship Id="rId16" Type="http://schemas.openxmlformats.org/officeDocument/2006/relationships/tags" Target="../tags/tag1142.xml"/><Relationship Id="rId29" Type="http://schemas.openxmlformats.org/officeDocument/2006/relationships/tags" Target="../tags/tag1155.xml"/><Relationship Id="rId11" Type="http://schemas.openxmlformats.org/officeDocument/2006/relationships/tags" Target="../tags/tag1137.xml"/><Relationship Id="rId24" Type="http://schemas.openxmlformats.org/officeDocument/2006/relationships/tags" Target="../tags/tag1150.xml"/><Relationship Id="rId32" Type="http://schemas.openxmlformats.org/officeDocument/2006/relationships/tags" Target="../tags/tag1158.xml"/><Relationship Id="rId37" Type="http://schemas.openxmlformats.org/officeDocument/2006/relationships/tags" Target="../tags/tag1163.xml"/><Relationship Id="rId40" Type="http://schemas.openxmlformats.org/officeDocument/2006/relationships/tags" Target="../tags/tag1166.xml"/><Relationship Id="rId45" Type="http://schemas.openxmlformats.org/officeDocument/2006/relationships/tags" Target="../tags/tag1171.xml"/><Relationship Id="rId53" Type="http://schemas.openxmlformats.org/officeDocument/2006/relationships/tags" Target="../tags/tag1179.xml"/><Relationship Id="rId58" Type="http://schemas.openxmlformats.org/officeDocument/2006/relationships/tags" Target="../tags/tag1184.xml"/><Relationship Id="rId66" Type="http://schemas.openxmlformats.org/officeDocument/2006/relationships/tags" Target="../tags/tag1192.xml"/><Relationship Id="rId74" Type="http://schemas.openxmlformats.org/officeDocument/2006/relationships/slideLayout" Target="../slideLayouts/slideLayout6.xml"/><Relationship Id="rId79" Type="http://schemas.openxmlformats.org/officeDocument/2006/relationships/image" Target="../media/image6.png"/><Relationship Id="rId5" Type="http://schemas.openxmlformats.org/officeDocument/2006/relationships/tags" Target="../tags/tag1131.xml"/><Relationship Id="rId61" Type="http://schemas.openxmlformats.org/officeDocument/2006/relationships/tags" Target="../tags/tag1187.xml"/><Relationship Id="rId10" Type="http://schemas.openxmlformats.org/officeDocument/2006/relationships/tags" Target="../tags/tag1136.xml"/><Relationship Id="rId19" Type="http://schemas.openxmlformats.org/officeDocument/2006/relationships/tags" Target="../tags/tag1145.xml"/><Relationship Id="rId31" Type="http://schemas.openxmlformats.org/officeDocument/2006/relationships/tags" Target="../tags/tag1157.xml"/><Relationship Id="rId44" Type="http://schemas.openxmlformats.org/officeDocument/2006/relationships/tags" Target="../tags/tag1170.xml"/><Relationship Id="rId52" Type="http://schemas.openxmlformats.org/officeDocument/2006/relationships/tags" Target="../tags/tag1178.xml"/><Relationship Id="rId60" Type="http://schemas.openxmlformats.org/officeDocument/2006/relationships/tags" Target="../tags/tag1186.xml"/><Relationship Id="rId65" Type="http://schemas.openxmlformats.org/officeDocument/2006/relationships/tags" Target="../tags/tag1191.xml"/><Relationship Id="rId73" Type="http://schemas.openxmlformats.org/officeDocument/2006/relationships/tags" Target="../tags/tag1199.xml"/><Relationship Id="rId78" Type="http://schemas.openxmlformats.org/officeDocument/2006/relationships/image" Target="../media/image4.png"/><Relationship Id="rId4" Type="http://schemas.openxmlformats.org/officeDocument/2006/relationships/tags" Target="../tags/tag1130.xml"/><Relationship Id="rId9" Type="http://schemas.openxmlformats.org/officeDocument/2006/relationships/tags" Target="../tags/tag1135.xml"/><Relationship Id="rId14" Type="http://schemas.openxmlformats.org/officeDocument/2006/relationships/tags" Target="../tags/tag1140.xml"/><Relationship Id="rId22" Type="http://schemas.openxmlformats.org/officeDocument/2006/relationships/tags" Target="../tags/tag1148.xml"/><Relationship Id="rId27" Type="http://schemas.openxmlformats.org/officeDocument/2006/relationships/tags" Target="../tags/tag1153.xml"/><Relationship Id="rId30" Type="http://schemas.openxmlformats.org/officeDocument/2006/relationships/tags" Target="../tags/tag1156.xml"/><Relationship Id="rId35" Type="http://schemas.openxmlformats.org/officeDocument/2006/relationships/tags" Target="../tags/tag1161.xml"/><Relationship Id="rId43" Type="http://schemas.openxmlformats.org/officeDocument/2006/relationships/tags" Target="../tags/tag1169.xml"/><Relationship Id="rId48" Type="http://schemas.openxmlformats.org/officeDocument/2006/relationships/tags" Target="../tags/tag1174.xml"/><Relationship Id="rId56" Type="http://schemas.openxmlformats.org/officeDocument/2006/relationships/tags" Target="../tags/tag1182.xml"/><Relationship Id="rId64" Type="http://schemas.openxmlformats.org/officeDocument/2006/relationships/tags" Target="../tags/tag1190.xml"/><Relationship Id="rId69" Type="http://schemas.openxmlformats.org/officeDocument/2006/relationships/tags" Target="../tags/tag1195.xml"/><Relationship Id="rId77" Type="http://schemas.openxmlformats.org/officeDocument/2006/relationships/image" Target="../media/image3.png"/><Relationship Id="rId8" Type="http://schemas.openxmlformats.org/officeDocument/2006/relationships/tags" Target="../tags/tag1134.xml"/><Relationship Id="rId51" Type="http://schemas.openxmlformats.org/officeDocument/2006/relationships/tags" Target="../tags/tag1177.xml"/><Relationship Id="rId72" Type="http://schemas.openxmlformats.org/officeDocument/2006/relationships/tags" Target="../tags/tag1198.xml"/><Relationship Id="rId3" Type="http://schemas.openxmlformats.org/officeDocument/2006/relationships/tags" Target="../tags/tag1129.xml"/><Relationship Id="rId12" Type="http://schemas.openxmlformats.org/officeDocument/2006/relationships/tags" Target="../tags/tag1138.xml"/><Relationship Id="rId17" Type="http://schemas.openxmlformats.org/officeDocument/2006/relationships/tags" Target="../tags/tag1143.xml"/><Relationship Id="rId25" Type="http://schemas.openxmlformats.org/officeDocument/2006/relationships/tags" Target="../tags/tag1151.xml"/><Relationship Id="rId33" Type="http://schemas.openxmlformats.org/officeDocument/2006/relationships/tags" Target="../tags/tag1159.xml"/><Relationship Id="rId38" Type="http://schemas.openxmlformats.org/officeDocument/2006/relationships/tags" Target="../tags/tag1164.xml"/><Relationship Id="rId46" Type="http://schemas.openxmlformats.org/officeDocument/2006/relationships/tags" Target="../tags/tag1172.xml"/><Relationship Id="rId59" Type="http://schemas.openxmlformats.org/officeDocument/2006/relationships/tags" Target="../tags/tag1185.xml"/><Relationship Id="rId67" Type="http://schemas.openxmlformats.org/officeDocument/2006/relationships/tags" Target="../tags/tag1193.xml"/><Relationship Id="rId20" Type="http://schemas.openxmlformats.org/officeDocument/2006/relationships/tags" Target="../tags/tag1146.xml"/><Relationship Id="rId41" Type="http://schemas.openxmlformats.org/officeDocument/2006/relationships/tags" Target="../tags/tag1167.xml"/><Relationship Id="rId54" Type="http://schemas.openxmlformats.org/officeDocument/2006/relationships/tags" Target="../tags/tag1180.xml"/><Relationship Id="rId62" Type="http://schemas.openxmlformats.org/officeDocument/2006/relationships/tags" Target="../tags/tag1188.xml"/><Relationship Id="rId70" Type="http://schemas.openxmlformats.org/officeDocument/2006/relationships/tags" Target="../tags/tag1196.xml"/><Relationship Id="rId75" Type="http://schemas.openxmlformats.org/officeDocument/2006/relationships/notesSlide" Target="../notesSlides/notesSlide22.xml"/><Relationship Id="rId1" Type="http://schemas.openxmlformats.org/officeDocument/2006/relationships/tags" Target="../tags/tag1127.xml"/><Relationship Id="rId6" Type="http://schemas.openxmlformats.org/officeDocument/2006/relationships/tags" Target="../tags/tag1132.xml"/><Relationship Id="rId15" Type="http://schemas.openxmlformats.org/officeDocument/2006/relationships/tags" Target="../tags/tag1141.xml"/><Relationship Id="rId23" Type="http://schemas.openxmlformats.org/officeDocument/2006/relationships/tags" Target="../tags/tag1149.xml"/><Relationship Id="rId28" Type="http://schemas.openxmlformats.org/officeDocument/2006/relationships/tags" Target="../tags/tag1154.xml"/><Relationship Id="rId36" Type="http://schemas.openxmlformats.org/officeDocument/2006/relationships/tags" Target="../tags/tag1162.xml"/><Relationship Id="rId49" Type="http://schemas.openxmlformats.org/officeDocument/2006/relationships/tags" Target="../tags/tag1175.xml"/><Relationship Id="rId57" Type="http://schemas.openxmlformats.org/officeDocument/2006/relationships/tags" Target="../tags/tag118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1.xml"/><Relationship Id="rId1" Type="http://schemas.openxmlformats.org/officeDocument/2006/relationships/tags" Target="../tags/tag120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214.xml"/><Relationship Id="rId18" Type="http://schemas.openxmlformats.org/officeDocument/2006/relationships/tags" Target="../tags/tag1219.xml"/><Relationship Id="rId26" Type="http://schemas.openxmlformats.org/officeDocument/2006/relationships/tags" Target="../tags/tag1227.xml"/><Relationship Id="rId39" Type="http://schemas.openxmlformats.org/officeDocument/2006/relationships/tags" Target="../tags/tag1240.xml"/><Relationship Id="rId21" Type="http://schemas.openxmlformats.org/officeDocument/2006/relationships/tags" Target="../tags/tag1222.xml"/><Relationship Id="rId34" Type="http://schemas.openxmlformats.org/officeDocument/2006/relationships/tags" Target="../tags/tag1235.xml"/><Relationship Id="rId42" Type="http://schemas.openxmlformats.org/officeDocument/2006/relationships/tags" Target="../tags/tag1243.xml"/><Relationship Id="rId47" Type="http://schemas.openxmlformats.org/officeDocument/2006/relationships/tags" Target="../tags/tag1248.xml"/><Relationship Id="rId50" Type="http://schemas.openxmlformats.org/officeDocument/2006/relationships/tags" Target="../tags/tag1251.xml"/><Relationship Id="rId55" Type="http://schemas.openxmlformats.org/officeDocument/2006/relationships/tags" Target="../tags/tag1256.xml"/><Relationship Id="rId63" Type="http://schemas.openxmlformats.org/officeDocument/2006/relationships/tags" Target="../tags/tag1264.xml"/><Relationship Id="rId68" Type="http://schemas.openxmlformats.org/officeDocument/2006/relationships/tags" Target="../tags/tag1269.xml"/><Relationship Id="rId76" Type="http://schemas.openxmlformats.org/officeDocument/2006/relationships/tags" Target="../tags/tag1277.xml"/><Relationship Id="rId84" Type="http://schemas.openxmlformats.org/officeDocument/2006/relationships/tags" Target="../tags/tag1285.xml"/><Relationship Id="rId89" Type="http://schemas.openxmlformats.org/officeDocument/2006/relationships/tags" Target="../tags/tag1290.xml"/><Relationship Id="rId7" Type="http://schemas.openxmlformats.org/officeDocument/2006/relationships/tags" Target="../tags/tag1208.xml"/><Relationship Id="rId71" Type="http://schemas.openxmlformats.org/officeDocument/2006/relationships/tags" Target="../tags/tag1272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203.xml"/><Relationship Id="rId16" Type="http://schemas.openxmlformats.org/officeDocument/2006/relationships/tags" Target="../tags/tag1217.xml"/><Relationship Id="rId29" Type="http://schemas.openxmlformats.org/officeDocument/2006/relationships/tags" Target="../tags/tag1230.xml"/><Relationship Id="rId11" Type="http://schemas.openxmlformats.org/officeDocument/2006/relationships/tags" Target="../tags/tag1212.xml"/><Relationship Id="rId24" Type="http://schemas.openxmlformats.org/officeDocument/2006/relationships/tags" Target="../tags/tag1225.xml"/><Relationship Id="rId32" Type="http://schemas.openxmlformats.org/officeDocument/2006/relationships/tags" Target="../tags/tag1233.xml"/><Relationship Id="rId37" Type="http://schemas.openxmlformats.org/officeDocument/2006/relationships/tags" Target="../tags/tag1238.xml"/><Relationship Id="rId40" Type="http://schemas.openxmlformats.org/officeDocument/2006/relationships/tags" Target="../tags/tag1241.xml"/><Relationship Id="rId45" Type="http://schemas.openxmlformats.org/officeDocument/2006/relationships/tags" Target="../tags/tag1246.xml"/><Relationship Id="rId53" Type="http://schemas.openxmlformats.org/officeDocument/2006/relationships/tags" Target="../tags/tag1254.xml"/><Relationship Id="rId58" Type="http://schemas.openxmlformats.org/officeDocument/2006/relationships/tags" Target="../tags/tag1259.xml"/><Relationship Id="rId66" Type="http://schemas.openxmlformats.org/officeDocument/2006/relationships/tags" Target="../tags/tag1267.xml"/><Relationship Id="rId74" Type="http://schemas.openxmlformats.org/officeDocument/2006/relationships/tags" Target="../tags/tag1275.xml"/><Relationship Id="rId79" Type="http://schemas.openxmlformats.org/officeDocument/2006/relationships/tags" Target="../tags/tag1280.xml"/><Relationship Id="rId87" Type="http://schemas.openxmlformats.org/officeDocument/2006/relationships/tags" Target="../tags/tag1288.xml"/><Relationship Id="rId5" Type="http://schemas.openxmlformats.org/officeDocument/2006/relationships/tags" Target="../tags/tag1206.xml"/><Relationship Id="rId61" Type="http://schemas.openxmlformats.org/officeDocument/2006/relationships/tags" Target="../tags/tag1262.xml"/><Relationship Id="rId82" Type="http://schemas.openxmlformats.org/officeDocument/2006/relationships/tags" Target="../tags/tag1283.xml"/><Relationship Id="rId90" Type="http://schemas.openxmlformats.org/officeDocument/2006/relationships/tags" Target="../tags/tag1291.xml"/><Relationship Id="rId19" Type="http://schemas.openxmlformats.org/officeDocument/2006/relationships/tags" Target="../tags/tag1220.xml"/><Relationship Id="rId14" Type="http://schemas.openxmlformats.org/officeDocument/2006/relationships/tags" Target="../tags/tag1215.xml"/><Relationship Id="rId22" Type="http://schemas.openxmlformats.org/officeDocument/2006/relationships/tags" Target="../tags/tag1223.xml"/><Relationship Id="rId27" Type="http://schemas.openxmlformats.org/officeDocument/2006/relationships/tags" Target="../tags/tag1228.xml"/><Relationship Id="rId30" Type="http://schemas.openxmlformats.org/officeDocument/2006/relationships/tags" Target="../tags/tag1231.xml"/><Relationship Id="rId35" Type="http://schemas.openxmlformats.org/officeDocument/2006/relationships/tags" Target="../tags/tag1236.xml"/><Relationship Id="rId43" Type="http://schemas.openxmlformats.org/officeDocument/2006/relationships/tags" Target="../tags/tag1244.xml"/><Relationship Id="rId48" Type="http://schemas.openxmlformats.org/officeDocument/2006/relationships/tags" Target="../tags/tag1249.xml"/><Relationship Id="rId56" Type="http://schemas.openxmlformats.org/officeDocument/2006/relationships/tags" Target="../tags/tag1257.xml"/><Relationship Id="rId64" Type="http://schemas.openxmlformats.org/officeDocument/2006/relationships/tags" Target="../tags/tag1265.xml"/><Relationship Id="rId69" Type="http://schemas.openxmlformats.org/officeDocument/2006/relationships/tags" Target="../tags/tag1270.xml"/><Relationship Id="rId77" Type="http://schemas.openxmlformats.org/officeDocument/2006/relationships/tags" Target="../tags/tag1278.xml"/><Relationship Id="rId8" Type="http://schemas.openxmlformats.org/officeDocument/2006/relationships/tags" Target="../tags/tag1209.xml"/><Relationship Id="rId51" Type="http://schemas.openxmlformats.org/officeDocument/2006/relationships/tags" Target="../tags/tag1252.xml"/><Relationship Id="rId72" Type="http://schemas.openxmlformats.org/officeDocument/2006/relationships/tags" Target="../tags/tag1273.xml"/><Relationship Id="rId80" Type="http://schemas.openxmlformats.org/officeDocument/2006/relationships/tags" Target="../tags/tag1281.xml"/><Relationship Id="rId85" Type="http://schemas.openxmlformats.org/officeDocument/2006/relationships/tags" Target="../tags/tag1286.xml"/><Relationship Id="rId93" Type="http://schemas.openxmlformats.org/officeDocument/2006/relationships/notesSlide" Target="../notesSlides/notesSlide23.xml"/><Relationship Id="rId3" Type="http://schemas.openxmlformats.org/officeDocument/2006/relationships/tags" Target="../tags/tag1204.xml"/><Relationship Id="rId12" Type="http://schemas.openxmlformats.org/officeDocument/2006/relationships/tags" Target="../tags/tag1213.xml"/><Relationship Id="rId17" Type="http://schemas.openxmlformats.org/officeDocument/2006/relationships/tags" Target="../tags/tag1218.xml"/><Relationship Id="rId25" Type="http://schemas.openxmlformats.org/officeDocument/2006/relationships/tags" Target="../tags/tag1226.xml"/><Relationship Id="rId33" Type="http://schemas.openxmlformats.org/officeDocument/2006/relationships/tags" Target="../tags/tag1234.xml"/><Relationship Id="rId38" Type="http://schemas.openxmlformats.org/officeDocument/2006/relationships/tags" Target="../tags/tag1239.xml"/><Relationship Id="rId46" Type="http://schemas.openxmlformats.org/officeDocument/2006/relationships/tags" Target="../tags/tag1247.xml"/><Relationship Id="rId59" Type="http://schemas.openxmlformats.org/officeDocument/2006/relationships/tags" Target="../tags/tag1260.xml"/><Relationship Id="rId67" Type="http://schemas.openxmlformats.org/officeDocument/2006/relationships/tags" Target="../tags/tag1268.xml"/><Relationship Id="rId20" Type="http://schemas.openxmlformats.org/officeDocument/2006/relationships/tags" Target="../tags/tag1221.xml"/><Relationship Id="rId41" Type="http://schemas.openxmlformats.org/officeDocument/2006/relationships/tags" Target="../tags/tag1242.xml"/><Relationship Id="rId54" Type="http://schemas.openxmlformats.org/officeDocument/2006/relationships/tags" Target="../tags/tag1255.xml"/><Relationship Id="rId62" Type="http://schemas.openxmlformats.org/officeDocument/2006/relationships/tags" Target="../tags/tag1263.xml"/><Relationship Id="rId70" Type="http://schemas.openxmlformats.org/officeDocument/2006/relationships/tags" Target="../tags/tag1271.xml"/><Relationship Id="rId75" Type="http://schemas.openxmlformats.org/officeDocument/2006/relationships/tags" Target="../tags/tag1276.xml"/><Relationship Id="rId83" Type="http://schemas.openxmlformats.org/officeDocument/2006/relationships/tags" Target="../tags/tag1284.xml"/><Relationship Id="rId88" Type="http://schemas.openxmlformats.org/officeDocument/2006/relationships/tags" Target="../tags/tag1289.xml"/><Relationship Id="rId91" Type="http://schemas.openxmlformats.org/officeDocument/2006/relationships/tags" Target="../tags/tag1292.xml"/><Relationship Id="rId1" Type="http://schemas.openxmlformats.org/officeDocument/2006/relationships/tags" Target="../tags/tag1202.xml"/><Relationship Id="rId6" Type="http://schemas.openxmlformats.org/officeDocument/2006/relationships/tags" Target="../tags/tag1207.xml"/><Relationship Id="rId15" Type="http://schemas.openxmlformats.org/officeDocument/2006/relationships/tags" Target="../tags/tag1216.xml"/><Relationship Id="rId23" Type="http://schemas.openxmlformats.org/officeDocument/2006/relationships/tags" Target="../tags/tag1224.xml"/><Relationship Id="rId28" Type="http://schemas.openxmlformats.org/officeDocument/2006/relationships/tags" Target="../tags/tag1229.xml"/><Relationship Id="rId36" Type="http://schemas.openxmlformats.org/officeDocument/2006/relationships/tags" Target="../tags/tag1237.xml"/><Relationship Id="rId49" Type="http://schemas.openxmlformats.org/officeDocument/2006/relationships/tags" Target="../tags/tag1250.xml"/><Relationship Id="rId57" Type="http://schemas.openxmlformats.org/officeDocument/2006/relationships/tags" Target="../tags/tag1258.xml"/><Relationship Id="rId10" Type="http://schemas.openxmlformats.org/officeDocument/2006/relationships/tags" Target="../tags/tag1211.xml"/><Relationship Id="rId31" Type="http://schemas.openxmlformats.org/officeDocument/2006/relationships/tags" Target="../tags/tag1232.xml"/><Relationship Id="rId44" Type="http://schemas.openxmlformats.org/officeDocument/2006/relationships/tags" Target="../tags/tag1245.xml"/><Relationship Id="rId52" Type="http://schemas.openxmlformats.org/officeDocument/2006/relationships/tags" Target="../tags/tag1253.xml"/><Relationship Id="rId60" Type="http://schemas.openxmlformats.org/officeDocument/2006/relationships/tags" Target="../tags/tag1261.xml"/><Relationship Id="rId65" Type="http://schemas.openxmlformats.org/officeDocument/2006/relationships/tags" Target="../tags/tag1266.xml"/><Relationship Id="rId73" Type="http://schemas.openxmlformats.org/officeDocument/2006/relationships/tags" Target="../tags/tag1274.xml"/><Relationship Id="rId78" Type="http://schemas.openxmlformats.org/officeDocument/2006/relationships/tags" Target="../tags/tag1279.xml"/><Relationship Id="rId81" Type="http://schemas.openxmlformats.org/officeDocument/2006/relationships/tags" Target="../tags/tag1282.xml"/><Relationship Id="rId86" Type="http://schemas.openxmlformats.org/officeDocument/2006/relationships/tags" Target="../tags/tag1287.xml"/><Relationship Id="rId4" Type="http://schemas.openxmlformats.org/officeDocument/2006/relationships/tags" Target="../tags/tag1205.xml"/><Relationship Id="rId9" Type="http://schemas.openxmlformats.org/officeDocument/2006/relationships/tags" Target="../tags/tag1210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1318.xml"/><Relationship Id="rId21" Type="http://schemas.openxmlformats.org/officeDocument/2006/relationships/tags" Target="../tags/tag1313.xml"/><Relationship Id="rId42" Type="http://schemas.openxmlformats.org/officeDocument/2006/relationships/tags" Target="../tags/tag1334.xml"/><Relationship Id="rId47" Type="http://schemas.openxmlformats.org/officeDocument/2006/relationships/tags" Target="../tags/tag1339.xml"/><Relationship Id="rId63" Type="http://schemas.openxmlformats.org/officeDocument/2006/relationships/tags" Target="../tags/tag1355.xml"/><Relationship Id="rId68" Type="http://schemas.openxmlformats.org/officeDocument/2006/relationships/tags" Target="../tags/tag1360.xml"/><Relationship Id="rId84" Type="http://schemas.openxmlformats.org/officeDocument/2006/relationships/tags" Target="../tags/tag1376.xml"/><Relationship Id="rId89" Type="http://schemas.openxmlformats.org/officeDocument/2006/relationships/tags" Target="../tags/tag1381.xml"/><Relationship Id="rId112" Type="http://schemas.openxmlformats.org/officeDocument/2006/relationships/tags" Target="../tags/tag1404.xml"/><Relationship Id="rId16" Type="http://schemas.openxmlformats.org/officeDocument/2006/relationships/tags" Target="../tags/tag1308.xml"/><Relationship Id="rId107" Type="http://schemas.openxmlformats.org/officeDocument/2006/relationships/tags" Target="../tags/tag1399.xml"/><Relationship Id="rId11" Type="http://schemas.openxmlformats.org/officeDocument/2006/relationships/tags" Target="../tags/tag1303.xml"/><Relationship Id="rId24" Type="http://schemas.openxmlformats.org/officeDocument/2006/relationships/tags" Target="../tags/tag1316.xml"/><Relationship Id="rId32" Type="http://schemas.openxmlformats.org/officeDocument/2006/relationships/tags" Target="../tags/tag1324.xml"/><Relationship Id="rId37" Type="http://schemas.openxmlformats.org/officeDocument/2006/relationships/tags" Target="../tags/tag1329.xml"/><Relationship Id="rId40" Type="http://schemas.openxmlformats.org/officeDocument/2006/relationships/tags" Target="../tags/tag1332.xml"/><Relationship Id="rId45" Type="http://schemas.openxmlformats.org/officeDocument/2006/relationships/tags" Target="../tags/tag1337.xml"/><Relationship Id="rId53" Type="http://schemas.openxmlformats.org/officeDocument/2006/relationships/tags" Target="../tags/tag1345.xml"/><Relationship Id="rId58" Type="http://schemas.openxmlformats.org/officeDocument/2006/relationships/tags" Target="../tags/tag1350.xml"/><Relationship Id="rId66" Type="http://schemas.openxmlformats.org/officeDocument/2006/relationships/tags" Target="../tags/tag1358.xml"/><Relationship Id="rId74" Type="http://schemas.openxmlformats.org/officeDocument/2006/relationships/tags" Target="../tags/tag1366.xml"/><Relationship Id="rId79" Type="http://schemas.openxmlformats.org/officeDocument/2006/relationships/tags" Target="../tags/tag1371.xml"/><Relationship Id="rId87" Type="http://schemas.openxmlformats.org/officeDocument/2006/relationships/tags" Target="../tags/tag1379.xml"/><Relationship Id="rId102" Type="http://schemas.openxmlformats.org/officeDocument/2006/relationships/tags" Target="../tags/tag1394.xml"/><Relationship Id="rId110" Type="http://schemas.openxmlformats.org/officeDocument/2006/relationships/tags" Target="../tags/tag1402.xml"/><Relationship Id="rId115" Type="http://schemas.openxmlformats.org/officeDocument/2006/relationships/notesSlide" Target="../notesSlides/notesSlide24.xml"/><Relationship Id="rId5" Type="http://schemas.openxmlformats.org/officeDocument/2006/relationships/tags" Target="../tags/tag1297.xml"/><Relationship Id="rId61" Type="http://schemas.openxmlformats.org/officeDocument/2006/relationships/tags" Target="../tags/tag1353.xml"/><Relationship Id="rId82" Type="http://schemas.openxmlformats.org/officeDocument/2006/relationships/tags" Target="../tags/tag1374.xml"/><Relationship Id="rId90" Type="http://schemas.openxmlformats.org/officeDocument/2006/relationships/tags" Target="../tags/tag1382.xml"/><Relationship Id="rId95" Type="http://schemas.openxmlformats.org/officeDocument/2006/relationships/tags" Target="../tags/tag1387.xml"/><Relationship Id="rId19" Type="http://schemas.openxmlformats.org/officeDocument/2006/relationships/tags" Target="../tags/tag1311.xml"/><Relationship Id="rId14" Type="http://schemas.openxmlformats.org/officeDocument/2006/relationships/tags" Target="../tags/tag1306.xml"/><Relationship Id="rId22" Type="http://schemas.openxmlformats.org/officeDocument/2006/relationships/tags" Target="../tags/tag1314.xml"/><Relationship Id="rId27" Type="http://schemas.openxmlformats.org/officeDocument/2006/relationships/tags" Target="../tags/tag1319.xml"/><Relationship Id="rId30" Type="http://schemas.openxmlformats.org/officeDocument/2006/relationships/tags" Target="../tags/tag1322.xml"/><Relationship Id="rId35" Type="http://schemas.openxmlformats.org/officeDocument/2006/relationships/tags" Target="../tags/tag1327.xml"/><Relationship Id="rId43" Type="http://schemas.openxmlformats.org/officeDocument/2006/relationships/tags" Target="../tags/tag1335.xml"/><Relationship Id="rId48" Type="http://schemas.openxmlformats.org/officeDocument/2006/relationships/tags" Target="../tags/tag1340.xml"/><Relationship Id="rId56" Type="http://schemas.openxmlformats.org/officeDocument/2006/relationships/tags" Target="../tags/tag1348.xml"/><Relationship Id="rId64" Type="http://schemas.openxmlformats.org/officeDocument/2006/relationships/tags" Target="../tags/tag1356.xml"/><Relationship Id="rId69" Type="http://schemas.openxmlformats.org/officeDocument/2006/relationships/tags" Target="../tags/tag1361.xml"/><Relationship Id="rId77" Type="http://schemas.openxmlformats.org/officeDocument/2006/relationships/tags" Target="../tags/tag1369.xml"/><Relationship Id="rId100" Type="http://schemas.openxmlformats.org/officeDocument/2006/relationships/tags" Target="../tags/tag1392.xml"/><Relationship Id="rId105" Type="http://schemas.openxmlformats.org/officeDocument/2006/relationships/tags" Target="../tags/tag1397.xml"/><Relationship Id="rId113" Type="http://schemas.openxmlformats.org/officeDocument/2006/relationships/tags" Target="../tags/tag1405.xml"/><Relationship Id="rId8" Type="http://schemas.openxmlformats.org/officeDocument/2006/relationships/tags" Target="../tags/tag1300.xml"/><Relationship Id="rId51" Type="http://schemas.openxmlformats.org/officeDocument/2006/relationships/tags" Target="../tags/tag1343.xml"/><Relationship Id="rId72" Type="http://schemas.openxmlformats.org/officeDocument/2006/relationships/tags" Target="../tags/tag1364.xml"/><Relationship Id="rId80" Type="http://schemas.openxmlformats.org/officeDocument/2006/relationships/tags" Target="../tags/tag1372.xml"/><Relationship Id="rId85" Type="http://schemas.openxmlformats.org/officeDocument/2006/relationships/tags" Target="../tags/tag1377.xml"/><Relationship Id="rId93" Type="http://schemas.openxmlformats.org/officeDocument/2006/relationships/tags" Target="../tags/tag1385.xml"/><Relationship Id="rId98" Type="http://schemas.openxmlformats.org/officeDocument/2006/relationships/tags" Target="../tags/tag1390.xml"/><Relationship Id="rId3" Type="http://schemas.openxmlformats.org/officeDocument/2006/relationships/tags" Target="../tags/tag1295.xml"/><Relationship Id="rId12" Type="http://schemas.openxmlformats.org/officeDocument/2006/relationships/tags" Target="../tags/tag1304.xml"/><Relationship Id="rId17" Type="http://schemas.openxmlformats.org/officeDocument/2006/relationships/tags" Target="../tags/tag1309.xml"/><Relationship Id="rId25" Type="http://schemas.openxmlformats.org/officeDocument/2006/relationships/tags" Target="../tags/tag1317.xml"/><Relationship Id="rId33" Type="http://schemas.openxmlformats.org/officeDocument/2006/relationships/tags" Target="../tags/tag1325.xml"/><Relationship Id="rId38" Type="http://schemas.openxmlformats.org/officeDocument/2006/relationships/tags" Target="../tags/tag1330.xml"/><Relationship Id="rId46" Type="http://schemas.openxmlformats.org/officeDocument/2006/relationships/tags" Target="../tags/tag1338.xml"/><Relationship Id="rId59" Type="http://schemas.openxmlformats.org/officeDocument/2006/relationships/tags" Target="../tags/tag1351.xml"/><Relationship Id="rId67" Type="http://schemas.openxmlformats.org/officeDocument/2006/relationships/tags" Target="../tags/tag1359.xml"/><Relationship Id="rId103" Type="http://schemas.openxmlformats.org/officeDocument/2006/relationships/tags" Target="../tags/tag1395.xml"/><Relationship Id="rId108" Type="http://schemas.openxmlformats.org/officeDocument/2006/relationships/tags" Target="../tags/tag1400.xml"/><Relationship Id="rId116" Type="http://schemas.openxmlformats.org/officeDocument/2006/relationships/image" Target="../media/image7.emf"/><Relationship Id="rId20" Type="http://schemas.openxmlformats.org/officeDocument/2006/relationships/tags" Target="../tags/tag1312.xml"/><Relationship Id="rId41" Type="http://schemas.openxmlformats.org/officeDocument/2006/relationships/tags" Target="../tags/tag1333.xml"/><Relationship Id="rId54" Type="http://schemas.openxmlformats.org/officeDocument/2006/relationships/tags" Target="../tags/tag1346.xml"/><Relationship Id="rId62" Type="http://schemas.openxmlformats.org/officeDocument/2006/relationships/tags" Target="../tags/tag1354.xml"/><Relationship Id="rId70" Type="http://schemas.openxmlformats.org/officeDocument/2006/relationships/tags" Target="../tags/tag1362.xml"/><Relationship Id="rId75" Type="http://schemas.openxmlformats.org/officeDocument/2006/relationships/tags" Target="../tags/tag1367.xml"/><Relationship Id="rId83" Type="http://schemas.openxmlformats.org/officeDocument/2006/relationships/tags" Target="../tags/tag1375.xml"/><Relationship Id="rId88" Type="http://schemas.openxmlformats.org/officeDocument/2006/relationships/tags" Target="../tags/tag1380.xml"/><Relationship Id="rId91" Type="http://schemas.openxmlformats.org/officeDocument/2006/relationships/tags" Target="../tags/tag1383.xml"/><Relationship Id="rId96" Type="http://schemas.openxmlformats.org/officeDocument/2006/relationships/tags" Target="../tags/tag1388.xml"/><Relationship Id="rId111" Type="http://schemas.openxmlformats.org/officeDocument/2006/relationships/tags" Target="../tags/tag1403.xml"/><Relationship Id="rId1" Type="http://schemas.openxmlformats.org/officeDocument/2006/relationships/tags" Target="../tags/tag1293.xml"/><Relationship Id="rId6" Type="http://schemas.openxmlformats.org/officeDocument/2006/relationships/tags" Target="../tags/tag1298.xml"/><Relationship Id="rId15" Type="http://schemas.openxmlformats.org/officeDocument/2006/relationships/tags" Target="../tags/tag1307.xml"/><Relationship Id="rId23" Type="http://schemas.openxmlformats.org/officeDocument/2006/relationships/tags" Target="../tags/tag1315.xml"/><Relationship Id="rId28" Type="http://schemas.openxmlformats.org/officeDocument/2006/relationships/tags" Target="../tags/tag1320.xml"/><Relationship Id="rId36" Type="http://schemas.openxmlformats.org/officeDocument/2006/relationships/tags" Target="../tags/tag1328.xml"/><Relationship Id="rId49" Type="http://schemas.openxmlformats.org/officeDocument/2006/relationships/tags" Target="../tags/tag1341.xml"/><Relationship Id="rId57" Type="http://schemas.openxmlformats.org/officeDocument/2006/relationships/tags" Target="../tags/tag1349.xml"/><Relationship Id="rId106" Type="http://schemas.openxmlformats.org/officeDocument/2006/relationships/tags" Target="../tags/tag1398.xml"/><Relationship Id="rId114" Type="http://schemas.openxmlformats.org/officeDocument/2006/relationships/slideLayout" Target="../slideLayouts/slideLayout6.xml"/><Relationship Id="rId10" Type="http://schemas.openxmlformats.org/officeDocument/2006/relationships/tags" Target="../tags/tag1302.xml"/><Relationship Id="rId31" Type="http://schemas.openxmlformats.org/officeDocument/2006/relationships/tags" Target="../tags/tag1323.xml"/><Relationship Id="rId44" Type="http://schemas.openxmlformats.org/officeDocument/2006/relationships/tags" Target="../tags/tag1336.xml"/><Relationship Id="rId52" Type="http://schemas.openxmlformats.org/officeDocument/2006/relationships/tags" Target="../tags/tag1344.xml"/><Relationship Id="rId60" Type="http://schemas.openxmlformats.org/officeDocument/2006/relationships/tags" Target="../tags/tag1352.xml"/><Relationship Id="rId65" Type="http://schemas.openxmlformats.org/officeDocument/2006/relationships/tags" Target="../tags/tag1357.xml"/><Relationship Id="rId73" Type="http://schemas.openxmlformats.org/officeDocument/2006/relationships/tags" Target="../tags/tag1365.xml"/><Relationship Id="rId78" Type="http://schemas.openxmlformats.org/officeDocument/2006/relationships/tags" Target="../tags/tag1370.xml"/><Relationship Id="rId81" Type="http://schemas.openxmlformats.org/officeDocument/2006/relationships/tags" Target="../tags/tag1373.xml"/><Relationship Id="rId86" Type="http://schemas.openxmlformats.org/officeDocument/2006/relationships/tags" Target="../tags/tag1378.xml"/><Relationship Id="rId94" Type="http://schemas.openxmlformats.org/officeDocument/2006/relationships/tags" Target="../tags/tag1386.xml"/><Relationship Id="rId99" Type="http://schemas.openxmlformats.org/officeDocument/2006/relationships/tags" Target="../tags/tag1391.xml"/><Relationship Id="rId101" Type="http://schemas.openxmlformats.org/officeDocument/2006/relationships/tags" Target="../tags/tag1393.xml"/><Relationship Id="rId4" Type="http://schemas.openxmlformats.org/officeDocument/2006/relationships/tags" Target="../tags/tag1296.xml"/><Relationship Id="rId9" Type="http://schemas.openxmlformats.org/officeDocument/2006/relationships/tags" Target="../tags/tag1301.xml"/><Relationship Id="rId13" Type="http://schemas.openxmlformats.org/officeDocument/2006/relationships/tags" Target="../tags/tag1305.xml"/><Relationship Id="rId18" Type="http://schemas.openxmlformats.org/officeDocument/2006/relationships/tags" Target="../tags/tag1310.xml"/><Relationship Id="rId39" Type="http://schemas.openxmlformats.org/officeDocument/2006/relationships/tags" Target="../tags/tag1331.xml"/><Relationship Id="rId109" Type="http://schemas.openxmlformats.org/officeDocument/2006/relationships/tags" Target="../tags/tag1401.xml"/><Relationship Id="rId34" Type="http://schemas.openxmlformats.org/officeDocument/2006/relationships/tags" Target="../tags/tag1326.xml"/><Relationship Id="rId50" Type="http://schemas.openxmlformats.org/officeDocument/2006/relationships/tags" Target="../tags/tag1342.xml"/><Relationship Id="rId55" Type="http://schemas.openxmlformats.org/officeDocument/2006/relationships/tags" Target="../tags/tag1347.xml"/><Relationship Id="rId76" Type="http://schemas.openxmlformats.org/officeDocument/2006/relationships/tags" Target="../tags/tag1368.xml"/><Relationship Id="rId97" Type="http://schemas.openxmlformats.org/officeDocument/2006/relationships/tags" Target="../tags/tag1389.xml"/><Relationship Id="rId104" Type="http://schemas.openxmlformats.org/officeDocument/2006/relationships/tags" Target="../tags/tag1396.xml"/><Relationship Id="rId7" Type="http://schemas.openxmlformats.org/officeDocument/2006/relationships/tags" Target="../tags/tag1299.xml"/><Relationship Id="rId71" Type="http://schemas.openxmlformats.org/officeDocument/2006/relationships/tags" Target="../tags/tag1363.xml"/><Relationship Id="rId92" Type="http://schemas.openxmlformats.org/officeDocument/2006/relationships/tags" Target="../tags/tag1384.xml"/><Relationship Id="rId2" Type="http://schemas.openxmlformats.org/officeDocument/2006/relationships/tags" Target="../tags/tag1294.xml"/><Relationship Id="rId29" Type="http://schemas.openxmlformats.org/officeDocument/2006/relationships/tags" Target="../tags/tag13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7.xml"/><Relationship Id="rId1" Type="http://schemas.openxmlformats.org/officeDocument/2006/relationships/tags" Target="../tags/tag1406.xml"/><Relationship Id="rId4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9.xml"/><Relationship Id="rId1" Type="http://schemas.openxmlformats.org/officeDocument/2006/relationships/tags" Target="../tags/tag1408.xml"/><Relationship Id="rId4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0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CPU Performance</a:t>
            </a:r>
            <a:br>
              <a:rPr lang="en-US" dirty="0" smtClean="0"/>
            </a:br>
            <a:r>
              <a:rPr lang="en-US" dirty="0" smtClean="0"/>
              <a:t>Pipelined CPU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accent1"/>
                </a:solidFill>
              </a:rPr>
              <a:t>See P&amp;H Chapters 1.4 and 4.5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76200" y="3810000"/>
            <a:ext cx="6781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4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0"/>
            <a:ext cx="7086600" cy="609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Control Flow: Absolute Jump</a:t>
            </a:r>
            <a:endParaRPr lang="en-US" dirty="0"/>
          </a:p>
        </p:txBody>
      </p:sp>
      <p:sp>
        <p:nvSpPr>
          <p:cNvPr id="2276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038600"/>
            <a:ext cx="8686800" cy="28956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Absolute addressing for jumps</a:t>
            </a:r>
            <a:endParaRPr lang="en-GB" sz="1800" dirty="0">
              <a:solidFill>
                <a:schemeClr val="accent1"/>
              </a:solidFill>
            </a:endParaRP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 </a:t>
            </a:r>
            <a:r>
              <a:rPr lang="en-GB" sz="2400" dirty="0"/>
              <a:t>from </a:t>
            </a:r>
            <a:r>
              <a:rPr lang="en-GB" sz="2400" dirty="0" smtClean="0"/>
              <a:t>0x30000000 to 0x20000000?  </a:t>
            </a:r>
            <a:r>
              <a:rPr lang="en-GB" sz="2400" dirty="0" smtClean="0">
                <a:solidFill>
                  <a:schemeClr val="accent1"/>
                </a:solidFill>
              </a:rPr>
              <a:t>NO </a:t>
            </a:r>
            <a:r>
              <a:rPr lang="en-GB" sz="2400" dirty="0" smtClean="0"/>
              <a:t>        Reverse? </a:t>
            </a:r>
            <a:r>
              <a:rPr lang="en-GB" sz="2400" dirty="0" smtClean="0">
                <a:solidFill>
                  <a:schemeClr val="accent1"/>
                </a:solidFill>
              </a:rPr>
              <a:t>NO</a:t>
            </a:r>
            <a:endParaRPr lang="en-GB" sz="2400" dirty="0">
              <a:solidFill>
                <a:schemeClr val="accent1"/>
              </a:solidFill>
            </a:endParaRPr>
          </a:p>
          <a:p>
            <a:pPr marL="1198562" lvl="2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But: Jumps from 0x2FFFFFFF to 0x3xxxxxxx </a:t>
            </a:r>
            <a:r>
              <a:rPr lang="en-GB" sz="2000" dirty="0" smtClean="0">
                <a:solidFill>
                  <a:schemeClr val="accent1"/>
                </a:solidFill>
              </a:rPr>
              <a:t>are</a:t>
            </a:r>
            <a:r>
              <a:rPr lang="en-GB" sz="2000" dirty="0" smtClean="0"/>
              <a:t> possible, but not reverse</a:t>
            </a: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Trade-off: out-of-region jumps vs. 32-bit instruction encoding</a:t>
            </a:r>
          </a:p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MIPS Quirk: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 targets computed using </a:t>
            </a:r>
            <a:r>
              <a:rPr lang="en-GB" sz="2400" i="1" dirty="0" smtClean="0">
                <a:solidFill>
                  <a:srgbClr val="FFFF00"/>
                </a:solidFill>
              </a:rPr>
              <a:t>already incremented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/>
              <a:t>PC </a:t>
            </a:r>
            <a:endParaRPr lang="en-GB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49233226"/>
              </p:ext>
            </p:extLst>
          </p:nvPr>
        </p:nvGraphicFramePr>
        <p:xfrm>
          <a:off x="304800" y="22860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3684740"/>
              </p:ext>
            </p:extLst>
          </p:nvPr>
        </p:nvGraphicFramePr>
        <p:xfrm>
          <a:off x="914400" y="106680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838200" y="6096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101000010010000110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13716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J-Type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71542203"/>
              </p:ext>
            </p:extLst>
          </p:nvPr>
        </p:nvGraphicFramePr>
        <p:xfrm>
          <a:off x="304800" y="22860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506" name="Comment 2"/>
          <p:cNvSpPr>
            <a:spLocks noRot="1" noChangeAspect="1" noEditPoints="1"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8636000" y="1317625"/>
            <a:ext cx="7938" cy="1588"/>
          </a:xfrm>
          <a:custGeom>
            <a:avLst/>
            <a:gdLst>
              <a:gd name="T0" fmla="+- 0 24010 23988"/>
              <a:gd name="T1" fmla="*/ T0 w 23"/>
              <a:gd name="T2" fmla="+- 0 2389 2389"/>
              <a:gd name="T3" fmla="*/ 2389 h 6"/>
              <a:gd name="T4" fmla="+- 0 24003 23988"/>
              <a:gd name="T5" fmla="*/ T4 w 23"/>
              <a:gd name="T6" fmla="+- 0 2391 2389"/>
              <a:gd name="T7" fmla="*/ 2391 h 6"/>
              <a:gd name="T8" fmla="+- 0 23995 23988"/>
              <a:gd name="T9" fmla="*/ T8 w 23"/>
              <a:gd name="T10" fmla="+- 0 2392 2389"/>
              <a:gd name="T11" fmla="*/ 2392 h 6"/>
              <a:gd name="T12" fmla="+- 0 23988 23988"/>
              <a:gd name="T13" fmla="*/ T12 w 23"/>
              <a:gd name="T14" fmla="+- 0 2394 2389"/>
              <a:gd name="T15" fmla="*/ 2394 h 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3" h="6" extrusionOk="0">
                <a:moveTo>
                  <a:pt x="22" y="0"/>
                </a:moveTo>
                <a:cubicBezTo>
                  <a:pt x="15" y="2"/>
                  <a:pt x="7" y="3"/>
                  <a:pt x="0" y="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19800" y="4419600"/>
            <a:ext cx="685800" cy="381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9600" y="4419600"/>
            <a:ext cx="685800" cy="381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4419600"/>
            <a:ext cx="1295400" cy="381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19"/>
          <p:cNvSpPr/>
          <p:nvPr/>
        </p:nvSpPr>
        <p:spPr>
          <a:xfrm>
            <a:off x="7465219" y="115193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4" name="Freeform 21503"/>
          <p:cNvSpPr/>
          <p:nvPr/>
        </p:nvSpPr>
        <p:spPr>
          <a:xfrm>
            <a:off x="7134820" y="1160859"/>
            <a:ext cx="2648" cy="1"/>
          </a:xfrm>
          <a:custGeom>
            <a:avLst/>
            <a:gdLst/>
            <a:ahLst/>
            <a:cxnLst/>
            <a:rect l="0" t="0" r="0" b="0"/>
            <a:pathLst>
              <a:path w="2648" h="1">
                <a:moveTo>
                  <a:pt x="0" y="0"/>
                </a:moveTo>
                <a:lnTo>
                  <a:pt x="2647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743815105"/>
              </p:ext>
            </p:extLst>
          </p:nvPr>
        </p:nvGraphicFramePr>
        <p:xfrm>
          <a:off x="304800" y="22860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962400" y="1752600"/>
            <a:ext cx="1524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377" name="TextBox 2276376"/>
          <p:cNvSpPr txBox="1"/>
          <p:nvPr/>
        </p:nvSpPr>
        <p:spPr>
          <a:xfrm>
            <a:off x="5378894" y="3962400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(PC+4)</a:t>
            </a:r>
            <a:r>
              <a:rPr lang="en-US" baseline="-25000" dirty="0" smtClean="0">
                <a:solidFill>
                  <a:schemeClr val="accent1"/>
                </a:solidFill>
              </a:rPr>
              <a:t>31..28</a:t>
            </a:r>
            <a:r>
              <a:rPr lang="en-US" dirty="0" smtClean="0">
                <a:solidFill>
                  <a:schemeClr val="accent1"/>
                </a:solidFill>
              </a:rPr>
              <a:t>  will be the same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76378" name="Oval 2276377"/>
          <p:cNvSpPr/>
          <p:nvPr/>
        </p:nvSpPr>
        <p:spPr>
          <a:xfrm>
            <a:off x="2590800" y="4419600"/>
            <a:ext cx="228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95800" y="4419600"/>
            <a:ext cx="228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6380" name="Straight Arrow Connector 2276379"/>
          <p:cNvCxnSpPr>
            <a:endCxn id="2276378" idx="7"/>
          </p:cNvCxnSpPr>
          <p:nvPr/>
        </p:nvCxnSpPr>
        <p:spPr>
          <a:xfrm flipH="1">
            <a:off x="2785922" y="4147066"/>
            <a:ext cx="2592972" cy="328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6382" name="Straight Arrow Connector 2276381"/>
          <p:cNvCxnSpPr>
            <a:stCxn id="2276377" idx="1"/>
            <a:endCxn id="93" idx="7"/>
          </p:cNvCxnSpPr>
          <p:nvPr/>
        </p:nvCxnSpPr>
        <p:spPr>
          <a:xfrm flipH="1">
            <a:off x="4690922" y="4147066"/>
            <a:ext cx="687972" cy="328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6383" name="Rectangle 2276382"/>
          <p:cNvSpPr/>
          <p:nvPr/>
        </p:nvSpPr>
        <p:spPr>
          <a:xfrm>
            <a:off x="2895600" y="3200400"/>
            <a:ext cx="60198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2" grpId="0" animBg="1"/>
      <p:bldP spid="12" grpId="0" animBg="1"/>
      <p:bldP spid="13" grpId="0" animBg="1"/>
      <p:bldP spid="9" grpId="0" animBg="1"/>
      <p:bldP spid="2276377" grpId="0"/>
      <p:bldP spid="2276378" grpId="0" animBg="1"/>
      <p:bldP spid="93" grpId="0" animBg="1"/>
      <p:bldP spid="2276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4384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438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438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4384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5908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286000" y="3276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2954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21336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7620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6764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7620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9812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39624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41148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9200" y="21336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29200" y="30480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39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9000" y="16764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458200" y="1905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77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1336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0" y="30480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276600" y="25908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05200" y="25908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41148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8382000" y="2286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400800" y="2286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2743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0386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3"/>
            </p:custDataLst>
          </p:nvPr>
        </p:nvSpPr>
        <p:spPr>
          <a:xfrm>
            <a:off x="6019800" y="9906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1524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38800" y="1981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25146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Box 73" hidden="1"/>
          <p:cNvSpPr txBox="1"/>
          <p:nvPr>
            <p:custDataLst>
              <p:tags r:id="rId37"/>
            </p:custDataLst>
          </p:nvPr>
        </p:nvSpPr>
        <p:spPr>
          <a:xfrm>
            <a:off x="1676400" y="4495800"/>
            <a:ext cx="446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long jump?  computed jump?</a:t>
            </a:r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20574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1241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7620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5240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0480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657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5240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30480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438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76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4384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860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7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733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7338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447800" y="45720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4196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572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438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3009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908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30480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4384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9624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938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938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938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10668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8224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906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984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2253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30510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2098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8130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1295400" y="2438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1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5814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769589" y="33528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36080500"/>
              </p:ext>
            </p:extLst>
          </p:nvPr>
        </p:nvGraphicFramePr>
        <p:xfrm>
          <a:off x="266700" y="51054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5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7" grpId="0" animBg="1"/>
      <p:bldP spid="98" grpId="0"/>
      <p:bldP spid="100" grpId="0" animBg="1"/>
      <p:bldP spid="105" grpId="0" animBg="1"/>
      <p:bldP spid="111" grpId="0" animBg="1"/>
      <p:bldP spid="119" grpId="0" animBg="1"/>
      <p:bldP spid="121" grpId="0" animBg="1"/>
      <p:bldP spid="123" grpId="0" animBg="1"/>
      <p:bldP spid="124" grpId="0" animBg="1"/>
      <p:bldP spid="125" grpId="0" animBg="1"/>
      <p:bldP spid="127" grpId="0" animBg="1"/>
      <p:bldP spid="140" grpId="0" animBg="1"/>
      <p:bldP spid="141" grpId="0" animBg="1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Flow: Jump Register</a:t>
            </a:r>
            <a:endParaRPr lang="en-US" dirty="0"/>
          </a:p>
        </p:txBody>
      </p:sp>
      <p:graphicFrame>
        <p:nvGraphicFramePr>
          <p:cNvPr id="21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2339243"/>
              </p:ext>
            </p:extLst>
          </p:nvPr>
        </p:nvGraphicFramePr>
        <p:xfrm>
          <a:off x="914400" y="1066800"/>
          <a:ext cx="6248400" cy="1116996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1123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91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>
            <p:custDataLst>
              <p:tags r:id="rId3"/>
            </p:custDataLst>
          </p:nvPr>
        </p:nvSpPr>
        <p:spPr>
          <a:xfrm>
            <a:off x="838200" y="6096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00011000000000000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001000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5364684"/>
              </p:ext>
            </p:extLst>
          </p:nvPr>
        </p:nvGraphicFramePr>
        <p:xfrm>
          <a:off x="838200" y="25146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3716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R-Type</a:t>
            </a:r>
          </a:p>
        </p:txBody>
      </p:sp>
    </p:spTree>
    <p:extLst>
      <p:ext uri="{BB962C8B-B14F-4D97-AF65-F5344CB8AC3E}">
        <p14:creationId xmlns:p14="http://schemas.microsoft.com/office/powerpoint/2010/main" val="867504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Jump Register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3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7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Rectangle 1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7"/>
          <p:cNvGrpSpPr/>
          <p:nvPr>
            <p:custDataLst>
              <p:tags r:id="rId49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19" name="Freeform 118"/>
            <p:cNvSpPr/>
            <p:nvPr>
              <p:custDataLst>
                <p:tags r:id="rId8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21" name="Line 2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Oval 146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48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2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3" name="Straight Connector 152"/>
          <p:cNvCxnSpPr/>
          <p:nvPr>
            <p:custDataLst>
              <p:tags r:id="rId59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60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61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4800600" y="12192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2" name="Text Box 2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2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7" name="Text Box 52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Oval 2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4" name="Line 44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Text Box 29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3107880311"/>
              </p:ext>
            </p:extLst>
          </p:nvPr>
        </p:nvGraphicFramePr>
        <p:xfrm>
          <a:off x="767166" y="57150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4114800" y="9123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R[r3]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10000" y="27813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JR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98" grpId="0" animBg="1"/>
      <p:bldP spid="93" grpId="0"/>
      <p:bldP spid="96" grpId="0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.g. Use Jump or Jump Register instruction to</a:t>
            </a:r>
          </a:p>
          <a:p>
            <a:r>
              <a:rPr lang="en-US" sz="2800" dirty="0" smtClean="0"/>
              <a:t>jump </a:t>
            </a:r>
            <a:r>
              <a:rPr lang="en-US" sz="2800" dirty="0" smtClean="0"/>
              <a:t>to 0xabcd1234</a:t>
            </a:r>
          </a:p>
          <a:p>
            <a:endParaRPr lang="en-US" sz="2800" dirty="0" smtClean="0"/>
          </a:p>
          <a:p>
            <a:r>
              <a:rPr lang="en-US" sz="2800" dirty="0" smtClean="0"/>
              <a:t>But, what about a jump based on a condition?</a:t>
            </a:r>
          </a:p>
          <a:p>
            <a:r>
              <a:rPr lang="en-US" sz="2800" dirty="0" smtClean="0"/>
              <a:t># </a:t>
            </a:r>
            <a:r>
              <a:rPr lang="en-US" sz="2800" dirty="0" smtClean="0"/>
              <a:t>assume 0 &lt;= r3 &lt;= 1</a:t>
            </a:r>
          </a:p>
          <a:p>
            <a:r>
              <a:rPr lang="en-US" sz="2800" dirty="0" smtClean="0"/>
              <a:t>if (r3 == 0) jump to 0xdecafe00</a:t>
            </a:r>
          </a:p>
          <a:p>
            <a:r>
              <a:rPr lang="en-US" sz="2800" dirty="0" smtClean="0"/>
              <a:t>else jump to 0xabcd1234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9773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Branches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8226709"/>
              </p:ext>
            </p:extLst>
          </p:nvPr>
        </p:nvGraphicFramePr>
        <p:xfrm>
          <a:off x="152399" y="2508155"/>
          <a:ext cx="8839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77"/>
                <a:gridCol w="2397071"/>
                <a:gridCol w="5767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BEQ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!=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7927281"/>
              </p:ext>
            </p:extLst>
          </p:nvPr>
        </p:nvGraphicFramePr>
        <p:xfrm>
          <a:off x="914400" y="1060355"/>
          <a:ext cx="6248400" cy="11575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38200" y="603155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000100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001010000100000000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>
          <a:xfrm>
            <a:off x="7772400" y="2127155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1365155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68610" name="Comment 2"/>
          <p:cNvSpPr>
            <a:spLocks noRot="1" noChangeAspect="1" noEditPoints="1"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7842250" y="1615980"/>
            <a:ext cx="1588" cy="6350"/>
          </a:xfrm>
          <a:custGeom>
            <a:avLst/>
            <a:gdLst>
              <a:gd name="T0" fmla="+- 0 21783 21783"/>
              <a:gd name="T1" fmla="*/ T0 w 5"/>
              <a:gd name="T2" fmla="+- 0 3253 3236"/>
              <a:gd name="T3" fmla="*/ 3253 h 18"/>
              <a:gd name="T4" fmla="+- 0 21784 21783"/>
              <a:gd name="T5" fmla="*/ T4 w 5"/>
              <a:gd name="T6" fmla="+- 0 3247 3236"/>
              <a:gd name="T7" fmla="*/ 3247 h 18"/>
              <a:gd name="T8" fmla="+- 0 21786 21783"/>
              <a:gd name="T9" fmla="*/ T8 w 5"/>
              <a:gd name="T10" fmla="+- 0 3242 3236"/>
              <a:gd name="T11" fmla="*/ 3242 h 18"/>
              <a:gd name="T12" fmla="+- 0 21787 21783"/>
              <a:gd name="T13" fmla="*/ T12 w 5"/>
              <a:gd name="T14" fmla="+- 0 3236 3236"/>
              <a:gd name="T15" fmla="*/ 3236 h 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" h="18" extrusionOk="0">
                <a:moveTo>
                  <a:pt x="0" y="17"/>
                </a:moveTo>
                <a:cubicBezTo>
                  <a:pt x="1" y="11"/>
                  <a:pt x="3" y="6"/>
                  <a:pt x="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73750" y="4678233"/>
            <a:ext cx="2736850" cy="5795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2895600"/>
            <a:ext cx="9144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2800" dirty="0" smtClean="0">
              <a:latin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</a:rPr>
              <a:t>if (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== j) {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* 4; } </a:t>
            </a:r>
          </a:p>
          <a:p>
            <a:r>
              <a:rPr lang="en-US" sz="2800" dirty="0" smtClean="0">
                <a:latin typeface="Consolas" pitchFamily="49" charset="0"/>
              </a:rPr>
              <a:t>else { j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- j; }</a:t>
            </a:r>
          </a:p>
          <a:p>
            <a:pPr>
              <a:tabLst>
                <a:tab pos="1027113" algn="l"/>
              </a:tabLst>
            </a:pP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1600200" y="304800"/>
            <a:ext cx="990600" cy="381000"/>
          </a:xfrm>
          <a:prstGeom prst="wedgeRoundRectCallout">
            <a:avLst>
              <a:gd name="adj1" fmla="val -4349"/>
              <a:gd name="adj2" fmla="val 96282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s1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457200" y="304800"/>
            <a:ext cx="990600" cy="381000"/>
          </a:xfrm>
          <a:prstGeom prst="wedgeRoundRectCallout">
            <a:avLst>
              <a:gd name="adj1" fmla="val 25321"/>
              <a:gd name="adj2" fmla="val 109559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s0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1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ular Callout 147"/>
          <p:cNvSpPr/>
          <p:nvPr>
            <p:custDataLst>
              <p:tags r:id="rId88"/>
            </p:custDataLst>
          </p:nvPr>
        </p:nvSpPr>
        <p:spPr>
          <a:xfrm>
            <a:off x="2057400" y="43053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add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=?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Rounded Rectangular Callout 158"/>
          <p:cNvSpPr/>
          <p:nvPr>
            <p:custDataLst>
              <p:tags r:id="rId93"/>
            </p:custDataLst>
          </p:nvPr>
        </p:nvSpPr>
        <p:spPr>
          <a:xfrm>
            <a:off x="4610100" y="3432076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6" name="Line 4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custDataLst>
              <p:tags r:id="rId100"/>
            </p:custDataLst>
            <p:extLst>
              <p:ext uri="{D42A27DB-BD31-4B8C-83A1-F6EECF244321}">
                <p14:modId xmlns:p14="http://schemas.microsoft.com/office/powerpoint/2010/main" val="1253441725"/>
              </p:ext>
            </p:extLst>
          </p:nvPr>
        </p:nvGraphicFramePr>
        <p:xfrm>
          <a:off x="149817" y="5372100"/>
          <a:ext cx="8839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77"/>
                <a:gridCol w="2397071"/>
                <a:gridCol w="5767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BEQ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!=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" name="TextBox 159"/>
          <p:cNvSpPr txBox="1"/>
          <p:nvPr/>
        </p:nvSpPr>
        <p:spPr>
          <a:xfrm>
            <a:off x="4114800" y="9123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10000" y="3135868"/>
            <a:ext cx="57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BEQ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113964" y="17642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R[r1]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2438400"/>
            <a:ext cx="800100" cy="697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371600" y="3417332"/>
            <a:ext cx="800100" cy="697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82" grpId="0" animBg="1"/>
      <p:bldP spid="83" grpId="0"/>
      <p:bldP spid="85" grpId="0" animBg="1"/>
      <p:bldP spid="96" grpId="0" animBg="1"/>
      <p:bldP spid="104" grpId="0" animBg="1"/>
      <p:bldP spid="107" grpId="0" animBg="1"/>
      <p:bldP spid="115" grpId="0" animBg="1"/>
      <p:bldP spid="145" grpId="0" animBg="1"/>
      <p:bldP spid="148" grpId="0" animBg="1"/>
      <p:bldP spid="149" grpId="0" animBg="1"/>
      <p:bldP spid="150" grpId="0" animBg="1"/>
      <p:bldP spid="152" grpId="0" animBg="1"/>
      <p:bldP spid="157" grpId="0" animBg="1"/>
      <p:bldP spid="159" grpId="0" animBg="1"/>
      <p:bldP spid="140" grpId="0" animBg="1"/>
      <p:bldP spid="156" grpId="0" animBg="1"/>
      <p:bldP spid="141" grpId="0" animBg="1"/>
      <p:bldP spid="153" grpId="0" animBg="1"/>
      <p:bldP spid="160" grpId="0"/>
      <p:bldP spid="161" grpId="0"/>
      <p:bldP spid="162" grpId="0"/>
      <p:bldP spid="4" grpId="0" animBg="1"/>
      <p:bldP spid="1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More Branches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610515"/>
              </p:ext>
            </p:extLst>
          </p:nvPr>
        </p:nvGraphicFramePr>
        <p:xfrm>
          <a:off x="914400" y="1549400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936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subop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838200" y="10922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4"/>
            </p:custDataLst>
          </p:nvPr>
        </p:nvSpPr>
        <p:spPr>
          <a:xfrm>
            <a:off x="6858000" y="25146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467600" y="1854200"/>
            <a:ext cx="1524000" cy="457200"/>
          </a:xfrm>
          <a:prstGeom prst="wedgeRoundRectCallout">
            <a:avLst>
              <a:gd name="adj1" fmla="val -861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almost I-Type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34030865"/>
              </p:ext>
            </p:extLst>
          </p:nvPr>
        </p:nvGraphicFramePr>
        <p:xfrm>
          <a:off x="152400" y="29718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457200" y="6096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Conditional Jumps (cont.)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3810000"/>
            <a:ext cx="8991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7800" y="5668833"/>
            <a:ext cx="2736850" cy="5795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" grpId="0" animBg="1"/>
      <p:bldP spid="12" grpId="0"/>
      <p:bldP spid="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0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6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28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ounded Rectangular Callout 147"/>
          <p:cNvSpPr/>
          <p:nvPr>
            <p:custDataLst>
              <p:tags r:id="rId89"/>
            </p:custDataLst>
          </p:nvPr>
        </p:nvSpPr>
        <p:spPr>
          <a:xfrm>
            <a:off x="5943600" y="4191000"/>
            <a:ext cx="1524000" cy="1066800"/>
          </a:xfrm>
          <a:prstGeom prst="wedgeRoundRectCallout">
            <a:avLst>
              <a:gd name="adj1" fmla="val -35830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3810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038600" y="3048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191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419600" y="3200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800600" y="1219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61" name="Table 160"/>
          <p:cNvGraphicFramePr>
            <a:graphicFrameLocks noGrp="1"/>
          </p:cNvGraphicFramePr>
          <p:nvPr>
            <p:custDataLst>
              <p:tags r:id="rId103"/>
            </p:custDataLst>
            <p:extLst>
              <p:ext uri="{D42A27DB-BD31-4B8C-83A1-F6EECF244321}">
                <p14:modId xmlns:p14="http://schemas.microsoft.com/office/powerpoint/2010/main" val="717738256"/>
              </p:ext>
            </p:extLst>
          </p:nvPr>
        </p:nvGraphicFramePr>
        <p:xfrm>
          <a:off x="152400" y="4724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" name="TextBox 161"/>
          <p:cNvSpPr txBox="1"/>
          <p:nvPr/>
        </p:nvSpPr>
        <p:spPr>
          <a:xfrm>
            <a:off x="4114800" y="9123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[r5]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276600" y="3440668"/>
            <a:ext cx="57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BEQ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86200" y="2971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6" grpId="0" animBg="1"/>
      <p:bldP spid="140" grpId="0" animBg="1"/>
      <p:bldP spid="141" grpId="0" animBg="1"/>
      <p:bldP spid="159" grpId="0" animBg="1"/>
      <p:bldP spid="160" grpId="0" animBg="1"/>
      <p:bldP spid="162" grpId="0"/>
      <p:bldP spid="16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Control Flow: Jump and Link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2209745"/>
              </p:ext>
            </p:extLst>
          </p:nvPr>
        </p:nvGraphicFramePr>
        <p:xfrm>
          <a:off x="609600" y="2758440"/>
          <a:ext cx="83058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50"/>
                <a:gridCol w="1693416"/>
                <a:gridCol w="58866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branch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delay slot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0766467"/>
              </p:ext>
            </p:extLst>
          </p:nvPr>
        </p:nvGraphicFramePr>
        <p:xfrm>
          <a:off x="914400" y="15094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838200" y="105222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755991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J-Type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57200" y="6096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Function/procedure calls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17467003"/>
              </p:ext>
            </p:extLst>
          </p:nvPr>
        </p:nvGraphicFramePr>
        <p:xfrm>
          <a:off x="304800" y="54102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04630" y="2482334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Discuss later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2482334"/>
            <a:ext cx="190500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H="1">
            <a:off x="6477000" y="2797579"/>
            <a:ext cx="507581" cy="479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2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8" grpId="0"/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8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590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43200" y="22860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1242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528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581400" y="22860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1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86000" y="3124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143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686800" y="6096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9400" y="1524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6096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81200" y="1828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438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3810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9624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2895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239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524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752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895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8400" y="39624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3820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4008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715000" y="2590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0386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5"/>
            </p:custDataLst>
          </p:nvPr>
        </p:nvSpPr>
        <p:spPr>
          <a:xfrm>
            <a:off x="6019800" y="838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05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8800" y="1828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81800" y="23622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1905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2971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81200" y="6096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219200" y="13716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133600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4114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2895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1524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4000" y="1371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895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62000" y="22860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85800" y="3124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19200" y="22860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2"/>
            </p:custDataLst>
          </p:nvPr>
        </p:nvGrpSpPr>
        <p:grpSpPr>
          <a:xfrm>
            <a:off x="914400" y="21336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17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906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85800" y="35814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447800" y="44196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6"/>
            </p:custDataLst>
          </p:nvPr>
        </p:nvSpPr>
        <p:spPr>
          <a:xfrm>
            <a:off x="1143000" y="42672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85800" y="4419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9906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60"/>
            </p:custDataLst>
          </p:nvPr>
        </p:nvCxnSpPr>
        <p:spPr>
          <a:xfrm rot="5400000" flipH="1" flipV="1">
            <a:off x="5295900" y="2857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438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58000" y="28956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81800" y="2286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0" y="3810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71800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290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914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26700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28600" y="838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0" y="11460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295400" y="10729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90800" y="28986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6553200" y="20574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496360" y="36606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123844" y="3200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676400" y="3048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295400" y="3276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9050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905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 flipV="1">
            <a:off x="1524000" y="32766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3"/>
            </p:custDataLst>
          </p:nvPr>
        </p:nvGrpSpPr>
        <p:grpSpPr>
          <a:xfrm rot="5400000">
            <a:off x="1600200" y="34290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1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4724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533400" y="3581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6"/>
            </p:custDataLst>
          </p:nvPr>
        </p:nvCxnSpPr>
        <p:spPr>
          <a:xfrm rot="5400000" flipH="1" flipV="1">
            <a:off x="4686300" y="3924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4800600" y="2743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3733800" y="26670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3810000" y="2667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038600" y="2514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2552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3"/>
            </p:custDataLst>
          </p:nvPr>
        </p:nvCxnSpPr>
        <p:spPr>
          <a:xfrm rot="5400000" flipH="1" flipV="1">
            <a:off x="4686300" y="19431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800600" y="1143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1752600" y="38862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8100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038600" y="2971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4191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3124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800600" y="1143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209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1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2286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>
            <a:off x="1981200" y="2286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1" name="Straight Connector 170"/>
          <p:cNvCxnSpPr/>
          <p:nvPr>
            <p:custDataLst>
              <p:tags r:id="rId105"/>
            </p:custDataLst>
          </p:nvPr>
        </p:nvCxnSpPr>
        <p:spPr>
          <a:xfrm rot="10800000">
            <a:off x="1371600" y="22860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Line 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219200" y="2286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1981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08"/>
            </p:custDataLst>
          </p:nvPr>
        </p:nvCxnSpPr>
        <p:spPr>
          <a:xfrm rot="10800000">
            <a:off x="1143000" y="4038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838200" y="40386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7" name="Rounded Rectangular Callout 176"/>
          <p:cNvSpPr/>
          <p:nvPr>
            <p:custDataLst>
              <p:tags r:id="rId110"/>
            </p:custDataLst>
          </p:nvPr>
        </p:nvSpPr>
        <p:spPr>
          <a:xfrm>
            <a:off x="5867400" y="4114800"/>
            <a:ext cx="1524000" cy="1066800"/>
          </a:xfrm>
          <a:prstGeom prst="wedgeRoundRectCallout">
            <a:avLst>
              <a:gd name="adj1" fmla="val -39077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4" name="Group 165"/>
          <p:cNvGrpSpPr/>
          <p:nvPr>
            <p:custDataLst>
              <p:tags r:id="rId111"/>
            </p:custDataLst>
          </p:nvPr>
        </p:nvGrpSpPr>
        <p:grpSpPr>
          <a:xfrm>
            <a:off x="1676400" y="2133600"/>
            <a:ext cx="304800" cy="304800"/>
            <a:chOff x="990600" y="2971800"/>
            <a:chExt cx="304800" cy="304800"/>
          </a:xfrm>
        </p:grpSpPr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8" name="Table 147"/>
          <p:cNvGraphicFramePr>
            <a:graphicFrameLocks noGrp="1"/>
          </p:cNvGraphicFramePr>
          <p:nvPr>
            <p:custDataLst>
              <p:tags r:id="rId112"/>
            </p:custDataLst>
            <p:extLst>
              <p:ext uri="{D42A27DB-BD31-4B8C-83A1-F6EECF244321}">
                <p14:modId xmlns:p14="http://schemas.microsoft.com/office/powerpoint/2010/main" val="147451853"/>
              </p:ext>
            </p:extLst>
          </p:nvPr>
        </p:nvGraphicFramePr>
        <p:xfrm>
          <a:off x="457200" y="541020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" name="TextBox 165"/>
          <p:cNvSpPr txBox="1"/>
          <p:nvPr/>
        </p:nvSpPr>
        <p:spPr>
          <a:xfrm>
            <a:off x="2590800" y="18404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[r31]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524000" y="1840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PC+8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249779" grpId="0" animBg="1"/>
      <p:bldP spid="161" grpId="0" animBg="1"/>
      <p:bldP spid="162" grpId="0" animBg="1"/>
      <p:bldP spid="163" grpId="0" animBg="1"/>
      <p:bldP spid="164" grpId="0" animBg="1"/>
      <p:bldP spid="172" grpId="0" animBg="1"/>
      <p:bldP spid="174" grpId="0" animBg="1"/>
      <p:bldP spid="177" grpId="0" animBg="1"/>
      <p:bldP spid="166" grpId="0"/>
      <p:bldP spid="1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MIPS </a:t>
            </a:r>
            <a:r>
              <a:rPr lang="en-US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Datapath</a:t>
            </a:r>
            <a:endParaRPr lang="en-US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Memory layout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Control Instructions</a:t>
            </a:r>
            <a:endParaRPr lang="en-US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CPI (Cycles Per Instruction) </a:t>
            </a:r>
          </a:p>
          <a:p>
            <a:pPr lvl="1"/>
            <a:r>
              <a:rPr lang="en-US" dirty="0" smtClean="0"/>
              <a:t>MIPS (Instructions Per Cycle)</a:t>
            </a:r>
            <a:endParaRPr lang="en-US" dirty="0"/>
          </a:p>
          <a:p>
            <a:pPr lvl="1"/>
            <a:r>
              <a:rPr lang="en-US" dirty="0" smtClean="0"/>
              <a:t>Clock Frequency</a:t>
            </a:r>
          </a:p>
          <a:p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Intuitio</a:t>
            </a:r>
            <a:r>
              <a:rPr lang="en-US" dirty="0" smtClean="0"/>
              <a:t>n on </a:t>
            </a:r>
            <a:r>
              <a:rPr lang="en-US" dirty="0" smtClean="0"/>
              <a:t>Latency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performance?</a:t>
            </a:r>
          </a:p>
          <a:p>
            <a:r>
              <a:rPr lang="en-US" dirty="0" smtClean="0"/>
              <a:t>What is the performance of a single cycle CPU? </a:t>
            </a: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60960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1.4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performance?</a:t>
            </a:r>
          </a:p>
          <a:p>
            <a:endParaRPr lang="en-US" dirty="0" smtClean="0"/>
          </a:p>
          <a:p>
            <a:pPr marL="119063" lvl="1"/>
            <a:r>
              <a:rPr lang="en-US" dirty="0"/>
              <a:t>GHz (billions of cycles per second)</a:t>
            </a:r>
          </a:p>
          <a:p>
            <a:pPr marL="119063" lvl="1"/>
            <a:r>
              <a:rPr lang="en-US" dirty="0"/>
              <a:t>MIPS (millions of instructions per second) </a:t>
            </a:r>
          </a:p>
          <a:p>
            <a:pPr marL="119063" lvl="1"/>
            <a:r>
              <a:rPr lang="en-US" dirty="0"/>
              <a:t>MFLOPS (millions of floating point operations per second)</a:t>
            </a:r>
          </a:p>
          <a:p>
            <a:pPr marL="119063" lvl="1"/>
            <a:r>
              <a:rPr lang="en-US" dirty="0" smtClean="0"/>
              <a:t>Benchmarks </a:t>
            </a:r>
            <a:r>
              <a:rPr lang="en-US" dirty="0"/>
              <a:t>(SPEC, TPC, …)</a:t>
            </a:r>
          </a:p>
          <a:p>
            <a:pPr marL="119063"/>
            <a:endParaRPr lang="en-US" dirty="0"/>
          </a:p>
          <a:p>
            <a:r>
              <a:rPr lang="en-US" dirty="0"/>
              <a:t>Metrics</a:t>
            </a:r>
          </a:p>
          <a:p>
            <a:pPr marL="119063" lvl="1"/>
            <a:r>
              <a:rPr lang="en-US" dirty="0">
                <a:solidFill>
                  <a:schemeClr val="accent1"/>
                </a:solidFill>
              </a:rPr>
              <a:t>latency</a:t>
            </a:r>
            <a:r>
              <a:rPr lang="en-US" dirty="0"/>
              <a:t>: how long to finish my program</a:t>
            </a:r>
          </a:p>
          <a:p>
            <a:pPr marL="119063" lvl="1"/>
            <a:r>
              <a:rPr lang="en-US" dirty="0">
                <a:solidFill>
                  <a:schemeClr val="accent1"/>
                </a:solidFill>
              </a:rPr>
              <a:t>throughput</a:t>
            </a:r>
            <a:r>
              <a:rPr lang="en-US" dirty="0"/>
              <a:t>: how much work finished per unit time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0" y="4953000"/>
            <a:ext cx="8686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Latency: Processor Clock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8392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Critical Path</a:t>
            </a:r>
          </a:p>
          <a:p>
            <a:pPr lvl="1"/>
            <a:r>
              <a:rPr lang="en-US" dirty="0" smtClean="0"/>
              <a:t>Longest path from a register output to a register input</a:t>
            </a:r>
          </a:p>
          <a:p>
            <a:pPr lvl="1"/>
            <a:r>
              <a:rPr lang="en-US" dirty="0" smtClean="0"/>
              <a:t>Determines minimum cycle, maximum clock frequency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How do we make the CPU perform better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(e.g. cheaper, cooler, go “faster”, …)?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Optimize for delay on the critical path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for size / power / simplicity elsewhere </a:t>
            </a:r>
          </a:p>
        </p:txBody>
      </p:sp>
    </p:spTree>
    <p:extLst>
      <p:ext uri="{BB962C8B-B14F-4D97-AF65-F5344CB8AC3E}">
        <p14:creationId xmlns:p14="http://schemas.microsoft.com/office/powerpoint/2010/main" val="9214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Latency: Optimize Delay on 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Adder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753803"/>
              </p:ext>
            </p:extLst>
          </p:nvPr>
        </p:nvGraphicFramePr>
        <p:xfrm>
          <a:off x="304800" y="1676400"/>
          <a:ext cx="85344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32 Bit Adder Design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Ripple Carry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64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360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22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2-Way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550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Split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10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Full Look-Ahead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1200 gates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2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Throughput: Multi-Cycle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2</a:t>
            </a:r>
          </a:p>
          <a:p>
            <a:pPr lvl="1"/>
            <a:r>
              <a:rPr lang="en-US" dirty="0" smtClean="0"/>
              <a:t>Multiple cycles to complete a single instruction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Assume:</a:t>
            </a:r>
          </a:p>
          <a:p>
            <a:pPr lvl="1"/>
            <a:r>
              <a:rPr lang="en-US" dirty="0" smtClean="0"/>
              <a:t>load/store: 100 ns</a:t>
            </a:r>
          </a:p>
          <a:p>
            <a:pPr lvl="1"/>
            <a:r>
              <a:rPr lang="en-US" dirty="0" smtClean="0"/>
              <a:t>arithmetic: 50 ns</a:t>
            </a:r>
          </a:p>
          <a:p>
            <a:pPr lvl="1"/>
            <a:r>
              <a:rPr lang="en-US" dirty="0" smtClean="0"/>
              <a:t>branches: 33 ns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4114800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Multi-Cycle CPU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30 MHz (33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cycles per load/store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 cycles per arithmetic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cycle per branch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43400" y="41148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8788" lvl="1" indent="-285750">
              <a:spcBef>
                <a:spcPct val="20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Faster than </a:t>
            </a:r>
            <a:r>
              <a:rPr lang="en-US" sz="2600" dirty="0" smtClean="0">
                <a:solidFill>
                  <a:schemeClr val="accent1"/>
                </a:solidFill>
              </a:rPr>
              <a:t>Single-Cycle CPU</a:t>
            </a:r>
            <a:r>
              <a:rPr lang="en-US" sz="2600" dirty="0" smtClean="0">
                <a:solidFill>
                  <a:schemeClr val="bg1"/>
                </a:solidFill>
              </a:rPr>
              <a:t>?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cs typeface="Arial" pitchFamily="34" charset="0"/>
              </a:rPr>
              <a:t>	10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 MHz (100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1 cycle per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7151" y="1905000"/>
            <a:ext cx="2395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m</a:t>
            </a:r>
            <a:r>
              <a:rPr lang="en-US" sz="2400" dirty="0" err="1" smtClean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-3</a:t>
            </a:r>
            <a:r>
              <a:rPr lang="en-US" sz="2400" dirty="0" smtClean="0">
                <a:solidFill>
                  <a:schemeClr val="accent1"/>
                </a:solidFill>
              </a:rPr>
              <a:t> second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us = 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-6</a:t>
            </a:r>
            <a:r>
              <a:rPr lang="en-US" sz="2400" dirty="0" smtClean="0">
                <a:solidFill>
                  <a:schemeClr val="accent1"/>
                </a:solidFill>
              </a:rPr>
              <a:t> seconds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ns = 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-9</a:t>
            </a:r>
            <a:r>
              <a:rPr lang="en-US" sz="2400" dirty="0" smtClean="0">
                <a:solidFill>
                  <a:schemeClr val="accent1"/>
                </a:solidFill>
              </a:rPr>
              <a:t> seconds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2860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 MHz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251683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37470" y="28194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20 MHz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27870" y="305023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7470" y="334833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30 MHz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27870" y="357916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Cycles Per Instruction (CPI)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4191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Instruction mix </a:t>
            </a:r>
            <a:r>
              <a:rPr lang="en-US" sz="2400" dirty="0" smtClean="0"/>
              <a:t>for some program P, assume:</a:t>
            </a:r>
          </a:p>
          <a:p>
            <a:pPr lvl="1"/>
            <a:r>
              <a:rPr lang="en-US" sz="2400" dirty="0" smtClean="0"/>
              <a:t>25% load/store  ( 3 cycles / instruction)</a:t>
            </a:r>
          </a:p>
          <a:p>
            <a:pPr lvl="1"/>
            <a:r>
              <a:rPr lang="en-US" sz="2400" dirty="0" smtClean="0"/>
              <a:t>60% arithmetic  ( 2 cycles / instruction)</a:t>
            </a:r>
          </a:p>
          <a:p>
            <a:pPr lvl="1"/>
            <a:r>
              <a:rPr lang="en-US" sz="2400" dirty="0" smtClean="0"/>
              <a:t>15% branches    ( 1 cycle / instruction)</a:t>
            </a:r>
          </a:p>
          <a:p>
            <a:endParaRPr lang="en-US" sz="2400" dirty="0" smtClean="0"/>
          </a:p>
          <a:p>
            <a:r>
              <a:rPr lang="en-US" sz="2400" dirty="0" smtClean="0"/>
              <a:t>Multi-Cycle performance for program P:</a:t>
            </a:r>
          </a:p>
          <a:p>
            <a:r>
              <a:rPr lang="en-US" sz="2400" dirty="0" smtClean="0"/>
              <a:t>	3 * .25 + 2 * .60 + 1 * .15 = 2.1</a:t>
            </a:r>
          </a:p>
          <a:p>
            <a:r>
              <a:rPr lang="en-US" sz="2400" dirty="0" smtClean="0"/>
              <a:t>	average </a:t>
            </a:r>
            <a:r>
              <a:rPr lang="en-US" sz="2400" i="1" dirty="0" smtClean="0">
                <a:solidFill>
                  <a:schemeClr val="accent1"/>
                </a:solidFill>
              </a:rPr>
              <a:t>cycles per instruction </a:t>
            </a:r>
            <a:r>
              <a:rPr lang="en-US" sz="2400" dirty="0" smtClean="0">
                <a:solidFill>
                  <a:schemeClr val="accent1"/>
                </a:solidFill>
              </a:rPr>
              <a:t>(CPI)</a:t>
            </a:r>
            <a:r>
              <a:rPr lang="en-US" sz="2400" dirty="0" smtClean="0"/>
              <a:t> = 2.1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" y="4267200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Multi-Cycle @ 30 </a:t>
            </a:r>
            <a:r>
              <a:rPr lang="en-US" sz="2800" dirty="0" smtClean="0">
                <a:solidFill>
                  <a:schemeClr val="bg1"/>
                </a:solidFill>
              </a:rPr>
              <a:t>MHz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10 </a:t>
            </a:r>
            <a:r>
              <a:rPr lang="en-US" sz="2800" dirty="0" smtClean="0">
                <a:solidFill>
                  <a:schemeClr val="bg1"/>
                </a:solidFill>
              </a:rPr>
              <a:t>MHz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>
            <p:custDataLst>
              <p:tags r:id="rId4"/>
            </p:custDataLst>
          </p:nvPr>
        </p:nvSpPr>
        <p:spPr>
          <a:xfrm>
            <a:off x="304800" y="6172200"/>
            <a:ext cx="3733800" cy="381000"/>
          </a:xfrm>
          <a:prstGeom prst="wedgeRoundRectCallout">
            <a:avLst>
              <a:gd name="adj1" fmla="val -31336"/>
              <a:gd name="adj2" fmla="val -18725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 MHz PIII “faster” than 1 GHz 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MIPS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Memory layout</a:t>
            </a:r>
          </a:p>
          <a:p>
            <a:pPr lvl="1"/>
            <a:r>
              <a:rPr lang="en-US" dirty="0" smtClean="0"/>
              <a:t>Control Instructions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CPI (Cycles Per Instruction) </a:t>
            </a:r>
          </a:p>
          <a:p>
            <a:pPr lvl="1"/>
            <a:r>
              <a:rPr lang="en-US" dirty="0" smtClean="0"/>
              <a:t>MIPS (Instructions Per Cycle)</a:t>
            </a:r>
            <a:endParaRPr lang="en-US" dirty="0"/>
          </a:p>
          <a:p>
            <a:pPr lvl="1"/>
            <a:r>
              <a:rPr lang="en-US" dirty="0" smtClean="0"/>
              <a:t>Clock Frequency</a:t>
            </a:r>
          </a:p>
          <a:p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Intuition on Latency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throuput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</a:t>
            </a:r>
            <a:r>
              <a:rPr lang="en-US" dirty="0" smtClean="0"/>
              <a:t>Make Multi-Cycle @ 30 MHz CPU (15MIPS) run 2x faster by making arithmetic instructions faster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Instruction mix </a:t>
            </a:r>
            <a:r>
              <a:rPr lang="en-US" dirty="0" smtClean="0"/>
              <a:t>(for P):</a:t>
            </a:r>
          </a:p>
          <a:p>
            <a:pPr lvl="1"/>
            <a:r>
              <a:rPr lang="en-US" dirty="0" smtClean="0"/>
              <a:t>25% load/store,  CPI = 3 </a:t>
            </a:r>
          </a:p>
          <a:p>
            <a:pPr lvl="1"/>
            <a:r>
              <a:rPr lang="en-US" dirty="0" smtClean="0"/>
              <a:t>60% arithmetic,  CPI = 2</a:t>
            </a:r>
          </a:p>
          <a:p>
            <a:pPr lvl="1"/>
            <a:r>
              <a:rPr lang="en-US" dirty="0" smtClean="0"/>
              <a:t>15% branches,    CPI = 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895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Amdahl’s Law</a:t>
            </a:r>
            <a:endParaRPr lang="en-US" dirty="0" smtClean="0"/>
          </a:p>
          <a:p>
            <a:r>
              <a:rPr lang="en-US" sz="2200" dirty="0" smtClean="0"/>
              <a:t>Execution time after improvement =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800" dirty="0" smtClean="0"/>
              <a:t>Or:</a:t>
            </a:r>
          </a:p>
          <a:p>
            <a:r>
              <a:rPr lang="en-US" sz="2800" dirty="0" smtClean="0"/>
              <a:t>	Speedup is limited by popularity of improved feature</a:t>
            </a:r>
          </a:p>
          <a:p>
            <a:endParaRPr lang="en-US" sz="2800" dirty="0" smtClean="0"/>
          </a:p>
          <a:p>
            <a:r>
              <a:rPr lang="en-US" sz="2800" dirty="0" smtClean="0"/>
              <a:t>Corollary: </a:t>
            </a:r>
          </a:p>
          <a:p>
            <a:r>
              <a:rPr lang="en-US" sz="2800" dirty="0" smtClean="0"/>
              <a:t>	Make the common case fast</a:t>
            </a:r>
          </a:p>
          <a:p>
            <a:endParaRPr lang="en-US" sz="2800" dirty="0" smtClean="0"/>
          </a:p>
          <a:p>
            <a:r>
              <a:rPr lang="en-US" sz="2800" dirty="0" smtClean="0"/>
              <a:t>Caveat:</a:t>
            </a:r>
          </a:p>
          <a:p>
            <a:r>
              <a:rPr lang="en-US" sz="2800" dirty="0" smtClean="0"/>
              <a:t>	Law of diminishing returns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57200" y="1367135"/>
            <a:ext cx="484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execution time affected by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316525" y="1824335"/>
            <a:ext cx="2995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amount of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629301" y="1828800"/>
            <a:ext cx="4552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298308" y="1600200"/>
            <a:ext cx="3452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+  execution time unaffected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 hidden="1"/>
          <p:cNvSpPr/>
          <p:nvPr>
            <p:custDataLst>
              <p:tags r:id="rId7"/>
            </p:custDataLst>
          </p:nvPr>
        </p:nvSpPr>
        <p:spPr>
          <a:xfrm>
            <a:off x="5334000" y="3352800"/>
            <a:ext cx="1981200" cy="609600"/>
          </a:xfrm>
          <a:prstGeom prst="wedgeRoundRectCallout">
            <a:avLst>
              <a:gd name="adj1" fmla="val -51743"/>
              <a:gd name="adj2" fmla="val -79243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contribution to execution time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338" name="CP3 Ink 75589e5e-9bda-4c34-9a8b-41d1a4f4c3b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14" y="2086620"/>
            <a:ext cx="1406851" cy="8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7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b="1" i="1" dirty="0" smtClean="0">
                <a:solidFill>
                  <a:srgbClr val="FFFF00"/>
                </a:solidFill>
              </a:rPr>
              <a:t>Required</a:t>
            </a:r>
            <a:r>
              <a:rPr lang="en-US" sz="2800" dirty="0" smtClean="0">
                <a:solidFill>
                  <a:srgbClr val="FFFF00"/>
                </a:solidFill>
              </a:rPr>
              <a:t>: partner for group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Project1 (PA1) and Homework2 (HW2) are both out</a:t>
            </a:r>
            <a:endParaRPr lang="en-US" sz="2800" dirty="0"/>
          </a:p>
          <a:p>
            <a:r>
              <a:rPr lang="en-US" sz="2800" dirty="0" smtClean="0"/>
              <a:t>PA1 Design Doc and HW2 due in one week,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 </a:t>
            </a:r>
            <a:r>
              <a:rPr lang="en-US" sz="2800" dirty="0" smtClean="0"/>
              <a:t>on HW2, but in</a:t>
            </a:r>
            <a:r>
              <a:rPr lang="en-US" sz="2800" dirty="0" smtClean="0">
                <a:solidFill>
                  <a:schemeClr val="accent1"/>
                </a:solidFill>
              </a:rPr>
              <a:t> group</a:t>
            </a:r>
            <a:r>
              <a:rPr lang="en-US" sz="2800" dirty="0" smtClean="0"/>
              <a:t> for PA1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9280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</a:t>
            </a:r>
            <a:r>
              <a:rPr lang="en-US" sz="2000" dirty="0" smtClean="0">
                <a:solidFill>
                  <a:srgbClr val="FFFF00"/>
                </a:solidFill>
              </a:rPr>
              <a:t>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</a:t>
            </a:r>
            <a:r>
              <a:rPr lang="en-US" sz="2000" dirty="0" smtClean="0">
                <a:solidFill>
                  <a:srgbClr val="FFFF00"/>
                </a:solidFill>
              </a:rPr>
              <a:t>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</a:t>
            </a:r>
            <a:r>
              <a:rPr lang="en-US" sz="2000" dirty="0" smtClean="0">
                <a:solidFill>
                  <a:srgbClr val="FFFF00"/>
                </a:solidFill>
              </a:rPr>
              <a:t>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0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5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2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endParaRPr lang="en-US" dirty="0">
              <a:solidFill>
                <a:schemeClr val="accent1"/>
              </a:solidFill>
            </a:endParaRPr>
          </a:p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Memory Layout and</a:t>
            </a:r>
          </a:p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Control instructions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576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9050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9906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6764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9144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7350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6096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6858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0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  <p:extLst>
      <p:ext uri="{BB962C8B-B14F-4D97-AF65-F5344CB8AC3E}">
        <p14:creationId xmlns:p14="http://schemas.microsoft.com/office/powerpoint/2010/main" val="8666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5240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5395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4478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5240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7338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8288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30480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4859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22098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22098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21645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22098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2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  <p:extLst>
      <p:ext uri="{BB962C8B-B14F-4D97-AF65-F5344CB8AC3E}">
        <p14:creationId xmlns:p14="http://schemas.microsoft.com/office/powerpoint/2010/main" val="8666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76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57200" y="154436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228600" y="94494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>
          <a:xfrm rot="5400000">
            <a:off x="22860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>
          <a:xfrm rot="5400000">
            <a:off x="41148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1"/>
            </p:custDataLst>
          </p:nvPr>
        </p:nvCxnSpPr>
        <p:spPr>
          <a:xfrm rot="5400000">
            <a:off x="59436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2"/>
            </p:custDataLst>
          </p:nvPr>
        </p:nvCxnSpPr>
        <p:spPr>
          <a:xfrm rot="5400000">
            <a:off x="77724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3"/>
            </p:custDataLst>
          </p:nvPr>
        </p:nvCxnSpPr>
        <p:spPr>
          <a:xfrm rot="5400000">
            <a:off x="4572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>
            <p:custDataLst>
              <p:tags r:id="rId14"/>
            </p:custDataLst>
          </p:nvPr>
        </p:nvSpPr>
        <p:spPr>
          <a:xfrm>
            <a:off x="304800" y="33534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if glue step of task 3 depends on output of task 1?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199" y="154436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057400" y="166818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85800" y="164979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066800" y="17069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77"/>
          <p:cNvSpPr/>
          <p:nvPr>
            <p:custDataLst>
              <p:tags r:id="rId19"/>
            </p:custDataLst>
          </p:nvPr>
        </p:nvSpPr>
        <p:spPr>
          <a:xfrm>
            <a:off x="533400" y="162056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20"/>
            </p:custDataLst>
          </p:nvPr>
        </p:nvSpPr>
        <p:spPr>
          <a:xfrm>
            <a:off x="1905000" y="162056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429000" y="25260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057400" y="25070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438400" y="25553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>
            <p:custDataLst>
              <p:tags r:id="rId24"/>
            </p:custDataLst>
          </p:nvPr>
        </p:nvSpPr>
        <p:spPr>
          <a:xfrm>
            <a:off x="1905000" y="246894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>
            <p:custDataLst>
              <p:tags r:id="rId25"/>
            </p:custDataLst>
          </p:nvPr>
        </p:nvSpPr>
        <p:spPr>
          <a:xfrm>
            <a:off x="3276600" y="246894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>
            <p:custDataLst>
              <p:tags r:id="rId26"/>
            </p:custDataLst>
          </p:nvPr>
        </p:nvSpPr>
        <p:spPr>
          <a:xfrm>
            <a:off x="60198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>
            <p:custDataLst>
              <p:tags r:id="rId27"/>
            </p:custDataLst>
          </p:nvPr>
        </p:nvSpPr>
        <p:spPr>
          <a:xfrm>
            <a:off x="46482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1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3524572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5029200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30"/>
            </p:custDataLst>
          </p:nvPr>
        </p:nvSpPr>
        <p:spPr>
          <a:xfrm>
            <a:off x="46482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>
            <p:custDataLst>
              <p:tags r:id="rId31"/>
            </p:custDataLst>
          </p:nvPr>
        </p:nvSpPr>
        <p:spPr>
          <a:xfrm>
            <a:off x="32766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6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4915544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6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6420172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800600" y="33649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429000" y="33554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810000" y="33935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37"/>
            </p:custDataLst>
          </p:nvPr>
        </p:nvSpPr>
        <p:spPr>
          <a:xfrm>
            <a:off x="3276600" y="33173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>
            <p:custDataLst>
              <p:tags r:id="rId38"/>
            </p:custDataLst>
          </p:nvPr>
        </p:nvSpPr>
        <p:spPr>
          <a:xfrm>
            <a:off x="4648200" y="33173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>
            <p:custDataLst>
              <p:tags r:id="rId39"/>
            </p:custDataLst>
          </p:nvPr>
        </p:nvSpPr>
        <p:spPr>
          <a:xfrm>
            <a:off x="73914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>
            <p:custDataLst>
              <p:tags r:id="rId40"/>
            </p:custDataLst>
          </p:nvPr>
        </p:nvSpPr>
        <p:spPr>
          <a:xfrm>
            <a:off x="60198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0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6267772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7772400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42031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8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800600" y="41936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9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81600" y="42317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134"/>
          <p:cNvSpPr/>
          <p:nvPr>
            <p:custDataLst>
              <p:tags r:id="rId46"/>
            </p:custDataLst>
          </p:nvPr>
        </p:nvSpPr>
        <p:spPr>
          <a:xfrm>
            <a:off x="4648200" y="41555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>
            <p:custDataLst>
              <p:tags r:id="rId47"/>
            </p:custDataLst>
          </p:nvPr>
        </p:nvSpPr>
        <p:spPr>
          <a:xfrm>
            <a:off x="6019800" y="41555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>
            <p:custDataLst>
              <p:tags r:id="rId48"/>
            </p:custDataLst>
          </p:nvPr>
        </p:nvSpPr>
        <p:spPr>
          <a:xfrm>
            <a:off x="7391400" y="41555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8" name="Picture 6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42317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Freeform 138"/>
          <p:cNvSpPr/>
          <p:nvPr>
            <p:custDataLst>
              <p:tags r:id="rId50"/>
            </p:custDataLst>
          </p:nvPr>
        </p:nvSpPr>
        <p:spPr>
          <a:xfrm>
            <a:off x="8763000" y="415552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47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33642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7"/>
          <p:cNvSpPr/>
          <p:nvPr>
            <p:custDataLst>
              <p:tags r:id="rId52"/>
            </p:custDataLst>
          </p:nvPr>
        </p:nvSpPr>
        <p:spPr>
          <a:xfrm>
            <a:off x="6019800" y="33166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>
            <p:custDataLst>
              <p:tags r:id="rId53"/>
            </p:custDataLst>
          </p:nvPr>
        </p:nvSpPr>
        <p:spPr>
          <a:xfrm>
            <a:off x="7391400" y="3316665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50" name="Picture 6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3392865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Freeform 150"/>
          <p:cNvSpPr/>
          <p:nvPr>
            <p:custDataLst>
              <p:tags r:id="rId55"/>
            </p:custDataLst>
          </p:nvPr>
        </p:nvSpPr>
        <p:spPr>
          <a:xfrm>
            <a:off x="8763000" y="331666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>
            <p:custDataLst>
              <p:tags r:id="rId56"/>
            </p:custDataLst>
          </p:nvPr>
        </p:nvSpPr>
        <p:spPr>
          <a:xfrm>
            <a:off x="3276600" y="3316665"/>
            <a:ext cx="26670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>
            <a:stCxn id="152" idx="2"/>
            <a:endCxn id="152" idx="0"/>
          </p:cNvCxnSpPr>
          <p:nvPr>
            <p:custDataLst>
              <p:tags r:id="rId57"/>
            </p:custDataLst>
          </p:nvPr>
        </p:nvCxnSpPr>
        <p:spPr>
          <a:xfrm rot="5400000" flipH="1">
            <a:off x="4229100" y="3697665"/>
            <a:ext cx="762000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4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2024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8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19296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" name="Picture 9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23106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158"/>
          <p:cNvSpPr/>
          <p:nvPr>
            <p:custDataLst>
              <p:tags r:id="rId61"/>
            </p:custDataLst>
          </p:nvPr>
        </p:nvSpPr>
        <p:spPr>
          <a:xfrm>
            <a:off x="6019800" y="4154865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>
            <p:custDataLst>
              <p:tags r:id="rId62"/>
            </p:custDataLst>
          </p:nvPr>
        </p:nvSpPr>
        <p:spPr>
          <a:xfrm>
            <a:off x="7391400" y="41548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8" name="Picture 4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503116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8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Rectangle 170"/>
          <p:cNvSpPr/>
          <p:nvPr>
            <p:custDataLst>
              <p:tags r:id="rId66"/>
            </p:custDataLst>
          </p:nvPr>
        </p:nvSpPr>
        <p:spPr>
          <a:xfrm>
            <a:off x="60198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>
            <p:custDataLst>
              <p:tags r:id="rId67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>
            <p:custDataLst>
              <p:tags r:id="rId68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74" name="Picture 8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75438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9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79248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" name="Rectangle 175"/>
          <p:cNvSpPr/>
          <p:nvPr>
            <p:custDataLst>
              <p:tags r:id="rId71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7" name="Freeform 176"/>
          <p:cNvSpPr/>
          <p:nvPr>
            <p:custDataLst>
              <p:tags r:id="rId72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>
            <p:custDataLst>
              <p:tags r:id="rId73"/>
            </p:custDataLst>
          </p:nvPr>
        </p:nvSpPr>
        <p:spPr>
          <a:xfrm>
            <a:off x="762000" y="52121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  <p:extLst>
      <p:ext uri="{BB962C8B-B14F-4D97-AF65-F5344CB8AC3E}">
        <p14:creationId xmlns:p14="http://schemas.microsoft.com/office/powerpoint/2010/main" val="23680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37" grpId="0" animBg="1"/>
      <p:bldP spid="148" grpId="0" animBg="1"/>
      <p:bldP spid="149" grpId="0" animBg="1"/>
      <p:bldP spid="151" grpId="0" animBg="1"/>
      <p:bldP spid="152" grpId="0" animBg="1"/>
      <p:bldP spid="159" grpId="0" animBg="1"/>
      <p:bldP spid="16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Throughput increased 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 </a:t>
            </a:r>
            <a:r>
              <a:rPr lang="en-US" dirty="0" smtClean="0"/>
              <a:t>(next week)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9718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4114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352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3528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3528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5029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3048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6576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962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5052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ounded Rectangle 152"/>
          <p:cNvSpPr/>
          <p:nvPr>
            <p:custDataLst>
              <p:tags r:id="rId1"/>
            </p:custDataLst>
          </p:nvPr>
        </p:nvSpPr>
        <p:spPr>
          <a:xfrm>
            <a:off x="3886200" y="1371600"/>
            <a:ext cx="2819400" cy="4648200"/>
          </a:xfrm>
          <a:prstGeom prst="roundRect">
            <a:avLst>
              <a:gd name="adj" fmla="val 11944"/>
            </a:avLst>
          </a:prstGeom>
          <a:solidFill>
            <a:schemeClr val="accent3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6"/>
          <p:cNvGrpSpPr/>
          <p:nvPr>
            <p:custDataLst>
              <p:tags r:id="rId2"/>
            </p:custDataLst>
          </p:nvPr>
        </p:nvGrpSpPr>
        <p:grpSpPr>
          <a:xfrm>
            <a:off x="1828800" y="68976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8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9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10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1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2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3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3"/>
            </p:custDataLst>
          </p:nvPr>
        </p:nvGrpSpPr>
        <p:grpSpPr>
          <a:xfrm>
            <a:off x="6629400" y="137556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6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7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4"/>
            </p:custDataLst>
          </p:nvPr>
        </p:nvGrpSpPr>
        <p:grpSpPr>
          <a:xfrm>
            <a:off x="152400" y="137556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4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5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sp>
        <p:nvSpPr>
          <p:cNvPr id="141" name="TextBox 140"/>
          <p:cNvSpPr txBox="1"/>
          <p:nvPr>
            <p:custDataLst>
              <p:tags r:id="rId5"/>
            </p:custDataLst>
          </p:nvPr>
        </p:nvSpPr>
        <p:spPr>
          <a:xfrm>
            <a:off x="4648200" y="56236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Execute</a:t>
            </a:r>
          </a:p>
        </p:txBody>
      </p:sp>
      <p:grpSp>
        <p:nvGrpSpPr>
          <p:cNvPr id="6" name="Group 152"/>
          <p:cNvGrpSpPr/>
          <p:nvPr>
            <p:custDataLst>
              <p:tags r:id="rId6"/>
            </p:custDataLst>
          </p:nvPr>
        </p:nvGrpSpPr>
        <p:grpSpPr>
          <a:xfrm>
            <a:off x="1828800" y="137556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00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01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02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3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7"/>
            </p:custDataLst>
          </p:nvPr>
        </p:nvSpPr>
        <p:spPr>
          <a:xfrm rot="10800000" flipV="1">
            <a:off x="2971800" y="13755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8"/>
            </p:custDataLst>
          </p:nvPr>
        </p:nvSpPr>
        <p:spPr>
          <a:xfrm>
            <a:off x="6705600" y="1375560"/>
            <a:ext cx="1295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9"/>
            </p:custDataLst>
          </p:nvPr>
        </p:nvCxnSpPr>
        <p:spPr>
          <a:xfrm>
            <a:off x="8305800" y="602376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10"/>
            </p:custDataLst>
          </p:nvPr>
        </p:nvSpPr>
        <p:spPr>
          <a:xfrm rot="5400000">
            <a:off x="83058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1"/>
            </p:custDataLst>
          </p:nvPr>
        </p:nvSpPr>
        <p:spPr>
          <a:xfrm rot="10800000">
            <a:off x="80010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2"/>
            </p:custDataLst>
          </p:nvPr>
        </p:nvCxnSpPr>
        <p:spPr>
          <a:xfrm rot="5400000">
            <a:off x="2057400" y="251856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3"/>
            </p:custDataLst>
          </p:nvPr>
        </p:nvSpPr>
        <p:spPr>
          <a:xfrm rot="16200000" flipV="1">
            <a:off x="7391400" y="12993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6019800" y="190896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05800" y="244236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89956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81800" y="343296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799" y="198516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90800" y="396636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20"/>
            </p:custDataLst>
          </p:nvPr>
        </p:nvSpPr>
        <p:spPr>
          <a:xfrm>
            <a:off x="152400" y="1375560"/>
            <a:ext cx="1676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743200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86000" y="419496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686800" y="114696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981200" y="289956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172200" y="244236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1981200" y="114696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791200" y="320436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257800" y="350916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286000" y="488076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43960" y="472836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58000" y="411876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029200" y="305196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05600" y="373776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391400" y="373776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239000" y="44997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335676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239000" y="259476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8458200" y="282336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305196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77200" y="305196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8382000" y="32043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6400800" y="32043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5715000" y="36615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200400" y="51855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95400" y="221683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124199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799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581399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286000" y="419496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1"/>
            </p:custDataLst>
          </p:nvPr>
        </p:nvSpPr>
        <p:spPr>
          <a:xfrm>
            <a:off x="3886200" y="137556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2"/>
            </p:custDataLst>
          </p:nvPr>
        </p:nvCxnSpPr>
        <p:spPr>
          <a:xfrm>
            <a:off x="2133600" y="6023761"/>
            <a:ext cx="1447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3"/>
            </p:custDataLst>
          </p:nvPr>
        </p:nvCxnSpPr>
        <p:spPr>
          <a:xfrm rot="10800000">
            <a:off x="2133600" y="373776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4"/>
            </p:custDataLst>
          </p:nvPr>
        </p:nvCxnSpPr>
        <p:spPr>
          <a:xfrm rot="5400000">
            <a:off x="6553200" y="335676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5"/>
            </p:custDataLst>
          </p:nvPr>
        </p:nvCxnSpPr>
        <p:spPr>
          <a:xfrm rot="5400000">
            <a:off x="876300" y="1947060"/>
            <a:ext cx="1905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6"/>
            </p:custDataLst>
          </p:nvPr>
        </p:nvSpPr>
        <p:spPr>
          <a:xfrm rot="5400000">
            <a:off x="32766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7"/>
            </p:custDataLst>
          </p:nvPr>
        </p:nvSpPr>
        <p:spPr>
          <a:xfrm rot="10800000">
            <a:off x="18288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8"/>
            </p:custDataLst>
          </p:nvPr>
        </p:nvCxnSpPr>
        <p:spPr>
          <a:xfrm rot="10800000">
            <a:off x="2133600" y="689760"/>
            <a:ext cx="6477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9"/>
            </p:custDataLst>
          </p:nvPr>
        </p:nvSpPr>
        <p:spPr>
          <a:xfrm>
            <a:off x="8305800" y="6897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60"/>
            </p:custDataLst>
          </p:nvPr>
        </p:nvSpPr>
        <p:spPr>
          <a:xfrm rot="5400000">
            <a:off x="2362200" y="3128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1"/>
            </p:custDataLst>
          </p:nvPr>
        </p:nvSpPr>
        <p:spPr>
          <a:xfrm rot="16200000">
            <a:off x="1828800" y="6897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2"/>
            </p:custDataLst>
          </p:nvPr>
        </p:nvSpPr>
        <p:spPr>
          <a:xfrm rot="10800000">
            <a:off x="1828800" y="3128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3"/>
            </p:custDataLst>
          </p:nvPr>
        </p:nvSpPr>
        <p:spPr>
          <a:xfrm rot="10800000" flipV="1">
            <a:off x="1828800" y="37377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4"/>
            </p:custDataLst>
          </p:nvPr>
        </p:nvSpPr>
        <p:spPr>
          <a:xfrm rot="16200000" flipV="1">
            <a:off x="3276600" y="13755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5"/>
            </p:custDataLst>
          </p:nvPr>
        </p:nvCxnSpPr>
        <p:spPr>
          <a:xfrm rot="10800000">
            <a:off x="3276600" y="137556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6"/>
            </p:custDataLst>
          </p:nvPr>
        </p:nvSpPr>
        <p:spPr>
          <a:xfrm rot="10800000" flipV="1">
            <a:off x="2971800" y="12993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7"/>
            </p:custDataLst>
          </p:nvPr>
        </p:nvCxnSpPr>
        <p:spPr>
          <a:xfrm rot="10800000">
            <a:off x="3276600" y="1299359"/>
            <a:ext cx="44196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8"/>
            </p:custDataLst>
          </p:nvPr>
        </p:nvCxnSpPr>
        <p:spPr>
          <a:xfrm rot="5400000">
            <a:off x="7962900" y="164226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61998" y="297576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81000" y="373776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1295400" y="335676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761998" y="404255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 flipV="1">
            <a:off x="1295400" y="244236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04800" y="190896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 flipV="1">
            <a:off x="1524000" y="244236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35676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1524000" y="396636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21376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733800" y="305196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6629400" y="259476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1981200" y="114696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5029200" y="396636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V="1">
            <a:off x="7924800" y="396636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438400" y="503316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334000" y="4499760"/>
            <a:ext cx="1295400" cy="8382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57200" y="4499760"/>
            <a:ext cx="11430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7"/>
            </p:custDataLst>
          </p:nvPr>
        </p:nvGrpSpPr>
        <p:grpSpPr>
          <a:xfrm>
            <a:off x="914400" y="320436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1066800" y="51855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9"/>
            </p:custDataLst>
          </p:nvPr>
        </p:nvCxnSpPr>
        <p:spPr>
          <a:xfrm rot="5400000">
            <a:off x="5181600" y="396636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90"/>
            </p:custDataLst>
          </p:nvPr>
        </p:nvCxnSpPr>
        <p:spPr>
          <a:xfrm rot="5400000">
            <a:off x="5181600" y="396636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96636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503316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88076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flipH="1">
            <a:off x="5257800" y="3886200"/>
            <a:ext cx="2381" cy="161925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4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6553200" y="312816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49" name="CP3 Ink cdde6382-f0ea-4a3f-921a-854875b1ab7f"/>
          <p:cNvPicPr>
            <a:picLocks noChangeAspect="1" noChangeArrowheads="1"/>
          </p:cNvPicPr>
          <p:nvPr>
            <p:custDataLst>
              <p:tags r:id="rId96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16" y="1447800"/>
            <a:ext cx="5644351" cy="47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Line 4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5257800" y="350916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4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Principles of Pipelined </a:t>
            </a:r>
            <a:r>
              <a:rPr lang="en-US" dirty="0"/>
              <a:t>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143845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0919627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47485917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6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0" y="2057400"/>
            <a:ext cx="6781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Memory Instructions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0521989"/>
              </p:ext>
            </p:extLst>
          </p:nvPr>
        </p:nvGraphicFramePr>
        <p:xfrm>
          <a:off x="228600" y="2180886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LBU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zero_ext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LH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LHU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zero_ext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SH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77503464"/>
              </p:ext>
            </p:extLst>
          </p:nvPr>
        </p:nvGraphicFramePr>
        <p:xfrm>
          <a:off x="914400" y="1037886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864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38200" y="580686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101011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001010000100000000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00000100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>
          <a:xfrm>
            <a:off x="7086600" y="1799886"/>
            <a:ext cx="1600200" cy="609600"/>
          </a:xfrm>
          <a:prstGeom prst="wedgeRoundRectCallout">
            <a:avLst>
              <a:gd name="adj1" fmla="val -14598"/>
              <a:gd name="adj2" fmla="val 96876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base + offset addressing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1037886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12" name="Rounded Rectangular Callout 11"/>
          <p:cNvSpPr/>
          <p:nvPr>
            <p:custDataLst>
              <p:tags r:id="rId7"/>
            </p:custDataLst>
          </p:nvPr>
        </p:nvSpPr>
        <p:spPr>
          <a:xfrm>
            <a:off x="7467600" y="4695486"/>
            <a:ext cx="1066800" cy="609600"/>
          </a:xfrm>
          <a:prstGeom prst="wedgeRoundRectCallout">
            <a:avLst>
              <a:gd name="adj1" fmla="val -51754"/>
              <a:gd name="adj2" fmla="val -98437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482" name="Comment 2"/>
          <p:cNvSpPr>
            <a:spLocks noRot="1" noChangeAspect="1" noEditPoints="1"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7842250" y="1593511"/>
            <a:ext cx="1588" cy="6350"/>
          </a:xfrm>
          <a:custGeom>
            <a:avLst/>
            <a:gdLst>
              <a:gd name="T0" fmla="+- 0 21783 21783"/>
              <a:gd name="T1" fmla="*/ T0 w 5"/>
              <a:gd name="T2" fmla="+- 0 3253 3236"/>
              <a:gd name="T3" fmla="*/ 3253 h 18"/>
              <a:gd name="T4" fmla="+- 0 21784 21783"/>
              <a:gd name="T5" fmla="*/ T4 w 5"/>
              <a:gd name="T6" fmla="+- 0 3247 3236"/>
              <a:gd name="T7" fmla="*/ 3247 h 18"/>
              <a:gd name="T8" fmla="+- 0 21786 21783"/>
              <a:gd name="T9" fmla="*/ T8 w 5"/>
              <a:gd name="T10" fmla="+- 0 3242 3236"/>
              <a:gd name="T11" fmla="*/ 3242 h 18"/>
              <a:gd name="T12" fmla="+- 0 21787 21783"/>
              <a:gd name="T13" fmla="*/ T12 w 5"/>
              <a:gd name="T14" fmla="+- 0 3236 3236"/>
              <a:gd name="T15" fmla="*/ 3236 h 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" h="18" extrusionOk="0">
                <a:moveTo>
                  <a:pt x="0" y="17"/>
                </a:moveTo>
                <a:cubicBezTo>
                  <a:pt x="1" y="11"/>
                  <a:pt x="3" y="6"/>
                  <a:pt x="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MARTInkAnnotation227"/>
          <p:cNvSpPr/>
          <p:nvPr/>
        </p:nvSpPr>
        <p:spPr>
          <a:xfrm>
            <a:off x="1285984" y="2875359"/>
            <a:ext cx="17751" cy="35720"/>
          </a:xfrm>
          <a:custGeom>
            <a:avLst/>
            <a:gdLst/>
            <a:ahLst/>
            <a:cxnLst/>
            <a:rect l="0" t="0" r="0" b="0"/>
            <a:pathLst>
              <a:path w="17751" h="35720">
                <a:moveTo>
                  <a:pt x="8821" y="0"/>
                </a:moveTo>
                <a:lnTo>
                  <a:pt x="0" y="0"/>
                </a:lnTo>
                <a:lnTo>
                  <a:pt x="2585" y="2646"/>
                </a:lnTo>
                <a:lnTo>
                  <a:pt x="4664" y="4741"/>
                </a:lnTo>
                <a:lnTo>
                  <a:pt x="6049" y="7130"/>
                </a:lnTo>
                <a:lnTo>
                  <a:pt x="6973" y="9714"/>
                </a:lnTo>
                <a:lnTo>
                  <a:pt x="7589" y="12429"/>
                </a:lnTo>
                <a:lnTo>
                  <a:pt x="8992" y="15232"/>
                </a:lnTo>
                <a:lnTo>
                  <a:pt x="10919" y="18092"/>
                </a:lnTo>
                <a:lnTo>
                  <a:pt x="13196" y="20991"/>
                </a:lnTo>
                <a:lnTo>
                  <a:pt x="14714" y="23916"/>
                </a:lnTo>
                <a:lnTo>
                  <a:pt x="15726" y="26858"/>
                </a:lnTo>
                <a:lnTo>
                  <a:pt x="1775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228"/>
          <p:cNvSpPr/>
          <p:nvPr/>
        </p:nvSpPr>
        <p:spPr>
          <a:xfrm>
            <a:off x="1384102" y="3322212"/>
            <a:ext cx="8930" cy="17492"/>
          </a:xfrm>
          <a:custGeom>
            <a:avLst/>
            <a:gdLst/>
            <a:ahLst/>
            <a:cxnLst/>
            <a:rect l="0" t="0" r="0" b="0"/>
            <a:pathLst>
              <a:path w="8930" h="17492">
                <a:moveTo>
                  <a:pt x="8929" y="8561"/>
                </a:moveTo>
                <a:lnTo>
                  <a:pt x="8929" y="3821"/>
                </a:lnTo>
                <a:lnTo>
                  <a:pt x="7937" y="2425"/>
                </a:lnTo>
                <a:lnTo>
                  <a:pt x="6283" y="1494"/>
                </a:lnTo>
                <a:lnTo>
                  <a:pt x="1241" y="0"/>
                </a:lnTo>
                <a:lnTo>
                  <a:pt x="827" y="869"/>
                </a:lnTo>
                <a:lnTo>
                  <a:pt x="551" y="2441"/>
                </a:lnTo>
                <a:lnTo>
                  <a:pt x="108" y="7352"/>
                </a:lnTo>
                <a:lnTo>
                  <a:pt x="48" y="10670"/>
                </a:lnTo>
                <a:lnTo>
                  <a:pt x="0" y="174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229"/>
          <p:cNvSpPr/>
          <p:nvPr/>
        </p:nvSpPr>
        <p:spPr>
          <a:xfrm>
            <a:off x="1339453" y="3848695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230"/>
          <p:cNvSpPr/>
          <p:nvPr/>
        </p:nvSpPr>
        <p:spPr>
          <a:xfrm>
            <a:off x="1321594" y="384869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231"/>
          <p:cNvSpPr/>
          <p:nvPr/>
        </p:nvSpPr>
        <p:spPr>
          <a:xfrm>
            <a:off x="1312664" y="425946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3" name="Oval 20482"/>
          <p:cNvSpPr/>
          <p:nvPr/>
        </p:nvSpPr>
        <p:spPr>
          <a:xfrm>
            <a:off x="76200" y="4419600"/>
            <a:ext cx="7467600" cy="504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6200" y="5820114"/>
            <a:ext cx="7467600" cy="504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533400" y="6258580"/>
            <a:ext cx="589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 = </a:t>
            </a:r>
            <a:r>
              <a:rPr lang="en-US" sz="2800" dirty="0" err="1" smtClean="0">
                <a:solidFill>
                  <a:schemeClr val="accent1"/>
                </a:solidFill>
              </a:rPr>
              <a:t>Mem</a:t>
            </a:r>
            <a:r>
              <a:rPr lang="en-US" sz="2800" dirty="0" smtClean="0">
                <a:solidFill>
                  <a:schemeClr val="accent1"/>
                </a:solidFill>
              </a:rPr>
              <a:t>[4+r5] = r1	# SW r1, 4(r5)</a:t>
            </a:r>
          </a:p>
        </p:txBody>
      </p:sp>
    </p:spTree>
    <p:extLst>
      <p:ext uri="{BB962C8B-B14F-4D97-AF65-F5344CB8AC3E}">
        <p14:creationId xmlns:p14="http://schemas.microsoft.com/office/powerpoint/2010/main" val="39403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78160"/>
            <a:ext cx="8686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Endianness: 	Ordering of bytes within a memory word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6856078"/>
              </p:ext>
            </p:extLst>
          </p:nvPr>
        </p:nvGraphicFramePr>
        <p:xfrm>
          <a:off x="2362200" y="159805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84305042"/>
              </p:ext>
            </p:extLst>
          </p:nvPr>
        </p:nvGraphicFramePr>
        <p:xfrm>
          <a:off x="2362200" y="297084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0704080"/>
              </p:ext>
            </p:extLst>
          </p:nvPr>
        </p:nvGraphicFramePr>
        <p:xfrm>
          <a:off x="2362200" y="249332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304800" y="3778560"/>
            <a:ext cx="825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Big Endian </a:t>
            </a:r>
            <a:r>
              <a:rPr lang="en-US" sz="2800" dirty="0" smtClean="0">
                <a:solidFill>
                  <a:schemeClr val="bg1"/>
                </a:solidFill>
              </a:rPr>
              <a:t>= most significant part first (MIPS, networks)</a:t>
            </a: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304800" y="1035360"/>
            <a:ext cx="774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Little Endian </a:t>
            </a:r>
            <a:r>
              <a:rPr lang="en-US" sz="2800" dirty="0" smtClean="0">
                <a:solidFill>
                  <a:schemeClr val="bg1"/>
                </a:solidFill>
              </a:rPr>
              <a:t>= least significant part first (MIPS, x86)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762000" y="187356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76200" y="241714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762000" y="294036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2879243"/>
              </p:ext>
            </p:extLst>
          </p:nvPr>
        </p:nvGraphicFramePr>
        <p:xfrm>
          <a:off x="2362200" y="427523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787264512"/>
              </p:ext>
            </p:extLst>
          </p:nvPr>
        </p:nvGraphicFramePr>
        <p:xfrm>
          <a:off x="2362200" y="564802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04272911"/>
              </p:ext>
            </p:extLst>
          </p:nvPr>
        </p:nvGraphicFramePr>
        <p:xfrm>
          <a:off x="2362200" y="517050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62000" y="455074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>
          <a:xfrm>
            <a:off x="76200" y="509432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>
          <a:xfrm>
            <a:off x="762000" y="561754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</p:spTree>
    <p:extLst>
      <p:ext uri="{BB962C8B-B14F-4D97-AF65-F5344CB8AC3E}">
        <p14:creationId xmlns:p14="http://schemas.microsoft.com/office/powerpoint/2010/main" val="19620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52578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Examples (big/little </a:t>
            </a:r>
            <a:r>
              <a:rPr lang="en-US" dirty="0" err="1" smtClean="0">
                <a:solidFill>
                  <a:schemeClr val="accent1"/>
                </a:solidFill>
              </a:rPr>
              <a:t>endian</a:t>
            </a:r>
            <a:r>
              <a:rPr lang="en-US" dirty="0" smtClean="0">
                <a:solidFill>
                  <a:schemeClr val="accent1"/>
                </a:solidFill>
              </a:rPr>
              <a:t>):</a:t>
            </a:r>
          </a:p>
          <a:p>
            <a:r>
              <a:rPr lang="en-US" dirty="0" smtClean="0"/>
              <a:t># r5 contains 5 (0x00000005)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SB</a:t>
            </a:r>
            <a:r>
              <a:rPr lang="en-US" dirty="0" smtClean="0"/>
              <a:t> </a:t>
            </a:r>
            <a:r>
              <a:rPr lang="en-US" dirty="0" smtClean="0"/>
              <a:t>r5, 2(r0</a:t>
            </a:r>
            <a:r>
              <a:rPr lang="en-US" dirty="0" smtClean="0"/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LB r6, 2(r0)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SW</a:t>
            </a:r>
            <a:r>
              <a:rPr lang="en-US" dirty="0" smtClean="0"/>
              <a:t> </a:t>
            </a:r>
            <a:r>
              <a:rPr lang="en-US" dirty="0" smtClean="0"/>
              <a:t>r5, 8(r0</a:t>
            </a:r>
            <a:r>
              <a:rPr lang="en-US" dirty="0" smtClean="0"/>
              <a:t>)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LB r7, 8(r0)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LB r8, 11(r0)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6387314"/>
              </p:ext>
            </p:extLst>
          </p:nvPr>
        </p:nvGraphicFramePr>
        <p:xfrm>
          <a:off x="5410200" y="457200"/>
          <a:ext cx="3276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70"/>
                <a:gridCol w="1873730"/>
              </a:tblGrid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0x00000005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0x00000006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0x00000007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0x00000008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9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0x0000000b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0xffffffff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905000" y="457200"/>
            <a:ext cx="596618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WHAOAgAQdBOoG4gUBEKpxijRuOBdBgAT8dvo/EOsDCEgQRP//A0U1BQM4C2QZIDIJAJCbAwE3wB5FMwkAkIICAdvFHkU4CAD+AwB7hdI0Ek7ApD/TAKQ/HgQJgoAgCt0DqQKD/h5e/h5n7+BvTCojAdfG8fwPB1sziY1OJxaJExMzMyzM2uJmYzCaVFRUYxitIicszlczdzNzktK6lKphqMVjU6zUxM1BSJlcXU0qKjVVWoxUUF5vebzxnPXt3FbmMwlURUYhhGcZqZhETE1Mzd2tcZiZmYuaziYkpFxBeLomlxaLiJ5eD4Hg+Bz0iIhfLn0yi6zeLzFgg/4CGP4CJ/D5b6bxMVNZ4Tipjhx8TxfC8PwPB8TxfCzicTjOJiaiGq4Y4VrFVHBrEYwRa5u5u5lETUVUajEckRESYnCahKamZuua7uS43M5vM3c3c54558eO95zO03dWhCEIgqZmrHlznw+vfwe/Hn33z55zvOYtUVVREIgqqmZi04jUa1WJiqsIiIqtTqYqtY4cNdOHCNVTp4fheD4Hj8JiVOXg+B4/CbmL8bz+2aiD8bk9PvNVjRMUiUyiKKTOSRIiZi6mM1EzExMTARKUTVoTCYmBJCSJgmkouriYSRNXETEiYTExMTETAiSYmJAAARMAJi6mJhIkEIlExcCJQExMTEkSiUTEiJImrqYkERdXjMXMTEwlMEwi56/Aco+FgCE2EMWGJg5YY8K1xjbYVrRhkbLXLDLhW5MrNrjYMsmZg1bgCpcCaoT8Q1X4hsY3mrC8SU6MEMUuJTNbNGWO+vXr4OnbjyzhTJbVi4ENUdl8U6yytMNM6oSxYNmDNTFOM8ePPh04a3tDVDRLFCbGzs88OGVdzViAhvAL94BYYCIjI6YjpSEiIWJi5WXk5WXi6GLh4uAh5CKmpqeqKCmlpaIgIWJmZWZnZGfi5mHi4CEhpqMoJKckpSIgYeblaOfo6OVh4KGmKCmqKSeko6BjZOXl5+Zk42FhIKWlJiSmpaEhJGFl5GbAg/iDin4VuBN0iYmpmdxcRVVwkXMWZzdxMVw1wqhu8zNiCIVKUpmZRMRFRSJTN7vfHyePYCE2EYWrZrhyZWq1njcuVrRi1wrXDFszWsczbJjbMcjRszcgCmcVhfiFq+IVmnExYeHBz1xywwSVWZKzGYqH8TlXibrjEKlkQk0WjkMgyBQGJxGOxOVyWYiFwWelwNdssqOCGNDBPgdCkCE2EMsrNlmbOcK3K4Z41rRvjbrcOJyyW4WLlg4b4cuZhjcACtoCygGD/kRM/kRN7bvlSXOeeczkq6ZrjHFuLRGKrFYmiqRq6TNzFxOJiKuV3KCMRMJi1Xi6ioiNYrhXDHCNVVYwxEt74+Dx6978N3zu7mVMKGFYjXKIgZWqawJm1oUJZkxFYgZ3OW6vEIP959+8/6TwxjHCopyzwjWNcNeBXgcPA1wrURNwiKqNMXjeZ4xlaW7zvc82bzfGeOeO+O7m1kXcZhMquLqYzM5hMRMtzneZmcq8XV3xzz8Hj4PXwevPrnd9XPe+O87vMNXFZnbeGq4Y4TrMDXKvA5cuXLXLWOXLprh0nxIx0IP0vCrfwLnU1eKmpxtczcbxMTU0pEiSUSiYKCUXFwi4TETAEkxIiYmAAhMTEwupi4mpiJq6zVgiYuIm6IkRZMCIQEyhKCYXjMQuETFuO/gG68ghNhDFw4yYWmLKtbOWONa0x42i3C3ys1rRvlZMHDdu3x5XIAr8AWWE/Iwd+Rl3HkZqasmzNmzStOWmO2+fLny4Zypg0asWq1I1rjvrnnXWlgZlCM61redZyYKYmaNI3hjjhY44Y4YzqRpS2CGyHAxAhfgLy+AnuWy2i+nC4nA4WeuKXATYjAYzCYbATI8DficHgcDPTJBRhKMJZiLKqI1NODtttjhoowWCwWEuokgtlwM+BwM9cME0WAowV11FkVkUiKGCGOOmXD348ITjbJx8I2QYlpIUjBNOM0SJGMEEoJE0aooIQhCMIownGCcIySJIwiJpThGEYJwmvh7MMAAhNhGNoxY5WWTGtYuWbRa0YZGa1xkYOVuRrjc5Mbhhmb4W4ArOAr0Bg/5T9v5T8c6xMZnOctppidJqUViKgzO93mV2uZu4vDSqmFKnEExMRVYrUa1rHDXbhw5Y5Izx59ePfn4OeM+CRx4s3F4cKiIi6zE1FUqLmbuwicSmJJyndQ4RwrUVK5yyTi+nPhLmg/4Bwv4Be2NdK5a5cuXSOUYuCWMYcIqF1c3nG8RhqCrcZzeZ2vLjvfHjx3zzz4998eu9853O5uEolVRGo1dLjZz47zu+Oc73vn158973vc53M85zN7znN743m4uKjVarCJzN0rp08Lty8DwuXLhw8CvCnxt+NroAg/gZPwLMIghFpiZiZiYmJJEKhSZTJMKtEpiJJiYlETF1IQkExFwTCYiSEwQkiZESmlxMRKJgmJCcWhEyQTEXARMJEXG3PxfRmvQAITYQxZ4WDHLhYrWmFthWtMrlytxNcLZbix48eHLmy42ONqAK8wFihPys9flajgpPRHFHRHJDBgvbLPXXflz3jbFk4WzVqpinWeHHjz58O3TnwzpbJu4GjhWwRYb32z4N9N8opgxYMFIShGs6xrBipk4WDiaghfgJc+AgWCNFdfNhZcDbXOlqoxGCx2Cw10UOBwOFw+JtrlggomuswVGEsqskkljtrvtvllgkosswGAw12AqmkihlpjnhlhgVRSUQRQqa8Hh7c/lc2IP3PGZ9f1ZzpUaaziJTFpWi4mphEwJiRMLiUiohFEzMMwTVwTAmJi2efvtAITYQyaMWjVzkyLXLZk2WtMbbMtwuWTBbmZt27Rk1wtm7TIAK9gLUAYP+Xkz+XkvrrjLeN8M6rCqu4ubm5mZmJhExCoiqhS2ZzF4vCqmZmWM4xwclaxquXDhjlGLXeeu+PPnvPHicua7Wu5uCpxGNGImLmLSxGsYjETd3mVxNFskwiKjMXeZmUKJnXis89778bmWNcOHDlXmHSIP+AGD+AD/OOkcr7Xyjhjlw4a6eBy5cOFdJiIlTFRpGYvOc1cyuc7vd8bnMzOd749+PXv3zz47zvfG7tEaqtQqZSzk1t5ddePfwfB48ed7vbju+OcrtGZnize7nMxOKY1E0hMxFVquHbprpjhy4Ryxw1y1w4VrHLr0xqtaqkXmeM88eHg8PkIP0vAfAdRicZta43hFwlEoJiZiZiJqYmkwCYTBIRM4kTExKExImImYmJiYiJBKJAgTBdSiJmJTFxVwiYlAmCURKJJgiQlV63V4ymJms4zi4iSd58fzZj3ghNhDbC0ctmzJktZ42LZa0btXC3CyxslrRi0xsMWFi5aZMwAruAqgBhPy/ofl+/08CcrRTvjjpxcXBjnnvjvhrK2TJsybsmi2KUJ3nlx5cuW+HDONpYLaMmbZixZMFWvHwdfF358N0LZsGrBswaMEpTw6b6cenDjrCUqYs1sVpYJ0x1w48eGsY2xYs2bNozYMUIXw6dPBz78OWsKZMGrBktKEWOemOu+OsY5ocKkiE/AUp+ApOPFxVnGFaMFd23RTFiwZoWpGsMMMcccc9cNU7YNGLVkzZsFozy304cueuFBbBbVq4GTNgorjrrw6b4cM8caQwZs2LVqxYpRXvnw3w1nZa2LBktSEa1w6b6748NbxhDBg0YtGC1I3w58+fLlw3nHA0YNEsVoQw0yyhjIN8AefnMlEITNrE1KYlMEJqSALq4mCCYTNXVwRITMTEoiYqYkq5iUTMIlMEpqUSiYQmBFwRklJUXwmCYlNxm+Pr78IhNhGTNlbYXDXEtzMMzNa0YtsK1w4ctlrFi4a42GRlja4mwA==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JHAOAgAQdA84BfAEQqnGKNG44F0GABPx2+j8Q6wMISBBE//8DRTUFAzgLZBkgMgkAkJsDATfAHkUzCQCQggIB28UeRTgIAP4DAHuF0jQSTsCkP9MApD8KxQFxgv8AHcH+ADtv4eWHw57bdSXO83O5tqXGcvKlwzJnEw5ZknMeOM8SSM3JebiCXJsLtq7dvmfHnx7vkIP+Cij+CjfPheD4B0rWsVjF1MVUsTC1zm7SXEpvbMzK4FXq6lCZJEkplMSgiJEpqaRFXW+WbniAg/QyXmdrTFiJiYTFwmJhF0mJq4EwiYmEpAiYmJiUJRIImJIkiYkRcJu/D92I+DAhNhGTKyx48mJgtzMGmRa0ys2K3C3c4VrbHmaY8LRhmxtGAAr6AswBhPx9Tfj6nx4seLHSCCSMI0rKKMowjBCcIwiQnScIynKtr4MOCaMCuTLky6MddGnNnxY8GHBhwYcWPJlyZc2fJlzZ2jTix5MubPmz5MubPo06teq+PdjMezbs26tezbuwoECMEUpwIwjCKEIwRgjARkjScoUjCVaRinKEYSjSECEZznOONXHEhPwWefgs9wYcWPVdKMJynDLwMtEYRhOU4yjCJKaU0Cssu7fo07McEEce7fu37MOPZtzZ82fFjyZcWPJlyZcWPFjwYcWNo02vix4MOTLgw4MOLHgw5L1wTK2va+DDgw4IzlGUyCcq0inCEUZRCMpkIoRhOEIwihOSMJ0iCEUIkYIztnpGm8CD6Im1zK6mEImJTEgi4iQiZhEzVwmJhMTBMJiYkiYSiQiUSiSJIlExMJiQRIBEgECauswE1IQkBEokCJiREoJRKU55/AtPgIAhNhDZwxwsnOLEtbscbha0y4mi1yxYsVuVs3bMcWbI4c48QApFC4T8eTn48ncuQGTKgv6A0/oDUB48gIaojK+HgIGBi4+XrCE2EMsTlwwZt2i1u5zNVrRhmxrcThhlWsXDZlibs2mPKxZgCkQIhPx5JfjyTwYd2G0whPwgAfhABzZ9mOFwhORtrG+PDmAhNhDPE3yMXDNstaZGWFa0YtXK3Dlas1rZg2b4suXG5aN2AApGCYP+PdD+PcPq5cUcAIT8H/X4QBcDdGFaAIaOkoWFiZOdkZwhNhGJg4Y5suNutaucTBa0a43C1y3YNVuHFkb4sTbMwzMGgApCB4P+Pyz+Pxnjwm+Qg/4P9P4P47xDgIeZQCZwuJxGNCE2EYcbBo5Y42q1mzctVrRxmarXDdhmWssOPMzYMcLhi0YACkAIg/5AuP5Ao5usx3CD/hCA/hCHYw11hJZJzjh04yE2EMGbFxlxZcK1mxZsFrRxmwrXLBi2Wsm+ZtlcsMjhliZACkAGhPyEffkIxyY5ZoT8ITH4QndFM+CHkUOhtXhcuCE2ENXLbFkw43K1u2a5lrRs4YrcTLCyW4mOFmybuG+FvhaACkcMgv8ANgH+AGvOvVzGSIL+hdP6Fh3zm1u7oIOvM45zzubvnkAhNhDRqzYuHLNwtZMGDJa0YtnK1yyYuFrdq1ZM8zdy2y5MoA==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2354</Words>
  <Application>Microsoft Office PowerPoint</Application>
  <PresentationFormat>On-screen Show (4:3)</PresentationFormat>
  <Paragraphs>799</Paragraphs>
  <Slides>49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CPU Performance Pipelined CPU</vt:lpstr>
      <vt:lpstr>Big Picture:  Building a Processor</vt:lpstr>
      <vt:lpstr>Goals for today</vt:lpstr>
      <vt:lpstr>PowerPoint Presentation</vt:lpstr>
      <vt:lpstr>MIPS instruction formats</vt:lpstr>
      <vt:lpstr>MIPS Instruction Types</vt:lpstr>
      <vt:lpstr>Memory Instructions</vt:lpstr>
      <vt:lpstr>Endianness</vt:lpstr>
      <vt:lpstr>Memory Layout</vt:lpstr>
      <vt:lpstr>MIPS Instruction Types</vt:lpstr>
      <vt:lpstr>Control Flow: Absolute Jump</vt:lpstr>
      <vt:lpstr>Absolute Jump</vt:lpstr>
      <vt:lpstr>Control Flow: Jump Register</vt:lpstr>
      <vt:lpstr>Jump Register</vt:lpstr>
      <vt:lpstr>Examples </vt:lpstr>
      <vt:lpstr>Control Flow: Branches</vt:lpstr>
      <vt:lpstr>Examples (2)</vt:lpstr>
      <vt:lpstr>Absolute Jump</vt:lpstr>
      <vt:lpstr>Control Flow: More Branches</vt:lpstr>
      <vt:lpstr>Absolute Jump</vt:lpstr>
      <vt:lpstr>Control Flow: Jump and Link</vt:lpstr>
      <vt:lpstr>Absolute Jump</vt:lpstr>
      <vt:lpstr>Goals for today</vt:lpstr>
      <vt:lpstr>Next Goal</vt:lpstr>
      <vt:lpstr>Performance</vt:lpstr>
      <vt:lpstr>Latency: Processor Clock Cycle</vt:lpstr>
      <vt:lpstr>Latency: Optimize Delay on Critical Path</vt:lpstr>
      <vt:lpstr>Throughput: Multi-Cycle Instructions</vt:lpstr>
      <vt:lpstr>Cycles Per Instruction (CPI)</vt:lpstr>
      <vt:lpstr>Example</vt:lpstr>
      <vt:lpstr>Amdahl’s Law</vt:lpstr>
      <vt:lpstr>Administrivia</vt:lpstr>
      <vt:lpstr>Administrivia</vt:lpstr>
      <vt:lpstr>Collaboration, Late, Re-grading Policies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Pipeline Hazards</vt:lpstr>
      <vt:lpstr>Lessons</vt:lpstr>
      <vt:lpstr>A Processor</vt:lpstr>
      <vt:lpstr>A Processor</vt:lpstr>
      <vt:lpstr>Basic Pipeline</vt:lpstr>
      <vt:lpstr>Principles of Pipelined Implementation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35</cp:revision>
  <dcterms:created xsi:type="dcterms:W3CDTF">2012-11-28T14:27:55Z</dcterms:created>
  <dcterms:modified xsi:type="dcterms:W3CDTF">2013-02-12T18:07:18Z</dcterms:modified>
</cp:coreProperties>
</file>