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notesSlides/notesSlide2.xml" ContentType="application/vnd.openxmlformats-officedocument.presentationml.notesSlide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notesSlides/notesSlide3.xml" ContentType="application/vnd.openxmlformats-officedocument.presentationml.notesSlide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notesSlides/notesSlide4.xml" ContentType="application/vnd.openxmlformats-officedocument.presentationml.notesSlide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notesSlides/notesSlide5.xml" ContentType="application/vnd.openxmlformats-officedocument.presentationml.notesSlide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notesSlides/notesSlide6.xml" ContentType="application/vnd.openxmlformats-officedocument.presentationml.notesSlide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notesSlides/notesSlide7.xml" ContentType="application/vnd.openxmlformats-officedocument.presentationml.notesSlide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notesSlides/notesSlide8.xml" ContentType="application/vnd.openxmlformats-officedocument.presentationml.notesSlide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notesSlides/notesSlide9.xml" ContentType="application/vnd.openxmlformats-officedocument.presentationml.notesSlide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notesSlides/notesSlide10.xml" ContentType="application/vnd.openxmlformats-officedocument.presentationml.notesSlide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notesSlides/notesSlide11.xml" ContentType="application/vnd.openxmlformats-officedocument.presentationml.notesSlide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notesSlides/notesSlide12.xml" ContentType="application/vnd.openxmlformats-officedocument.presentationml.notesSlide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notesSlides/notesSlide13.xml" ContentType="application/vnd.openxmlformats-officedocument.presentationml.notesSlide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notesSlides/notesSlide14.xml" ContentType="application/vnd.openxmlformats-officedocument.presentationml.notesSlide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notesSlides/notesSlide15.xml" ContentType="application/vnd.openxmlformats-officedocument.presentationml.notesSlide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notesSlides/notesSlide16.xml" ContentType="application/vnd.openxmlformats-officedocument.presentationml.notesSlide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notesSlides/notesSlide17.xml" ContentType="application/vnd.openxmlformats-officedocument.presentationml.notesSlide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tags/tag554.xml" ContentType="application/vnd.openxmlformats-officedocument.presentationml.tags+xml"/>
  <Override PartName="/ppt/tags/tag555.xml" ContentType="application/vnd.openxmlformats-officedocument.presentationml.tags+xml"/>
  <Override PartName="/ppt/tags/tag556.xml" ContentType="application/vnd.openxmlformats-officedocument.presentationml.tags+xml"/>
  <Override PartName="/ppt/tags/tag557.xml" ContentType="application/vnd.openxmlformats-officedocument.presentationml.tags+xml"/>
  <Override PartName="/ppt/tags/tag558.xml" ContentType="application/vnd.openxmlformats-officedocument.presentationml.tags+xml"/>
  <Override PartName="/ppt/tags/tag559.xml" ContentType="application/vnd.openxmlformats-officedocument.presentationml.tags+xml"/>
  <Override PartName="/ppt/tags/tag560.xml" ContentType="application/vnd.openxmlformats-officedocument.presentationml.tags+xml"/>
  <Override PartName="/ppt/tags/tag561.xml" ContentType="application/vnd.openxmlformats-officedocument.presentationml.tags+xml"/>
  <Override PartName="/ppt/tags/tag562.xml" ContentType="application/vnd.openxmlformats-officedocument.presentationml.tags+xml"/>
  <Override PartName="/ppt/tags/tag563.xml" ContentType="application/vnd.openxmlformats-officedocument.presentationml.tags+xml"/>
  <Override PartName="/ppt/tags/tag564.xml" ContentType="application/vnd.openxmlformats-officedocument.presentationml.tags+xml"/>
  <Override PartName="/ppt/tags/tag565.xml" ContentType="application/vnd.openxmlformats-officedocument.presentationml.tags+xml"/>
  <Override PartName="/ppt/tags/tag566.xml" ContentType="application/vnd.openxmlformats-officedocument.presentationml.tags+xml"/>
  <Override PartName="/ppt/tags/tag567.xml" ContentType="application/vnd.openxmlformats-officedocument.presentationml.tags+xml"/>
  <Override PartName="/ppt/tags/tag568.xml" ContentType="application/vnd.openxmlformats-officedocument.presentationml.tags+xml"/>
  <Override PartName="/ppt/tags/tag569.xml" ContentType="application/vnd.openxmlformats-officedocument.presentationml.tags+xml"/>
  <Override PartName="/ppt/tags/tag570.xml" ContentType="application/vnd.openxmlformats-officedocument.presentationml.tags+xml"/>
  <Override PartName="/ppt/tags/tag571.xml" ContentType="application/vnd.openxmlformats-officedocument.presentationml.tags+xml"/>
  <Override PartName="/ppt/tags/tag572.xml" ContentType="application/vnd.openxmlformats-officedocument.presentationml.tags+xml"/>
  <Override PartName="/ppt/tags/tag573.xml" ContentType="application/vnd.openxmlformats-officedocument.presentationml.tags+xml"/>
  <Override PartName="/ppt/tags/tag574.xml" ContentType="application/vnd.openxmlformats-officedocument.presentationml.tags+xml"/>
  <Override PartName="/ppt/tags/tag575.xml" ContentType="application/vnd.openxmlformats-officedocument.presentationml.tags+xml"/>
  <Override PartName="/ppt/tags/tag576.xml" ContentType="application/vnd.openxmlformats-officedocument.presentationml.tags+xml"/>
  <Override PartName="/ppt/tags/tag577.xml" ContentType="application/vnd.openxmlformats-officedocument.presentationml.tags+xml"/>
  <Override PartName="/ppt/tags/tag578.xml" ContentType="application/vnd.openxmlformats-officedocument.presentationml.tags+xml"/>
  <Override PartName="/ppt/tags/tag579.xml" ContentType="application/vnd.openxmlformats-officedocument.presentationml.tags+xml"/>
  <Override PartName="/ppt/tags/tag580.xml" ContentType="application/vnd.openxmlformats-officedocument.presentationml.tags+xml"/>
  <Override PartName="/ppt/tags/tag581.xml" ContentType="application/vnd.openxmlformats-officedocument.presentationml.tags+xml"/>
  <Override PartName="/ppt/tags/tag582.xml" ContentType="application/vnd.openxmlformats-officedocument.presentationml.tags+xml"/>
  <Override PartName="/ppt/tags/tag583.xml" ContentType="application/vnd.openxmlformats-officedocument.presentationml.tags+xml"/>
  <Override PartName="/ppt/tags/tag584.xml" ContentType="application/vnd.openxmlformats-officedocument.presentationml.tags+xml"/>
  <Override PartName="/ppt/tags/tag585.xml" ContentType="application/vnd.openxmlformats-officedocument.presentationml.tags+xml"/>
  <Override PartName="/ppt/tags/tag586.xml" ContentType="application/vnd.openxmlformats-officedocument.presentationml.tags+xml"/>
  <Override PartName="/ppt/tags/tag587.xml" ContentType="application/vnd.openxmlformats-officedocument.presentationml.tags+xml"/>
  <Override PartName="/ppt/tags/tag588.xml" ContentType="application/vnd.openxmlformats-officedocument.presentationml.tags+xml"/>
  <Override PartName="/ppt/tags/tag589.xml" ContentType="application/vnd.openxmlformats-officedocument.presentationml.tags+xml"/>
  <Override PartName="/ppt/tags/tag590.xml" ContentType="application/vnd.openxmlformats-officedocument.presentationml.tags+xml"/>
  <Override PartName="/ppt/tags/tag591.xml" ContentType="application/vnd.openxmlformats-officedocument.presentationml.tags+xml"/>
  <Override PartName="/ppt/tags/tag592.xml" ContentType="application/vnd.openxmlformats-officedocument.presentationml.tags+xml"/>
  <Override PartName="/ppt/tags/tag593.xml" ContentType="application/vnd.openxmlformats-officedocument.presentationml.tags+xml"/>
  <Override PartName="/ppt/tags/tag594.xml" ContentType="application/vnd.openxmlformats-officedocument.presentationml.tags+xml"/>
  <Override PartName="/ppt/tags/tag595.xml" ContentType="application/vnd.openxmlformats-officedocument.presentationml.tags+xml"/>
  <Override PartName="/ppt/tags/tag596.xml" ContentType="application/vnd.openxmlformats-officedocument.presentationml.tags+xml"/>
  <Override PartName="/ppt/tags/tag597.xml" ContentType="application/vnd.openxmlformats-officedocument.presentationml.tags+xml"/>
  <Override PartName="/ppt/tags/tag598.xml" ContentType="application/vnd.openxmlformats-officedocument.presentationml.tags+xml"/>
  <Override PartName="/ppt/tags/tag599.xml" ContentType="application/vnd.openxmlformats-officedocument.presentationml.tags+xml"/>
  <Override PartName="/ppt/tags/tag600.xml" ContentType="application/vnd.openxmlformats-officedocument.presentationml.tags+xml"/>
  <Override PartName="/ppt/tags/tag601.xml" ContentType="application/vnd.openxmlformats-officedocument.presentationml.tags+xml"/>
  <Override PartName="/ppt/tags/tag602.xml" ContentType="application/vnd.openxmlformats-officedocument.presentationml.tags+xml"/>
  <Override PartName="/ppt/tags/tag603.xml" ContentType="application/vnd.openxmlformats-officedocument.presentationml.tags+xml"/>
  <Override PartName="/ppt/tags/tag604.xml" ContentType="application/vnd.openxmlformats-officedocument.presentationml.tags+xml"/>
  <Override PartName="/ppt/tags/tag605.xml" ContentType="application/vnd.openxmlformats-officedocument.presentationml.tags+xml"/>
  <Override PartName="/ppt/tags/tag606.xml" ContentType="application/vnd.openxmlformats-officedocument.presentationml.tags+xml"/>
  <Override PartName="/ppt/tags/tag607.xml" ContentType="application/vnd.openxmlformats-officedocument.presentationml.tags+xml"/>
  <Override PartName="/ppt/tags/tag608.xml" ContentType="application/vnd.openxmlformats-officedocument.presentationml.tags+xml"/>
  <Override PartName="/ppt/tags/tag609.xml" ContentType="application/vnd.openxmlformats-officedocument.presentationml.tags+xml"/>
  <Override PartName="/ppt/tags/tag610.xml" ContentType="application/vnd.openxmlformats-officedocument.presentationml.tags+xml"/>
  <Override PartName="/ppt/tags/tag611.xml" ContentType="application/vnd.openxmlformats-officedocument.presentationml.tags+xml"/>
  <Override PartName="/ppt/tags/tag612.xml" ContentType="application/vnd.openxmlformats-officedocument.presentationml.tags+xml"/>
  <Override PartName="/ppt/tags/tag613.xml" ContentType="application/vnd.openxmlformats-officedocument.presentationml.tags+xml"/>
  <Override PartName="/ppt/tags/tag614.xml" ContentType="application/vnd.openxmlformats-officedocument.presentationml.tags+xml"/>
  <Override PartName="/ppt/tags/tag615.xml" ContentType="application/vnd.openxmlformats-officedocument.presentationml.tags+xml"/>
  <Override PartName="/ppt/tags/tag616.xml" ContentType="application/vnd.openxmlformats-officedocument.presentationml.tags+xml"/>
  <Override PartName="/ppt/tags/tag617.xml" ContentType="application/vnd.openxmlformats-officedocument.presentationml.tags+xml"/>
  <Override PartName="/ppt/tags/tag618.xml" ContentType="application/vnd.openxmlformats-officedocument.presentationml.tags+xml"/>
  <Override PartName="/ppt/tags/tag619.xml" ContentType="application/vnd.openxmlformats-officedocument.presentationml.tags+xml"/>
  <Override PartName="/ppt/tags/tag620.xml" ContentType="application/vnd.openxmlformats-officedocument.presentationml.tags+xml"/>
  <Override PartName="/ppt/tags/tag621.xml" ContentType="application/vnd.openxmlformats-officedocument.presentationml.tags+xml"/>
  <Override PartName="/ppt/tags/tag622.xml" ContentType="application/vnd.openxmlformats-officedocument.presentationml.tags+xml"/>
  <Override PartName="/ppt/tags/tag623.xml" ContentType="application/vnd.openxmlformats-officedocument.presentationml.tags+xml"/>
  <Override PartName="/ppt/tags/tag624.xml" ContentType="application/vnd.openxmlformats-officedocument.presentationml.tags+xml"/>
  <Override PartName="/ppt/tags/tag625.xml" ContentType="application/vnd.openxmlformats-officedocument.presentationml.tags+xml"/>
  <Override PartName="/ppt/tags/tag626.xml" ContentType="application/vnd.openxmlformats-officedocument.presentationml.tags+xml"/>
  <Override PartName="/ppt/tags/tag627.xml" ContentType="application/vnd.openxmlformats-officedocument.presentationml.tags+xml"/>
  <Override PartName="/ppt/tags/tag628.xml" ContentType="application/vnd.openxmlformats-officedocument.presentationml.tags+xml"/>
  <Override PartName="/ppt/tags/tag629.xml" ContentType="application/vnd.openxmlformats-officedocument.presentationml.tags+xml"/>
  <Override PartName="/ppt/tags/tag630.xml" ContentType="application/vnd.openxmlformats-officedocument.presentationml.tags+xml"/>
  <Override PartName="/ppt/tags/tag631.xml" ContentType="application/vnd.openxmlformats-officedocument.presentationml.tags+xml"/>
  <Override PartName="/ppt/tags/tag632.xml" ContentType="application/vnd.openxmlformats-officedocument.presentationml.tags+xml"/>
  <Override PartName="/ppt/tags/tag633.xml" ContentType="application/vnd.openxmlformats-officedocument.presentationml.tags+xml"/>
  <Override PartName="/ppt/tags/tag634.xml" ContentType="application/vnd.openxmlformats-officedocument.presentationml.tags+xml"/>
  <Override PartName="/ppt/tags/tag635.xml" ContentType="application/vnd.openxmlformats-officedocument.presentationml.tags+xml"/>
  <Override PartName="/ppt/tags/tag636.xml" ContentType="application/vnd.openxmlformats-officedocument.presentationml.tags+xml"/>
  <Override PartName="/ppt/tags/tag637.xml" ContentType="application/vnd.openxmlformats-officedocument.presentationml.tags+xml"/>
  <Override PartName="/ppt/tags/tag638.xml" ContentType="application/vnd.openxmlformats-officedocument.presentationml.tags+xml"/>
  <Override PartName="/ppt/tags/tag639.xml" ContentType="application/vnd.openxmlformats-officedocument.presentationml.tags+xml"/>
  <Override PartName="/ppt/tags/tag640.xml" ContentType="application/vnd.openxmlformats-officedocument.presentationml.tags+xml"/>
  <Override PartName="/ppt/tags/tag641.xml" ContentType="application/vnd.openxmlformats-officedocument.presentationml.tags+xml"/>
  <Override PartName="/ppt/tags/tag642.xml" ContentType="application/vnd.openxmlformats-officedocument.presentationml.tags+xml"/>
  <Override PartName="/ppt/tags/tag643.xml" ContentType="application/vnd.openxmlformats-officedocument.presentationml.tags+xml"/>
  <Override PartName="/ppt/tags/tag644.xml" ContentType="application/vnd.openxmlformats-officedocument.presentationml.tags+xml"/>
  <Override PartName="/ppt/tags/tag645.xml" ContentType="application/vnd.openxmlformats-officedocument.presentationml.tags+xml"/>
  <Override PartName="/ppt/tags/tag646.xml" ContentType="application/vnd.openxmlformats-officedocument.presentationml.tags+xml"/>
  <Override PartName="/ppt/tags/tag647.xml" ContentType="application/vnd.openxmlformats-officedocument.presentationml.tags+xml"/>
  <Override PartName="/ppt/tags/tag648.xml" ContentType="application/vnd.openxmlformats-officedocument.presentationml.tags+xml"/>
  <Override PartName="/ppt/tags/tag649.xml" ContentType="application/vnd.openxmlformats-officedocument.presentationml.tags+xml"/>
  <Override PartName="/ppt/tags/tag650.xml" ContentType="application/vnd.openxmlformats-officedocument.presentationml.tags+xml"/>
  <Override PartName="/ppt/tags/tag651.xml" ContentType="application/vnd.openxmlformats-officedocument.presentationml.tags+xml"/>
  <Override PartName="/ppt/tags/tag652.xml" ContentType="application/vnd.openxmlformats-officedocument.presentationml.tags+xml"/>
  <Override PartName="/ppt/tags/tag653.xml" ContentType="application/vnd.openxmlformats-officedocument.presentationml.tags+xml"/>
  <Override PartName="/ppt/tags/tag654.xml" ContentType="application/vnd.openxmlformats-officedocument.presentationml.tags+xml"/>
  <Override PartName="/ppt/tags/tag655.xml" ContentType="application/vnd.openxmlformats-officedocument.presentationml.tags+xml"/>
  <Override PartName="/ppt/tags/tag656.xml" ContentType="application/vnd.openxmlformats-officedocument.presentationml.tags+xml"/>
  <Override PartName="/ppt/tags/tag657.xml" ContentType="application/vnd.openxmlformats-officedocument.presentationml.tags+xml"/>
  <Override PartName="/ppt/tags/tag658.xml" ContentType="application/vnd.openxmlformats-officedocument.presentationml.tags+xml"/>
  <Override PartName="/ppt/tags/tag659.xml" ContentType="application/vnd.openxmlformats-officedocument.presentationml.tags+xml"/>
  <Override PartName="/ppt/tags/tag660.xml" ContentType="application/vnd.openxmlformats-officedocument.presentationml.tags+xml"/>
  <Override PartName="/ppt/tags/tag661.xml" ContentType="application/vnd.openxmlformats-officedocument.presentationml.tags+xml"/>
  <Override PartName="/ppt/tags/tag662.xml" ContentType="application/vnd.openxmlformats-officedocument.presentationml.tags+xml"/>
  <Override PartName="/ppt/tags/tag663.xml" ContentType="application/vnd.openxmlformats-officedocument.presentationml.tags+xml"/>
  <Override PartName="/ppt/notesSlides/notesSlide18.xml" ContentType="application/vnd.openxmlformats-officedocument.presentationml.notesSlide+xml"/>
  <Override PartName="/ppt/tags/tag664.xml" ContentType="application/vnd.openxmlformats-officedocument.presentationml.tags+xml"/>
  <Override PartName="/ppt/tags/tag665.xml" ContentType="application/vnd.openxmlformats-officedocument.presentationml.tags+xml"/>
  <Override PartName="/ppt/tags/tag666.xml" ContentType="application/vnd.openxmlformats-officedocument.presentationml.tags+xml"/>
  <Override PartName="/ppt/tags/tag667.xml" ContentType="application/vnd.openxmlformats-officedocument.presentationml.tags+xml"/>
  <Override PartName="/ppt/tags/tag668.xml" ContentType="application/vnd.openxmlformats-officedocument.presentationml.tags+xml"/>
  <Override PartName="/ppt/tags/tag669.xml" ContentType="application/vnd.openxmlformats-officedocument.presentationml.tags+xml"/>
  <Override PartName="/ppt/tags/tag670.xml" ContentType="application/vnd.openxmlformats-officedocument.presentationml.tags+xml"/>
  <Override PartName="/ppt/tags/tag671.xml" ContentType="application/vnd.openxmlformats-officedocument.presentationml.tags+xml"/>
  <Override PartName="/ppt/tags/tag672.xml" ContentType="application/vnd.openxmlformats-officedocument.presentationml.tags+xml"/>
  <Override PartName="/ppt/tags/tag673.xml" ContentType="application/vnd.openxmlformats-officedocument.presentationml.tags+xml"/>
  <Override PartName="/ppt/tags/tag674.xml" ContentType="application/vnd.openxmlformats-officedocument.presentationml.tags+xml"/>
  <Override PartName="/ppt/tags/tag675.xml" ContentType="application/vnd.openxmlformats-officedocument.presentationml.tags+xml"/>
  <Override PartName="/ppt/tags/tag676.xml" ContentType="application/vnd.openxmlformats-officedocument.presentationml.tags+xml"/>
  <Override PartName="/ppt/tags/tag677.xml" ContentType="application/vnd.openxmlformats-officedocument.presentationml.tags+xml"/>
  <Override PartName="/ppt/tags/tag678.xml" ContentType="application/vnd.openxmlformats-officedocument.presentationml.tags+xml"/>
  <Override PartName="/ppt/tags/tag679.xml" ContentType="application/vnd.openxmlformats-officedocument.presentationml.tags+xml"/>
  <Override PartName="/ppt/tags/tag680.xml" ContentType="application/vnd.openxmlformats-officedocument.presentationml.tags+xml"/>
  <Override PartName="/ppt/tags/tag681.xml" ContentType="application/vnd.openxmlformats-officedocument.presentationml.tags+xml"/>
  <Override PartName="/ppt/tags/tag682.xml" ContentType="application/vnd.openxmlformats-officedocument.presentationml.tags+xml"/>
  <Override PartName="/ppt/tags/tag683.xml" ContentType="application/vnd.openxmlformats-officedocument.presentationml.tags+xml"/>
  <Override PartName="/ppt/tags/tag684.xml" ContentType="application/vnd.openxmlformats-officedocument.presentationml.tags+xml"/>
  <Override PartName="/ppt/tags/tag685.xml" ContentType="application/vnd.openxmlformats-officedocument.presentationml.tags+xml"/>
  <Override PartName="/ppt/tags/tag686.xml" ContentType="application/vnd.openxmlformats-officedocument.presentationml.tags+xml"/>
  <Override PartName="/ppt/tags/tag687.xml" ContentType="application/vnd.openxmlformats-officedocument.presentationml.tags+xml"/>
  <Override PartName="/ppt/tags/tag688.xml" ContentType="application/vnd.openxmlformats-officedocument.presentationml.tags+xml"/>
  <Override PartName="/ppt/tags/tag689.xml" ContentType="application/vnd.openxmlformats-officedocument.presentationml.tags+xml"/>
  <Override PartName="/ppt/tags/tag690.xml" ContentType="application/vnd.openxmlformats-officedocument.presentationml.tags+xml"/>
  <Override PartName="/ppt/tags/tag691.xml" ContentType="application/vnd.openxmlformats-officedocument.presentationml.tags+xml"/>
  <Override PartName="/ppt/tags/tag692.xml" ContentType="application/vnd.openxmlformats-officedocument.presentationml.tags+xml"/>
  <Override PartName="/ppt/tags/tag693.xml" ContentType="application/vnd.openxmlformats-officedocument.presentationml.tags+xml"/>
  <Override PartName="/ppt/tags/tag694.xml" ContentType="application/vnd.openxmlformats-officedocument.presentationml.tags+xml"/>
  <Override PartName="/ppt/tags/tag695.xml" ContentType="application/vnd.openxmlformats-officedocument.presentationml.tags+xml"/>
  <Override PartName="/ppt/tags/tag696.xml" ContentType="application/vnd.openxmlformats-officedocument.presentationml.tags+xml"/>
  <Override PartName="/ppt/tags/tag697.xml" ContentType="application/vnd.openxmlformats-officedocument.presentationml.tags+xml"/>
  <Override PartName="/ppt/tags/tag698.xml" ContentType="application/vnd.openxmlformats-officedocument.presentationml.tags+xml"/>
  <Override PartName="/ppt/tags/tag699.xml" ContentType="application/vnd.openxmlformats-officedocument.presentationml.tags+xml"/>
  <Override PartName="/ppt/tags/tag700.xml" ContentType="application/vnd.openxmlformats-officedocument.presentationml.tags+xml"/>
  <Override PartName="/ppt/tags/tag701.xml" ContentType="application/vnd.openxmlformats-officedocument.presentationml.tags+xml"/>
  <Override PartName="/ppt/tags/tag702.xml" ContentType="application/vnd.openxmlformats-officedocument.presentationml.tags+xml"/>
  <Override PartName="/ppt/tags/tag703.xml" ContentType="application/vnd.openxmlformats-officedocument.presentationml.tags+xml"/>
  <Override PartName="/ppt/tags/tag704.xml" ContentType="application/vnd.openxmlformats-officedocument.presentationml.tags+xml"/>
  <Override PartName="/ppt/tags/tag705.xml" ContentType="application/vnd.openxmlformats-officedocument.presentationml.tags+xml"/>
  <Override PartName="/ppt/tags/tag706.xml" ContentType="application/vnd.openxmlformats-officedocument.presentationml.tags+xml"/>
  <Override PartName="/ppt/tags/tag707.xml" ContentType="application/vnd.openxmlformats-officedocument.presentationml.tags+xml"/>
  <Override PartName="/ppt/tags/tag708.xml" ContentType="application/vnd.openxmlformats-officedocument.presentationml.tags+xml"/>
  <Override PartName="/ppt/tags/tag709.xml" ContentType="application/vnd.openxmlformats-officedocument.presentationml.tags+xml"/>
  <Override PartName="/ppt/tags/tag710.xml" ContentType="application/vnd.openxmlformats-officedocument.presentationml.tags+xml"/>
  <Override PartName="/ppt/tags/tag711.xml" ContentType="application/vnd.openxmlformats-officedocument.presentationml.tags+xml"/>
  <Override PartName="/ppt/tags/tag712.xml" ContentType="application/vnd.openxmlformats-officedocument.presentationml.tags+xml"/>
  <Override PartName="/ppt/tags/tag713.xml" ContentType="application/vnd.openxmlformats-officedocument.presentationml.tags+xml"/>
  <Override PartName="/ppt/tags/tag714.xml" ContentType="application/vnd.openxmlformats-officedocument.presentationml.tags+xml"/>
  <Override PartName="/ppt/tags/tag715.xml" ContentType="application/vnd.openxmlformats-officedocument.presentationml.tags+xml"/>
  <Override PartName="/ppt/tags/tag716.xml" ContentType="application/vnd.openxmlformats-officedocument.presentationml.tags+xml"/>
  <Override PartName="/ppt/tags/tag717.xml" ContentType="application/vnd.openxmlformats-officedocument.presentationml.tags+xml"/>
  <Override PartName="/ppt/tags/tag718.xml" ContentType="application/vnd.openxmlformats-officedocument.presentationml.tags+xml"/>
  <Override PartName="/ppt/tags/tag719.xml" ContentType="application/vnd.openxmlformats-officedocument.presentationml.tags+xml"/>
  <Override PartName="/ppt/tags/tag720.xml" ContentType="application/vnd.openxmlformats-officedocument.presentationml.tags+xml"/>
  <Override PartName="/ppt/tags/tag721.xml" ContentType="application/vnd.openxmlformats-officedocument.presentationml.tags+xml"/>
  <Override PartName="/ppt/tags/tag722.xml" ContentType="application/vnd.openxmlformats-officedocument.presentationml.tags+xml"/>
  <Override PartName="/ppt/tags/tag723.xml" ContentType="application/vnd.openxmlformats-officedocument.presentationml.tags+xml"/>
  <Override PartName="/ppt/tags/tag724.xml" ContentType="application/vnd.openxmlformats-officedocument.presentationml.tags+xml"/>
  <Override PartName="/ppt/tags/tag725.xml" ContentType="application/vnd.openxmlformats-officedocument.presentationml.tags+xml"/>
  <Override PartName="/ppt/tags/tag726.xml" ContentType="application/vnd.openxmlformats-officedocument.presentationml.tags+xml"/>
  <Override PartName="/ppt/tags/tag727.xml" ContentType="application/vnd.openxmlformats-officedocument.presentationml.tags+xml"/>
  <Override PartName="/ppt/tags/tag728.xml" ContentType="application/vnd.openxmlformats-officedocument.presentationml.tags+xml"/>
  <Override PartName="/ppt/tags/tag729.xml" ContentType="application/vnd.openxmlformats-officedocument.presentationml.tags+xml"/>
  <Override PartName="/ppt/tags/tag730.xml" ContentType="application/vnd.openxmlformats-officedocument.presentationml.tags+xml"/>
  <Override PartName="/ppt/tags/tag731.xml" ContentType="application/vnd.openxmlformats-officedocument.presentationml.tags+xml"/>
  <Override PartName="/ppt/tags/tag732.xml" ContentType="application/vnd.openxmlformats-officedocument.presentationml.tags+xml"/>
  <Override PartName="/ppt/tags/tag733.xml" ContentType="application/vnd.openxmlformats-officedocument.presentationml.tags+xml"/>
  <Override PartName="/ppt/tags/tag734.xml" ContentType="application/vnd.openxmlformats-officedocument.presentationml.tags+xml"/>
  <Override PartName="/ppt/tags/tag735.xml" ContentType="application/vnd.openxmlformats-officedocument.presentationml.tags+xml"/>
  <Override PartName="/ppt/tags/tag736.xml" ContentType="application/vnd.openxmlformats-officedocument.presentationml.tags+xml"/>
  <Override PartName="/ppt/tags/tag737.xml" ContentType="application/vnd.openxmlformats-officedocument.presentationml.tags+xml"/>
  <Override PartName="/ppt/tags/tag738.xml" ContentType="application/vnd.openxmlformats-officedocument.presentationml.tags+xml"/>
  <Override PartName="/ppt/tags/tag739.xml" ContentType="application/vnd.openxmlformats-officedocument.presentationml.tags+xml"/>
  <Override PartName="/ppt/tags/tag740.xml" ContentType="application/vnd.openxmlformats-officedocument.presentationml.tags+xml"/>
  <Override PartName="/ppt/tags/tag741.xml" ContentType="application/vnd.openxmlformats-officedocument.presentationml.tags+xml"/>
  <Override PartName="/ppt/tags/tag742.xml" ContentType="application/vnd.openxmlformats-officedocument.presentationml.tags+xml"/>
  <Override PartName="/ppt/tags/tag743.xml" ContentType="application/vnd.openxmlformats-officedocument.presentationml.tags+xml"/>
  <Override PartName="/ppt/tags/tag744.xml" ContentType="application/vnd.openxmlformats-officedocument.presentationml.tags+xml"/>
  <Override PartName="/ppt/tags/tag745.xml" ContentType="application/vnd.openxmlformats-officedocument.presentationml.tags+xml"/>
  <Override PartName="/ppt/tags/tag746.xml" ContentType="application/vnd.openxmlformats-officedocument.presentationml.tags+xml"/>
  <Override PartName="/ppt/notesSlides/notesSlide19.xml" ContentType="application/vnd.openxmlformats-officedocument.presentationml.notesSlide+xml"/>
  <Override PartName="/ppt/tags/tag747.xml" ContentType="application/vnd.openxmlformats-officedocument.presentationml.tags+xml"/>
  <Override PartName="/ppt/tags/tag748.xml" ContentType="application/vnd.openxmlformats-officedocument.presentationml.tags+xml"/>
  <Override PartName="/ppt/tags/tag749.xml" ContentType="application/vnd.openxmlformats-officedocument.presentationml.tags+xml"/>
  <Override PartName="/ppt/tags/tag750.xml" ContentType="application/vnd.openxmlformats-officedocument.presentationml.tags+xml"/>
  <Override PartName="/ppt/tags/tag751.xml" ContentType="application/vnd.openxmlformats-officedocument.presentationml.tags+xml"/>
  <Override PartName="/ppt/tags/tag752.xml" ContentType="application/vnd.openxmlformats-officedocument.presentationml.tags+xml"/>
  <Override PartName="/ppt/tags/tag753.xml" ContentType="application/vnd.openxmlformats-officedocument.presentationml.tags+xml"/>
  <Override PartName="/ppt/tags/tag754.xml" ContentType="application/vnd.openxmlformats-officedocument.presentationml.tags+xml"/>
  <Override PartName="/ppt/tags/tag755.xml" ContentType="application/vnd.openxmlformats-officedocument.presentationml.tags+xml"/>
  <Override PartName="/ppt/tags/tag756.xml" ContentType="application/vnd.openxmlformats-officedocument.presentationml.tags+xml"/>
  <Override PartName="/ppt/notesSlides/notesSlide20.xml" ContentType="application/vnd.openxmlformats-officedocument.presentationml.notesSlide+xml"/>
  <Override PartName="/ppt/tags/tag757.xml" ContentType="application/vnd.openxmlformats-officedocument.presentationml.tags+xml"/>
  <Override PartName="/ppt/tags/tag758.xml" ContentType="application/vnd.openxmlformats-officedocument.presentationml.tags+xml"/>
  <Override PartName="/ppt/tags/tag759.xml" ContentType="application/vnd.openxmlformats-officedocument.presentationml.tags+xml"/>
  <Override PartName="/ppt/tags/tag760.xml" ContentType="application/vnd.openxmlformats-officedocument.presentationml.tags+xml"/>
  <Override PartName="/ppt/tags/tag761.xml" ContentType="application/vnd.openxmlformats-officedocument.presentationml.tags+xml"/>
  <Override PartName="/ppt/tags/tag762.xml" ContentType="application/vnd.openxmlformats-officedocument.presentationml.tags+xml"/>
  <Override PartName="/ppt/tags/tag763.xml" ContentType="application/vnd.openxmlformats-officedocument.presentationml.tags+xml"/>
  <Override PartName="/ppt/tags/tag764.xml" ContentType="application/vnd.openxmlformats-officedocument.presentationml.tags+xml"/>
  <Override PartName="/ppt/tags/tag765.xml" ContentType="application/vnd.openxmlformats-officedocument.presentationml.tags+xml"/>
  <Override PartName="/ppt/tags/tag766.xml" ContentType="application/vnd.openxmlformats-officedocument.presentationml.tags+xml"/>
  <Override PartName="/ppt/tags/tag767.xml" ContentType="application/vnd.openxmlformats-officedocument.presentationml.tags+xml"/>
  <Override PartName="/ppt/tags/tag768.xml" ContentType="application/vnd.openxmlformats-officedocument.presentationml.tags+xml"/>
  <Override PartName="/ppt/tags/tag769.xml" ContentType="application/vnd.openxmlformats-officedocument.presentationml.tags+xml"/>
  <Override PartName="/ppt/tags/tag770.xml" ContentType="application/vnd.openxmlformats-officedocument.presentationml.tags+xml"/>
  <Override PartName="/ppt/tags/tag771.xml" ContentType="application/vnd.openxmlformats-officedocument.presentationml.tags+xml"/>
  <Override PartName="/ppt/tags/tag772.xml" ContentType="application/vnd.openxmlformats-officedocument.presentationml.tags+xml"/>
  <Override PartName="/ppt/tags/tag773.xml" ContentType="application/vnd.openxmlformats-officedocument.presentationml.tags+xml"/>
  <Override PartName="/ppt/tags/tag774.xml" ContentType="application/vnd.openxmlformats-officedocument.presentationml.tags+xml"/>
  <Override PartName="/ppt/tags/tag775.xml" ContentType="application/vnd.openxmlformats-officedocument.presentationml.tags+xml"/>
  <Override PartName="/ppt/tags/tag776.xml" ContentType="application/vnd.openxmlformats-officedocument.presentationml.tags+xml"/>
  <Override PartName="/ppt/tags/tag777.xml" ContentType="application/vnd.openxmlformats-officedocument.presentationml.tags+xml"/>
  <Override PartName="/ppt/tags/tag778.xml" ContentType="application/vnd.openxmlformats-officedocument.presentationml.tags+xml"/>
  <Override PartName="/ppt/tags/tag779.xml" ContentType="application/vnd.openxmlformats-officedocument.presentationml.tags+xml"/>
  <Override PartName="/ppt/tags/tag780.xml" ContentType="application/vnd.openxmlformats-officedocument.presentationml.tags+xml"/>
  <Override PartName="/ppt/tags/tag781.xml" ContentType="application/vnd.openxmlformats-officedocument.presentationml.tags+xml"/>
  <Override PartName="/ppt/tags/tag782.xml" ContentType="application/vnd.openxmlformats-officedocument.presentationml.tags+xml"/>
  <Override PartName="/ppt/tags/tag783.xml" ContentType="application/vnd.openxmlformats-officedocument.presentationml.tags+xml"/>
  <Override PartName="/ppt/tags/tag784.xml" ContentType="application/vnd.openxmlformats-officedocument.presentationml.tags+xml"/>
  <Override PartName="/ppt/tags/tag785.xml" ContentType="application/vnd.openxmlformats-officedocument.presentationml.tags+xml"/>
  <Override PartName="/ppt/tags/tag786.xml" ContentType="application/vnd.openxmlformats-officedocument.presentationml.tags+xml"/>
  <Override PartName="/ppt/tags/tag787.xml" ContentType="application/vnd.openxmlformats-officedocument.presentationml.tags+xml"/>
  <Override PartName="/ppt/tags/tag788.xml" ContentType="application/vnd.openxmlformats-officedocument.presentationml.tags+xml"/>
  <Override PartName="/ppt/tags/tag789.xml" ContentType="application/vnd.openxmlformats-officedocument.presentationml.tags+xml"/>
  <Override PartName="/ppt/tags/tag790.xml" ContentType="application/vnd.openxmlformats-officedocument.presentationml.tags+xml"/>
  <Override PartName="/ppt/tags/tag791.xml" ContentType="application/vnd.openxmlformats-officedocument.presentationml.tags+xml"/>
  <Override PartName="/ppt/tags/tag792.xml" ContentType="application/vnd.openxmlformats-officedocument.presentationml.tags+xml"/>
  <Override PartName="/ppt/tags/tag793.xml" ContentType="application/vnd.openxmlformats-officedocument.presentationml.tags+xml"/>
  <Override PartName="/ppt/tags/tag794.xml" ContentType="application/vnd.openxmlformats-officedocument.presentationml.tags+xml"/>
  <Override PartName="/ppt/tags/tag795.xml" ContentType="application/vnd.openxmlformats-officedocument.presentationml.tags+xml"/>
  <Override PartName="/ppt/tags/tag796.xml" ContentType="application/vnd.openxmlformats-officedocument.presentationml.tags+xml"/>
  <Override PartName="/ppt/tags/tag797.xml" ContentType="application/vnd.openxmlformats-officedocument.presentationml.tags+xml"/>
  <Override PartName="/ppt/tags/tag798.xml" ContentType="application/vnd.openxmlformats-officedocument.presentationml.tags+xml"/>
  <Override PartName="/ppt/tags/tag799.xml" ContentType="application/vnd.openxmlformats-officedocument.presentationml.tags+xml"/>
  <Override PartName="/ppt/tags/tag800.xml" ContentType="application/vnd.openxmlformats-officedocument.presentationml.tags+xml"/>
  <Override PartName="/ppt/tags/tag801.xml" ContentType="application/vnd.openxmlformats-officedocument.presentationml.tags+xml"/>
  <Override PartName="/ppt/tags/tag802.xml" ContentType="application/vnd.openxmlformats-officedocument.presentationml.tags+xml"/>
  <Override PartName="/ppt/tags/tag803.xml" ContentType="application/vnd.openxmlformats-officedocument.presentationml.tags+xml"/>
  <Override PartName="/ppt/tags/tag804.xml" ContentType="application/vnd.openxmlformats-officedocument.presentationml.tags+xml"/>
  <Override PartName="/ppt/tags/tag805.xml" ContentType="application/vnd.openxmlformats-officedocument.presentationml.tags+xml"/>
  <Override PartName="/ppt/tags/tag806.xml" ContentType="application/vnd.openxmlformats-officedocument.presentationml.tags+xml"/>
  <Override PartName="/ppt/tags/tag807.xml" ContentType="application/vnd.openxmlformats-officedocument.presentationml.tags+xml"/>
  <Override PartName="/ppt/tags/tag808.xml" ContentType="application/vnd.openxmlformats-officedocument.presentationml.tags+xml"/>
  <Override PartName="/ppt/tags/tag809.xml" ContentType="application/vnd.openxmlformats-officedocument.presentationml.tags+xml"/>
  <Override PartName="/ppt/tags/tag810.xml" ContentType="application/vnd.openxmlformats-officedocument.presentationml.tags+xml"/>
  <Override PartName="/ppt/tags/tag811.xml" ContentType="application/vnd.openxmlformats-officedocument.presentationml.tags+xml"/>
  <Override PartName="/ppt/tags/tag812.xml" ContentType="application/vnd.openxmlformats-officedocument.presentationml.tags+xml"/>
  <Override PartName="/ppt/tags/tag813.xml" ContentType="application/vnd.openxmlformats-officedocument.presentationml.tags+xml"/>
  <Override PartName="/ppt/tags/tag814.xml" ContentType="application/vnd.openxmlformats-officedocument.presentationml.tags+xml"/>
  <Override PartName="/ppt/tags/tag815.xml" ContentType="application/vnd.openxmlformats-officedocument.presentationml.tags+xml"/>
  <Override PartName="/ppt/tags/tag816.xml" ContentType="application/vnd.openxmlformats-officedocument.presentationml.tags+xml"/>
  <Override PartName="/ppt/tags/tag817.xml" ContentType="application/vnd.openxmlformats-officedocument.presentationml.tags+xml"/>
  <Override PartName="/ppt/tags/tag818.xml" ContentType="application/vnd.openxmlformats-officedocument.presentationml.tags+xml"/>
  <Override PartName="/ppt/tags/tag819.xml" ContentType="application/vnd.openxmlformats-officedocument.presentationml.tags+xml"/>
  <Override PartName="/ppt/tags/tag820.xml" ContentType="application/vnd.openxmlformats-officedocument.presentationml.tags+xml"/>
  <Override PartName="/ppt/tags/tag821.xml" ContentType="application/vnd.openxmlformats-officedocument.presentationml.tags+xml"/>
  <Override PartName="/ppt/tags/tag822.xml" ContentType="application/vnd.openxmlformats-officedocument.presentationml.tags+xml"/>
  <Override PartName="/ppt/tags/tag823.xml" ContentType="application/vnd.openxmlformats-officedocument.presentationml.tags+xml"/>
  <Override PartName="/ppt/tags/tag824.xml" ContentType="application/vnd.openxmlformats-officedocument.presentationml.tags+xml"/>
  <Override PartName="/ppt/tags/tag825.xml" ContentType="application/vnd.openxmlformats-officedocument.presentationml.tags+xml"/>
  <Override PartName="/ppt/tags/tag826.xml" ContentType="application/vnd.openxmlformats-officedocument.presentationml.tags+xml"/>
  <Override PartName="/ppt/tags/tag827.xml" ContentType="application/vnd.openxmlformats-officedocument.presentationml.tags+xml"/>
  <Override PartName="/ppt/tags/tag828.xml" ContentType="application/vnd.openxmlformats-officedocument.presentationml.tags+xml"/>
  <Override PartName="/ppt/tags/tag829.xml" ContentType="application/vnd.openxmlformats-officedocument.presentationml.tags+xml"/>
  <Override PartName="/ppt/tags/tag830.xml" ContentType="application/vnd.openxmlformats-officedocument.presentationml.tags+xml"/>
  <Override PartName="/ppt/tags/tag831.xml" ContentType="application/vnd.openxmlformats-officedocument.presentationml.tags+xml"/>
  <Override PartName="/ppt/notesSlides/notesSlide21.xml" ContentType="application/vnd.openxmlformats-officedocument.presentationml.notesSlide+xml"/>
  <Override PartName="/ppt/tags/tag832.xml" ContentType="application/vnd.openxmlformats-officedocument.presentationml.tags+xml"/>
  <Override PartName="/ppt/tags/tag833.xml" ContentType="application/vnd.openxmlformats-officedocument.presentationml.tags+xml"/>
  <Override PartName="/ppt/tags/tag834.xml" ContentType="application/vnd.openxmlformats-officedocument.presentationml.tags+xml"/>
  <Override PartName="/ppt/tags/tag835.xml" ContentType="application/vnd.openxmlformats-officedocument.presentationml.tags+xml"/>
  <Override PartName="/ppt/tags/tag836.xml" ContentType="application/vnd.openxmlformats-officedocument.presentationml.tags+xml"/>
  <Override PartName="/ppt/tags/tag837.xml" ContentType="application/vnd.openxmlformats-officedocument.presentationml.tags+xml"/>
  <Override PartName="/ppt/tags/tag838.xml" ContentType="application/vnd.openxmlformats-officedocument.presentationml.tags+xml"/>
  <Override PartName="/ppt/tags/tag839.xml" ContentType="application/vnd.openxmlformats-officedocument.presentationml.tags+xml"/>
  <Override PartName="/ppt/tags/tag840.xml" ContentType="application/vnd.openxmlformats-officedocument.presentationml.tags+xml"/>
  <Override PartName="/ppt/tags/tag841.xml" ContentType="application/vnd.openxmlformats-officedocument.presentationml.tags+xml"/>
  <Override PartName="/ppt/tags/tag842.xml" ContentType="application/vnd.openxmlformats-officedocument.presentationml.tags+xml"/>
  <Override PartName="/ppt/tags/tag843.xml" ContentType="application/vnd.openxmlformats-officedocument.presentationml.tags+xml"/>
  <Override PartName="/ppt/tags/tag844.xml" ContentType="application/vnd.openxmlformats-officedocument.presentationml.tags+xml"/>
  <Override PartName="/ppt/tags/tag845.xml" ContentType="application/vnd.openxmlformats-officedocument.presentationml.tags+xml"/>
  <Override PartName="/ppt/tags/tag846.xml" ContentType="application/vnd.openxmlformats-officedocument.presentationml.tags+xml"/>
  <Override PartName="/ppt/tags/tag847.xml" ContentType="application/vnd.openxmlformats-officedocument.presentationml.tags+xml"/>
  <Override PartName="/ppt/tags/tag848.xml" ContentType="application/vnd.openxmlformats-officedocument.presentationml.tags+xml"/>
  <Override PartName="/ppt/tags/tag849.xml" ContentType="application/vnd.openxmlformats-officedocument.presentationml.tags+xml"/>
  <Override PartName="/ppt/tags/tag850.xml" ContentType="application/vnd.openxmlformats-officedocument.presentationml.tags+xml"/>
  <Override PartName="/ppt/tags/tag851.xml" ContentType="application/vnd.openxmlformats-officedocument.presentationml.tags+xml"/>
  <Override PartName="/ppt/tags/tag852.xml" ContentType="application/vnd.openxmlformats-officedocument.presentationml.tags+xml"/>
  <Override PartName="/ppt/tags/tag853.xml" ContentType="application/vnd.openxmlformats-officedocument.presentationml.tags+xml"/>
  <Override PartName="/ppt/tags/tag854.xml" ContentType="application/vnd.openxmlformats-officedocument.presentationml.tags+xml"/>
  <Override PartName="/ppt/tags/tag855.xml" ContentType="application/vnd.openxmlformats-officedocument.presentationml.tags+xml"/>
  <Override PartName="/ppt/tags/tag856.xml" ContentType="application/vnd.openxmlformats-officedocument.presentationml.tags+xml"/>
  <Override PartName="/ppt/tags/tag857.xml" ContentType="application/vnd.openxmlformats-officedocument.presentationml.tags+xml"/>
  <Override PartName="/ppt/tags/tag858.xml" ContentType="application/vnd.openxmlformats-officedocument.presentationml.tags+xml"/>
  <Override PartName="/ppt/tags/tag859.xml" ContentType="application/vnd.openxmlformats-officedocument.presentationml.tags+xml"/>
  <Override PartName="/ppt/tags/tag860.xml" ContentType="application/vnd.openxmlformats-officedocument.presentationml.tags+xml"/>
  <Override PartName="/ppt/tags/tag861.xml" ContentType="application/vnd.openxmlformats-officedocument.presentationml.tags+xml"/>
  <Override PartName="/ppt/tags/tag862.xml" ContentType="application/vnd.openxmlformats-officedocument.presentationml.tags+xml"/>
  <Override PartName="/ppt/tags/tag863.xml" ContentType="application/vnd.openxmlformats-officedocument.presentationml.tags+xml"/>
  <Override PartName="/ppt/tags/tag864.xml" ContentType="application/vnd.openxmlformats-officedocument.presentationml.tags+xml"/>
  <Override PartName="/ppt/tags/tag865.xml" ContentType="application/vnd.openxmlformats-officedocument.presentationml.tags+xml"/>
  <Override PartName="/ppt/tags/tag866.xml" ContentType="application/vnd.openxmlformats-officedocument.presentationml.tags+xml"/>
  <Override PartName="/ppt/tags/tag867.xml" ContentType="application/vnd.openxmlformats-officedocument.presentationml.tags+xml"/>
  <Override PartName="/ppt/tags/tag868.xml" ContentType="application/vnd.openxmlformats-officedocument.presentationml.tags+xml"/>
  <Override PartName="/ppt/tags/tag869.xml" ContentType="application/vnd.openxmlformats-officedocument.presentationml.tags+xml"/>
  <Override PartName="/ppt/tags/tag870.xml" ContentType="application/vnd.openxmlformats-officedocument.presentationml.tags+xml"/>
  <Override PartName="/ppt/tags/tag871.xml" ContentType="application/vnd.openxmlformats-officedocument.presentationml.tags+xml"/>
  <Override PartName="/ppt/tags/tag872.xml" ContentType="application/vnd.openxmlformats-officedocument.presentationml.tags+xml"/>
  <Override PartName="/ppt/tags/tag873.xml" ContentType="application/vnd.openxmlformats-officedocument.presentationml.tags+xml"/>
  <Override PartName="/ppt/tags/tag874.xml" ContentType="application/vnd.openxmlformats-officedocument.presentationml.tags+xml"/>
  <Override PartName="/ppt/tags/tag875.xml" ContentType="application/vnd.openxmlformats-officedocument.presentationml.tags+xml"/>
  <Override PartName="/ppt/tags/tag876.xml" ContentType="application/vnd.openxmlformats-officedocument.presentationml.tags+xml"/>
  <Override PartName="/ppt/tags/tag877.xml" ContentType="application/vnd.openxmlformats-officedocument.presentationml.tags+xml"/>
  <Override PartName="/ppt/tags/tag878.xml" ContentType="application/vnd.openxmlformats-officedocument.presentationml.tags+xml"/>
  <Override PartName="/ppt/tags/tag879.xml" ContentType="application/vnd.openxmlformats-officedocument.presentationml.tags+xml"/>
  <Override PartName="/ppt/tags/tag880.xml" ContentType="application/vnd.openxmlformats-officedocument.presentationml.tags+xml"/>
  <Override PartName="/ppt/tags/tag881.xml" ContentType="application/vnd.openxmlformats-officedocument.presentationml.tags+xml"/>
  <Override PartName="/ppt/tags/tag882.xml" ContentType="application/vnd.openxmlformats-officedocument.presentationml.tags+xml"/>
  <Override PartName="/ppt/tags/tag883.xml" ContentType="application/vnd.openxmlformats-officedocument.presentationml.tags+xml"/>
  <Override PartName="/ppt/tags/tag884.xml" ContentType="application/vnd.openxmlformats-officedocument.presentationml.tags+xml"/>
  <Override PartName="/ppt/tags/tag885.xml" ContentType="application/vnd.openxmlformats-officedocument.presentationml.tags+xml"/>
  <Override PartName="/ppt/tags/tag886.xml" ContentType="application/vnd.openxmlformats-officedocument.presentationml.tags+xml"/>
  <Override PartName="/ppt/tags/tag887.xml" ContentType="application/vnd.openxmlformats-officedocument.presentationml.tags+xml"/>
  <Override PartName="/ppt/tags/tag888.xml" ContentType="application/vnd.openxmlformats-officedocument.presentationml.tags+xml"/>
  <Override PartName="/ppt/tags/tag889.xml" ContentType="application/vnd.openxmlformats-officedocument.presentationml.tags+xml"/>
  <Override PartName="/ppt/tags/tag890.xml" ContentType="application/vnd.openxmlformats-officedocument.presentationml.tags+xml"/>
  <Override PartName="/ppt/tags/tag891.xml" ContentType="application/vnd.openxmlformats-officedocument.presentationml.tags+xml"/>
  <Override PartName="/ppt/tags/tag892.xml" ContentType="application/vnd.openxmlformats-officedocument.presentationml.tags+xml"/>
  <Override PartName="/ppt/tags/tag893.xml" ContentType="application/vnd.openxmlformats-officedocument.presentationml.tags+xml"/>
  <Override PartName="/ppt/tags/tag894.xml" ContentType="application/vnd.openxmlformats-officedocument.presentationml.tags+xml"/>
  <Override PartName="/ppt/tags/tag895.xml" ContentType="application/vnd.openxmlformats-officedocument.presentationml.tags+xml"/>
  <Override PartName="/ppt/tags/tag896.xml" ContentType="application/vnd.openxmlformats-officedocument.presentationml.tags+xml"/>
  <Override PartName="/ppt/tags/tag897.xml" ContentType="application/vnd.openxmlformats-officedocument.presentationml.tags+xml"/>
  <Override PartName="/ppt/tags/tag898.xml" ContentType="application/vnd.openxmlformats-officedocument.presentationml.tags+xml"/>
  <Override PartName="/ppt/tags/tag899.xml" ContentType="application/vnd.openxmlformats-officedocument.presentationml.tags+xml"/>
  <Override PartName="/ppt/tags/tag900.xml" ContentType="application/vnd.openxmlformats-officedocument.presentationml.tags+xml"/>
  <Override PartName="/ppt/tags/tag901.xml" ContentType="application/vnd.openxmlformats-officedocument.presentationml.tags+xml"/>
  <Override PartName="/ppt/tags/tag902.xml" ContentType="application/vnd.openxmlformats-officedocument.presentationml.tags+xml"/>
  <Override PartName="/ppt/tags/tag903.xml" ContentType="application/vnd.openxmlformats-officedocument.presentationml.tags+xml"/>
  <Override PartName="/ppt/tags/tag904.xml" ContentType="application/vnd.openxmlformats-officedocument.presentationml.tags+xml"/>
  <Override PartName="/ppt/tags/tag905.xml" ContentType="application/vnd.openxmlformats-officedocument.presentationml.tags+xml"/>
  <Override PartName="/ppt/tags/tag906.xml" ContentType="application/vnd.openxmlformats-officedocument.presentationml.tags+xml"/>
  <Override PartName="/ppt/tags/tag907.xml" ContentType="application/vnd.openxmlformats-officedocument.presentationml.tags+xml"/>
  <Override PartName="/ppt/tags/tag908.xml" ContentType="application/vnd.openxmlformats-officedocument.presentationml.tags+xml"/>
  <Override PartName="/ppt/tags/tag909.xml" ContentType="application/vnd.openxmlformats-officedocument.presentationml.tags+xml"/>
  <Override PartName="/ppt/tags/tag910.xml" ContentType="application/vnd.openxmlformats-officedocument.presentationml.tags+xml"/>
  <Override PartName="/ppt/tags/tag911.xml" ContentType="application/vnd.openxmlformats-officedocument.presentationml.tags+xml"/>
  <Override PartName="/ppt/tags/tag912.xml" ContentType="application/vnd.openxmlformats-officedocument.presentationml.tags+xml"/>
  <Override PartName="/ppt/tags/tag913.xml" ContentType="application/vnd.openxmlformats-officedocument.presentationml.tags+xml"/>
  <Override PartName="/ppt/tags/tag914.xml" ContentType="application/vnd.openxmlformats-officedocument.presentationml.tags+xml"/>
  <Override PartName="/ppt/tags/tag915.xml" ContentType="application/vnd.openxmlformats-officedocument.presentationml.tags+xml"/>
  <Override PartName="/ppt/tags/tag916.xml" ContentType="application/vnd.openxmlformats-officedocument.presentationml.tags+xml"/>
  <Override PartName="/ppt/tags/tag917.xml" ContentType="application/vnd.openxmlformats-officedocument.presentationml.tags+xml"/>
  <Override PartName="/ppt/tags/tag918.xml" ContentType="application/vnd.openxmlformats-officedocument.presentationml.tags+xml"/>
  <Override PartName="/ppt/tags/tag919.xml" ContentType="application/vnd.openxmlformats-officedocument.presentationml.tags+xml"/>
  <Override PartName="/ppt/tags/tag920.xml" ContentType="application/vnd.openxmlformats-officedocument.presentationml.tags+xml"/>
  <Override PartName="/ppt/tags/tag921.xml" ContentType="application/vnd.openxmlformats-officedocument.presentationml.tags+xml"/>
  <Override PartName="/ppt/tags/tag922.xml" ContentType="application/vnd.openxmlformats-officedocument.presentationml.tags+xml"/>
  <Override PartName="/ppt/tags/tag923.xml" ContentType="application/vnd.openxmlformats-officedocument.presentationml.tags+xml"/>
  <Override PartName="/ppt/tags/tag924.xml" ContentType="application/vnd.openxmlformats-officedocument.presentationml.tags+xml"/>
  <Override PartName="/ppt/tags/tag925.xml" ContentType="application/vnd.openxmlformats-officedocument.presentationml.tags+xml"/>
  <Override PartName="/ppt/tags/tag926.xml" ContentType="application/vnd.openxmlformats-officedocument.presentationml.tags+xml"/>
  <Override PartName="/ppt/tags/tag927.xml" ContentType="application/vnd.openxmlformats-officedocument.presentationml.tags+xml"/>
  <Override PartName="/ppt/tags/tag928.xml" ContentType="application/vnd.openxmlformats-officedocument.presentationml.tags+xml"/>
  <Override PartName="/ppt/tags/tag929.xml" ContentType="application/vnd.openxmlformats-officedocument.presentationml.tags+xml"/>
  <Override PartName="/ppt/tags/tag930.xml" ContentType="application/vnd.openxmlformats-officedocument.presentationml.tags+xml"/>
  <Override PartName="/ppt/tags/tag931.xml" ContentType="application/vnd.openxmlformats-officedocument.presentationml.tags+xml"/>
  <Override PartName="/ppt/tags/tag932.xml" ContentType="application/vnd.openxmlformats-officedocument.presentationml.tags+xml"/>
  <Override PartName="/ppt/tags/tag933.xml" ContentType="application/vnd.openxmlformats-officedocument.presentationml.tags+xml"/>
  <Override PartName="/ppt/tags/tag934.xml" ContentType="application/vnd.openxmlformats-officedocument.presentationml.tags+xml"/>
  <Override PartName="/ppt/tags/tag935.xml" ContentType="application/vnd.openxmlformats-officedocument.presentationml.tags+xml"/>
  <Override PartName="/ppt/tags/tag936.xml" ContentType="application/vnd.openxmlformats-officedocument.presentationml.tags+xml"/>
  <Override PartName="/ppt/tags/tag937.xml" ContentType="application/vnd.openxmlformats-officedocument.presentationml.tags+xml"/>
  <Override PartName="/ppt/tags/tag938.xml" ContentType="application/vnd.openxmlformats-officedocument.presentationml.tags+xml"/>
  <Override PartName="/ppt/tags/tag939.xml" ContentType="application/vnd.openxmlformats-officedocument.presentationml.tags+xml"/>
  <Override PartName="/ppt/tags/tag940.xml" ContentType="application/vnd.openxmlformats-officedocument.presentationml.tags+xml"/>
  <Override PartName="/ppt/tags/tag941.xml" ContentType="application/vnd.openxmlformats-officedocument.presentationml.tags+xml"/>
  <Override PartName="/ppt/tags/tag942.xml" ContentType="application/vnd.openxmlformats-officedocument.presentationml.tags+xml"/>
  <Override PartName="/ppt/tags/tag943.xml" ContentType="application/vnd.openxmlformats-officedocument.presentationml.tags+xml"/>
  <Override PartName="/ppt/tags/tag944.xml" ContentType="application/vnd.openxmlformats-officedocument.presentationml.tags+xml"/>
  <Override PartName="/ppt/tags/tag945.xml" ContentType="application/vnd.openxmlformats-officedocument.presentationml.tags+xml"/>
  <Override PartName="/ppt/tags/tag946.xml" ContentType="application/vnd.openxmlformats-officedocument.presentationml.tags+xml"/>
  <Override PartName="/ppt/tags/tag947.xml" ContentType="application/vnd.openxmlformats-officedocument.presentationml.tags+xml"/>
  <Override PartName="/ppt/tags/tag948.xml" ContentType="application/vnd.openxmlformats-officedocument.presentationml.tags+xml"/>
  <Override PartName="/ppt/tags/tag949.xml" ContentType="application/vnd.openxmlformats-officedocument.presentationml.tags+xml"/>
  <Override PartName="/ppt/tags/tag950.xml" ContentType="application/vnd.openxmlformats-officedocument.presentationml.tags+xml"/>
  <Override PartName="/ppt/tags/tag951.xml" ContentType="application/vnd.openxmlformats-officedocument.presentationml.tags+xml"/>
  <Override PartName="/ppt/tags/tag952.xml" ContentType="application/vnd.openxmlformats-officedocument.presentationml.tags+xml"/>
  <Override PartName="/ppt/tags/tag953.xml" ContentType="application/vnd.openxmlformats-officedocument.presentationml.tags+xml"/>
  <Override PartName="/ppt/tags/tag954.xml" ContentType="application/vnd.openxmlformats-officedocument.presentationml.tags+xml"/>
  <Override PartName="/ppt/tags/tag955.xml" ContentType="application/vnd.openxmlformats-officedocument.presentationml.tags+xml"/>
  <Override PartName="/ppt/tags/tag956.xml" ContentType="application/vnd.openxmlformats-officedocument.presentationml.tags+xml"/>
  <Override PartName="/ppt/tags/tag957.xml" ContentType="application/vnd.openxmlformats-officedocument.presentationml.tags+xml"/>
  <Override PartName="/ppt/tags/tag958.xml" ContentType="application/vnd.openxmlformats-officedocument.presentationml.tags+xml"/>
  <Override PartName="/ppt/tags/tag959.xml" ContentType="application/vnd.openxmlformats-officedocument.presentationml.tags+xml"/>
  <Override PartName="/ppt/tags/tag960.xml" ContentType="application/vnd.openxmlformats-officedocument.presentationml.tags+xml"/>
  <Override PartName="/ppt/tags/tag961.xml" ContentType="application/vnd.openxmlformats-officedocument.presentationml.tags+xml"/>
  <Override PartName="/ppt/tags/tag962.xml" ContentType="application/vnd.openxmlformats-officedocument.presentationml.tags+xml"/>
  <Override PartName="/ppt/tags/tag963.xml" ContentType="application/vnd.openxmlformats-officedocument.presentationml.tags+xml"/>
  <Override PartName="/ppt/tags/tag964.xml" ContentType="application/vnd.openxmlformats-officedocument.presentationml.tags+xml"/>
  <Override PartName="/ppt/tags/tag965.xml" ContentType="application/vnd.openxmlformats-officedocument.presentationml.tags+xml"/>
  <Override PartName="/ppt/tags/tag966.xml" ContentType="application/vnd.openxmlformats-officedocument.presentationml.tags+xml"/>
  <Override PartName="/ppt/tags/tag967.xml" ContentType="application/vnd.openxmlformats-officedocument.presentationml.tags+xml"/>
  <Override PartName="/ppt/tags/tag968.xml" ContentType="application/vnd.openxmlformats-officedocument.presentationml.tags+xml"/>
  <Override PartName="/ppt/tags/tag969.xml" ContentType="application/vnd.openxmlformats-officedocument.presentationml.tags+xml"/>
  <Override PartName="/ppt/tags/tag970.xml" ContentType="application/vnd.openxmlformats-officedocument.presentationml.tags+xml"/>
  <Override PartName="/ppt/tags/tag971.xml" ContentType="application/vnd.openxmlformats-officedocument.presentationml.tags+xml"/>
  <Override PartName="/ppt/tags/tag972.xml" ContentType="application/vnd.openxmlformats-officedocument.presentationml.tags+xml"/>
  <Override PartName="/ppt/tags/tag973.xml" ContentType="application/vnd.openxmlformats-officedocument.presentationml.tags+xml"/>
  <Override PartName="/ppt/tags/tag974.xml" ContentType="application/vnd.openxmlformats-officedocument.presentationml.tags+xml"/>
  <Override PartName="/ppt/tags/tag975.xml" ContentType="application/vnd.openxmlformats-officedocument.presentationml.tags+xml"/>
  <Override PartName="/ppt/tags/tag976.xml" ContentType="application/vnd.openxmlformats-officedocument.presentationml.tags+xml"/>
  <Override PartName="/ppt/tags/tag977.xml" ContentType="application/vnd.openxmlformats-officedocument.presentationml.tags+xml"/>
  <Override PartName="/ppt/tags/tag978.xml" ContentType="application/vnd.openxmlformats-officedocument.presentationml.tags+xml"/>
  <Override PartName="/ppt/tags/tag979.xml" ContentType="application/vnd.openxmlformats-officedocument.presentationml.tags+xml"/>
  <Override PartName="/ppt/tags/tag980.xml" ContentType="application/vnd.openxmlformats-officedocument.presentationml.tags+xml"/>
  <Override PartName="/ppt/tags/tag981.xml" ContentType="application/vnd.openxmlformats-officedocument.presentationml.tags+xml"/>
  <Override PartName="/ppt/tags/tag982.xml" ContentType="application/vnd.openxmlformats-officedocument.presentationml.tags+xml"/>
  <Override PartName="/ppt/tags/tag983.xml" ContentType="application/vnd.openxmlformats-officedocument.presentationml.tags+xml"/>
  <Override PartName="/ppt/tags/tag984.xml" ContentType="application/vnd.openxmlformats-officedocument.presentationml.tags+xml"/>
  <Override PartName="/ppt/tags/tag985.xml" ContentType="application/vnd.openxmlformats-officedocument.presentationml.tags+xml"/>
  <Override PartName="/ppt/notesSlides/notesSlide22.xml" ContentType="application/vnd.openxmlformats-officedocument.presentationml.notesSlide+xml"/>
  <Override PartName="/ppt/tags/tag986.xml" ContentType="application/vnd.openxmlformats-officedocument.presentationml.tags+xml"/>
  <Override PartName="/ppt/tags/tag987.xml" ContentType="application/vnd.openxmlformats-officedocument.presentationml.tags+xml"/>
  <Override PartName="/ppt/tags/tag988.xml" ContentType="application/vnd.openxmlformats-officedocument.presentationml.tags+xml"/>
  <Override PartName="/ppt/tags/tag989.xml" ContentType="application/vnd.openxmlformats-officedocument.presentationml.tags+xml"/>
  <Override PartName="/ppt/tags/tag990.xml" ContentType="application/vnd.openxmlformats-officedocument.presentationml.tags+xml"/>
  <Override PartName="/ppt/tags/tag991.xml" ContentType="application/vnd.openxmlformats-officedocument.presentationml.tags+xml"/>
  <Override PartName="/ppt/tags/tag992.xml" ContentType="application/vnd.openxmlformats-officedocument.presentationml.tags+xml"/>
  <Override PartName="/ppt/tags/tag993.xml" ContentType="application/vnd.openxmlformats-officedocument.presentationml.tags+xml"/>
  <Override PartName="/ppt/tags/tag994.xml" ContentType="application/vnd.openxmlformats-officedocument.presentationml.tags+xml"/>
  <Override PartName="/ppt/tags/tag995.xml" ContentType="application/vnd.openxmlformats-officedocument.presentationml.tags+xml"/>
  <Override PartName="/ppt/tags/tag996.xml" ContentType="application/vnd.openxmlformats-officedocument.presentationml.tags+xml"/>
  <Override PartName="/ppt/tags/tag997.xml" ContentType="application/vnd.openxmlformats-officedocument.presentationml.tags+xml"/>
  <Override PartName="/ppt/tags/tag998.xml" ContentType="application/vnd.openxmlformats-officedocument.presentationml.tags+xml"/>
  <Override PartName="/ppt/tags/tag999.xml" ContentType="application/vnd.openxmlformats-officedocument.presentationml.tags+xml"/>
  <Override PartName="/ppt/tags/tag1000.xml" ContentType="application/vnd.openxmlformats-officedocument.presentationml.tags+xml"/>
  <Override PartName="/ppt/tags/tag1001.xml" ContentType="application/vnd.openxmlformats-officedocument.presentationml.tags+xml"/>
  <Override PartName="/ppt/tags/tag1002.xml" ContentType="application/vnd.openxmlformats-officedocument.presentationml.tags+xml"/>
  <Override PartName="/ppt/tags/tag1003.xml" ContentType="application/vnd.openxmlformats-officedocument.presentationml.tags+xml"/>
  <Override PartName="/ppt/tags/tag1004.xml" ContentType="application/vnd.openxmlformats-officedocument.presentationml.tags+xml"/>
  <Override PartName="/ppt/tags/tag1005.xml" ContentType="application/vnd.openxmlformats-officedocument.presentationml.tags+xml"/>
  <Override PartName="/ppt/tags/tag1006.xml" ContentType="application/vnd.openxmlformats-officedocument.presentationml.tags+xml"/>
  <Override PartName="/ppt/tags/tag1007.xml" ContentType="application/vnd.openxmlformats-officedocument.presentationml.tags+xml"/>
  <Override PartName="/ppt/tags/tag1008.xml" ContentType="application/vnd.openxmlformats-officedocument.presentationml.tags+xml"/>
  <Override PartName="/ppt/tags/tag1009.xml" ContentType="application/vnd.openxmlformats-officedocument.presentationml.tags+xml"/>
  <Override PartName="/ppt/tags/tag1010.xml" ContentType="application/vnd.openxmlformats-officedocument.presentationml.tags+xml"/>
  <Override PartName="/ppt/tags/tag1011.xml" ContentType="application/vnd.openxmlformats-officedocument.presentationml.tags+xml"/>
  <Override PartName="/ppt/tags/tag1012.xml" ContentType="application/vnd.openxmlformats-officedocument.presentationml.tags+xml"/>
  <Override PartName="/ppt/tags/tag1013.xml" ContentType="application/vnd.openxmlformats-officedocument.presentationml.tags+xml"/>
  <Override PartName="/ppt/tags/tag1014.xml" ContentType="application/vnd.openxmlformats-officedocument.presentationml.tags+xml"/>
  <Override PartName="/ppt/tags/tag1015.xml" ContentType="application/vnd.openxmlformats-officedocument.presentationml.tags+xml"/>
  <Override PartName="/ppt/tags/tag1016.xml" ContentType="application/vnd.openxmlformats-officedocument.presentationml.tags+xml"/>
  <Override PartName="/ppt/tags/tag1017.xml" ContentType="application/vnd.openxmlformats-officedocument.presentationml.tags+xml"/>
  <Override PartName="/ppt/tags/tag1018.xml" ContentType="application/vnd.openxmlformats-officedocument.presentationml.tags+xml"/>
  <Override PartName="/ppt/tags/tag1019.xml" ContentType="application/vnd.openxmlformats-officedocument.presentationml.tags+xml"/>
  <Override PartName="/ppt/tags/tag1020.xml" ContentType="application/vnd.openxmlformats-officedocument.presentationml.tags+xml"/>
  <Override PartName="/ppt/tags/tag1021.xml" ContentType="application/vnd.openxmlformats-officedocument.presentationml.tags+xml"/>
  <Override PartName="/ppt/tags/tag1022.xml" ContentType="application/vnd.openxmlformats-officedocument.presentationml.tags+xml"/>
  <Override PartName="/ppt/tags/tag1023.xml" ContentType="application/vnd.openxmlformats-officedocument.presentationml.tags+xml"/>
  <Override PartName="/ppt/tags/tag1024.xml" ContentType="application/vnd.openxmlformats-officedocument.presentationml.tags+xml"/>
  <Override PartName="/ppt/tags/tag1025.xml" ContentType="application/vnd.openxmlformats-officedocument.presentationml.tags+xml"/>
  <Override PartName="/ppt/tags/tag1026.xml" ContentType="application/vnd.openxmlformats-officedocument.presentationml.tags+xml"/>
  <Override PartName="/ppt/tags/tag1027.xml" ContentType="application/vnd.openxmlformats-officedocument.presentationml.tags+xml"/>
  <Override PartName="/ppt/tags/tag1028.xml" ContentType="application/vnd.openxmlformats-officedocument.presentationml.tags+xml"/>
  <Override PartName="/ppt/tags/tag1029.xml" ContentType="application/vnd.openxmlformats-officedocument.presentationml.tags+xml"/>
  <Override PartName="/ppt/tags/tag1030.xml" ContentType="application/vnd.openxmlformats-officedocument.presentationml.tags+xml"/>
  <Override PartName="/ppt/tags/tag1031.xml" ContentType="application/vnd.openxmlformats-officedocument.presentationml.tags+xml"/>
  <Override PartName="/ppt/tags/tag1032.xml" ContentType="application/vnd.openxmlformats-officedocument.presentationml.tags+xml"/>
  <Override PartName="/ppt/tags/tag1033.xml" ContentType="application/vnd.openxmlformats-officedocument.presentationml.tags+xml"/>
  <Override PartName="/ppt/tags/tag1034.xml" ContentType="application/vnd.openxmlformats-officedocument.presentationml.tags+xml"/>
  <Override PartName="/ppt/tags/tag1035.xml" ContentType="application/vnd.openxmlformats-officedocument.presentationml.tags+xml"/>
  <Override PartName="/ppt/tags/tag1036.xml" ContentType="application/vnd.openxmlformats-officedocument.presentationml.tags+xml"/>
  <Override PartName="/ppt/tags/tag1037.xml" ContentType="application/vnd.openxmlformats-officedocument.presentationml.tags+xml"/>
  <Override PartName="/ppt/tags/tag1038.xml" ContentType="application/vnd.openxmlformats-officedocument.presentationml.tags+xml"/>
  <Override PartName="/ppt/tags/tag1039.xml" ContentType="application/vnd.openxmlformats-officedocument.presentationml.tags+xml"/>
  <Override PartName="/ppt/tags/tag1040.xml" ContentType="application/vnd.openxmlformats-officedocument.presentationml.tags+xml"/>
  <Override PartName="/ppt/tags/tag1041.xml" ContentType="application/vnd.openxmlformats-officedocument.presentationml.tags+xml"/>
  <Override PartName="/ppt/tags/tag1042.xml" ContentType="application/vnd.openxmlformats-officedocument.presentationml.tags+xml"/>
  <Override PartName="/ppt/tags/tag1043.xml" ContentType="application/vnd.openxmlformats-officedocument.presentationml.tags+xml"/>
  <Override PartName="/ppt/tags/tag1044.xml" ContentType="application/vnd.openxmlformats-officedocument.presentationml.tags+xml"/>
  <Override PartName="/ppt/tags/tag1045.xml" ContentType="application/vnd.openxmlformats-officedocument.presentationml.tags+xml"/>
  <Override PartName="/ppt/tags/tag1046.xml" ContentType="application/vnd.openxmlformats-officedocument.presentationml.tags+xml"/>
  <Override PartName="/ppt/tags/tag1047.xml" ContentType="application/vnd.openxmlformats-officedocument.presentationml.tags+xml"/>
  <Override PartName="/ppt/tags/tag1048.xml" ContentType="application/vnd.openxmlformats-officedocument.presentationml.tags+xml"/>
  <Override PartName="/ppt/tags/tag1049.xml" ContentType="application/vnd.openxmlformats-officedocument.presentationml.tags+xml"/>
  <Override PartName="/ppt/tags/tag1050.xml" ContentType="application/vnd.openxmlformats-officedocument.presentationml.tags+xml"/>
  <Override PartName="/ppt/tags/tag1051.xml" ContentType="application/vnd.openxmlformats-officedocument.presentationml.tags+xml"/>
  <Override PartName="/ppt/tags/tag1052.xml" ContentType="application/vnd.openxmlformats-officedocument.presentationml.tags+xml"/>
  <Override PartName="/ppt/tags/tag1053.xml" ContentType="application/vnd.openxmlformats-officedocument.presentationml.tags+xml"/>
  <Override PartName="/ppt/tags/tag1054.xml" ContentType="application/vnd.openxmlformats-officedocument.presentationml.tags+xml"/>
  <Override PartName="/ppt/tags/tag1055.xml" ContentType="application/vnd.openxmlformats-officedocument.presentationml.tags+xml"/>
  <Override PartName="/ppt/tags/tag1056.xml" ContentType="application/vnd.openxmlformats-officedocument.presentationml.tags+xml"/>
  <Override PartName="/ppt/tags/tag1057.xml" ContentType="application/vnd.openxmlformats-officedocument.presentationml.tags+xml"/>
  <Override PartName="/ppt/tags/tag1058.xml" ContentType="application/vnd.openxmlformats-officedocument.presentationml.tags+xml"/>
  <Override PartName="/ppt/tags/tag1059.xml" ContentType="application/vnd.openxmlformats-officedocument.presentationml.tags+xml"/>
  <Override PartName="/ppt/tags/tag1060.xml" ContentType="application/vnd.openxmlformats-officedocument.presentationml.tags+xml"/>
  <Override PartName="/ppt/tags/tag1061.xml" ContentType="application/vnd.openxmlformats-officedocument.presentationml.tags+xml"/>
  <Override PartName="/ppt/tags/tag1062.xml" ContentType="application/vnd.openxmlformats-officedocument.presentationml.tags+xml"/>
  <Override PartName="/ppt/tags/tag1063.xml" ContentType="application/vnd.openxmlformats-officedocument.presentationml.tags+xml"/>
  <Override PartName="/ppt/tags/tag1064.xml" ContentType="application/vnd.openxmlformats-officedocument.presentationml.tags+xml"/>
  <Override PartName="/ppt/tags/tag1065.xml" ContentType="application/vnd.openxmlformats-officedocument.presentationml.tags+xml"/>
  <Override PartName="/ppt/tags/tag1066.xml" ContentType="application/vnd.openxmlformats-officedocument.presentationml.tags+xml"/>
  <Override PartName="/ppt/tags/tag1067.xml" ContentType="application/vnd.openxmlformats-officedocument.presentationml.tags+xml"/>
  <Override PartName="/ppt/tags/tag1068.xml" ContentType="application/vnd.openxmlformats-officedocument.presentationml.tags+xml"/>
  <Override PartName="/ppt/tags/tag1069.xml" ContentType="application/vnd.openxmlformats-officedocument.presentationml.tags+xml"/>
  <Override PartName="/ppt/tags/tag1070.xml" ContentType="application/vnd.openxmlformats-officedocument.presentationml.tags+xml"/>
  <Override PartName="/ppt/tags/tag1071.xml" ContentType="application/vnd.openxmlformats-officedocument.presentationml.tags+xml"/>
  <Override PartName="/ppt/tags/tag1072.xml" ContentType="application/vnd.openxmlformats-officedocument.presentationml.tags+xml"/>
  <Override PartName="/ppt/tags/tag1073.xml" ContentType="application/vnd.openxmlformats-officedocument.presentationml.tags+xml"/>
  <Override PartName="/ppt/tags/tag1074.xml" ContentType="application/vnd.openxmlformats-officedocument.presentationml.tags+xml"/>
  <Override PartName="/ppt/tags/tag1075.xml" ContentType="application/vnd.openxmlformats-officedocument.presentationml.tags+xml"/>
  <Override PartName="/ppt/tags/tag1076.xml" ContentType="application/vnd.openxmlformats-officedocument.presentationml.tags+xml"/>
  <Override PartName="/ppt/tags/tag1077.xml" ContentType="application/vnd.openxmlformats-officedocument.presentationml.tags+xml"/>
  <Override PartName="/ppt/tags/tag1078.xml" ContentType="application/vnd.openxmlformats-officedocument.presentationml.tags+xml"/>
  <Override PartName="/ppt/tags/tag1079.xml" ContentType="application/vnd.openxmlformats-officedocument.presentationml.tags+xml"/>
  <Override PartName="/ppt/tags/tag1080.xml" ContentType="application/vnd.openxmlformats-officedocument.presentationml.tags+xml"/>
  <Override PartName="/ppt/tags/tag1081.xml" ContentType="application/vnd.openxmlformats-officedocument.presentationml.tags+xml"/>
  <Override PartName="/ppt/tags/tag1082.xml" ContentType="application/vnd.openxmlformats-officedocument.presentationml.tags+xml"/>
  <Override PartName="/ppt/tags/tag1083.xml" ContentType="application/vnd.openxmlformats-officedocument.presentationml.tags+xml"/>
  <Override PartName="/ppt/tags/tag1084.xml" ContentType="application/vnd.openxmlformats-officedocument.presentationml.tags+xml"/>
  <Override PartName="/ppt/tags/tag1085.xml" ContentType="application/vnd.openxmlformats-officedocument.presentationml.tags+xml"/>
  <Override PartName="/ppt/tags/tag1086.xml" ContentType="application/vnd.openxmlformats-officedocument.presentationml.tags+xml"/>
  <Override PartName="/ppt/tags/tag1087.xml" ContentType="application/vnd.openxmlformats-officedocument.presentationml.tags+xml"/>
  <Override PartName="/ppt/tags/tag1088.xml" ContentType="application/vnd.openxmlformats-officedocument.presentationml.tags+xml"/>
  <Override PartName="/ppt/tags/tag1089.xml" ContentType="application/vnd.openxmlformats-officedocument.presentationml.tags+xml"/>
  <Override PartName="/ppt/tags/tag1090.xml" ContentType="application/vnd.openxmlformats-officedocument.presentationml.tags+xml"/>
  <Override PartName="/ppt/tags/tag1091.xml" ContentType="application/vnd.openxmlformats-officedocument.presentationml.tags+xml"/>
  <Override PartName="/ppt/tags/tag1092.xml" ContentType="application/vnd.openxmlformats-officedocument.presentationml.tags+xml"/>
  <Override PartName="/ppt/tags/tag1093.xml" ContentType="application/vnd.openxmlformats-officedocument.presentationml.tags+xml"/>
  <Override PartName="/ppt/tags/tag1094.xml" ContentType="application/vnd.openxmlformats-officedocument.presentationml.tags+xml"/>
  <Override PartName="/ppt/tags/tag1095.xml" ContentType="application/vnd.openxmlformats-officedocument.presentationml.tags+xml"/>
  <Override PartName="/ppt/tags/tag1096.xml" ContentType="application/vnd.openxmlformats-officedocument.presentationml.tags+xml"/>
  <Override PartName="/ppt/tags/tag1097.xml" ContentType="application/vnd.openxmlformats-officedocument.presentationml.tags+xml"/>
  <Override PartName="/ppt/tags/tag1098.xml" ContentType="application/vnd.openxmlformats-officedocument.presentationml.tags+xml"/>
  <Override PartName="/ppt/tags/tag1099.xml" ContentType="application/vnd.openxmlformats-officedocument.presentationml.tags+xml"/>
  <Override PartName="/ppt/tags/tag1100.xml" ContentType="application/vnd.openxmlformats-officedocument.presentationml.tags+xml"/>
  <Override PartName="/ppt/tags/tag1101.xml" ContentType="application/vnd.openxmlformats-officedocument.presentationml.tags+xml"/>
  <Override PartName="/ppt/tags/tag1102.xml" ContentType="application/vnd.openxmlformats-officedocument.presentationml.tags+xml"/>
  <Override PartName="/ppt/tags/tag1103.xml" ContentType="application/vnd.openxmlformats-officedocument.presentationml.tags+xml"/>
  <Override PartName="/ppt/tags/tag1104.xml" ContentType="application/vnd.openxmlformats-officedocument.presentationml.tags+xml"/>
  <Override PartName="/ppt/tags/tag1105.xml" ContentType="application/vnd.openxmlformats-officedocument.presentationml.tags+xml"/>
  <Override PartName="/ppt/tags/tag1106.xml" ContentType="application/vnd.openxmlformats-officedocument.presentationml.tags+xml"/>
  <Override PartName="/ppt/tags/tag1107.xml" ContentType="application/vnd.openxmlformats-officedocument.presentationml.tags+xml"/>
  <Override PartName="/ppt/tags/tag1108.xml" ContentType="application/vnd.openxmlformats-officedocument.presentationml.tags+xml"/>
  <Override PartName="/ppt/tags/tag1109.xml" ContentType="application/vnd.openxmlformats-officedocument.presentationml.tags+xml"/>
  <Override PartName="/ppt/tags/tag1110.xml" ContentType="application/vnd.openxmlformats-officedocument.presentationml.tags+xml"/>
  <Override PartName="/ppt/tags/tag1111.xml" ContentType="application/vnd.openxmlformats-officedocument.presentationml.tags+xml"/>
  <Override PartName="/ppt/tags/tag1112.xml" ContentType="application/vnd.openxmlformats-officedocument.presentationml.tags+xml"/>
  <Override PartName="/ppt/tags/tag1113.xml" ContentType="application/vnd.openxmlformats-officedocument.presentationml.tags+xml"/>
  <Override PartName="/ppt/tags/tag1114.xml" ContentType="application/vnd.openxmlformats-officedocument.presentationml.tags+xml"/>
  <Override PartName="/ppt/tags/tag1115.xml" ContentType="application/vnd.openxmlformats-officedocument.presentationml.tags+xml"/>
  <Override PartName="/ppt/tags/tag1116.xml" ContentType="application/vnd.openxmlformats-officedocument.presentationml.tags+xml"/>
  <Override PartName="/ppt/tags/tag1117.xml" ContentType="application/vnd.openxmlformats-officedocument.presentationml.tags+xml"/>
  <Override PartName="/ppt/tags/tag1118.xml" ContentType="application/vnd.openxmlformats-officedocument.presentationml.tags+xml"/>
  <Override PartName="/ppt/tags/tag1119.xml" ContentType="application/vnd.openxmlformats-officedocument.presentationml.tags+xml"/>
  <Override PartName="/ppt/tags/tag1120.xml" ContentType="application/vnd.openxmlformats-officedocument.presentationml.tags+xml"/>
  <Override PartName="/ppt/tags/tag1121.xml" ContentType="application/vnd.openxmlformats-officedocument.presentationml.tags+xml"/>
  <Override PartName="/ppt/tags/tag1122.xml" ContentType="application/vnd.openxmlformats-officedocument.presentationml.tags+xml"/>
  <Override PartName="/ppt/tags/tag1123.xml" ContentType="application/vnd.openxmlformats-officedocument.presentationml.tags+xml"/>
  <Override PartName="/ppt/tags/tag1124.xml" ContentType="application/vnd.openxmlformats-officedocument.presentationml.tags+xml"/>
  <Override PartName="/ppt/tags/tag1125.xml" ContentType="application/vnd.openxmlformats-officedocument.presentationml.tags+xml"/>
  <Override PartName="/ppt/tags/tag1126.xml" ContentType="application/vnd.openxmlformats-officedocument.presentationml.tags+xml"/>
  <Override PartName="/ppt/tags/tag1127.xml" ContentType="application/vnd.openxmlformats-officedocument.presentationml.tags+xml"/>
  <Override PartName="/ppt/tags/tag1128.xml" ContentType="application/vnd.openxmlformats-officedocument.presentationml.tags+xml"/>
  <Override PartName="/ppt/tags/tag1129.xml" ContentType="application/vnd.openxmlformats-officedocument.presentationml.tags+xml"/>
  <Override PartName="/ppt/tags/tag1130.xml" ContentType="application/vnd.openxmlformats-officedocument.presentationml.tags+xml"/>
  <Override PartName="/ppt/tags/tag1131.xml" ContentType="application/vnd.openxmlformats-officedocument.presentationml.tags+xml"/>
  <Override PartName="/ppt/tags/tag1132.xml" ContentType="application/vnd.openxmlformats-officedocument.presentationml.tags+xml"/>
  <Override PartName="/ppt/tags/tag1133.xml" ContentType="application/vnd.openxmlformats-officedocument.presentationml.tags+xml"/>
  <Override PartName="/ppt/tags/tag1134.xml" ContentType="application/vnd.openxmlformats-officedocument.presentationml.tags+xml"/>
  <Override PartName="/ppt/tags/tag1135.xml" ContentType="application/vnd.openxmlformats-officedocument.presentationml.tags+xml"/>
  <Override PartName="/ppt/tags/tag1136.xml" ContentType="application/vnd.openxmlformats-officedocument.presentationml.tags+xml"/>
  <Override PartName="/ppt/tags/tag1137.xml" ContentType="application/vnd.openxmlformats-officedocument.presentationml.tags+xml"/>
  <Override PartName="/ppt/tags/tag1138.xml" ContentType="application/vnd.openxmlformats-officedocument.presentationml.tags+xml"/>
  <Override PartName="/ppt/tags/tag1139.xml" ContentType="application/vnd.openxmlformats-officedocument.presentationml.tags+xml"/>
  <Override PartName="/ppt/tags/tag1140.xml" ContentType="application/vnd.openxmlformats-officedocument.presentationml.tags+xml"/>
  <Override PartName="/ppt/tags/tag1141.xml" ContentType="application/vnd.openxmlformats-officedocument.presentationml.tags+xml"/>
  <Override PartName="/ppt/tags/tag1142.xml" ContentType="application/vnd.openxmlformats-officedocument.presentationml.tags+xml"/>
  <Override PartName="/ppt/tags/tag1143.xml" ContentType="application/vnd.openxmlformats-officedocument.presentationml.tags+xml"/>
  <Override PartName="/ppt/tags/tag1144.xml" ContentType="application/vnd.openxmlformats-officedocument.presentationml.tags+xml"/>
  <Override PartName="/ppt/tags/tag1145.xml" ContentType="application/vnd.openxmlformats-officedocument.presentationml.tags+xml"/>
  <Override PartName="/ppt/tags/tag1146.xml" ContentType="application/vnd.openxmlformats-officedocument.presentationml.tags+xml"/>
  <Override PartName="/ppt/tags/tag1147.xml" ContentType="application/vnd.openxmlformats-officedocument.presentationml.tags+xml"/>
  <Override PartName="/ppt/tags/tag1148.xml" ContentType="application/vnd.openxmlformats-officedocument.presentationml.tags+xml"/>
  <Override PartName="/ppt/tags/tag1149.xml" ContentType="application/vnd.openxmlformats-officedocument.presentationml.tags+xml"/>
  <Override PartName="/ppt/tags/tag1150.xml" ContentType="application/vnd.openxmlformats-officedocument.presentationml.tags+xml"/>
  <Override PartName="/ppt/tags/tag1151.xml" ContentType="application/vnd.openxmlformats-officedocument.presentationml.tags+xml"/>
  <Override PartName="/ppt/tags/tag1152.xml" ContentType="application/vnd.openxmlformats-officedocument.presentationml.tags+xml"/>
  <Override PartName="/ppt/tags/tag1153.xml" ContentType="application/vnd.openxmlformats-officedocument.presentationml.tags+xml"/>
  <Override PartName="/ppt/tags/tag1154.xml" ContentType="application/vnd.openxmlformats-officedocument.presentationml.tags+xml"/>
  <Override PartName="/ppt/tags/tag1155.xml" ContentType="application/vnd.openxmlformats-officedocument.presentationml.tags+xml"/>
  <Override PartName="/ppt/tags/tag1156.xml" ContentType="application/vnd.openxmlformats-officedocument.presentationml.tags+xml"/>
  <Override PartName="/ppt/tags/tag1157.xml" ContentType="application/vnd.openxmlformats-officedocument.presentationml.tags+xml"/>
  <Override PartName="/ppt/tags/tag1158.xml" ContentType="application/vnd.openxmlformats-officedocument.presentationml.tags+xml"/>
  <Override PartName="/ppt/tags/tag1159.xml" ContentType="application/vnd.openxmlformats-officedocument.presentationml.tags+xml"/>
  <Override PartName="/ppt/tags/tag1160.xml" ContentType="application/vnd.openxmlformats-officedocument.presentationml.tags+xml"/>
  <Override PartName="/ppt/tags/tag1161.xml" ContentType="application/vnd.openxmlformats-officedocument.presentationml.tags+xml"/>
  <Override PartName="/ppt/tags/tag1162.xml" ContentType="application/vnd.openxmlformats-officedocument.presentationml.tags+xml"/>
  <Override PartName="/ppt/tags/tag1163.xml" ContentType="application/vnd.openxmlformats-officedocument.presentationml.tags+xml"/>
  <Override PartName="/ppt/tags/tag1164.xml" ContentType="application/vnd.openxmlformats-officedocument.presentationml.tags+xml"/>
  <Override PartName="/ppt/tags/tag1165.xml" ContentType="application/vnd.openxmlformats-officedocument.presentationml.tags+xml"/>
  <Override PartName="/ppt/tags/tag1166.xml" ContentType="application/vnd.openxmlformats-officedocument.presentationml.tags+xml"/>
  <Override PartName="/ppt/tags/tag1167.xml" ContentType="application/vnd.openxmlformats-officedocument.presentationml.tags+xml"/>
  <Override PartName="/ppt/tags/tag1168.xml" ContentType="application/vnd.openxmlformats-officedocument.presentationml.tags+xml"/>
  <Override PartName="/ppt/tags/tag1169.xml" ContentType="application/vnd.openxmlformats-officedocument.presentationml.tags+xml"/>
  <Override PartName="/ppt/tags/tag1170.xml" ContentType="application/vnd.openxmlformats-officedocument.presentationml.tags+xml"/>
  <Override PartName="/ppt/tags/tag1171.xml" ContentType="application/vnd.openxmlformats-officedocument.presentationml.tags+xml"/>
  <Override PartName="/ppt/tags/tag1172.xml" ContentType="application/vnd.openxmlformats-officedocument.presentationml.tags+xml"/>
  <Override PartName="/ppt/tags/tag1173.xml" ContentType="application/vnd.openxmlformats-officedocument.presentationml.tags+xml"/>
  <Override PartName="/ppt/tags/tag1174.xml" ContentType="application/vnd.openxmlformats-officedocument.presentationml.tags+xml"/>
  <Override PartName="/ppt/tags/tag1175.xml" ContentType="application/vnd.openxmlformats-officedocument.presentationml.tags+xml"/>
  <Override PartName="/ppt/tags/tag1176.xml" ContentType="application/vnd.openxmlformats-officedocument.presentationml.tags+xml"/>
  <Override PartName="/ppt/tags/tag1177.xml" ContentType="application/vnd.openxmlformats-officedocument.presentationml.tags+xml"/>
  <Override PartName="/ppt/tags/tag1178.xml" ContentType="application/vnd.openxmlformats-officedocument.presentationml.tags+xml"/>
  <Override PartName="/ppt/tags/tag1179.xml" ContentType="application/vnd.openxmlformats-officedocument.presentationml.tags+xml"/>
  <Override PartName="/ppt/tags/tag1180.xml" ContentType="application/vnd.openxmlformats-officedocument.presentationml.tags+xml"/>
  <Override PartName="/ppt/tags/tag1181.xml" ContentType="application/vnd.openxmlformats-officedocument.presentationml.tags+xml"/>
  <Override PartName="/ppt/tags/tag1182.xml" ContentType="application/vnd.openxmlformats-officedocument.presentationml.tags+xml"/>
  <Override PartName="/ppt/tags/tag1183.xml" ContentType="application/vnd.openxmlformats-officedocument.presentationml.tags+xml"/>
  <Override PartName="/ppt/tags/tag1184.xml" ContentType="application/vnd.openxmlformats-officedocument.presentationml.tags+xml"/>
  <Override PartName="/ppt/tags/tag1185.xml" ContentType="application/vnd.openxmlformats-officedocument.presentationml.tags+xml"/>
  <Override PartName="/ppt/tags/tag1186.xml" ContentType="application/vnd.openxmlformats-officedocument.presentationml.tags+xml"/>
  <Override PartName="/ppt/tags/tag1187.xml" ContentType="application/vnd.openxmlformats-officedocument.presentationml.tags+xml"/>
  <Override PartName="/ppt/tags/tag1188.xml" ContentType="application/vnd.openxmlformats-officedocument.presentationml.tags+xml"/>
  <Override PartName="/ppt/tags/tag1189.xml" ContentType="application/vnd.openxmlformats-officedocument.presentationml.tags+xml"/>
  <Override PartName="/ppt/tags/tag1190.xml" ContentType="application/vnd.openxmlformats-officedocument.presentationml.tags+xml"/>
  <Override PartName="/ppt/tags/tag1191.xml" ContentType="application/vnd.openxmlformats-officedocument.presentationml.tags+xml"/>
  <Override PartName="/ppt/tags/tag1192.xml" ContentType="application/vnd.openxmlformats-officedocument.presentationml.tags+xml"/>
  <Override PartName="/ppt/tags/tag1193.xml" ContentType="application/vnd.openxmlformats-officedocument.presentationml.tags+xml"/>
  <Override PartName="/ppt/tags/tag1194.xml" ContentType="application/vnd.openxmlformats-officedocument.presentationml.tags+xml"/>
  <Override PartName="/ppt/tags/tag1195.xml" ContentType="application/vnd.openxmlformats-officedocument.presentationml.tags+xml"/>
  <Override PartName="/ppt/tags/tag1196.xml" ContentType="application/vnd.openxmlformats-officedocument.presentationml.tags+xml"/>
  <Override PartName="/ppt/tags/tag1197.xml" ContentType="application/vnd.openxmlformats-officedocument.presentationml.tags+xml"/>
  <Override PartName="/ppt/tags/tag1198.xml" ContentType="application/vnd.openxmlformats-officedocument.presentationml.tags+xml"/>
  <Override PartName="/ppt/tags/tag1199.xml" ContentType="application/vnd.openxmlformats-officedocument.presentationml.tags+xml"/>
  <Override PartName="/ppt/tags/tag1200.xml" ContentType="application/vnd.openxmlformats-officedocument.presentationml.tags+xml"/>
  <Override PartName="/ppt/tags/tag1201.xml" ContentType="application/vnd.openxmlformats-officedocument.presentationml.tags+xml"/>
  <Override PartName="/ppt/tags/tag1202.xml" ContentType="application/vnd.openxmlformats-officedocument.presentationml.tags+xml"/>
  <Override PartName="/ppt/tags/tag1203.xml" ContentType="application/vnd.openxmlformats-officedocument.presentationml.tags+xml"/>
  <Override PartName="/ppt/tags/tag1204.xml" ContentType="application/vnd.openxmlformats-officedocument.presentationml.tags+xml"/>
  <Override PartName="/ppt/tags/tag1205.xml" ContentType="application/vnd.openxmlformats-officedocument.presentationml.tags+xml"/>
  <Override PartName="/ppt/tags/tag1206.xml" ContentType="application/vnd.openxmlformats-officedocument.presentationml.tags+xml"/>
  <Override PartName="/ppt/tags/tag1207.xml" ContentType="application/vnd.openxmlformats-officedocument.presentationml.tags+xml"/>
  <Override PartName="/ppt/tags/tag1208.xml" ContentType="application/vnd.openxmlformats-officedocument.presentationml.tags+xml"/>
  <Override PartName="/ppt/tags/tag1209.xml" ContentType="application/vnd.openxmlformats-officedocument.presentationml.tags+xml"/>
  <Override PartName="/ppt/tags/tag1210.xml" ContentType="application/vnd.openxmlformats-officedocument.presentationml.tags+xml"/>
  <Override PartName="/ppt/tags/tag1211.xml" ContentType="application/vnd.openxmlformats-officedocument.presentationml.tags+xml"/>
  <Override PartName="/ppt/tags/tag1212.xml" ContentType="application/vnd.openxmlformats-officedocument.presentationml.tags+xml"/>
  <Override PartName="/ppt/tags/tag1213.xml" ContentType="application/vnd.openxmlformats-officedocument.presentationml.tags+xml"/>
  <Override PartName="/ppt/tags/tag1214.xml" ContentType="application/vnd.openxmlformats-officedocument.presentationml.tags+xml"/>
  <Override PartName="/ppt/tags/tag1215.xml" ContentType="application/vnd.openxmlformats-officedocument.presentationml.tags+xml"/>
  <Override PartName="/ppt/tags/tag1216.xml" ContentType="application/vnd.openxmlformats-officedocument.presentationml.tags+xml"/>
  <Override PartName="/ppt/tags/tag1217.xml" ContentType="application/vnd.openxmlformats-officedocument.presentationml.tags+xml"/>
  <Override PartName="/ppt/tags/tag1218.xml" ContentType="application/vnd.openxmlformats-officedocument.presentationml.tags+xml"/>
  <Override PartName="/ppt/notesSlides/notesSlide23.xml" ContentType="application/vnd.openxmlformats-officedocument.presentationml.notesSlide+xml"/>
  <Override PartName="/ppt/tags/tag1219.xml" ContentType="application/vnd.openxmlformats-officedocument.presentationml.tags+xml"/>
  <Override PartName="/ppt/tags/tag1220.xml" ContentType="application/vnd.openxmlformats-officedocument.presentationml.tags+xml"/>
  <Override PartName="/ppt/tags/tag1221.xml" ContentType="application/vnd.openxmlformats-officedocument.presentationml.tags+xml"/>
  <Override PartName="/ppt/tags/tag1222.xml" ContentType="application/vnd.openxmlformats-officedocument.presentationml.tags+xml"/>
  <Override PartName="/ppt/tags/tag1223.xml" ContentType="application/vnd.openxmlformats-officedocument.presentationml.tags+xml"/>
  <Override PartName="/ppt/tags/tag1224.xml" ContentType="application/vnd.openxmlformats-officedocument.presentationml.tags+xml"/>
  <Override PartName="/ppt/tags/tag1225.xml" ContentType="application/vnd.openxmlformats-officedocument.presentationml.tags+xml"/>
  <Override PartName="/ppt/tags/tag1226.xml" ContentType="application/vnd.openxmlformats-officedocument.presentationml.tags+xml"/>
  <Override PartName="/ppt/tags/tag1227.xml" ContentType="application/vnd.openxmlformats-officedocument.presentationml.tags+xml"/>
  <Override PartName="/ppt/tags/tag1228.xml" ContentType="application/vnd.openxmlformats-officedocument.presentationml.tags+xml"/>
  <Override PartName="/ppt/tags/tag1229.xml" ContentType="application/vnd.openxmlformats-officedocument.presentationml.tags+xml"/>
  <Override PartName="/ppt/tags/tag1230.xml" ContentType="application/vnd.openxmlformats-officedocument.presentationml.tags+xml"/>
  <Override PartName="/ppt/tags/tag1231.xml" ContentType="application/vnd.openxmlformats-officedocument.presentationml.tags+xml"/>
  <Override PartName="/ppt/tags/tag1232.xml" ContentType="application/vnd.openxmlformats-officedocument.presentationml.tags+xml"/>
  <Override PartName="/ppt/tags/tag1233.xml" ContentType="application/vnd.openxmlformats-officedocument.presentationml.tags+xml"/>
  <Override PartName="/ppt/tags/tag1234.xml" ContentType="application/vnd.openxmlformats-officedocument.presentationml.tags+xml"/>
  <Override PartName="/ppt/tags/tag1235.xml" ContentType="application/vnd.openxmlformats-officedocument.presentationml.tags+xml"/>
  <Override PartName="/ppt/tags/tag1236.xml" ContentType="application/vnd.openxmlformats-officedocument.presentationml.tags+xml"/>
  <Override PartName="/ppt/tags/tag1237.xml" ContentType="application/vnd.openxmlformats-officedocument.presentationml.tags+xml"/>
  <Override PartName="/ppt/tags/tag1238.xml" ContentType="application/vnd.openxmlformats-officedocument.presentationml.tags+xml"/>
  <Override PartName="/ppt/tags/tag1239.xml" ContentType="application/vnd.openxmlformats-officedocument.presentationml.tags+xml"/>
  <Override PartName="/ppt/tags/tag1240.xml" ContentType="application/vnd.openxmlformats-officedocument.presentationml.tags+xml"/>
  <Override PartName="/ppt/tags/tag1241.xml" ContentType="application/vnd.openxmlformats-officedocument.presentationml.tags+xml"/>
  <Override PartName="/ppt/tags/tag1242.xml" ContentType="application/vnd.openxmlformats-officedocument.presentationml.tags+xml"/>
  <Override PartName="/ppt/tags/tag1243.xml" ContentType="application/vnd.openxmlformats-officedocument.presentationml.tags+xml"/>
  <Override PartName="/ppt/tags/tag1244.xml" ContentType="application/vnd.openxmlformats-officedocument.presentationml.tags+xml"/>
  <Override PartName="/ppt/tags/tag1245.xml" ContentType="application/vnd.openxmlformats-officedocument.presentationml.tags+xml"/>
  <Override PartName="/ppt/tags/tag1246.xml" ContentType="application/vnd.openxmlformats-officedocument.presentationml.tags+xml"/>
  <Override PartName="/ppt/tags/tag1247.xml" ContentType="application/vnd.openxmlformats-officedocument.presentationml.tags+xml"/>
  <Override PartName="/ppt/tags/tag1248.xml" ContentType="application/vnd.openxmlformats-officedocument.presentationml.tags+xml"/>
  <Override PartName="/ppt/tags/tag1249.xml" ContentType="application/vnd.openxmlformats-officedocument.presentationml.tags+xml"/>
  <Override PartName="/ppt/tags/tag1250.xml" ContentType="application/vnd.openxmlformats-officedocument.presentationml.tags+xml"/>
  <Override PartName="/ppt/tags/tag1251.xml" ContentType="application/vnd.openxmlformats-officedocument.presentationml.tags+xml"/>
  <Override PartName="/ppt/tags/tag1252.xml" ContentType="application/vnd.openxmlformats-officedocument.presentationml.tags+xml"/>
  <Override PartName="/ppt/tags/tag1253.xml" ContentType="application/vnd.openxmlformats-officedocument.presentationml.tags+xml"/>
  <Override PartName="/ppt/tags/tag1254.xml" ContentType="application/vnd.openxmlformats-officedocument.presentationml.tags+xml"/>
  <Override PartName="/ppt/tags/tag1255.xml" ContentType="application/vnd.openxmlformats-officedocument.presentationml.tags+xml"/>
  <Override PartName="/ppt/tags/tag1256.xml" ContentType="application/vnd.openxmlformats-officedocument.presentationml.tags+xml"/>
  <Override PartName="/ppt/tags/tag1257.xml" ContentType="application/vnd.openxmlformats-officedocument.presentationml.tags+xml"/>
  <Override PartName="/ppt/tags/tag1258.xml" ContentType="application/vnd.openxmlformats-officedocument.presentationml.tags+xml"/>
  <Override PartName="/ppt/tags/tag1259.xml" ContentType="application/vnd.openxmlformats-officedocument.presentationml.tags+xml"/>
  <Override PartName="/ppt/tags/tag1260.xml" ContentType="application/vnd.openxmlformats-officedocument.presentationml.tags+xml"/>
  <Override PartName="/ppt/tags/tag1261.xml" ContentType="application/vnd.openxmlformats-officedocument.presentationml.tags+xml"/>
  <Override PartName="/ppt/tags/tag1262.xml" ContentType="application/vnd.openxmlformats-officedocument.presentationml.tags+xml"/>
  <Override PartName="/ppt/tags/tag1263.xml" ContentType="application/vnd.openxmlformats-officedocument.presentationml.tags+xml"/>
  <Override PartName="/ppt/tags/tag1264.xml" ContentType="application/vnd.openxmlformats-officedocument.presentationml.tags+xml"/>
  <Override PartName="/ppt/tags/tag1265.xml" ContentType="application/vnd.openxmlformats-officedocument.presentationml.tags+xml"/>
  <Override PartName="/ppt/tags/tag1266.xml" ContentType="application/vnd.openxmlformats-officedocument.presentationml.tags+xml"/>
  <Override PartName="/ppt/tags/tag1267.xml" ContentType="application/vnd.openxmlformats-officedocument.presentationml.tags+xml"/>
  <Override PartName="/ppt/tags/tag1268.xml" ContentType="application/vnd.openxmlformats-officedocument.presentationml.tags+xml"/>
  <Override PartName="/ppt/tags/tag1269.xml" ContentType="application/vnd.openxmlformats-officedocument.presentationml.tags+xml"/>
  <Override PartName="/ppt/tags/tag1270.xml" ContentType="application/vnd.openxmlformats-officedocument.presentationml.tags+xml"/>
  <Override PartName="/ppt/tags/tag1271.xml" ContentType="application/vnd.openxmlformats-officedocument.presentationml.tags+xml"/>
  <Override PartName="/ppt/tags/tag1272.xml" ContentType="application/vnd.openxmlformats-officedocument.presentationml.tags+xml"/>
  <Override PartName="/ppt/tags/tag1273.xml" ContentType="application/vnd.openxmlformats-officedocument.presentationml.tags+xml"/>
  <Override PartName="/ppt/tags/tag1274.xml" ContentType="application/vnd.openxmlformats-officedocument.presentationml.tags+xml"/>
  <Override PartName="/ppt/tags/tag1275.xml" ContentType="application/vnd.openxmlformats-officedocument.presentationml.tags+xml"/>
  <Override PartName="/ppt/tags/tag1276.xml" ContentType="application/vnd.openxmlformats-officedocument.presentationml.tags+xml"/>
  <Override PartName="/ppt/tags/tag1277.xml" ContentType="application/vnd.openxmlformats-officedocument.presentationml.tags+xml"/>
  <Override PartName="/ppt/tags/tag1278.xml" ContentType="application/vnd.openxmlformats-officedocument.presentationml.tags+xml"/>
  <Override PartName="/ppt/tags/tag1279.xml" ContentType="application/vnd.openxmlformats-officedocument.presentationml.tags+xml"/>
  <Override PartName="/ppt/tags/tag1280.xml" ContentType="application/vnd.openxmlformats-officedocument.presentationml.tags+xml"/>
  <Override PartName="/ppt/tags/tag1281.xml" ContentType="application/vnd.openxmlformats-officedocument.presentationml.tags+xml"/>
  <Override PartName="/ppt/tags/tag1282.xml" ContentType="application/vnd.openxmlformats-officedocument.presentationml.tags+xml"/>
  <Override PartName="/ppt/tags/tag1283.xml" ContentType="application/vnd.openxmlformats-officedocument.presentationml.tags+xml"/>
  <Override PartName="/ppt/tags/tag1284.xml" ContentType="application/vnd.openxmlformats-officedocument.presentationml.tags+xml"/>
  <Override PartName="/ppt/tags/tag1285.xml" ContentType="application/vnd.openxmlformats-officedocument.presentationml.tags+xml"/>
  <Override PartName="/ppt/tags/tag1286.xml" ContentType="application/vnd.openxmlformats-officedocument.presentationml.tags+xml"/>
  <Override PartName="/ppt/tags/tag1287.xml" ContentType="application/vnd.openxmlformats-officedocument.presentationml.tags+xml"/>
  <Override PartName="/ppt/tags/tag1288.xml" ContentType="application/vnd.openxmlformats-officedocument.presentationml.tags+xml"/>
  <Override PartName="/ppt/tags/tag1289.xml" ContentType="application/vnd.openxmlformats-officedocument.presentationml.tags+xml"/>
  <Override PartName="/ppt/tags/tag1290.xml" ContentType="application/vnd.openxmlformats-officedocument.presentationml.tags+xml"/>
  <Override PartName="/ppt/tags/tag1291.xml" ContentType="application/vnd.openxmlformats-officedocument.presentationml.tags+xml"/>
  <Override PartName="/ppt/notesSlides/notesSlide24.xml" ContentType="application/vnd.openxmlformats-officedocument.presentationml.notesSlide+xml"/>
  <Override PartName="/ppt/tags/tag1292.xml" ContentType="application/vnd.openxmlformats-officedocument.presentationml.tags+xml"/>
  <Override PartName="/ppt/tags/tag1293.xml" ContentType="application/vnd.openxmlformats-officedocument.presentationml.tags+xml"/>
  <Override PartName="/ppt/tags/tag1294.xml" ContentType="application/vnd.openxmlformats-officedocument.presentationml.tags+xml"/>
  <Override PartName="/ppt/tags/tag1295.xml" ContentType="application/vnd.openxmlformats-officedocument.presentationml.tags+xml"/>
  <Override PartName="/ppt/tags/tag1296.xml" ContentType="application/vnd.openxmlformats-officedocument.presentationml.tags+xml"/>
  <Override PartName="/ppt/tags/tag1297.xml" ContentType="application/vnd.openxmlformats-officedocument.presentationml.tags+xml"/>
  <Override PartName="/ppt/tags/tag1298.xml" ContentType="application/vnd.openxmlformats-officedocument.presentationml.tags+xml"/>
  <Override PartName="/ppt/tags/tag1299.xml" ContentType="application/vnd.openxmlformats-officedocument.presentationml.tags+xml"/>
  <Override PartName="/ppt/tags/tag1300.xml" ContentType="application/vnd.openxmlformats-officedocument.presentationml.tags+xml"/>
  <Override PartName="/ppt/tags/tag1301.xml" ContentType="application/vnd.openxmlformats-officedocument.presentationml.tags+xml"/>
  <Override PartName="/ppt/tags/tag1302.xml" ContentType="application/vnd.openxmlformats-officedocument.presentationml.tags+xml"/>
  <Override PartName="/ppt/tags/tag1303.xml" ContentType="application/vnd.openxmlformats-officedocument.presentationml.tags+xml"/>
  <Override PartName="/ppt/tags/tag1304.xml" ContentType="application/vnd.openxmlformats-officedocument.presentationml.tags+xml"/>
  <Override PartName="/ppt/tags/tag1305.xml" ContentType="application/vnd.openxmlformats-officedocument.presentationml.tags+xml"/>
  <Override PartName="/ppt/tags/tag1306.xml" ContentType="application/vnd.openxmlformats-officedocument.presentationml.tags+xml"/>
  <Override PartName="/ppt/tags/tag1307.xml" ContentType="application/vnd.openxmlformats-officedocument.presentationml.tags+xml"/>
  <Override PartName="/ppt/tags/tag1308.xml" ContentType="application/vnd.openxmlformats-officedocument.presentationml.tags+xml"/>
  <Override PartName="/ppt/tags/tag1309.xml" ContentType="application/vnd.openxmlformats-officedocument.presentationml.tags+xml"/>
  <Override PartName="/ppt/tags/tag1310.xml" ContentType="application/vnd.openxmlformats-officedocument.presentationml.tags+xml"/>
  <Override PartName="/ppt/tags/tag1311.xml" ContentType="application/vnd.openxmlformats-officedocument.presentationml.tags+xml"/>
  <Override PartName="/ppt/tags/tag1312.xml" ContentType="application/vnd.openxmlformats-officedocument.presentationml.tags+xml"/>
  <Override PartName="/ppt/tags/tag1313.xml" ContentType="application/vnd.openxmlformats-officedocument.presentationml.tags+xml"/>
  <Override PartName="/ppt/tags/tag1314.xml" ContentType="application/vnd.openxmlformats-officedocument.presentationml.tags+xml"/>
  <Override PartName="/ppt/tags/tag1315.xml" ContentType="application/vnd.openxmlformats-officedocument.presentationml.tags+xml"/>
  <Override PartName="/ppt/tags/tag1316.xml" ContentType="application/vnd.openxmlformats-officedocument.presentationml.tags+xml"/>
  <Override PartName="/ppt/tags/tag1317.xml" ContentType="application/vnd.openxmlformats-officedocument.presentationml.tags+xml"/>
  <Override PartName="/ppt/tags/tag1318.xml" ContentType="application/vnd.openxmlformats-officedocument.presentationml.tags+xml"/>
  <Override PartName="/ppt/tags/tag1319.xml" ContentType="application/vnd.openxmlformats-officedocument.presentationml.tags+xml"/>
  <Override PartName="/ppt/tags/tag1320.xml" ContentType="application/vnd.openxmlformats-officedocument.presentationml.tags+xml"/>
  <Override PartName="/ppt/tags/tag1321.xml" ContentType="application/vnd.openxmlformats-officedocument.presentationml.tags+xml"/>
  <Override PartName="/ppt/tags/tag1322.xml" ContentType="application/vnd.openxmlformats-officedocument.presentationml.tags+xml"/>
  <Override PartName="/ppt/tags/tag1323.xml" ContentType="application/vnd.openxmlformats-officedocument.presentationml.tags+xml"/>
  <Override PartName="/ppt/tags/tag1324.xml" ContentType="application/vnd.openxmlformats-officedocument.presentationml.tags+xml"/>
  <Override PartName="/ppt/tags/tag1325.xml" ContentType="application/vnd.openxmlformats-officedocument.presentationml.tags+xml"/>
  <Override PartName="/ppt/tags/tag1326.xml" ContentType="application/vnd.openxmlformats-officedocument.presentationml.tags+xml"/>
  <Override PartName="/ppt/tags/tag1327.xml" ContentType="application/vnd.openxmlformats-officedocument.presentationml.tags+xml"/>
  <Override PartName="/ppt/tags/tag1328.xml" ContentType="application/vnd.openxmlformats-officedocument.presentationml.tags+xml"/>
  <Override PartName="/ppt/tags/tag1329.xml" ContentType="application/vnd.openxmlformats-officedocument.presentationml.tags+xml"/>
  <Override PartName="/ppt/tags/tag1330.xml" ContentType="application/vnd.openxmlformats-officedocument.presentationml.tags+xml"/>
  <Override PartName="/ppt/tags/tag1331.xml" ContentType="application/vnd.openxmlformats-officedocument.presentationml.tags+xml"/>
  <Override PartName="/ppt/tags/tag1332.xml" ContentType="application/vnd.openxmlformats-officedocument.presentationml.tags+xml"/>
  <Override PartName="/ppt/tags/tag1333.xml" ContentType="application/vnd.openxmlformats-officedocument.presentationml.tags+xml"/>
  <Override PartName="/ppt/tags/tag1334.xml" ContentType="application/vnd.openxmlformats-officedocument.presentationml.tags+xml"/>
  <Override PartName="/ppt/tags/tag1335.xml" ContentType="application/vnd.openxmlformats-officedocument.presentationml.tags+xml"/>
  <Override PartName="/ppt/tags/tag1336.xml" ContentType="application/vnd.openxmlformats-officedocument.presentationml.tags+xml"/>
  <Override PartName="/ppt/tags/tag1337.xml" ContentType="application/vnd.openxmlformats-officedocument.presentationml.tags+xml"/>
  <Override PartName="/ppt/tags/tag1338.xml" ContentType="application/vnd.openxmlformats-officedocument.presentationml.tags+xml"/>
  <Override PartName="/ppt/tags/tag1339.xml" ContentType="application/vnd.openxmlformats-officedocument.presentationml.tags+xml"/>
  <Override PartName="/ppt/tags/tag1340.xml" ContentType="application/vnd.openxmlformats-officedocument.presentationml.tags+xml"/>
  <Override PartName="/ppt/tags/tag1341.xml" ContentType="application/vnd.openxmlformats-officedocument.presentationml.tags+xml"/>
  <Override PartName="/ppt/tags/tag1342.xml" ContentType="application/vnd.openxmlformats-officedocument.presentationml.tags+xml"/>
  <Override PartName="/ppt/tags/tag1343.xml" ContentType="application/vnd.openxmlformats-officedocument.presentationml.tags+xml"/>
  <Override PartName="/ppt/tags/tag1344.xml" ContentType="application/vnd.openxmlformats-officedocument.presentationml.tags+xml"/>
  <Override PartName="/ppt/tags/tag1345.xml" ContentType="application/vnd.openxmlformats-officedocument.presentationml.tags+xml"/>
  <Override PartName="/ppt/tags/tag1346.xml" ContentType="application/vnd.openxmlformats-officedocument.presentationml.tags+xml"/>
  <Override PartName="/ppt/tags/tag1347.xml" ContentType="application/vnd.openxmlformats-officedocument.presentationml.tags+xml"/>
  <Override PartName="/ppt/tags/tag1348.xml" ContentType="application/vnd.openxmlformats-officedocument.presentationml.tags+xml"/>
  <Override PartName="/ppt/tags/tag1349.xml" ContentType="application/vnd.openxmlformats-officedocument.presentationml.tags+xml"/>
  <Override PartName="/ppt/tags/tag1350.xml" ContentType="application/vnd.openxmlformats-officedocument.presentationml.tags+xml"/>
  <Override PartName="/ppt/tags/tag1351.xml" ContentType="application/vnd.openxmlformats-officedocument.presentationml.tags+xml"/>
  <Override PartName="/ppt/tags/tag1352.xml" ContentType="application/vnd.openxmlformats-officedocument.presentationml.tags+xml"/>
  <Override PartName="/ppt/tags/tag1353.xml" ContentType="application/vnd.openxmlformats-officedocument.presentationml.tags+xml"/>
  <Override PartName="/ppt/tags/tag1354.xml" ContentType="application/vnd.openxmlformats-officedocument.presentationml.tags+xml"/>
  <Override PartName="/ppt/tags/tag1355.xml" ContentType="application/vnd.openxmlformats-officedocument.presentationml.tags+xml"/>
  <Override PartName="/ppt/tags/tag1356.xml" ContentType="application/vnd.openxmlformats-officedocument.presentationml.tags+xml"/>
  <Override PartName="/ppt/tags/tag1357.xml" ContentType="application/vnd.openxmlformats-officedocument.presentationml.tags+xml"/>
  <Override PartName="/ppt/tags/tag1358.xml" ContentType="application/vnd.openxmlformats-officedocument.presentationml.tags+xml"/>
  <Override PartName="/ppt/tags/tag1359.xml" ContentType="application/vnd.openxmlformats-officedocument.presentationml.tags+xml"/>
  <Override PartName="/ppt/tags/tag1360.xml" ContentType="application/vnd.openxmlformats-officedocument.presentationml.tags+xml"/>
  <Override PartName="/ppt/tags/tag1361.xml" ContentType="application/vnd.openxmlformats-officedocument.presentationml.tags+xml"/>
  <Override PartName="/ppt/tags/tag1362.xml" ContentType="application/vnd.openxmlformats-officedocument.presentationml.tags+xml"/>
  <Override PartName="/ppt/tags/tag1363.xml" ContentType="application/vnd.openxmlformats-officedocument.presentationml.tags+xml"/>
  <Override PartName="/ppt/tags/tag1364.xml" ContentType="application/vnd.openxmlformats-officedocument.presentationml.tags+xml"/>
  <Override PartName="/ppt/tags/tag1365.xml" ContentType="application/vnd.openxmlformats-officedocument.presentationml.tags+xml"/>
  <Override PartName="/ppt/tags/tag1366.xml" ContentType="application/vnd.openxmlformats-officedocument.presentationml.tags+xml"/>
  <Override PartName="/ppt/tags/tag1367.xml" ContentType="application/vnd.openxmlformats-officedocument.presentationml.tags+xml"/>
  <Override PartName="/ppt/tags/tag1368.xml" ContentType="application/vnd.openxmlformats-officedocument.presentationml.tags+xml"/>
  <Override PartName="/ppt/tags/tag1369.xml" ContentType="application/vnd.openxmlformats-officedocument.presentationml.tags+xml"/>
  <Override PartName="/ppt/tags/tag1370.xml" ContentType="application/vnd.openxmlformats-officedocument.presentationml.tags+xml"/>
  <Override PartName="/ppt/tags/tag1371.xml" ContentType="application/vnd.openxmlformats-officedocument.presentationml.tags+xml"/>
  <Override PartName="/ppt/tags/tag1372.xml" ContentType="application/vnd.openxmlformats-officedocument.presentationml.tags+xml"/>
  <Override PartName="/ppt/tags/tag1373.xml" ContentType="application/vnd.openxmlformats-officedocument.presentationml.tags+xml"/>
  <Override PartName="/ppt/tags/tag1374.xml" ContentType="application/vnd.openxmlformats-officedocument.presentationml.tags+xml"/>
  <Override PartName="/ppt/tags/tag1375.xml" ContentType="application/vnd.openxmlformats-officedocument.presentationml.tags+xml"/>
  <Override PartName="/ppt/tags/tag1376.xml" ContentType="application/vnd.openxmlformats-officedocument.presentationml.tags+xml"/>
  <Override PartName="/ppt/tags/tag1377.xml" ContentType="application/vnd.openxmlformats-officedocument.presentationml.tags+xml"/>
  <Override PartName="/ppt/tags/tag1378.xml" ContentType="application/vnd.openxmlformats-officedocument.presentationml.tags+xml"/>
  <Override PartName="/ppt/tags/tag1379.xml" ContentType="application/vnd.openxmlformats-officedocument.presentationml.tags+xml"/>
  <Override PartName="/ppt/tags/tag1380.xml" ContentType="application/vnd.openxmlformats-officedocument.presentationml.tags+xml"/>
  <Override PartName="/ppt/tags/tag1381.xml" ContentType="application/vnd.openxmlformats-officedocument.presentationml.tags+xml"/>
  <Override PartName="/ppt/tags/tag1382.xml" ContentType="application/vnd.openxmlformats-officedocument.presentationml.tags+xml"/>
  <Override PartName="/ppt/tags/tag1383.xml" ContentType="application/vnd.openxmlformats-officedocument.presentationml.tags+xml"/>
  <Override PartName="/ppt/tags/tag1384.xml" ContentType="application/vnd.openxmlformats-officedocument.presentationml.tags+xml"/>
  <Override PartName="/ppt/notesSlides/notesSlide25.xml" ContentType="application/vnd.openxmlformats-officedocument.presentationml.notesSlide+xml"/>
  <Override PartName="/ppt/tags/tag1385.xml" ContentType="application/vnd.openxmlformats-officedocument.presentationml.tags+xml"/>
  <Override PartName="/ppt/tags/tag1386.xml" ContentType="application/vnd.openxmlformats-officedocument.presentationml.tags+xml"/>
  <Override PartName="/ppt/tags/tag1387.xml" ContentType="application/vnd.openxmlformats-officedocument.presentationml.tags+xml"/>
  <Override PartName="/ppt/tags/tag1388.xml" ContentType="application/vnd.openxmlformats-officedocument.presentationml.tags+xml"/>
  <Override PartName="/ppt/tags/tag1389.xml" ContentType="application/vnd.openxmlformats-officedocument.presentationml.tags+xml"/>
  <Override PartName="/ppt/tags/tag1390.xml" ContentType="application/vnd.openxmlformats-officedocument.presentationml.tags+xml"/>
  <Override PartName="/ppt/tags/tag1391.xml" ContentType="application/vnd.openxmlformats-officedocument.presentationml.tags+xml"/>
  <Override PartName="/ppt/tags/tag1392.xml" ContentType="application/vnd.openxmlformats-officedocument.presentationml.tags+xml"/>
  <Override PartName="/ppt/tags/tag1393.xml" ContentType="application/vnd.openxmlformats-officedocument.presentationml.tags+xml"/>
  <Override PartName="/ppt/tags/tag1394.xml" ContentType="application/vnd.openxmlformats-officedocument.presentationml.tags+xml"/>
  <Override PartName="/ppt/tags/tag1395.xml" ContentType="application/vnd.openxmlformats-officedocument.presentationml.tags+xml"/>
  <Override PartName="/ppt/tags/tag1396.xml" ContentType="application/vnd.openxmlformats-officedocument.presentationml.tags+xml"/>
  <Override PartName="/ppt/tags/tag1397.xml" ContentType="application/vnd.openxmlformats-officedocument.presentationml.tags+xml"/>
  <Override PartName="/ppt/tags/tag1398.xml" ContentType="application/vnd.openxmlformats-officedocument.presentationml.tags+xml"/>
  <Override PartName="/ppt/tags/tag1399.xml" ContentType="application/vnd.openxmlformats-officedocument.presentationml.tags+xml"/>
  <Override PartName="/ppt/tags/tag1400.xml" ContentType="application/vnd.openxmlformats-officedocument.presentationml.tags+xml"/>
  <Override PartName="/ppt/tags/tag1401.xml" ContentType="application/vnd.openxmlformats-officedocument.presentationml.tags+xml"/>
  <Override PartName="/ppt/tags/tag1402.xml" ContentType="application/vnd.openxmlformats-officedocument.presentationml.tags+xml"/>
  <Override PartName="/ppt/tags/tag1403.xml" ContentType="application/vnd.openxmlformats-officedocument.presentationml.tags+xml"/>
  <Override PartName="/ppt/tags/tag1404.xml" ContentType="application/vnd.openxmlformats-officedocument.presentationml.tags+xml"/>
  <Override PartName="/ppt/tags/tag1405.xml" ContentType="application/vnd.openxmlformats-officedocument.presentationml.tags+xml"/>
  <Override PartName="/ppt/tags/tag1406.xml" ContentType="application/vnd.openxmlformats-officedocument.presentationml.tags+xml"/>
  <Override PartName="/ppt/tags/tag1407.xml" ContentType="application/vnd.openxmlformats-officedocument.presentationml.tags+xml"/>
  <Override PartName="/ppt/tags/tag1408.xml" ContentType="application/vnd.openxmlformats-officedocument.presentationml.tags+xml"/>
  <Override PartName="/ppt/tags/tag1409.xml" ContentType="application/vnd.openxmlformats-officedocument.presentationml.tags+xml"/>
  <Override PartName="/ppt/tags/tag1410.xml" ContentType="application/vnd.openxmlformats-officedocument.presentationml.tags+xml"/>
  <Override PartName="/ppt/tags/tag1411.xml" ContentType="application/vnd.openxmlformats-officedocument.presentationml.tags+xml"/>
  <Override PartName="/ppt/tags/tag1412.xml" ContentType="application/vnd.openxmlformats-officedocument.presentationml.tags+xml"/>
  <Override PartName="/ppt/tags/tag1413.xml" ContentType="application/vnd.openxmlformats-officedocument.presentationml.tags+xml"/>
  <Override PartName="/ppt/tags/tag1414.xml" ContentType="application/vnd.openxmlformats-officedocument.presentationml.tags+xml"/>
  <Override PartName="/ppt/tags/tag1415.xml" ContentType="application/vnd.openxmlformats-officedocument.presentationml.tags+xml"/>
  <Override PartName="/ppt/tags/tag1416.xml" ContentType="application/vnd.openxmlformats-officedocument.presentationml.tags+xml"/>
  <Override PartName="/ppt/tags/tag1417.xml" ContentType="application/vnd.openxmlformats-officedocument.presentationml.tags+xml"/>
  <Override PartName="/ppt/tags/tag1418.xml" ContentType="application/vnd.openxmlformats-officedocument.presentationml.tags+xml"/>
  <Override PartName="/ppt/tags/tag1419.xml" ContentType="application/vnd.openxmlformats-officedocument.presentationml.tags+xml"/>
  <Override PartName="/ppt/tags/tag1420.xml" ContentType="application/vnd.openxmlformats-officedocument.presentationml.tags+xml"/>
  <Override PartName="/ppt/tags/tag1421.xml" ContentType="application/vnd.openxmlformats-officedocument.presentationml.tags+xml"/>
  <Override PartName="/ppt/tags/tag1422.xml" ContentType="application/vnd.openxmlformats-officedocument.presentationml.tags+xml"/>
  <Override PartName="/ppt/tags/tag1423.xml" ContentType="application/vnd.openxmlformats-officedocument.presentationml.tags+xml"/>
  <Override PartName="/ppt/tags/tag1424.xml" ContentType="application/vnd.openxmlformats-officedocument.presentationml.tags+xml"/>
  <Override PartName="/ppt/tags/tag1425.xml" ContentType="application/vnd.openxmlformats-officedocument.presentationml.tags+xml"/>
  <Override PartName="/ppt/tags/tag1426.xml" ContentType="application/vnd.openxmlformats-officedocument.presentationml.tags+xml"/>
  <Override PartName="/ppt/tags/tag1427.xml" ContentType="application/vnd.openxmlformats-officedocument.presentationml.tags+xml"/>
  <Override PartName="/ppt/tags/tag1428.xml" ContentType="application/vnd.openxmlformats-officedocument.presentationml.tags+xml"/>
  <Override PartName="/ppt/tags/tag1429.xml" ContentType="application/vnd.openxmlformats-officedocument.presentationml.tags+xml"/>
  <Override PartName="/ppt/tags/tag1430.xml" ContentType="application/vnd.openxmlformats-officedocument.presentationml.tags+xml"/>
  <Override PartName="/ppt/tags/tag1431.xml" ContentType="application/vnd.openxmlformats-officedocument.presentationml.tags+xml"/>
  <Override PartName="/ppt/tags/tag1432.xml" ContentType="application/vnd.openxmlformats-officedocument.presentationml.tags+xml"/>
  <Override PartName="/ppt/tags/tag1433.xml" ContentType="application/vnd.openxmlformats-officedocument.presentationml.tags+xml"/>
  <Override PartName="/ppt/tags/tag1434.xml" ContentType="application/vnd.openxmlformats-officedocument.presentationml.tags+xml"/>
  <Override PartName="/ppt/tags/tag1435.xml" ContentType="application/vnd.openxmlformats-officedocument.presentationml.tags+xml"/>
  <Override PartName="/ppt/tags/tag1436.xml" ContentType="application/vnd.openxmlformats-officedocument.presentationml.tags+xml"/>
  <Override PartName="/ppt/tags/tag1437.xml" ContentType="application/vnd.openxmlformats-officedocument.presentationml.tags+xml"/>
  <Override PartName="/ppt/tags/tag1438.xml" ContentType="application/vnd.openxmlformats-officedocument.presentationml.tags+xml"/>
  <Override PartName="/ppt/tags/tag1439.xml" ContentType="application/vnd.openxmlformats-officedocument.presentationml.tags+xml"/>
  <Override PartName="/ppt/tags/tag1440.xml" ContentType="application/vnd.openxmlformats-officedocument.presentationml.tags+xml"/>
  <Override PartName="/ppt/tags/tag1441.xml" ContentType="application/vnd.openxmlformats-officedocument.presentationml.tags+xml"/>
  <Override PartName="/ppt/tags/tag1442.xml" ContentType="application/vnd.openxmlformats-officedocument.presentationml.tags+xml"/>
  <Override PartName="/ppt/tags/tag1443.xml" ContentType="application/vnd.openxmlformats-officedocument.presentationml.tags+xml"/>
  <Override PartName="/ppt/tags/tag1444.xml" ContentType="application/vnd.openxmlformats-officedocument.presentationml.tags+xml"/>
  <Override PartName="/ppt/tags/tag1445.xml" ContentType="application/vnd.openxmlformats-officedocument.presentationml.tags+xml"/>
  <Override PartName="/ppt/tags/tag1446.xml" ContentType="application/vnd.openxmlformats-officedocument.presentationml.tags+xml"/>
  <Override PartName="/ppt/tags/tag1447.xml" ContentType="application/vnd.openxmlformats-officedocument.presentationml.tags+xml"/>
  <Override PartName="/ppt/tags/tag1448.xml" ContentType="application/vnd.openxmlformats-officedocument.presentationml.tags+xml"/>
  <Override PartName="/ppt/tags/tag1449.xml" ContentType="application/vnd.openxmlformats-officedocument.presentationml.tags+xml"/>
  <Override PartName="/ppt/tags/tag1450.xml" ContentType="application/vnd.openxmlformats-officedocument.presentationml.tags+xml"/>
  <Override PartName="/ppt/tags/tag1451.xml" ContentType="application/vnd.openxmlformats-officedocument.presentationml.tags+xml"/>
  <Override PartName="/ppt/tags/tag1452.xml" ContentType="application/vnd.openxmlformats-officedocument.presentationml.tags+xml"/>
  <Override PartName="/ppt/tags/tag1453.xml" ContentType="application/vnd.openxmlformats-officedocument.presentationml.tags+xml"/>
  <Override PartName="/ppt/tags/tag1454.xml" ContentType="application/vnd.openxmlformats-officedocument.presentationml.tags+xml"/>
  <Override PartName="/ppt/tags/tag1455.xml" ContentType="application/vnd.openxmlformats-officedocument.presentationml.tags+xml"/>
  <Override PartName="/ppt/tags/tag1456.xml" ContentType="application/vnd.openxmlformats-officedocument.presentationml.tags+xml"/>
  <Override PartName="/ppt/tags/tag1457.xml" ContentType="application/vnd.openxmlformats-officedocument.presentationml.tags+xml"/>
  <Override PartName="/ppt/tags/tag1458.xml" ContentType="application/vnd.openxmlformats-officedocument.presentationml.tags+xml"/>
  <Override PartName="/ppt/tags/tag1459.xml" ContentType="application/vnd.openxmlformats-officedocument.presentationml.tags+xml"/>
  <Override PartName="/ppt/tags/tag1460.xml" ContentType="application/vnd.openxmlformats-officedocument.presentationml.tags+xml"/>
  <Override PartName="/ppt/tags/tag1461.xml" ContentType="application/vnd.openxmlformats-officedocument.presentationml.tags+xml"/>
  <Override PartName="/ppt/tags/tag1462.xml" ContentType="application/vnd.openxmlformats-officedocument.presentationml.tags+xml"/>
  <Override PartName="/ppt/tags/tag1463.xml" ContentType="application/vnd.openxmlformats-officedocument.presentationml.tags+xml"/>
  <Override PartName="/ppt/tags/tag1464.xml" ContentType="application/vnd.openxmlformats-officedocument.presentationml.tags+xml"/>
  <Override PartName="/ppt/tags/tag1465.xml" ContentType="application/vnd.openxmlformats-officedocument.presentationml.tags+xml"/>
  <Override PartName="/ppt/tags/tag1466.xml" ContentType="application/vnd.openxmlformats-officedocument.presentationml.tags+xml"/>
  <Override PartName="/ppt/tags/tag1467.xml" ContentType="application/vnd.openxmlformats-officedocument.presentationml.tags+xml"/>
  <Override PartName="/ppt/tags/tag1468.xml" ContentType="application/vnd.openxmlformats-officedocument.presentationml.tags+xml"/>
  <Override PartName="/ppt/tags/tag1469.xml" ContentType="application/vnd.openxmlformats-officedocument.presentationml.tags+xml"/>
  <Override PartName="/ppt/tags/tag1470.xml" ContentType="application/vnd.openxmlformats-officedocument.presentationml.tags+xml"/>
  <Override PartName="/ppt/tags/tag1471.xml" ContentType="application/vnd.openxmlformats-officedocument.presentationml.tags+xml"/>
  <Override PartName="/ppt/tags/tag1472.xml" ContentType="application/vnd.openxmlformats-officedocument.presentationml.tags+xml"/>
  <Override PartName="/ppt/tags/tag1473.xml" ContentType="application/vnd.openxmlformats-officedocument.presentationml.tags+xml"/>
  <Override PartName="/ppt/tags/tag1474.xml" ContentType="application/vnd.openxmlformats-officedocument.presentationml.tags+xml"/>
  <Override PartName="/ppt/tags/tag1475.xml" ContentType="application/vnd.openxmlformats-officedocument.presentationml.tags+xml"/>
  <Override PartName="/ppt/tags/tag1476.xml" ContentType="application/vnd.openxmlformats-officedocument.presentationml.tags+xml"/>
  <Override PartName="/ppt/tags/tag1477.xml" ContentType="application/vnd.openxmlformats-officedocument.presentationml.tags+xml"/>
  <Override PartName="/ppt/tags/tag1478.xml" ContentType="application/vnd.openxmlformats-officedocument.presentationml.tags+xml"/>
  <Override PartName="/ppt/tags/tag1479.xml" ContentType="application/vnd.openxmlformats-officedocument.presentationml.tags+xml"/>
  <Override PartName="/ppt/tags/tag1480.xml" ContentType="application/vnd.openxmlformats-officedocument.presentationml.tags+xml"/>
  <Override PartName="/ppt/tags/tag1481.xml" ContentType="application/vnd.openxmlformats-officedocument.presentationml.tags+xml"/>
  <Override PartName="/ppt/tags/tag1482.xml" ContentType="application/vnd.openxmlformats-officedocument.presentationml.tags+xml"/>
  <Override PartName="/ppt/tags/tag1483.xml" ContentType="application/vnd.openxmlformats-officedocument.presentationml.tags+xml"/>
  <Override PartName="/ppt/tags/tag1484.xml" ContentType="application/vnd.openxmlformats-officedocument.presentationml.tags+xml"/>
  <Override PartName="/ppt/tags/tag1485.xml" ContentType="application/vnd.openxmlformats-officedocument.presentationml.tags+xml"/>
  <Override PartName="/ppt/tags/tag1486.xml" ContentType="application/vnd.openxmlformats-officedocument.presentationml.tags+xml"/>
  <Override PartName="/ppt/tags/tag1487.xml" ContentType="application/vnd.openxmlformats-officedocument.presentationml.tags+xml"/>
  <Override PartName="/ppt/tags/tag1488.xml" ContentType="application/vnd.openxmlformats-officedocument.presentationml.tags+xml"/>
  <Override PartName="/ppt/tags/tag1489.xml" ContentType="application/vnd.openxmlformats-officedocument.presentationml.tags+xml"/>
  <Override PartName="/ppt/tags/tag1490.xml" ContentType="application/vnd.openxmlformats-officedocument.presentationml.tags+xml"/>
  <Override PartName="/ppt/tags/tag1491.xml" ContentType="application/vnd.openxmlformats-officedocument.presentationml.tags+xml"/>
  <Override PartName="/ppt/tags/tag1492.xml" ContentType="application/vnd.openxmlformats-officedocument.presentationml.tags+xml"/>
  <Override PartName="/ppt/tags/tag1493.xml" ContentType="application/vnd.openxmlformats-officedocument.presentationml.tags+xml"/>
  <Override PartName="/ppt/tags/tag1494.xml" ContentType="application/vnd.openxmlformats-officedocument.presentationml.tags+xml"/>
  <Override PartName="/ppt/tags/tag1495.xml" ContentType="application/vnd.openxmlformats-officedocument.presentationml.tags+xml"/>
  <Override PartName="/ppt/tags/tag1496.xml" ContentType="application/vnd.openxmlformats-officedocument.presentationml.tags+xml"/>
  <Override PartName="/ppt/tags/tag1497.xml" ContentType="application/vnd.openxmlformats-officedocument.presentationml.tags+xml"/>
  <Override PartName="/ppt/notesSlides/notesSlide26.xml" ContentType="application/vnd.openxmlformats-officedocument.presentationml.notesSlide+xml"/>
  <Override PartName="/ppt/tags/tag1498.xml" ContentType="application/vnd.openxmlformats-officedocument.presentationml.tags+xml"/>
  <Override PartName="/ppt/tags/tag1499.xml" ContentType="application/vnd.openxmlformats-officedocument.presentationml.tags+xml"/>
  <Override PartName="/ppt/notesSlides/notesSlide27.xml" ContentType="application/vnd.openxmlformats-officedocument.presentationml.notesSlide+xml"/>
  <Override PartName="/ppt/tags/tag1500.xml" ContentType="application/vnd.openxmlformats-officedocument.presentationml.tags+xml"/>
  <Override PartName="/ppt/tags/tag1501.xml" ContentType="application/vnd.openxmlformats-officedocument.presentationml.tags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7"/>
  </p:notesMasterIdLst>
  <p:sldIdLst>
    <p:sldId id="256" r:id="rId2"/>
    <p:sldId id="257" r:id="rId3"/>
    <p:sldId id="317" r:id="rId4"/>
    <p:sldId id="258" r:id="rId5"/>
    <p:sldId id="261" r:id="rId6"/>
    <p:sldId id="262" r:id="rId7"/>
    <p:sldId id="259" r:id="rId8"/>
    <p:sldId id="260" r:id="rId9"/>
    <p:sldId id="309" r:id="rId10"/>
    <p:sldId id="264" r:id="rId11"/>
    <p:sldId id="263" r:id="rId12"/>
    <p:sldId id="308" r:id="rId13"/>
    <p:sldId id="306" r:id="rId14"/>
    <p:sldId id="307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310" r:id="rId26"/>
    <p:sldId id="275" r:id="rId27"/>
    <p:sldId id="315" r:id="rId28"/>
    <p:sldId id="276" r:id="rId29"/>
    <p:sldId id="312" r:id="rId30"/>
    <p:sldId id="313" r:id="rId31"/>
    <p:sldId id="316" r:id="rId32"/>
    <p:sldId id="314" r:id="rId33"/>
    <p:sldId id="284" r:id="rId34"/>
    <p:sldId id="285" r:id="rId35"/>
    <p:sldId id="286" r:id="rId36"/>
    <p:sldId id="318" r:id="rId37"/>
    <p:sldId id="290" r:id="rId38"/>
    <p:sldId id="287" r:id="rId39"/>
    <p:sldId id="288" r:id="rId40"/>
    <p:sldId id="289" r:id="rId41"/>
    <p:sldId id="291" r:id="rId42"/>
    <p:sldId id="292" r:id="rId43"/>
    <p:sldId id="293" r:id="rId44"/>
    <p:sldId id="294" r:id="rId45"/>
    <p:sldId id="295" r:id="rId46"/>
    <p:sldId id="296" r:id="rId47"/>
    <p:sldId id="297" r:id="rId48"/>
    <p:sldId id="298" r:id="rId49"/>
    <p:sldId id="299" r:id="rId50"/>
    <p:sldId id="300" r:id="rId51"/>
    <p:sldId id="301" r:id="rId52"/>
    <p:sldId id="302" r:id="rId53"/>
    <p:sldId id="303" r:id="rId54"/>
    <p:sldId id="304" r:id="rId55"/>
    <p:sldId id="305" r:id="rId5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0572" autoAdjust="0"/>
  </p:normalViewPr>
  <p:slideViewPr>
    <p:cSldViewPr>
      <p:cViewPr varScale="1">
        <p:scale>
          <a:sx n="70" d="100"/>
          <a:sy n="70" d="100"/>
        </p:scale>
        <p:origin x="-1164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7EAB6D-F46C-4A3D-A4BB-31321096A00C}" type="datetimeFigureOut">
              <a:rPr lang="en-US" smtClean="0"/>
              <a:t>2/12/2013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7586F7-DAD4-45BD-933F-141EFAA6B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1026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5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2650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098" y="4343704"/>
            <a:ext cx="5485805" cy="411389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5" rIns="91430" bIns="45715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0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07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098" y="4343704"/>
            <a:ext cx="5485805" cy="411389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424" tIns="45712" rIns="91424" bIns="45712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7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978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12" y="4343713"/>
            <a:ext cx="5485778" cy="41138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8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487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098" y="4343704"/>
            <a:ext cx="5485805" cy="411389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424" tIns="45712" rIns="91424" bIns="45712"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7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978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12" y="4343713"/>
            <a:ext cx="5485778" cy="41138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0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07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098" y="4343704"/>
            <a:ext cx="5485805" cy="411389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424" tIns="45712" rIns="91424" bIns="45712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8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487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098" y="4343704"/>
            <a:ext cx="5485805" cy="411389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424" tIns="45712" rIns="91424" bIns="45712"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0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07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098" y="4343704"/>
            <a:ext cx="5485805" cy="411389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424" tIns="45712" rIns="91424" bIns="45712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7378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7388"/>
            <a:ext cx="4570413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77379" name="Rectangle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5294" y="4343704"/>
            <a:ext cx="5024438" cy="4110869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lIns="90400" tIns="45200" rIns="90400" bIns="45200" anchor="ctr"/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0x0121808 == 1185800</a:t>
            </a:r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0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07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098" y="4343704"/>
            <a:ext cx="5485805" cy="411389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424" tIns="45712" rIns="91424" bIns="45712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0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07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098" y="4343704"/>
            <a:ext cx="5485805" cy="411389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424" tIns="45712" rIns="91424" bIns="45712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0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07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099" y="4343705"/>
            <a:ext cx="5485805" cy="411389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419" tIns="45709" rIns="91419" bIns="45709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100ns = 10MHz; 50ns</a:t>
            </a:r>
            <a:r>
              <a:rPr lang="en-US" baseline="0" dirty="0" smtClean="0"/>
              <a:t> = 20MHz; 33ns = 30 MHz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245FC5-07E2-4367-B23B-4CDFF47DF03E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0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0274" y="686426"/>
            <a:ext cx="4557453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10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12" y="4343713"/>
            <a:ext cx="5485778" cy="41138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0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203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12" y="4343713"/>
            <a:ext cx="5485778" cy="41138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0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0274" y="686426"/>
            <a:ext cx="4557453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203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12" y="4343713"/>
            <a:ext cx="5485778" cy="41138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336977" indent="-336977" defTabSz="898607">
              <a:spcBef>
                <a:spcPct val="20000"/>
              </a:spcBef>
              <a:buSzPct val="80000"/>
              <a:defRPr/>
            </a:pPr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Throughput: 1 task / cycle</a:t>
            </a:r>
          </a:p>
          <a:p>
            <a:pPr marL="336977" indent="-336977" defTabSz="898607">
              <a:spcBef>
                <a:spcPct val="20000"/>
              </a:spcBef>
              <a:buSzPct val="80000"/>
              <a:defRPr/>
            </a:pPr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Delay: 4 cycles / task</a:t>
            </a:r>
          </a:p>
          <a:p>
            <a:pPr marL="336977" indent="-336977" defTabSz="898607">
              <a:spcBef>
                <a:spcPct val="20000"/>
              </a:spcBef>
              <a:buSzPct val="80000"/>
              <a:defRPr/>
            </a:pPr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Parallelism: 4 concurrent tasks</a:t>
            </a:r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0274" y="686426"/>
            <a:ext cx="4557453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6112" y="4343713"/>
            <a:ext cx="5485778" cy="4113862"/>
          </a:xfrm>
          <a:prstGeom prst="rect">
            <a:avLst/>
          </a:prstGeom>
        </p:spPr>
        <p:txBody>
          <a:bodyPr>
            <a:normAutofit/>
          </a:bodyPr>
          <a:lstStyle/>
          <a:p>
            <a:pPr defTabSz="898607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A: Insert stalls as needed in task 3… and delay task 4+</a:t>
            </a:r>
          </a:p>
          <a:p>
            <a:pPr defTabSz="898607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Q: What is executing in glue stage?</a:t>
            </a:r>
          </a:p>
          <a:p>
            <a:pPr defTabSz="898607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A:</a:t>
            </a:r>
            <a:r>
              <a:rPr lang="en-US" baseline="0" dirty="0" smtClean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 Nothing</a:t>
            </a:r>
          </a:p>
          <a:p>
            <a:pPr defTabSz="898607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r>
              <a:rPr lang="en-US" baseline="0" dirty="0" smtClean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Performance is harder to predict</a:t>
            </a:r>
            <a:endParaRPr lang="en-US" dirty="0" smtClean="0">
              <a:solidFill>
                <a:schemeClr val="bg1"/>
              </a:solidFill>
              <a:latin typeface="Calibri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0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07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099" y="4343704"/>
            <a:ext cx="5485805" cy="411389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415" tIns="45707" rIns="91415" bIns="45707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0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07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099" y="4343704"/>
            <a:ext cx="5485805" cy="411389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415" tIns="45707" rIns="91415" bIns="45707"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7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12867" y="677044"/>
            <a:ext cx="4585508" cy="345089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72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7702" y="4353095"/>
            <a:ext cx="5012812" cy="4127934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9846" tIns="44924" rIns="89846" bIns="44924"/>
          <a:lstStyle/>
          <a:p>
            <a:r>
              <a:rPr lang="en-US"/>
              <a:t>This is simpler than the MIPS, but we’re using it to get the concepts across – everything you see here applies to MIPS, but we have to deal w/ fewer bits in these examples (that’s why I like them)</a:t>
            </a:r>
          </a:p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9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12867" y="677044"/>
            <a:ext cx="4585508" cy="345089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92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7702" y="4353095"/>
            <a:ext cx="5012812" cy="4127934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9846" tIns="44924" rIns="89846" bIns="44924"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42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7388"/>
            <a:ext cx="4570413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63043" name="Rectangle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5294" y="4343704"/>
            <a:ext cx="5024438" cy="4110869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lIns="90400" tIns="45200" rIns="90400" bIns="45200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8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487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098" y="4343704"/>
            <a:ext cx="5485805" cy="411389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430" tIns="45715" rIns="91430" bIns="45715"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Big Endian means</a:t>
            </a:r>
            <a:r>
              <a:rPr lang="en-US" baseline="0" dirty="0" smtClean="0"/>
              <a:t> store MSB (most significant byte) first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7586F7-DAD4-45BD-933F-141EFAA6BB2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9579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42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7388"/>
            <a:ext cx="4570413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63043" name="Rectangle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5294" y="4343704"/>
            <a:ext cx="5024438" cy="4110869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lIns="90400" tIns="45200" rIns="90400" bIns="45200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7378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7388"/>
            <a:ext cx="4570413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77379" name="Rectangle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5293" y="4343703"/>
            <a:ext cx="5024438" cy="4110869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lIns="90406" tIns="45204" rIns="90406" bIns="45204" anchor="ctr"/>
          <a:lstStyle/>
          <a:p>
            <a:r>
              <a:rPr lang="en-US" sz="1200" dirty="0" smtClean="0">
                <a:solidFill>
                  <a:schemeClr val="accent1"/>
                </a:solidFill>
              </a:rPr>
              <a:t>ex: j 0xa12180c  == j 168957964</a:t>
            </a:r>
          </a:p>
          <a:p>
            <a:r>
              <a:rPr lang="en-US" sz="1200" dirty="0" smtClean="0">
                <a:solidFill>
                  <a:schemeClr val="accent1"/>
                </a:solidFill>
              </a:rPr>
              <a:t>      PC = (PC+4)</a:t>
            </a:r>
            <a:r>
              <a:rPr lang="en-US" sz="1200" baseline="-25000" dirty="0" smtClean="0">
                <a:solidFill>
                  <a:schemeClr val="accent1"/>
                </a:solidFill>
              </a:rPr>
              <a:t>31..28</a:t>
            </a:r>
            <a:r>
              <a:rPr lang="en-US" sz="1200" dirty="0" smtClean="0">
                <a:solidFill>
                  <a:schemeClr val="accent1"/>
                </a:solidFill>
              </a:rPr>
              <a:t>||0xa12180c</a:t>
            </a:r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0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07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098" y="4343704"/>
            <a:ext cx="5485805" cy="411389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430" tIns="45715" rIns="91430" bIns="45715"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1474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1413" y="68738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81475" name="Rectangle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816" y="4343714"/>
            <a:ext cx="5025259" cy="411073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lIns="90401" tIns="45200" rIns="90401" bIns="45200" anchor="ctr"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2057400"/>
          </a:xfrm>
        </p:spPr>
        <p:txBody>
          <a:bodyPr>
            <a:noAutofit/>
          </a:bodyPr>
          <a:lstStyle>
            <a:lvl1pPr marL="0" indent="0" algn="ctr">
              <a:buNone/>
              <a:defRPr sz="2800" b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CS 3410, Spring 2013</a:t>
            </a:r>
          </a:p>
          <a:p>
            <a:r>
              <a:rPr lang="en-US" dirty="0" smtClean="0"/>
              <a:t>Computer Science</a:t>
            </a:r>
          </a:p>
          <a:p>
            <a:r>
              <a:rPr lang="en-US" dirty="0" smtClean="0"/>
              <a:t>Cornell University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1F04E-0558-49D7-83D7-0EA3FDD97FD3}" type="datetimeFigureOut">
              <a:rPr lang="en-US" smtClean="0"/>
              <a:t>2/12/2013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0A56F-BD0F-4BDF-9912-D1E89E962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5633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1F04E-0558-49D7-83D7-0EA3FDD97FD3}" type="datetimeFigureOut">
              <a:rPr lang="en-US" smtClean="0"/>
              <a:t>2/12/2013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0A56F-BD0F-4BDF-9912-D1E89E9626C0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228600" y="609600"/>
            <a:ext cx="8763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07681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001000" y="274638"/>
            <a:ext cx="990600" cy="5851525"/>
          </a:xfrm>
        </p:spPr>
        <p:txBody>
          <a:bodyPr vert="eaVert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274638"/>
            <a:ext cx="76200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1F04E-0558-49D7-83D7-0EA3FDD97FD3}" type="datetimeFigureOut">
              <a:rPr lang="en-US" smtClean="0"/>
              <a:t>2/12/2013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0A56F-BD0F-4BDF-9912-D1E89E9626C0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7924800" y="228600"/>
            <a:ext cx="0" cy="5943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94646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1F04E-0558-49D7-83D7-0EA3FDD97FD3}" type="datetimeFigureOut">
              <a:rPr lang="en-US" smtClean="0"/>
              <a:t>2/12/2013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0A56F-BD0F-4BDF-9912-D1E89E9626C0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228600" y="609600"/>
            <a:ext cx="8763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44205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1F04E-0558-49D7-83D7-0EA3FDD97FD3}" type="datetimeFigureOut">
              <a:rPr lang="en-US" smtClean="0"/>
              <a:t>2/12/2013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0A56F-BD0F-4BDF-9912-D1E89E962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8489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685800"/>
            <a:ext cx="4267200" cy="5440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85800"/>
            <a:ext cx="4343400" cy="5440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1F04E-0558-49D7-83D7-0EA3FDD97FD3}" type="datetimeFigureOut">
              <a:rPr lang="en-US" smtClean="0"/>
              <a:t>2/12/2013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0A56F-BD0F-4BDF-9912-D1E89E9626C0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228600" y="609600"/>
            <a:ext cx="8763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20698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685800"/>
            <a:ext cx="42687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1371600"/>
            <a:ext cx="4268788" cy="47545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685800"/>
            <a:ext cx="43465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71600"/>
            <a:ext cx="4346575" cy="47545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1F04E-0558-49D7-83D7-0EA3FDD97FD3}" type="datetimeFigureOut">
              <a:rPr lang="en-US" smtClean="0"/>
              <a:t>2/12/2013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0A56F-BD0F-4BDF-9912-D1E89E9626C0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228600" y="609600"/>
            <a:ext cx="8763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43042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1F04E-0558-49D7-83D7-0EA3FDD97FD3}" type="datetimeFigureOut">
              <a:rPr lang="en-US" smtClean="0"/>
              <a:t>2/12/2013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0A56F-BD0F-4BDF-9912-D1E89E9626C0}" type="slidenum">
              <a:rPr lang="en-US" smtClean="0"/>
              <a:t>‹#›</a:t>
            </a:fld>
            <a:endParaRPr lang="en-US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228600" y="609600"/>
            <a:ext cx="8763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71661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1F04E-0558-49D7-83D7-0EA3FDD97FD3}" type="datetimeFigureOut">
              <a:rPr lang="en-US" smtClean="0"/>
              <a:t>2/12/2013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0A56F-BD0F-4BDF-9912-D1E89E962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6960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1F04E-0558-49D7-83D7-0EA3FDD97FD3}" type="datetimeFigureOut">
              <a:rPr lang="en-US" smtClean="0"/>
              <a:t>2/12/2013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0A56F-BD0F-4BDF-9912-D1E89E962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2460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1F04E-0558-49D7-83D7-0EA3FDD97FD3}" type="datetimeFigureOut">
              <a:rPr lang="en-US" smtClean="0"/>
              <a:t>2/12/2013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0A56F-BD0F-4BDF-9912-D1E89E962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2085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0"/>
            <a:ext cx="86868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685800"/>
            <a:ext cx="8686800" cy="5638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91F04E-0558-49D7-83D7-0EA3FDD97FD3}" type="datetimeFigureOut">
              <a:rPr lang="en-US" smtClean="0"/>
              <a:t>2/12/2013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D0A56F-BD0F-4BDF-9912-D1E89E962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88574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000" kern="1200">
          <a:solidFill>
            <a:srgbClr val="FFFF00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Tx/>
        <a:buNone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Calibri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115.xml"/><Relationship Id="rId13" Type="http://schemas.openxmlformats.org/officeDocument/2006/relationships/tags" Target="../tags/tag120.xml"/><Relationship Id="rId3" Type="http://schemas.openxmlformats.org/officeDocument/2006/relationships/tags" Target="../tags/tag110.xml"/><Relationship Id="rId7" Type="http://schemas.openxmlformats.org/officeDocument/2006/relationships/tags" Target="../tags/tag114.xml"/><Relationship Id="rId12" Type="http://schemas.openxmlformats.org/officeDocument/2006/relationships/tags" Target="../tags/tag119.xml"/><Relationship Id="rId17" Type="http://schemas.openxmlformats.org/officeDocument/2006/relationships/slideLayout" Target="../slideLayouts/slideLayout2.xml"/><Relationship Id="rId2" Type="http://schemas.openxmlformats.org/officeDocument/2006/relationships/tags" Target="../tags/tag109.xml"/><Relationship Id="rId16" Type="http://schemas.openxmlformats.org/officeDocument/2006/relationships/tags" Target="../tags/tag123.xml"/><Relationship Id="rId1" Type="http://schemas.openxmlformats.org/officeDocument/2006/relationships/tags" Target="../tags/tag108.xml"/><Relationship Id="rId6" Type="http://schemas.openxmlformats.org/officeDocument/2006/relationships/tags" Target="../tags/tag113.xml"/><Relationship Id="rId11" Type="http://schemas.openxmlformats.org/officeDocument/2006/relationships/tags" Target="../tags/tag118.xml"/><Relationship Id="rId5" Type="http://schemas.openxmlformats.org/officeDocument/2006/relationships/tags" Target="../tags/tag112.xml"/><Relationship Id="rId15" Type="http://schemas.openxmlformats.org/officeDocument/2006/relationships/tags" Target="../tags/tag122.xml"/><Relationship Id="rId10" Type="http://schemas.openxmlformats.org/officeDocument/2006/relationships/tags" Target="../tags/tag117.xml"/><Relationship Id="rId4" Type="http://schemas.openxmlformats.org/officeDocument/2006/relationships/tags" Target="../tags/tag111.xml"/><Relationship Id="rId9" Type="http://schemas.openxmlformats.org/officeDocument/2006/relationships/tags" Target="../tags/tag116.xml"/><Relationship Id="rId14" Type="http://schemas.openxmlformats.org/officeDocument/2006/relationships/tags" Target="../tags/tag12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126.xml"/><Relationship Id="rId2" Type="http://schemas.openxmlformats.org/officeDocument/2006/relationships/tags" Target="../tags/tag125.xml"/><Relationship Id="rId1" Type="http://schemas.openxmlformats.org/officeDocument/2006/relationships/tags" Target="../tags/tag124.xml"/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28.xml"/><Relationship Id="rId1" Type="http://schemas.openxmlformats.org/officeDocument/2006/relationships/tags" Target="../tags/tag127.xml"/><Relationship Id="rId4" Type="http://schemas.openxmlformats.org/officeDocument/2006/relationships/notesSlide" Target="../notesSlides/notesSlide6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136.xml"/><Relationship Id="rId3" Type="http://schemas.openxmlformats.org/officeDocument/2006/relationships/tags" Target="../tags/tag131.xml"/><Relationship Id="rId7" Type="http://schemas.openxmlformats.org/officeDocument/2006/relationships/tags" Target="../tags/tag135.xml"/><Relationship Id="rId12" Type="http://schemas.openxmlformats.org/officeDocument/2006/relationships/notesSlide" Target="../notesSlides/notesSlide7.xml"/><Relationship Id="rId2" Type="http://schemas.openxmlformats.org/officeDocument/2006/relationships/tags" Target="../tags/tag130.xml"/><Relationship Id="rId1" Type="http://schemas.openxmlformats.org/officeDocument/2006/relationships/tags" Target="../tags/tag129.xml"/><Relationship Id="rId6" Type="http://schemas.openxmlformats.org/officeDocument/2006/relationships/tags" Target="../tags/tag134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133.xml"/><Relationship Id="rId10" Type="http://schemas.openxmlformats.org/officeDocument/2006/relationships/tags" Target="../tags/tag138.xml"/><Relationship Id="rId4" Type="http://schemas.openxmlformats.org/officeDocument/2006/relationships/tags" Target="../tags/tag132.xml"/><Relationship Id="rId9" Type="http://schemas.openxmlformats.org/officeDocument/2006/relationships/tags" Target="../tags/tag137.xml"/></Relationships>
</file>

<file path=ppt/slides/_rels/slide14.xml.rels><?xml version="1.0" encoding="UTF-8" standalone="yes"?>
<Relationships xmlns="http://schemas.openxmlformats.org/package/2006/relationships"><Relationship Id="rId13" Type="http://schemas.openxmlformats.org/officeDocument/2006/relationships/tags" Target="../tags/tag151.xml"/><Relationship Id="rId18" Type="http://schemas.openxmlformats.org/officeDocument/2006/relationships/tags" Target="../tags/tag156.xml"/><Relationship Id="rId26" Type="http://schemas.openxmlformats.org/officeDocument/2006/relationships/tags" Target="../tags/tag164.xml"/><Relationship Id="rId39" Type="http://schemas.openxmlformats.org/officeDocument/2006/relationships/tags" Target="../tags/tag177.xml"/><Relationship Id="rId21" Type="http://schemas.openxmlformats.org/officeDocument/2006/relationships/tags" Target="../tags/tag159.xml"/><Relationship Id="rId34" Type="http://schemas.openxmlformats.org/officeDocument/2006/relationships/tags" Target="../tags/tag172.xml"/><Relationship Id="rId42" Type="http://schemas.openxmlformats.org/officeDocument/2006/relationships/tags" Target="../tags/tag180.xml"/><Relationship Id="rId47" Type="http://schemas.openxmlformats.org/officeDocument/2006/relationships/tags" Target="../tags/tag185.xml"/><Relationship Id="rId50" Type="http://schemas.openxmlformats.org/officeDocument/2006/relationships/tags" Target="../tags/tag188.xml"/><Relationship Id="rId55" Type="http://schemas.openxmlformats.org/officeDocument/2006/relationships/tags" Target="../tags/tag193.xml"/><Relationship Id="rId63" Type="http://schemas.openxmlformats.org/officeDocument/2006/relationships/tags" Target="../tags/tag201.xml"/><Relationship Id="rId68" Type="http://schemas.openxmlformats.org/officeDocument/2006/relationships/tags" Target="../tags/tag206.xml"/><Relationship Id="rId76" Type="http://schemas.openxmlformats.org/officeDocument/2006/relationships/tags" Target="../tags/tag214.xml"/><Relationship Id="rId7" Type="http://schemas.openxmlformats.org/officeDocument/2006/relationships/tags" Target="../tags/tag145.xml"/><Relationship Id="rId71" Type="http://schemas.openxmlformats.org/officeDocument/2006/relationships/tags" Target="../tags/tag209.xml"/><Relationship Id="rId2" Type="http://schemas.openxmlformats.org/officeDocument/2006/relationships/tags" Target="../tags/tag140.xml"/><Relationship Id="rId16" Type="http://schemas.openxmlformats.org/officeDocument/2006/relationships/tags" Target="../tags/tag154.xml"/><Relationship Id="rId29" Type="http://schemas.openxmlformats.org/officeDocument/2006/relationships/tags" Target="../tags/tag167.xml"/><Relationship Id="rId11" Type="http://schemas.openxmlformats.org/officeDocument/2006/relationships/tags" Target="../tags/tag149.xml"/><Relationship Id="rId24" Type="http://schemas.openxmlformats.org/officeDocument/2006/relationships/tags" Target="../tags/tag162.xml"/><Relationship Id="rId32" Type="http://schemas.openxmlformats.org/officeDocument/2006/relationships/tags" Target="../tags/tag170.xml"/><Relationship Id="rId37" Type="http://schemas.openxmlformats.org/officeDocument/2006/relationships/tags" Target="../tags/tag175.xml"/><Relationship Id="rId40" Type="http://schemas.openxmlformats.org/officeDocument/2006/relationships/tags" Target="../tags/tag178.xml"/><Relationship Id="rId45" Type="http://schemas.openxmlformats.org/officeDocument/2006/relationships/tags" Target="../tags/tag183.xml"/><Relationship Id="rId53" Type="http://schemas.openxmlformats.org/officeDocument/2006/relationships/tags" Target="../tags/tag191.xml"/><Relationship Id="rId58" Type="http://schemas.openxmlformats.org/officeDocument/2006/relationships/tags" Target="../tags/tag196.xml"/><Relationship Id="rId66" Type="http://schemas.openxmlformats.org/officeDocument/2006/relationships/tags" Target="../tags/tag204.xml"/><Relationship Id="rId74" Type="http://schemas.openxmlformats.org/officeDocument/2006/relationships/tags" Target="../tags/tag212.xml"/><Relationship Id="rId79" Type="http://schemas.openxmlformats.org/officeDocument/2006/relationships/tags" Target="../tags/tag217.xml"/><Relationship Id="rId5" Type="http://schemas.openxmlformats.org/officeDocument/2006/relationships/tags" Target="../tags/tag143.xml"/><Relationship Id="rId61" Type="http://schemas.openxmlformats.org/officeDocument/2006/relationships/tags" Target="../tags/tag199.xml"/><Relationship Id="rId10" Type="http://schemas.openxmlformats.org/officeDocument/2006/relationships/tags" Target="../tags/tag148.xml"/><Relationship Id="rId19" Type="http://schemas.openxmlformats.org/officeDocument/2006/relationships/tags" Target="../tags/tag157.xml"/><Relationship Id="rId31" Type="http://schemas.openxmlformats.org/officeDocument/2006/relationships/tags" Target="../tags/tag169.xml"/><Relationship Id="rId44" Type="http://schemas.openxmlformats.org/officeDocument/2006/relationships/tags" Target="../tags/tag182.xml"/><Relationship Id="rId52" Type="http://schemas.openxmlformats.org/officeDocument/2006/relationships/tags" Target="../tags/tag190.xml"/><Relationship Id="rId60" Type="http://schemas.openxmlformats.org/officeDocument/2006/relationships/tags" Target="../tags/tag198.xml"/><Relationship Id="rId65" Type="http://schemas.openxmlformats.org/officeDocument/2006/relationships/tags" Target="../tags/tag203.xml"/><Relationship Id="rId73" Type="http://schemas.openxmlformats.org/officeDocument/2006/relationships/tags" Target="../tags/tag211.xml"/><Relationship Id="rId78" Type="http://schemas.openxmlformats.org/officeDocument/2006/relationships/tags" Target="../tags/tag216.xml"/><Relationship Id="rId81" Type="http://schemas.openxmlformats.org/officeDocument/2006/relationships/notesSlide" Target="../notesSlides/notesSlide8.xml"/><Relationship Id="rId4" Type="http://schemas.openxmlformats.org/officeDocument/2006/relationships/tags" Target="../tags/tag142.xml"/><Relationship Id="rId9" Type="http://schemas.openxmlformats.org/officeDocument/2006/relationships/tags" Target="../tags/tag147.xml"/><Relationship Id="rId14" Type="http://schemas.openxmlformats.org/officeDocument/2006/relationships/tags" Target="../tags/tag152.xml"/><Relationship Id="rId22" Type="http://schemas.openxmlformats.org/officeDocument/2006/relationships/tags" Target="../tags/tag160.xml"/><Relationship Id="rId27" Type="http://schemas.openxmlformats.org/officeDocument/2006/relationships/tags" Target="../tags/tag165.xml"/><Relationship Id="rId30" Type="http://schemas.openxmlformats.org/officeDocument/2006/relationships/tags" Target="../tags/tag168.xml"/><Relationship Id="rId35" Type="http://schemas.openxmlformats.org/officeDocument/2006/relationships/tags" Target="../tags/tag173.xml"/><Relationship Id="rId43" Type="http://schemas.openxmlformats.org/officeDocument/2006/relationships/tags" Target="../tags/tag181.xml"/><Relationship Id="rId48" Type="http://schemas.openxmlformats.org/officeDocument/2006/relationships/tags" Target="../tags/tag186.xml"/><Relationship Id="rId56" Type="http://schemas.openxmlformats.org/officeDocument/2006/relationships/tags" Target="../tags/tag194.xml"/><Relationship Id="rId64" Type="http://schemas.openxmlformats.org/officeDocument/2006/relationships/tags" Target="../tags/tag202.xml"/><Relationship Id="rId69" Type="http://schemas.openxmlformats.org/officeDocument/2006/relationships/tags" Target="../tags/tag207.xml"/><Relationship Id="rId77" Type="http://schemas.openxmlformats.org/officeDocument/2006/relationships/tags" Target="../tags/tag215.xml"/><Relationship Id="rId8" Type="http://schemas.openxmlformats.org/officeDocument/2006/relationships/tags" Target="../tags/tag146.xml"/><Relationship Id="rId51" Type="http://schemas.openxmlformats.org/officeDocument/2006/relationships/tags" Target="../tags/tag189.xml"/><Relationship Id="rId72" Type="http://schemas.openxmlformats.org/officeDocument/2006/relationships/tags" Target="../tags/tag210.xml"/><Relationship Id="rId80" Type="http://schemas.openxmlformats.org/officeDocument/2006/relationships/slideLayout" Target="../slideLayouts/slideLayout6.xml"/><Relationship Id="rId3" Type="http://schemas.openxmlformats.org/officeDocument/2006/relationships/tags" Target="../tags/tag141.xml"/><Relationship Id="rId12" Type="http://schemas.openxmlformats.org/officeDocument/2006/relationships/tags" Target="../tags/tag150.xml"/><Relationship Id="rId17" Type="http://schemas.openxmlformats.org/officeDocument/2006/relationships/tags" Target="../tags/tag155.xml"/><Relationship Id="rId25" Type="http://schemas.openxmlformats.org/officeDocument/2006/relationships/tags" Target="../tags/tag163.xml"/><Relationship Id="rId33" Type="http://schemas.openxmlformats.org/officeDocument/2006/relationships/tags" Target="../tags/tag171.xml"/><Relationship Id="rId38" Type="http://schemas.openxmlformats.org/officeDocument/2006/relationships/tags" Target="../tags/tag176.xml"/><Relationship Id="rId46" Type="http://schemas.openxmlformats.org/officeDocument/2006/relationships/tags" Target="../tags/tag184.xml"/><Relationship Id="rId59" Type="http://schemas.openxmlformats.org/officeDocument/2006/relationships/tags" Target="../tags/tag197.xml"/><Relationship Id="rId67" Type="http://schemas.openxmlformats.org/officeDocument/2006/relationships/tags" Target="../tags/tag205.xml"/><Relationship Id="rId20" Type="http://schemas.openxmlformats.org/officeDocument/2006/relationships/tags" Target="../tags/tag158.xml"/><Relationship Id="rId41" Type="http://schemas.openxmlformats.org/officeDocument/2006/relationships/tags" Target="../tags/tag179.xml"/><Relationship Id="rId54" Type="http://schemas.openxmlformats.org/officeDocument/2006/relationships/tags" Target="../tags/tag192.xml"/><Relationship Id="rId62" Type="http://schemas.openxmlformats.org/officeDocument/2006/relationships/tags" Target="../tags/tag200.xml"/><Relationship Id="rId70" Type="http://schemas.openxmlformats.org/officeDocument/2006/relationships/tags" Target="../tags/tag208.xml"/><Relationship Id="rId75" Type="http://schemas.openxmlformats.org/officeDocument/2006/relationships/tags" Target="../tags/tag213.xml"/><Relationship Id="rId1" Type="http://schemas.openxmlformats.org/officeDocument/2006/relationships/tags" Target="../tags/tag139.xml"/><Relationship Id="rId6" Type="http://schemas.openxmlformats.org/officeDocument/2006/relationships/tags" Target="../tags/tag144.xml"/><Relationship Id="rId15" Type="http://schemas.openxmlformats.org/officeDocument/2006/relationships/tags" Target="../tags/tag153.xml"/><Relationship Id="rId23" Type="http://schemas.openxmlformats.org/officeDocument/2006/relationships/tags" Target="../tags/tag161.xml"/><Relationship Id="rId28" Type="http://schemas.openxmlformats.org/officeDocument/2006/relationships/tags" Target="../tags/tag166.xml"/><Relationship Id="rId36" Type="http://schemas.openxmlformats.org/officeDocument/2006/relationships/tags" Target="../tags/tag174.xml"/><Relationship Id="rId49" Type="http://schemas.openxmlformats.org/officeDocument/2006/relationships/tags" Target="../tags/tag187.xml"/><Relationship Id="rId57" Type="http://schemas.openxmlformats.org/officeDocument/2006/relationships/tags" Target="../tags/tag195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9.xml"/><Relationship Id="rId3" Type="http://schemas.openxmlformats.org/officeDocument/2006/relationships/tags" Target="../tags/tag220.xml"/><Relationship Id="rId7" Type="http://schemas.openxmlformats.org/officeDocument/2006/relationships/slideLayout" Target="../slideLayouts/slideLayout6.xml"/><Relationship Id="rId2" Type="http://schemas.openxmlformats.org/officeDocument/2006/relationships/tags" Target="../tags/tag219.xml"/><Relationship Id="rId1" Type="http://schemas.openxmlformats.org/officeDocument/2006/relationships/tags" Target="../tags/tag218.xml"/><Relationship Id="rId6" Type="http://schemas.openxmlformats.org/officeDocument/2006/relationships/tags" Target="../tags/tag223.xml"/><Relationship Id="rId5" Type="http://schemas.openxmlformats.org/officeDocument/2006/relationships/tags" Target="../tags/tag222.xml"/><Relationship Id="rId4" Type="http://schemas.openxmlformats.org/officeDocument/2006/relationships/tags" Target="../tags/tag221.xml"/></Relationships>
</file>

<file path=ppt/slides/_rels/slide16.xml.rels><?xml version="1.0" encoding="UTF-8" standalone="yes"?>
<Relationships xmlns="http://schemas.openxmlformats.org/package/2006/relationships"><Relationship Id="rId13" Type="http://schemas.openxmlformats.org/officeDocument/2006/relationships/tags" Target="../tags/tag236.xml"/><Relationship Id="rId18" Type="http://schemas.openxmlformats.org/officeDocument/2006/relationships/tags" Target="../tags/tag241.xml"/><Relationship Id="rId26" Type="http://schemas.openxmlformats.org/officeDocument/2006/relationships/tags" Target="../tags/tag249.xml"/><Relationship Id="rId39" Type="http://schemas.openxmlformats.org/officeDocument/2006/relationships/tags" Target="../tags/tag262.xml"/><Relationship Id="rId21" Type="http://schemas.openxmlformats.org/officeDocument/2006/relationships/tags" Target="../tags/tag244.xml"/><Relationship Id="rId34" Type="http://schemas.openxmlformats.org/officeDocument/2006/relationships/tags" Target="../tags/tag257.xml"/><Relationship Id="rId42" Type="http://schemas.openxmlformats.org/officeDocument/2006/relationships/tags" Target="../tags/tag265.xml"/><Relationship Id="rId47" Type="http://schemas.openxmlformats.org/officeDocument/2006/relationships/tags" Target="../tags/tag270.xml"/><Relationship Id="rId50" Type="http://schemas.openxmlformats.org/officeDocument/2006/relationships/tags" Target="../tags/tag273.xml"/><Relationship Id="rId55" Type="http://schemas.openxmlformats.org/officeDocument/2006/relationships/tags" Target="../tags/tag278.xml"/><Relationship Id="rId63" Type="http://schemas.openxmlformats.org/officeDocument/2006/relationships/tags" Target="../tags/tag286.xml"/><Relationship Id="rId68" Type="http://schemas.openxmlformats.org/officeDocument/2006/relationships/tags" Target="../tags/tag291.xml"/><Relationship Id="rId76" Type="http://schemas.openxmlformats.org/officeDocument/2006/relationships/tags" Target="../tags/tag299.xml"/><Relationship Id="rId7" Type="http://schemas.openxmlformats.org/officeDocument/2006/relationships/tags" Target="../tags/tag230.xml"/><Relationship Id="rId71" Type="http://schemas.openxmlformats.org/officeDocument/2006/relationships/tags" Target="../tags/tag294.xml"/><Relationship Id="rId2" Type="http://schemas.openxmlformats.org/officeDocument/2006/relationships/tags" Target="../tags/tag225.xml"/><Relationship Id="rId16" Type="http://schemas.openxmlformats.org/officeDocument/2006/relationships/tags" Target="../tags/tag239.xml"/><Relationship Id="rId29" Type="http://schemas.openxmlformats.org/officeDocument/2006/relationships/tags" Target="../tags/tag252.xml"/><Relationship Id="rId11" Type="http://schemas.openxmlformats.org/officeDocument/2006/relationships/tags" Target="../tags/tag234.xml"/><Relationship Id="rId24" Type="http://schemas.openxmlformats.org/officeDocument/2006/relationships/tags" Target="../tags/tag247.xml"/><Relationship Id="rId32" Type="http://schemas.openxmlformats.org/officeDocument/2006/relationships/tags" Target="../tags/tag255.xml"/><Relationship Id="rId37" Type="http://schemas.openxmlformats.org/officeDocument/2006/relationships/tags" Target="../tags/tag260.xml"/><Relationship Id="rId40" Type="http://schemas.openxmlformats.org/officeDocument/2006/relationships/tags" Target="../tags/tag263.xml"/><Relationship Id="rId45" Type="http://schemas.openxmlformats.org/officeDocument/2006/relationships/tags" Target="../tags/tag268.xml"/><Relationship Id="rId53" Type="http://schemas.openxmlformats.org/officeDocument/2006/relationships/tags" Target="../tags/tag276.xml"/><Relationship Id="rId58" Type="http://schemas.openxmlformats.org/officeDocument/2006/relationships/tags" Target="../tags/tag281.xml"/><Relationship Id="rId66" Type="http://schemas.openxmlformats.org/officeDocument/2006/relationships/tags" Target="../tags/tag289.xml"/><Relationship Id="rId74" Type="http://schemas.openxmlformats.org/officeDocument/2006/relationships/tags" Target="../tags/tag297.xml"/><Relationship Id="rId79" Type="http://schemas.openxmlformats.org/officeDocument/2006/relationships/tags" Target="../tags/tag302.xml"/><Relationship Id="rId5" Type="http://schemas.openxmlformats.org/officeDocument/2006/relationships/tags" Target="../tags/tag228.xml"/><Relationship Id="rId61" Type="http://schemas.openxmlformats.org/officeDocument/2006/relationships/tags" Target="../tags/tag284.xml"/><Relationship Id="rId82" Type="http://schemas.openxmlformats.org/officeDocument/2006/relationships/slideLayout" Target="../slideLayouts/slideLayout6.xml"/><Relationship Id="rId10" Type="http://schemas.openxmlformats.org/officeDocument/2006/relationships/tags" Target="../tags/tag233.xml"/><Relationship Id="rId19" Type="http://schemas.openxmlformats.org/officeDocument/2006/relationships/tags" Target="../tags/tag242.xml"/><Relationship Id="rId31" Type="http://schemas.openxmlformats.org/officeDocument/2006/relationships/tags" Target="../tags/tag254.xml"/><Relationship Id="rId44" Type="http://schemas.openxmlformats.org/officeDocument/2006/relationships/tags" Target="../tags/tag267.xml"/><Relationship Id="rId52" Type="http://schemas.openxmlformats.org/officeDocument/2006/relationships/tags" Target="../tags/tag275.xml"/><Relationship Id="rId60" Type="http://schemas.openxmlformats.org/officeDocument/2006/relationships/tags" Target="../tags/tag283.xml"/><Relationship Id="rId65" Type="http://schemas.openxmlformats.org/officeDocument/2006/relationships/tags" Target="../tags/tag288.xml"/><Relationship Id="rId73" Type="http://schemas.openxmlformats.org/officeDocument/2006/relationships/tags" Target="../tags/tag296.xml"/><Relationship Id="rId78" Type="http://schemas.openxmlformats.org/officeDocument/2006/relationships/tags" Target="../tags/tag301.xml"/><Relationship Id="rId81" Type="http://schemas.openxmlformats.org/officeDocument/2006/relationships/tags" Target="../tags/tag304.xml"/><Relationship Id="rId4" Type="http://schemas.openxmlformats.org/officeDocument/2006/relationships/tags" Target="../tags/tag227.xml"/><Relationship Id="rId9" Type="http://schemas.openxmlformats.org/officeDocument/2006/relationships/tags" Target="../tags/tag232.xml"/><Relationship Id="rId14" Type="http://schemas.openxmlformats.org/officeDocument/2006/relationships/tags" Target="../tags/tag237.xml"/><Relationship Id="rId22" Type="http://schemas.openxmlformats.org/officeDocument/2006/relationships/tags" Target="../tags/tag245.xml"/><Relationship Id="rId27" Type="http://schemas.openxmlformats.org/officeDocument/2006/relationships/tags" Target="../tags/tag250.xml"/><Relationship Id="rId30" Type="http://schemas.openxmlformats.org/officeDocument/2006/relationships/tags" Target="../tags/tag253.xml"/><Relationship Id="rId35" Type="http://schemas.openxmlformats.org/officeDocument/2006/relationships/tags" Target="../tags/tag258.xml"/><Relationship Id="rId43" Type="http://schemas.openxmlformats.org/officeDocument/2006/relationships/tags" Target="../tags/tag266.xml"/><Relationship Id="rId48" Type="http://schemas.openxmlformats.org/officeDocument/2006/relationships/tags" Target="../tags/tag271.xml"/><Relationship Id="rId56" Type="http://schemas.openxmlformats.org/officeDocument/2006/relationships/tags" Target="../tags/tag279.xml"/><Relationship Id="rId64" Type="http://schemas.openxmlformats.org/officeDocument/2006/relationships/tags" Target="../tags/tag287.xml"/><Relationship Id="rId69" Type="http://schemas.openxmlformats.org/officeDocument/2006/relationships/tags" Target="../tags/tag292.xml"/><Relationship Id="rId77" Type="http://schemas.openxmlformats.org/officeDocument/2006/relationships/tags" Target="../tags/tag300.xml"/><Relationship Id="rId8" Type="http://schemas.openxmlformats.org/officeDocument/2006/relationships/tags" Target="../tags/tag231.xml"/><Relationship Id="rId51" Type="http://schemas.openxmlformats.org/officeDocument/2006/relationships/tags" Target="../tags/tag274.xml"/><Relationship Id="rId72" Type="http://schemas.openxmlformats.org/officeDocument/2006/relationships/tags" Target="../tags/tag295.xml"/><Relationship Id="rId80" Type="http://schemas.openxmlformats.org/officeDocument/2006/relationships/tags" Target="../tags/tag303.xml"/><Relationship Id="rId3" Type="http://schemas.openxmlformats.org/officeDocument/2006/relationships/tags" Target="../tags/tag226.xml"/><Relationship Id="rId12" Type="http://schemas.openxmlformats.org/officeDocument/2006/relationships/tags" Target="../tags/tag235.xml"/><Relationship Id="rId17" Type="http://schemas.openxmlformats.org/officeDocument/2006/relationships/tags" Target="../tags/tag240.xml"/><Relationship Id="rId25" Type="http://schemas.openxmlformats.org/officeDocument/2006/relationships/tags" Target="../tags/tag248.xml"/><Relationship Id="rId33" Type="http://schemas.openxmlformats.org/officeDocument/2006/relationships/tags" Target="../tags/tag256.xml"/><Relationship Id="rId38" Type="http://schemas.openxmlformats.org/officeDocument/2006/relationships/tags" Target="../tags/tag261.xml"/><Relationship Id="rId46" Type="http://schemas.openxmlformats.org/officeDocument/2006/relationships/tags" Target="../tags/tag269.xml"/><Relationship Id="rId59" Type="http://schemas.openxmlformats.org/officeDocument/2006/relationships/tags" Target="../tags/tag282.xml"/><Relationship Id="rId67" Type="http://schemas.openxmlformats.org/officeDocument/2006/relationships/tags" Target="../tags/tag290.xml"/><Relationship Id="rId20" Type="http://schemas.openxmlformats.org/officeDocument/2006/relationships/tags" Target="../tags/tag243.xml"/><Relationship Id="rId41" Type="http://schemas.openxmlformats.org/officeDocument/2006/relationships/tags" Target="../tags/tag264.xml"/><Relationship Id="rId54" Type="http://schemas.openxmlformats.org/officeDocument/2006/relationships/tags" Target="../tags/tag277.xml"/><Relationship Id="rId62" Type="http://schemas.openxmlformats.org/officeDocument/2006/relationships/tags" Target="../tags/tag285.xml"/><Relationship Id="rId70" Type="http://schemas.openxmlformats.org/officeDocument/2006/relationships/tags" Target="../tags/tag293.xml"/><Relationship Id="rId75" Type="http://schemas.openxmlformats.org/officeDocument/2006/relationships/tags" Target="../tags/tag298.xml"/><Relationship Id="rId83" Type="http://schemas.openxmlformats.org/officeDocument/2006/relationships/notesSlide" Target="../notesSlides/notesSlide10.xml"/><Relationship Id="rId1" Type="http://schemas.openxmlformats.org/officeDocument/2006/relationships/tags" Target="../tags/tag224.xml"/><Relationship Id="rId6" Type="http://schemas.openxmlformats.org/officeDocument/2006/relationships/tags" Target="../tags/tag229.xml"/><Relationship Id="rId15" Type="http://schemas.openxmlformats.org/officeDocument/2006/relationships/tags" Target="../tags/tag238.xml"/><Relationship Id="rId23" Type="http://schemas.openxmlformats.org/officeDocument/2006/relationships/tags" Target="../tags/tag246.xml"/><Relationship Id="rId28" Type="http://schemas.openxmlformats.org/officeDocument/2006/relationships/tags" Target="../tags/tag251.xml"/><Relationship Id="rId36" Type="http://schemas.openxmlformats.org/officeDocument/2006/relationships/tags" Target="../tags/tag259.xml"/><Relationship Id="rId49" Type="http://schemas.openxmlformats.org/officeDocument/2006/relationships/tags" Target="../tags/tag272.xml"/><Relationship Id="rId57" Type="http://schemas.openxmlformats.org/officeDocument/2006/relationships/tags" Target="../tags/tag28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06.xml"/><Relationship Id="rId1" Type="http://schemas.openxmlformats.org/officeDocument/2006/relationships/tags" Target="../tags/tag305.xml"/><Relationship Id="rId4" Type="http://schemas.openxmlformats.org/officeDocument/2006/relationships/notesSlide" Target="../notesSlides/notesSlide11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tags" Target="../tags/tag314.xml"/><Relationship Id="rId3" Type="http://schemas.openxmlformats.org/officeDocument/2006/relationships/tags" Target="../tags/tag309.xml"/><Relationship Id="rId7" Type="http://schemas.openxmlformats.org/officeDocument/2006/relationships/tags" Target="../tags/tag313.xml"/><Relationship Id="rId2" Type="http://schemas.openxmlformats.org/officeDocument/2006/relationships/tags" Target="../tags/tag308.xml"/><Relationship Id="rId1" Type="http://schemas.openxmlformats.org/officeDocument/2006/relationships/tags" Target="../tags/tag307.xml"/><Relationship Id="rId6" Type="http://schemas.openxmlformats.org/officeDocument/2006/relationships/tags" Target="../tags/tag312.xml"/><Relationship Id="rId5" Type="http://schemas.openxmlformats.org/officeDocument/2006/relationships/tags" Target="../tags/tag311.xml"/><Relationship Id="rId10" Type="http://schemas.openxmlformats.org/officeDocument/2006/relationships/notesSlide" Target="../notesSlides/notesSlide12.xml"/><Relationship Id="rId4" Type="http://schemas.openxmlformats.org/officeDocument/2006/relationships/tags" Target="../tags/tag310.xml"/><Relationship Id="rId9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tags" Target="../tags/tag317.xml"/><Relationship Id="rId2" Type="http://schemas.openxmlformats.org/officeDocument/2006/relationships/tags" Target="../tags/tag316.xml"/><Relationship Id="rId1" Type="http://schemas.openxmlformats.org/officeDocument/2006/relationships/tags" Target="../tags/tag315.xml"/><Relationship Id="rId6" Type="http://schemas.openxmlformats.org/officeDocument/2006/relationships/notesSlide" Target="../notesSlides/notesSlide13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3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6" Type="http://schemas.openxmlformats.org/officeDocument/2006/relationships/tags" Target="../tags/tag344.xml"/><Relationship Id="rId21" Type="http://schemas.openxmlformats.org/officeDocument/2006/relationships/tags" Target="../tags/tag339.xml"/><Relationship Id="rId42" Type="http://schemas.openxmlformats.org/officeDocument/2006/relationships/tags" Target="../tags/tag360.xml"/><Relationship Id="rId47" Type="http://schemas.openxmlformats.org/officeDocument/2006/relationships/tags" Target="../tags/tag365.xml"/><Relationship Id="rId63" Type="http://schemas.openxmlformats.org/officeDocument/2006/relationships/tags" Target="../tags/tag381.xml"/><Relationship Id="rId68" Type="http://schemas.openxmlformats.org/officeDocument/2006/relationships/tags" Target="../tags/tag386.xml"/><Relationship Id="rId84" Type="http://schemas.openxmlformats.org/officeDocument/2006/relationships/tags" Target="../tags/tag402.xml"/><Relationship Id="rId89" Type="http://schemas.openxmlformats.org/officeDocument/2006/relationships/tags" Target="../tags/tag407.xml"/><Relationship Id="rId7" Type="http://schemas.openxmlformats.org/officeDocument/2006/relationships/tags" Target="../tags/tag325.xml"/><Relationship Id="rId71" Type="http://schemas.openxmlformats.org/officeDocument/2006/relationships/tags" Target="../tags/tag389.xml"/><Relationship Id="rId92" Type="http://schemas.openxmlformats.org/officeDocument/2006/relationships/tags" Target="../tags/tag410.xml"/><Relationship Id="rId2" Type="http://schemas.openxmlformats.org/officeDocument/2006/relationships/tags" Target="../tags/tag320.xml"/><Relationship Id="rId16" Type="http://schemas.openxmlformats.org/officeDocument/2006/relationships/tags" Target="../tags/tag334.xml"/><Relationship Id="rId29" Type="http://schemas.openxmlformats.org/officeDocument/2006/relationships/tags" Target="../tags/tag347.xml"/><Relationship Id="rId11" Type="http://schemas.openxmlformats.org/officeDocument/2006/relationships/tags" Target="../tags/tag329.xml"/><Relationship Id="rId24" Type="http://schemas.openxmlformats.org/officeDocument/2006/relationships/tags" Target="../tags/tag342.xml"/><Relationship Id="rId32" Type="http://schemas.openxmlformats.org/officeDocument/2006/relationships/tags" Target="../tags/tag350.xml"/><Relationship Id="rId37" Type="http://schemas.openxmlformats.org/officeDocument/2006/relationships/tags" Target="../tags/tag355.xml"/><Relationship Id="rId40" Type="http://schemas.openxmlformats.org/officeDocument/2006/relationships/tags" Target="../tags/tag358.xml"/><Relationship Id="rId45" Type="http://schemas.openxmlformats.org/officeDocument/2006/relationships/tags" Target="../tags/tag363.xml"/><Relationship Id="rId53" Type="http://schemas.openxmlformats.org/officeDocument/2006/relationships/tags" Target="../tags/tag371.xml"/><Relationship Id="rId58" Type="http://schemas.openxmlformats.org/officeDocument/2006/relationships/tags" Target="../tags/tag376.xml"/><Relationship Id="rId66" Type="http://schemas.openxmlformats.org/officeDocument/2006/relationships/tags" Target="../tags/tag384.xml"/><Relationship Id="rId74" Type="http://schemas.openxmlformats.org/officeDocument/2006/relationships/tags" Target="../tags/tag392.xml"/><Relationship Id="rId79" Type="http://schemas.openxmlformats.org/officeDocument/2006/relationships/tags" Target="../tags/tag397.xml"/><Relationship Id="rId87" Type="http://schemas.openxmlformats.org/officeDocument/2006/relationships/tags" Target="../tags/tag405.xml"/><Relationship Id="rId102" Type="http://schemas.openxmlformats.org/officeDocument/2006/relationships/tags" Target="../tags/tag420.xml"/><Relationship Id="rId5" Type="http://schemas.openxmlformats.org/officeDocument/2006/relationships/tags" Target="../tags/tag323.xml"/><Relationship Id="rId61" Type="http://schemas.openxmlformats.org/officeDocument/2006/relationships/tags" Target="../tags/tag379.xml"/><Relationship Id="rId82" Type="http://schemas.openxmlformats.org/officeDocument/2006/relationships/tags" Target="../tags/tag400.xml"/><Relationship Id="rId90" Type="http://schemas.openxmlformats.org/officeDocument/2006/relationships/tags" Target="../tags/tag408.xml"/><Relationship Id="rId95" Type="http://schemas.openxmlformats.org/officeDocument/2006/relationships/tags" Target="../tags/tag413.xml"/><Relationship Id="rId19" Type="http://schemas.openxmlformats.org/officeDocument/2006/relationships/tags" Target="../tags/tag337.xml"/><Relationship Id="rId14" Type="http://schemas.openxmlformats.org/officeDocument/2006/relationships/tags" Target="../tags/tag332.xml"/><Relationship Id="rId22" Type="http://schemas.openxmlformats.org/officeDocument/2006/relationships/tags" Target="../tags/tag340.xml"/><Relationship Id="rId27" Type="http://schemas.openxmlformats.org/officeDocument/2006/relationships/tags" Target="../tags/tag345.xml"/><Relationship Id="rId30" Type="http://schemas.openxmlformats.org/officeDocument/2006/relationships/tags" Target="../tags/tag348.xml"/><Relationship Id="rId35" Type="http://schemas.openxmlformats.org/officeDocument/2006/relationships/tags" Target="../tags/tag353.xml"/><Relationship Id="rId43" Type="http://schemas.openxmlformats.org/officeDocument/2006/relationships/tags" Target="../tags/tag361.xml"/><Relationship Id="rId48" Type="http://schemas.openxmlformats.org/officeDocument/2006/relationships/tags" Target="../tags/tag366.xml"/><Relationship Id="rId56" Type="http://schemas.openxmlformats.org/officeDocument/2006/relationships/tags" Target="../tags/tag374.xml"/><Relationship Id="rId64" Type="http://schemas.openxmlformats.org/officeDocument/2006/relationships/tags" Target="../tags/tag382.xml"/><Relationship Id="rId69" Type="http://schemas.openxmlformats.org/officeDocument/2006/relationships/tags" Target="../tags/tag387.xml"/><Relationship Id="rId77" Type="http://schemas.openxmlformats.org/officeDocument/2006/relationships/tags" Target="../tags/tag395.xml"/><Relationship Id="rId100" Type="http://schemas.openxmlformats.org/officeDocument/2006/relationships/tags" Target="../tags/tag418.xml"/><Relationship Id="rId105" Type="http://schemas.openxmlformats.org/officeDocument/2006/relationships/slideLayout" Target="../slideLayouts/slideLayout6.xml"/><Relationship Id="rId8" Type="http://schemas.openxmlformats.org/officeDocument/2006/relationships/tags" Target="../tags/tag326.xml"/><Relationship Id="rId51" Type="http://schemas.openxmlformats.org/officeDocument/2006/relationships/tags" Target="../tags/tag369.xml"/><Relationship Id="rId72" Type="http://schemas.openxmlformats.org/officeDocument/2006/relationships/tags" Target="../tags/tag390.xml"/><Relationship Id="rId80" Type="http://schemas.openxmlformats.org/officeDocument/2006/relationships/tags" Target="../tags/tag398.xml"/><Relationship Id="rId85" Type="http://schemas.openxmlformats.org/officeDocument/2006/relationships/tags" Target="../tags/tag403.xml"/><Relationship Id="rId93" Type="http://schemas.openxmlformats.org/officeDocument/2006/relationships/tags" Target="../tags/tag411.xml"/><Relationship Id="rId98" Type="http://schemas.openxmlformats.org/officeDocument/2006/relationships/tags" Target="../tags/tag416.xml"/><Relationship Id="rId3" Type="http://schemas.openxmlformats.org/officeDocument/2006/relationships/tags" Target="../tags/tag321.xml"/><Relationship Id="rId12" Type="http://schemas.openxmlformats.org/officeDocument/2006/relationships/tags" Target="../tags/tag330.xml"/><Relationship Id="rId17" Type="http://schemas.openxmlformats.org/officeDocument/2006/relationships/tags" Target="../tags/tag335.xml"/><Relationship Id="rId25" Type="http://schemas.openxmlformats.org/officeDocument/2006/relationships/tags" Target="../tags/tag343.xml"/><Relationship Id="rId33" Type="http://schemas.openxmlformats.org/officeDocument/2006/relationships/tags" Target="../tags/tag351.xml"/><Relationship Id="rId38" Type="http://schemas.openxmlformats.org/officeDocument/2006/relationships/tags" Target="../tags/tag356.xml"/><Relationship Id="rId46" Type="http://schemas.openxmlformats.org/officeDocument/2006/relationships/tags" Target="../tags/tag364.xml"/><Relationship Id="rId59" Type="http://schemas.openxmlformats.org/officeDocument/2006/relationships/tags" Target="../tags/tag377.xml"/><Relationship Id="rId67" Type="http://schemas.openxmlformats.org/officeDocument/2006/relationships/tags" Target="../tags/tag385.xml"/><Relationship Id="rId103" Type="http://schemas.openxmlformats.org/officeDocument/2006/relationships/tags" Target="../tags/tag421.xml"/><Relationship Id="rId20" Type="http://schemas.openxmlformats.org/officeDocument/2006/relationships/tags" Target="../tags/tag338.xml"/><Relationship Id="rId41" Type="http://schemas.openxmlformats.org/officeDocument/2006/relationships/tags" Target="../tags/tag359.xml"/><Relationship Id="rId54" Type="http://schemas.openxmlformats.org/officeDocument/2006/relationships/tags" Target="../tags/tag372.xml"/><Relationship Id="rId62" Type="http://schemas.openxmlformats.org/officeDocument/2006/relationships/tags" Target="../tags/tag380.xml"/><Relationship Id="rId70" Type="http://schemas.openxmlformats.org/officeDocument/2006/relationships/tags" Target="../tags/tag388.xml"/><Relationship Id="rId75" Type="http://schemas.openxmlformats.org/officeDocument/2006/relationships/tags" Target="../tags/tag393.xml"/><Relationship Id="rId83" Type="http://schemas.openxmlformats.org/officeDocument/2006/relationships/tags" Target="../tags/tag401.xml"/><Relationship Id="rId88" Type="http://schemas.openxmlformats.org/officeDocument/2006/relationships/tags" Target="../tags/tag406.xml"/><Relationship Id="rId91" Type="http://schemas.openxmlformats.org/officeDocument/2006/relationships/tags" Target="../tags/tag409.xml"/><Relationship Id="rId96" Type="http://schemas.openxmlformats.org/officeDocument/2006/relationships/tags" Target="../tags/tag414.xml"/><Relationship Id="rId1" Type="http://schemas.openxmlformats.org/officeDocument/2006/relationships/tags" Target="../tags/tag319.xml"/><Relationship Id="rId6" Type="http://schemas.openxmlformats.org/officeDocument/2006/relationships/tags" Target="../tags/tag324.xml"/><Relationship Id="rId15" Type="http://schemas.openxmlformats.org/officeDocument/2006/relationships/tags" Target="../tags/tag333.xml"/><Relationship Id="rId23" Type="http://schemas.openxmlformats.org/officeDocument/2006/relationships/tags" Target="../tags/tag341.xml"/><Relationship Id="rId28" Type="http://schemas.openxmlformats.org/officeDocument/2006/relationships/tags" Target="../tags/tag346.xml"/><Relationship Id="rId36" Type="http://schemas.openxmlformats.org/officeDocument/2006/relationships/tags" Target="../tags/tag354.xml"/><Relationship Id="rId49" Type="http://schemas.openxmlformats.org/officeDocument/2006/relationships/tags" Target="../tags/tag367.xml"/><Relationship Id="rId57" Type="http://schemas.openxmlformats.org/officeDocument/2006/relationships/tags" Target="../tags/tag375.xml"/><Relationship Id="rId106" Type="http://schemas.openxmlformats.org/officeDocument/2006/relationships/notesSlide" Target="../notesSlides/notesSlide14.xml"/><Relationship Id="rId10" Type="http://schemas.openxmlformats.org/officeDocument/2006/relationships/tags" Target="../tags/tag328.xml"/><Relationship Id="rId31" Type="http://schemas.openxmlformats.org/officeDocument/2006/relationships/tags" Target="../tags/tag349.xml"/><Relationship Id="rId44" Type="http://schemas.openxmlformats.org/officeDocument/2006/relationships/tags" Target="../tags/tag362.xml"/><Relationship Id="rId52" Type="http://schemas.openxmlformats.org/officeDocument/2006/relationships/tags" Target="../tags/tag370.xml"/><Relationship Id="rId60" Type="http://schemas.openxmlformats.org/officeDocument/2006/relationships/tags" Target="../tags/tag378.xml"/><Relationship Id="rId65" Type="http://schemas.openxmlformats.org/officeDocument/2006/relationships/tags" Target="../tags/tag383.xml"/><Relationship Id="rId73" Type="http://schemas.openxmlformats.org/officeDocument/2006/relationships/tags" Target="../tags/tag391.xml"/><Relationship Id="rId78" Type="http://schemas.openxmlformats.org/officeDocument/2006/relationships/tags" Target="../tags/tag396.xml"/><Relationship Id="rId81" Type="http://schemas.openxmlformats.org/officeDocument/2006/relationships/tags" Target="../tags/tag399.xml"/><Relationship Id="rId86" Type="http://schemas.openxmlformats.org/officeDocument/2006/relationships/tags" Target="../tags/tag404.xml"/><Relationship Id="rId94" Type="http://schemas.openxmlformats.org/officeDocument/2006/relationships/tags" Target="../tags/tag412.xml"/><Relationship Id="rId99" Type="http://schemas.openxmlformats.org/officeDocument/2006/relationships/tags" Target="../tags/tag417.xml"/><Relationship Id="rId101" Type="http://schemas.openxmlformats.org/officeDocument/2006/relationships/tags" Target="../tags/tag419.xml"/><Relationship Id="rId4" Type="http://schemas.openxmlformats.org/officeDocument/2006/relationships/tags" Target="../tags/tag322.xml"/><Relationship Id="rId9" Type="http://schemas.openxmlformats.org/officeDocument/2006/relationships/tags" Target="../tags/tag327.xml"/><Relationship Id="rId13" Type="http://schemas.openxmlformats.org/officeDocument/2006/relationships/tags" Target="../tags/tag331.xml"/><Relationship Id="rId18" Type="http://schemas.openxmlformats.org/officeDocument/2006/relationships/tags" Target="../tags/tag336.xml"/><Relationship Id="rId39" Type="http://schemas.openxmlformats.org/officeDocument/2006/relationships/tags" Target="../tags/tag357.xml"/><Relationship Id="rId34" Type="http://schemas.openxmlformats.org/officeDocument/2006/relationships/tags" Target="../tags/tag352.xml"/><Relationship Id="rId50" Type="http://schemas.openxmlformats.org/officeDocument/2006/relationships/tags" Target="../tags/tag368.xml"/><Relationship Id="rId55" Type="http://schemas.openxmlformats.org/officeDocument/2006/relationships/tags" Target="../tags/tag373.xml"/><Relationship Id="rId76" Type="http://schemas.openxmlformats.org/officeDocument/2006/relationships/tags" Target="../tags/tag394.xml"/><Relationship Id="rId97" Type="http://schemas.openxmlformats.org/officeDocument/2006/relationships/tags" Target="../tags/tag415.xml"/><Relationship Id="rId104" Type="http://schemas.openxmlformats.org/officeDocument/2006/relationships/tags" Target="../tags/tag42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tags" Target="../tags/tag430.xml"/><Relationship Id="rId3" Type="http://schemas.openxmlformats.org/officeDocument/2006/relationships/tags" Target="../tags/tag425.xml"/><Relationship Id="rId7" Type="http://schemas.openxmlformats.org/officeDocument/2006/relationships/tags" Target="../tags/tag429.xml"/><Relationship Id="rId2" Type="http://schemas.openxmlformats.org/officeDocument/2006/relationships/tags" Target="../tags/tag424.xml"/><Relationship Id="rId1" Type="http://schemas.openxmlformats.org/officeDocument/2006/relationships/tags" Target="../tags/tag423.xml"/><Relationship Id="rId6" Type="http://schemas.openxmlformats.org/officeDocument/2006/relationships/tags" Target="../tags/tag428.xml"/><Relationship Id="rId5" Type="http://schemas.openxmlformats.org/officeDocument/2006/relationships/tags" Target="../tags/tag427.xml"/><Relationship Id="rId10" Type="http://schemas.openxmlformats.org/officeDocument/2006/relationships/notesSlide" Target="../notesSlides/notesSlide15.xml"/><Relationship Id="rId4" Type="http://schemas.openxmlformats.org/officeDocument/2006/relationships/tags" Target="../tags/tag426.xml"/><Relationship Id="rId9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6" Type="http://schemas.openxmlformats.org/officeDocument/2006/relationships/tags" Target="../tags/tag456.xml"/><Relationship Id="rId21" Type="http://schemas.openxmlformats.org/officeDocument/2006/relationships/tags" Target="../tags/tag451.xml"/><Relationship Id="rId42" Type="http://schemas.openxmlformats.org/officeDocument/2006/relationships/tags" Target="../tags/tag472.xml"/><Relationship Id="rId47" Type="http://schemas.openxmlformats.org/officeDocument/2006/relationships/tags" Target="../tags/tag477.xml"/><Relationship Id="rId63" Type="http://schemas.openxmlformats.org/officeDocument/2006/relationships/tags" Target="../tags/tag493.xml"/><Relationship Id="rId68" Type="http://schemas.openxmlformats.org/officeDocument/2006/relationships/tags" Target="../tags/tag498.xml"/><Relationship Id="rId84" Type="http://schemas.openxmlformats.org/officeDocument/2006/relationships/tags" Target="../tags/tag514.xml"/><Relationship Id="rId89" Type="http://schemas.openxmlformats.org/officeDocument/2006/relationships/tags" Target="../tags/tag519.xml"/><Relationship Id="rId2" Type="http://schemas.openxmlformats.org/officeDocument/2006/relationships/tags" Target="../tags/tag432.xml"/><Relationship Id="rId16" Type="http://schemas.openxmlformats.org/officeDocument/2006/relationships/tags" Target="../tags/tag446.xml"/><Relationship Id="rId29" Type="http://schemas.openxmlformats.org/officeDocument/2006/relationships/tags" Target="../tags/tag459.xml"/><Relationship Id="rId107" Type="http://schemas.openxmlformats.org/officeDocument/2006/relationships/tags" Target="../tags/tag537.xml"/><Relationship Id="rId11" Type="http://schemas.openxmlformats.org/officeDocument/2006/relationships/tags" Target="../tags/tag441.xml"/><Relationship Id="rId24" Type="http://schemas.openxmlformats.org/officeDocument/2006/relationships/tags" Target="../tags/tag454.xml"/><Relationship Id="rId32" Type="http://schemas.openxmlformats.org/officeDocument/2006/relationships/tags" Target="../tags/tag462.xml"/><Relationship Id="rId37" Type="http://schemas.openxmlformats.org/officeDocument/2006/relationships/tags" Target="../tags/tag467.xml"/><Relationship Id="rId40" Type="http://schemas.openxmlformats.org/officeDocument/2006/relationships/tags" Target="../tags/tag470.xml"/><Relationship Id="rId45" Type="http://schemas.openxmlformats.org/officeDocument/2006/relationships/tags" Target="../tags/tag475.xml"/><Relationship Id="rId53" Type="http://schemas.openxmlformats.org/officeDocument/2006/relationships/tags" Target="../tags/tag483.xml"/><Relationship Id="rId58" Type="http://schemas.openxmlformats.org/officeDocument/2006/relationships/tags" Target="../tags/tag488.xml"/><Relationship Id="rId66" Type="http://schemas.openxmlformats.org/officeDocument/2006/relationships/tags" Target="../tags/tag496.xml"/><Relationship Id="rId74" Type="http://schemas.openxmlformats.org/officeDocument/2006/relationships/tags" Target="../tags/tag504.xml"/><Relationship Id="rId79" Type="http://schemas.openxmlformats.org/officeDocument/2006/relationships/tags" Target="../tags/tag509.xml"/><Relationship Id="rId87" Type="http://schemas.openxmlformats.org/officeDocument/2006/relationships/tags" Target="../tags/tag517.xml"/><Relationship Id="rId102" Type="http://schemas.openxmlformats.org/officeDocument/2006/relationships/tags" Target="../tags/tag532.xml"/><Relationship Id="rId5" Type="http://schemas.openxmlformats.org/officeDocument/2006/relationships/tags" Target="../tags/tag435.xml"/><Relationship Id="rId61" Type="http://schemas.openxmlformats.org/officeDocument/2006/relationships/tags" Target="../tags/tag491.xml"/><Relationship Id="rId82" Type="http://schemas.openxmlformats.org/officeDocument/2006/relationships/tags" Target="../tags/tag512.xml"/><Relationship Id="rId90" Type="http://schemas.openxmlformats.org/officeDocument/2006/relationships/tags" Target="../tags/tag520.xml"/><Relationship Id="rId95" Type="http://schemas.openxmlformats.org/officeDocument/2006/relationships/tags" Target="../tags/tag525.xml"/><Relationship Id="rId19" Type="http://schemas.openxmlformats.org/officeDocument/2006/relationships/tags" Target="../tags/tag449.xml"/><Relationship Id="rId14" Type="http://schemas.openxmlformats.org/officeDocument/2006/relationships/tags" Target="../tags/tag444.xml"/><Relationship Id="rId22" Type="http://schemas.openxmlformats.org/officeDocument/2006/relationships/tags" Target="../tags/tag452.xml"/><Relationship Id="rId27" Type="http://schemas.openxmlformats.org/officeDocument/2006/relationships/tags" Target="../tags/tag457.xml"/><Relationship Id="rId30" Type="http://schemas.openxmlformats.org/officeDocument/2006/relationships/tags" Target="../tags/tag460.xml"/><Relationship Id="rId35" Type="http://schemas.openxmlformats.org/officeDocument/2006/relationships/tags" Target="../tags/tag465.xml"/><Relationship Id="rId43" Type="http://schemas.openxmlformats.org/officeDocument/2006/relationships/tags" Target="../tags/tag473.xml"/><Relationship Id="rId48" Type="http://schemas.openxmlformats.org/officeDocument/2006/relationships/tags" Target="../tags/tag478.xml"/><Relationship Id="rId56" Type="http://schemas.openxmlformats.org/officeDocument/2006/relationships/tags" Target="../tags/tag486.xml"/><Relationship Id="rId64" Type="http://schemas.openxmlformats.org/officeDocument/2006/relationships/tags" Target="../tags/tag494.xml"/><Relationship Id="rId69" Type="http://schemas.openxmlformats.org/officeDocument/2006/relationships/tags" Target="../tags/tag499.xml"/><Relationship Id="rId77" Type="http://schemas.openxmlformats.org/officeDocument/2006/relationships/tags" Target="../tags/tag507.xml"/><Relationship Id="rId100" Type="http://schemas.openxmlformats.org/officeDocument/2006/relationships/tags" Target="../tags/tag530.xml"/><Relationship Id="rId105" Type="http://schemas.openxmlformats.org/officeDocument/2006/relationships/tags" Target="../tags/tag535.xml"/><Relationship Id="rId8" Type="http://schemas.openxmlformats.org/officeDocument/2006/relationships/tags" Target="../tags/tag438.xml"/><Relationship Id="rId51" Type="http://schemas.openxmlformats.org/officeDocument/2006/relationships/tags" Target="../tags/tag481.xml"/><Relationship Id="rId72" Type="http://schemas.openxmlformats.org/officeDocument/2006/relationships/tags" Target="../tags/tag502.xml"/><Relationship Id="rId80" Type="http://schemas.openxmlformats.org/officeDocument/2006/relationships/tags" Target="../tags/tag510.xml"/><Relationship Id="rId85" Type="http://schemas.openxmlformats.org/officeDocument/2006/relationships/tags" Target="../tags/tag515.xml"/><Relationship Id="rId93" Type="http://schemas.openxmlformats.org/officeDocument/2006/relationships/tags" Target="../tags/tag523.xml"/><Relationship Id="rId98" Type="http://schemas.openxmlformats.org/officeDocument/2006/relationships/tags" Target="../tags/tag528.xml"/><Relationship Id="rId3" Type="http://schemas.openxmlformats.org/officeDocument/2006/relationships/tags" Target="../tags/tag433.xml"/><Relationship Id="rId12" Type="http://schemas.openxmlformats.org/officeDocument/2006/relationships/tags" Target="../tags/tag442.xml"/><Relationship Id="rId17" Type="http://schemas.openxmlformats.org/officeDocument/2006/relationships/tags" Target="../tags/tag447.xml"/><Relationship Id="rId25" Type="http://schemas.openxmlformats.org/officeDocument/2006/relationships/tags" Target="../tags/tag455.xml"/><Relationship Id="rId33" Type="http://schemas.openxmlformats.org/officeDocument/2006/relationships/tags" Target="../tags/tag463.xml"/><Relationship Id="rId38" Type="http://schemas.openxmlformats.org/officeDocument/2006/relationships/tags" Target="../tags/tag468.xml"/><Relationship Id="rId46" Type="http://schemas.openxmlformats.org/officeDocument/2006/relationships/tags" Target="../tags/tag476.xml"/><Relationship Id="rId59" Type="http://schemas.openxmlformats.org/officeDocument/2006/relationships/tags" Target="../tags/tag489.xml"/><Relationship Id="rId67" Type="http://schemas.openxmlformats.org/officeDocument/2006/relationships/tags" Target="../tags/tag497.xml"/><Relationship Id="rId103" Type="http://schemas.openxmlformats.org/officeDocument/2006/relationships/tags" Target="../tags/tag533.xml"/><Relationship Id="rId108" Type="http://schemas.openxmlformats.org/officeDocument/2006/relationships/slideLayout" Target="../slideLayouts/slideLayout6.xml"/><Relationship Id="rId20" Type="http://schemas.openxmlformats.org/officeDocument/2006/relationships/tags" Target="../tags/tag450.xml"/><Relationship Id="rId41" Type="http://schemas.openxmlformats.org/officeDocument/2006/relationships/tags" Target="../tags/tag471.xml"/><Relationship Id="rId54" Type="http://schemas.openxmlformats.org/officeDocument/2006/relationships/tags" Target="../tags/tag484.xml"/><Relationship Id="rId62" Type="http://schemas.openxmlformats.org/officeDocument/2006/relationships/tags" Target="../tags/tag492.xml"/><Relationship Id="rId70" Type="http://schemas.openxmlformats.org/officeDocument/2006/relationships/tags" Target="../tags/tag500.xml"/><Relationship Id="rId75" Type="http://schemas.openxmlformats.org/officeDocument/2006/relationships/tags" Target="../tags/tag505.xml"/><Relationship Id="rId83" Type="http://schemas.openxmlformats.org/officeDocument/2006/relationships/tags" Target="../tags/tag513.xml"/><Relationship Id="rId88" Type="http://schemas.openxmlformats.org/officeDocument/2006/relationships/tags" Target="../tags/tag518.xml"/><Relationship Id="rId91" Type="http://schemas.openxmlformats.org/officeDocument/2006/relationships/tags" Target="../tags/tag521.xml"/><Relationship Id="rId96" Type="http://schemas.openxmlformats.org/officeDocument/2006/relationships/tags" Target="../tags/tag526.xml"/><Relationship Id="rId1" Type="http://schemas.openxmlformats.org/officeDocument/2006/relationships/tags" Target="../tags/tag431.xml"/><Relationship Id="rId6" Type="http://schemas.openxmlformats.org/officeDocument/2006/relationships/tags" Target="../tags/tag436.xml"/><Relationship Id="rId15" Type="http://schemas.openxmlformats.org/officeDocument/2006/relationships/tags" Target="../tags/tag445.xml"/><Relationship Id="rId23" Type="http://schemas.openxmlformats.org/officeDocument/2006/relationships/tags" Target="../tags/tag453.xml"/><Relationship Id="rId28" Type="http://schemas.openxmlformats.org/officeDocument/2006/relationships/tags" Target="../tags/tag458.xml"/><Relationship Id="rId36" Type="http://schemas.openxmlformats.org/officeDocument/2006/relationships/tags" Target="../tags/tag466.xml"/><Relationship Id="rId49" Type="http://schemas.openxmlformats.org/officeDocument/2006/relationships/tags" Target="../tags/tag479.xml"/><Relationship Id="rId57" Type="http://schemas.openxmlformats.org/officeDocument/2006/relationships/tags" Target="../tags/tag487.xml"/><Relationship Id="rId106" Type="http://schemas.openxmlformats.org/officeDocument/2006/relationships/tags" Target="../tags/tag536.xml"/><Relationship Id="rId10" Type="http://schemas.openxmlformats.org/officeDocument/2006/relationships/tags" Target="../tags/tag440.xml"/><Relationship Id="rId31" Type="http://schemas.openxmlformats.org/officeDocument/2006/relationships/tags" Target="../tags/tag461.xml"/><Relationship Id="rId44" Type="http://schemas.openxmlformats.org/officeDocument/2006/relationships/tags" Target="../tags/tag474.xml"/><Relationship Id="rId52" Type="http://schemas.openxmlformats.org/officeDocument/2006/relationships/tags" Target="../tags/tag482.xml"/><Relationship Id="rId60" Type="http://schemas.openxmlformats.org/officeDocument/2006/relationships/tags" Target="../tags/tag490.xml"/><Relationship Id="rId65" Type="http://schemas.openxmlformats.org/officeDocument/2006/relationships/tags" Target="../tags/tag495.xml"/><Relationship Id="rId73" Type="http://schemas.openxmlformats.org/officeDocument/2006/relationships/tags" Target="../tags/tag503.xml"/><Relationship Id="rId78" Type="http://schemas.openxmlformats.org/officeDocument/2006/relationships/tags" Target="../tags/tag508.xml"/><Relationship Id="rId81" Type="http://schemas.openxmlformats.org/officeDocument/2006/relationships/tags" Target="../tags/tag511.xml"/><Relationship Id="rId86" Type="http://schemas.openxmlformats.org/officeDocument/2006/relationships/tags" Target="../tags/tag516.xml"/><Relationship Id="rId94" Type="http://schemas.openxmlformats.org/officeDocument/2006/relationships/tags" Target="../tags/tag524.xml"/><Relationship Id="rId99" Type="http://schemas.openxmlformats.org/officeDocument/2006/relationships/tags" Target="../tags/tag529.xml"/><Relationship Id="rId101" Type="http://schemas.openxmlformats.org/officeDocument/2006/relationships/tags" Target="../tags/tag531.xml"/><Relationship Id="rId4" Type="http://schemas.openxmlformats.org/officeDocument/2006/relationships/tags" Target="../tags/tag434.xml"/><Relationship Id="rId9" Type="http://schemas.openxmlformats.org/officeDocument/2006/relationships/tags" Target="../tags/tag439.xml"/><Relationship Id="rId13" Type="http://schemas.openxmlformats.org/officeDocument/2006/relationships/tags" Target="../tags/tag443.xml"/><Relationship Id="rId18" Type="http://schemas.openxmlformats.org/officeDocument/2006/relationships/tags" Target="../tags/tag448.xml"/><Relationship Id="rId39" Type="http://schemas.openxmlformats.org/officeDocument/2006/relationships/tags" Target="../tags/tag469.xml"/><Relationship Id="rId109" Type="http://schemas.openxmlformats.org/officeDocument/2006/relationships/notesSlide" Target="../notesSlides/notesSlide16.xml"/><Relationship Id="rId34" Type="http://schemas.openxmlformats.org/officeDocument/2006/relationships/tags" Target="../tags/tag464.xml"/><Relationship Id="rId50" Type="http://schemas.openxmlformats.org/officeDocument/2006/relationships/tags" Target="../tags/tag480.xml"/><Relationship Id="rId55" Type="http://schemas.openxmlformats.org/officeDocument/2006/relationships/tags" Target="../tags/tag485.xml"/><Relationship Id="rId76" Type="http://schemas.openxmlformats.org/officeDocument/2006/relationships/tags" Target="../tags/tag506.xml"/><Relationship Id="rId97" Type="http://schemas.openxmlformats.org/officeDocument/2006/relationships/tags" Target="../tags/tag527.xml"/><Relationship Id="rId104" Type="http://schemas.openxmlformats.org/officeDocument/2006/relationships/tags" Target="../tags/tag534.xml"/><Relationship Id="rId7" Type="http://schemas.openxmlformats.org/officeDocument/2006/relationships/tags" Target="../tags/tag437.xml"/><Relationship Id="rId71" Type="http://schemas.openxmlformats.org/officeDocument/2006/relationships/tags" Target="../tags/tag501.xml"/><Relationship Id="rId92" Type="http://schemas.openxmlformats.org/officeDocument/2006/relationships/tags" Target="../tags/tag52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tags" Target="../tags/tag545.xml"/><Relationship Id="rId3" Type="http://schemas.openxmlformats.org/officeDocument/2006/relationships/tags" Target="../tags/tag540.xml"/><Relationship Id="rId7" Type="http://schemas.openxmlformats.org/officeDocument/2006/relationships/tags" Target="../tags/tag544.xml"/><Relationship Id="rId2" Type="http://schemas.openxmlformats.org/officeDocument/2006/relationships/tags" Target="../tags/tag539.xml"/><Relationship Id="rId1" Type="http://schemas.openxmlformats.org/officeDocument/2006/relationships/tags" Target="../tags/tag538.xml"/><Relationship Id="rId6" Type="http://schemas.openxmlformats.org/officeDocument/2006/relationships/tags" Target="../tags/tag543.xml"/><Relationship Id="rId5" Type="http://schemas.openxmlformats.org/officeDocument/2006/relationships/tags" Target="../tags/tag542.xml"/><Relationship Id="rId10" Type="http://schemas.openxmlformats.org/officeDocument/2006/relationships/notesSlide" Target="../notesSlides/notesSlide17.xml"/><Relationship Id="rId4" Type="http://schemas.openxmlformats.org/officeDocument/2006/relationships/tags" Target="../tags/tag541.xml"/><Relationship Id="rId9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6" Type="http://schemas.openxmlformats.org/officeDocument/2006/relationships/tags" Target="../tags/tag571.xml"/><Relationship Id="rId117" Type="http://schemas.openxmlformats.org/officeDocument/2006/relationships/tags" Target="../tags/tag662.xml"/><Relationship Id="rId21" Type="http://schemas.openxmlformats.org/officeDocument/2006/relationships/tags" Target="../tags/tag566.xml"/><Relationship Id="rId42" Type="http://schemas.openxmlformats.org/officeDocument/2006/relationships/tags" Target="../tags/tag587.xml"/><Relationship Id="rId47" Type="http://schemas.openxmlformats.org/officeDocument/2006/relationships/tags" Target="../tags/tag592.xml"/><Relationship Id="rId63" Type="http://schemas.openxmlformats.org/officeDocument/2006/relationships/tags" Target="../tags/tag608.xml"/><Relationship Id="rId68" Type="http://schemas.openxmlformats.org/officeDocument/2006/relationships/tags" Target="../tags/tag613.xml"/><Relationship Id="rId84" Type="http://schemas.openxmlformats.org/officeDocument/2006/relationships/tags" Target="../tags/tag629.xml"/><Relationship Id="rId89" Type="http://schemas.openxmlformats.org/officeDocument/2006/relationships/tags" Target="../tags/tag634.xml"/><Relationship Id="rId112" Type="http://schemas.openxmlformats.org/officeDocument/2006/relationships/tags" Target="../tags/tag657.xml"/><Relationship Id="rId16" Type="http://schemas.openxmlformats.org/officeDocument/2006/relationships/tags" Target="../tags/tag561.xml"/><Relationship Id="rId107" Type="http://schemas.openxmlformats.org/officeDocument/2006/relationships/tags" Target="../tags/tag652.xml"/><Relationship Id="rId11" Type="http://schemas.openxmlformats.org/officeDocument/2006/relationships/tags" Target="../tags/tag556.xml"/><Relationship Id="rId24" Type="http://schemas.openxmlformats.org/officeDocument/2006/relationships/tags" Target="../tags/tag569.xml"/><Relationship Id="rId32" Type="http://schemas.openxmlformats.org/officeDocument/2006/relationships/tags" Target="../tags/tag577.xml"/><Relationship Id="rId37" Type="http://schemas.openxmlformats.org/officeDocument/2006/relationships/tags" Target="../tags/tag582.xml"/><Relationship Id="rId40" Type="http://schemas.openxmlformats.org/officeDocument/2006/relationships/tags" Target="../tags/tag585.xml"/><Relationship Id="rId45" Type="http://schemas.openxmlformats.org/officeDocument/2006/relationships/tags" Target="../tags/tag590.xml"/><Relationship Id="rId53" Type="http://schemas.openxmlformats.org/officeDocument/2006/relationships/tags" Target="../tags/tag598.xml"/><Relationship Id="rId58" Type="http://schemas.openxmlformats.org/officeDocument/2006/relationships/tags" Target="../tags/tag603.xml"/><Relationship Id="rId66" Type="http://schemas.openxmlformats.org/officeDocument/2006/relationships/tags" Target="../tags/tag611.xml"/><Relationship Id="rId74" Type="http://schemas.openxmlformats.org/officeDocument/2006/relationships/tags" Target="../tags/tag619.xml"/><Relationship Id="rId79" Type="http://schemas.openxmlformats.org/officeDocument/2006/relationships/tags" Target="../tags/tag624.xml"/><Relationship Id="rId87" Type="http://schemas.openxmlformats.org/officeDocument/2006/relationships/tags" Target="../tags/tag632.xml"/><Relationship Id="rId102" Type="http://schemas.openxmlformats.org/officeDocument/2006/relationships/tags" Target="../tags/tag647.xml"/><Relationship Id="rId110" Type="http://schemas.openxmlformats.org/officeDocument/2006/relationships/tags" Target="../tags/tag655.xml"/><Relationship Id="rId115" Type="http://schemas.openxmlformats.org/officeDocument/2006/relationships/tags" Target="../tags/tag660.xml"/><Relationship Id="rId5" Type="http://schemas.openxmlformats.org/officeDocument/2006/relationships/tags" Target="../tags/tag550.xml"/><Relationship Id="rId61" Type="http://schemas.openxmlformats.org/officeDocument/2006/relationships/tags" Target="../tags/tag606.xml"/><Relationship Id="rId82" Type="http://schemas.openxmlformats.org/officeDocument/2006/relationships/tags" Target="../tags/tag627.xml"/><Relationship Id="rId90" Type="http://schemas.openxmlformats.org/officeDocument/2006/relationships/tags" Target="../tags/tag635.xml"/><Relationship Id="rId95" Type="http://schemas.openxmlformats.org/officeDocument/2006/relationships/tags" Target="../tags/tag640.xml"/><Relationship Id="rId19" Type="http://schemas.openxmlformats.org/officeDocument/2006/relationships/tags" Target="../tags/tag564.xml"/><Relationship Id="rId14" Type="http://schemas.openxmlformats.org/officeDocument/2006/relationships/tags" Target="../tags/tag559.xml"/><Relationship Id="rId22" Type="http://schemas.openxmlformats.org/officeDocument/2006/relationships/tags" Target="../tags/tag567.xml"/><Relationship Id="rId27" Type="http://schemas.openxmlformats.org/officeDocument/2006/relationships/tags" Target="../tags/tag572.xml"/><Relationship Id="rId30" Type="http://schemas.openxmlformats.org/officeDocument/2006/relationships/tags" Target="../tags/tag575.xml"/><Relationship Id="rId35" Type="http://schemas.openxmlformats.org/officeDocument/2006/relationships/tags" Target="../tags/tag580.xml"/><Relationship Id="rId43" Type="http://schemas.openxmlformats.org/officeDocument/2006/relationships/tags" Target="../tags/tag588.xml"/><Relationship Id="rId48" Type="http://schemas.openxmlformats.org/officeDocument/2006/relationships/tags" Target="../tags/tag593.xml"/><Relationship Id="rId56" Type="http://schemas.openxmlformats.org/officeDocument/2006/relationships/tags" Target="../tags/tag601.xml"/><Relationship Id="rId64" Type="http://schemas.openxmlformats.org/officeDocument/2006/relationships/tags" Target="../tags/tag609.xml"/><Relationship Id="rId69" Type="http://schemas.openxmlformats.org/officeDocument/2006/relationships/tags" Target="../tags/tag614.xml"/><Relationship Id="rId77" Type="http://schemas.openxmlformats.org/officeDocument/2006/relationships/tags" Target="../tags/tag622.xml"/><Relationship Id="rId100" Type="http://schemas.openxmlformats.org/officeDocument/2006/relationships/tags" Target="../tags/tag645.xml"/><Relationship Id="rId105" Type="http://schemas.openxmlformats.org/officeDocument/2006/relationships/tags" Target="../tags/tag650.xml"/><Relationship Id="rId113" Type="http://schemas.openxmlformats.org/officeDocument/2006/relationships/tags" Target="../tags/tag658.xml"/><Relationship Id="rId118" Type="http://schemas.openxmlformats.org/officeDocument/2006/relationships/tags" Target="../tags/tag663.xml"/><Relationship Id="rId8" Type="http://schemas.openxmlformats.org/officeDocument/2006/relationships/tags" Target="../tags/tag553.xml"/><Relationship Id="rId51" Type="http://schemas.openxmlformats.org/officeDocument/2006/relationships/tags" Target="../tags/tag596.xml"/><Relationship Id="rId72" Type="http://schemas.openxmlformats.org/officeDocument/2006/relationships/tags" Target="../tags/tag617.xml"/><Relationship Id="rId80" Type="http://schemas.openxmlformats.org/officeDocument/2006/relationships/tags" Target="../tags/tag625.xml"/><Relationship Id="rId85" Type="http://schemas.openxmlformats.org/officeDocument/2006/relationships/tags" Target="../tags/tag630.xml"/><Relationship Id="rId93" Type="http://schemas.openxmlformats.org/officeDocument/2006/relationships/tags" Target="../tags/tag638.xml"/><Relationship Id="rId98" Type="http://schemas.openxmlformats.org/officeDocument/2006/relationships/tags" Target="../tags/tag643.xml"/><Relationship Id="rId3" Type="http://schemas.openxmlformats.org/officeDocument/2006/relationships/tags" Target="../tags/tag548.xml"/><Relationship Id="rId12" Type="http://schemas.openxmlformats.org/officeDocument/2006/relationships/tags" Target="../tags/tag557.xml"/><Relationship Id="rId17" Type="http://schemas.openxmlformats.org/officeDocument/2006/relationships/tags" Target="../tags/tag562.xml"/><Relationship Id="rId25" Type="http://schemas.openxmlformats.org/officeDocument/2006/relationships/tags" Target="../tags/tag570.xml"/><Relationship Id="rId33" Type="http://schemas.openxmlformats.org/officeDocument/2006/relationships/tags" Target="../tags/tag578.xml"/><Relationship Id="rId38" Type="http://schemas.openxmlformats.org/officeDocument/2006/relationships/tags" Target="../tags/tag583.xml"/><Relationship Id="rId46" Type="http://schemas.openxmlformats.org/officeDocument/2006/relationships/tags" Target="../tags/tag591.xml"/><Relationship Id="rId59" Type="http://schemas.openxmlformats.org/officeDocument/2006/relationships/tags" Target="../tags/tag604.xml"/><Relationship Id="rId67" Type="http://schemas.openxmlformats.org/officeDocument/2006/relationships/tags" Target="../tags/tag612.xml"/><Relationship Id="rId103" Type="http://schemas.openxmlformats.org/officeDocument/2006/relationships/tags" Target="../tags/tag648.xml"/><Relationship Id="rId108" Type="http://schemas.openxmlformats.org/officeDocument/2006/relationships/tags" Target="../tags/tag653.xml"/><Relationship Id="rId116" Type="http://schemas.openxmlformats.org/officeDocument/2006/relationships/tags" Target="../tags/tag661.xml"/><Relationship Id="rId20" Type="http://schemas.openxmlformats.org/officeDocument/2006/relationships/tags" Target="../tags/tag565.xml"/><Relationship Id="rId41" Type="http://schemas.openxmlformats.org/officeDocument/2006/relationships/tags" Target="../tags/tag586.xml"/><Relationship Id="rId54" Type="http://schemas.openxmlformats.org/officeDocument/2006/relationships/tags" Target="../tags/tag599.xml"/><Relationship Id="rId62" Type="http://schemas.openxmlformats.org/officeDocument/2006/relationships/tags" Target="../tags/tag607.xml"/><Relationship Id="rId70" Type="http://schemas.openxmlformats.org/officeDocument/2006/relationships/tags" Target="../tags/tag615.xml"/><Relationship Id="rId75" Type="http://schemas.openxmlformats.org/officeDocument/2006/relationships/tags" Target="../tags/tag620.xml"/><Relationship Id="rId83" Type="http://schemas.openxmlformats.org/officeDocument/2006/relationships/tags" Target="../tags/tag628.xml"/><Relationship Id="rId88" Type="http://schemas.openxmlformats.org/officeDocument/2006/relationships/tags" Target="../tags/tag633.xml"/><Relationship Id="rId91" Type="http://schemas.openxmlformats.org/officeDocument/2006/relationships/tags" Target="../tags/tag636.xml"/><Relationship Id="rId96" Type="http://schemas.openxmlformats.org/officeDocument/2006/relationships/tags" Target="../tags/tag641.xml"/><Relationship Id="rId111" Type="http://schemas.openxmlformats.org/officeDocument/2006/relationships/tags" Target="../tags/tag656.xml"/><Relationship Id="rId1" Type="http://schemas.openxmlformats.org/officeDocument/2006/relationships/tags" Target="../tags/tag546.xml"/><Relationship Id="rId6" Type="http://schemas.openxmlformats.org/officeDocument/2006/relationships/tags" Target="../tags/tag551.xml"/><Relationship Id="rId15" Type="http://schemas.openxmlformats.org/officeDocument/2006/relationships/tags" Target="../tags/tag560.xml"/><Relationship Id="rId23" Type="http://schemas.openxmlformats.org/officeDocument/2006/relationships/tags" Target="../tags/tag568.xml"/><Relationship Id="rId28" Type="http://schemas.openxmlformats.org/officeDocument/2006/relationships/tags" Target="../tags/tag573.xml"/><Relationship Id="rId36" Type="http://schemas.openxmlformats.org/officeDocument/2006/relationships/tags" Target="../tags/tag581.xml"/><Relationship Id="rId49" Type="http://schemas.openxmlformats.org/officeDocument/2006/relationships/tags" Target="../tags/tag594.xml"/><Relationship Id="rId57" Type="http://schemas.openxmlformats.org/officeDocument/2006/relationships/tags" Target="../tags/tag602.xml"/><Relationship Id="rId106" Type="http://schemas.openxmlformats.org/officeDocument/2006/relationships/tags" Target="../tags/tag651.xml"/><Relationship Id="rId114" Type="http://schemas.openxmlformats.org/officeDocument/2006/relationships/tags" Target="../tags/tag659.xml"/><Relationship Id="rId119" Type="http://schemas.openxmlformats.org/officeDocument/2006/relationships/slideLayout" Target="../slideLayouts/slideLayout6.xml"/><Relationship Id="rId10" Type="http://schemas.openxmlformats.org/officeDocument/2006/relationships/tags" Target="../tags/tag555.xml"/><Relationship Id="rId31" Type="http://schemas.openxmlformats.org/officeDocument/2006/relationships/tags" Target="../tags/tag576.xml"/><Relationship Id="rId44" Type="http://schemas.openxmlformats.org/officeDocument/2006/relationships/tags" Target="../tags/tag589.xml"/><Relationship Id="rId52" Type="http://schemas.openxmlformats.org/officeDocument/2006/relationships/tags" Target="../tags/tag597.xml"/><Relationship Id="rId60" Type="http://schemas.openxmlformats.org/officeDocument/2006/relationships/tags" Target="../tags/tag605.xml"/><Relationship Id="rId65" Type="http://schemas.openxmlformats.org/officeDocument/2006/relationships/tags" Target="../tags/tag610.xml"/><Relationship Id="rId73" Type="http://schemas.openxmlformats.org/officeDocument/2006/relationships/tags" Target="../tags/tag618.xml"/><Relationship Id="rId78" Type="http://schemas.openxmlformats.org/officeDocument/2006/relationships/tags" Target="../tags/tag623.xml"/><Relationship Id="rId81" Type="http://schemas.openxmlformats.org/officeDocument/2006/relationships/tags" Target="../tags/tag626.xml"/><Relationship Id="rId86" Type="http://schemas.openxmlformats.org/officeDocument/2006/relationships/tags" Target="../tags/tag631.xml"/><Relationship Id="rId94" Type="http://schemas.openxmlformats.org/officeDocument/2006/relationships/tags" Target="../tags/tag639.xml"/><Relationship Id="rId99" Type="http://schemas.openxmlformats.org/officeDocument/2006/relationships/tags" Target="../tags/tag644.xml"/><Relationship Id="rId101" Type="http://schemas.openxmlformats.org/officeDocument/2006/relationships/tags" Target="../tags/tag646.xml"/><Relationship Id="rId4" Type="http://schemas.openxmlformats.org/officeDocument/2006/relationships/tags" Target="../tags/tag549.xml"/><Relationship Id="rId9" Type="http://schemas.openxmlformats.org/officeDocument/2006/relationships/tags" Target="../tags/tag554.xml"/><Relationship Id="rId13" Type="http://schemas.openxmlformats.org/officeDocument/2006/relationships/tags" Target="../tags/tag558.xml"/><Relationship Id="rId18" Type="http://schemas.openxmlformats.org/officeDocument/2006/relationships/tags" Target="../tags/tag563.xml"/><Relationship Id="rId39" Type="http://schemas.openxmlformats.org/officeDocument/2006/relationships/tags" Target="../tags/tag584.xml"/><Relationship Id="rId109" Type="http://schemas.openxmlformats.org/officeDocument/2006/relationships/tags" Target="../tags/tag654.xml"/><Relationship Id="rId34" Type="http://schemas.openxmlformats.org/officeDocument/2006/relationships/tags" Target="../tags/tag579.xml"/><Relationship Id="rId50" Type="http://schemas.openxmlformats.org/officeDocument/2006/relationships/tags" Target="../tags/tag595.xml"/><Relationship Id="rId55" Type="http://schemas.openxmlformats.org/officeDocument/2006/relationships/tags" Target="../tags/tag600.xml"/><Relationship Id="rId76" Type="http://schemas.openxmlformats.org/officeDocument/2006/relationships/tags" Target="../tags/tag621.xml"/><Relationship Id="rId97" Type="http://schemas.openxmlformats.org/officeDocument/2006/relationships/tags" Target="../tags/tag642.xml"/><Relationship Id="rId104" Type="http://schemas.openxmlformats.org/officeDocument/2006/relationships/tags" Target="../tags/tag649.xml"/><Relationship Id="rId120" Type="http://schemas.openxmlformats.org/officeDocument/2006/relationships/notesSlide" Target="../notesSlides/notesSlide18.xml"/><Relationship Id="rId7" Type="http://schemas.openxmlformats.org/officeDocument/2006/relationships/tags" Target="../tags/tag552.xml"/><Relationship Id="rId71" Type="http://schemas.openxmlformats.org/officeDocument/2006/relationships/tags" Target="../tags/tag616.xml"/><Relationship Id="rId92" Type="http://schemas.openxmlformats.org/officeDocument/2006/relationships/tags" Target="../tags/tag637.xml"/><Relationship Id="rId2" Type="http://schemas.openxmlformats.org/officeDocument/2006/relationships/tags" Target="../tags/tag547.xml"/><Relationship Id="rId29" Type="http://schemas.openxmlformats.org/officeDocument/2006/relationships/tags" Target="../tags/tag57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6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66.xml"/><Relationship Id="rId1" Type="http://schemas.openxmlformats.org/officeDocument/2006/relationships/tags" Target="../tags/tag66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3" Type="http://schemas.openxmlformats.org/officeDocument/2006/relationships/tags" Target="../tags/tag679.xml"/><Relationship Id="rId18" Type="http://schemas.openxmlformats.org/officeDocument/2006/relationships/tags" Target="../tags/tag684.xml"/><Relationship Id="rId26" Type="http://schemas.openxmlformats.org/officeDocument/2006/relationships/tags" Target="../tags/tag692.xml"/><Relationship Id="rId39" Type="http://schemas.openxmlformats.org/officeDocument/2006/relationships/tags" Target="../tags/tag705.xml"/><Relationship Id="rId21" Type="http://schemas.openxmlformats.org/officeDocument/2006/relationships/tags" Target="../tags/tag687.xml"/><Relationship Id="rId34" Type="http://schemas.openxmlformats.org/officeDocument/2006/relationships/tags" Target="../tags/tag700.xml"/><Relationship Id="rId42" Type="http://schemas.openxmlformats.org/officeDocument/2006/relationships/tags" Target="../tags/tag708.xml"/><Relationship Id="rId47" Type="http://schemas.openxmlformats.org/officeDocument/2006/relationships/tags" Target="../tags/tag713.xml"/><Relationship Id="rId50" Type="http://schemas.openxmlformats.org/officeDocument/2006/relationships/tags" Target="../tags/tag716.xml"/><Relationship Id="rId55" Type="http://schemas.openxmlformats.org/officeDocument/2006/relationships/tags" Target="../tags/tag721.xml"/><Relationship Id="rId63" Type="http://schemas.openxmlformats.org/officeDocument/2006/relationships/tags" Target="../tags/tag729.xml"/><Relationship Id="rId68" Type="http://schemas.openxmlformats.org/officeDocument/2006/relationships/tags" Target="../tags/tag734.xml"/><Relationship Id="rId76" Type="http://schemas.openxmlformats.org/officeDocument/2006/relationships/tags" Target="../tags/tag742.xml"/><Relationship Id="rId7" Type="http://schemas.openxmlformats.org/officeDocument/2006/relationships/tags" Target="../tags/tag673.xml"/><Relationship Id="rId71" Type="http://schemas.openxmlformats.org/officeDocument/2006/relationships/tags" Target="../tags/tag737.xml"/><Relationship Id="rId2" Type="http://schemas.openxmlformats.org/officeDocument/2006/relationships/tags" Target="../tags/tag668.xml"/><Relationship Id="rId16" Type="http://schemas.openxmlformats.org/officeDocument/2006/relationships/tags" Target="../tags/tag682.xml"/><Relationship Id="rId29" Type="http://schemas.openxmlformats.org/officeDocument/2006/relationships/tags" Target="../tags/tag695.xml"/><Relationship Id="rId11" Type="http://schemas.openxmlformats.org/officeDocument/2006/relationships/tags" Target="../tags/tag677.xml"/><Relationship Id="rId24" Type="http://schemas.openxmlformats.org/officeDocument/2006/relationships/tags" Target="../tags/tag690.xml"/><Relationship Id="rId32" Type="http://schemas.openxmlformats.org/officeDocument/2006/relationships/tags" Target="../tags/tag698.xml"/><Relationship Id="rId37" Type="http://schemas.openxmlformats.org/officeDocument/2006/relationships/tags" Target="../tags/tag703.xml"/><Relationship Id="rId40" Type="http://schemas.openxmlformats.org/officeDocument/2006/relationships/tags" Target="../tags/tag706.xml"/><Relationship Id="rId45" Type="http://schemas.openxmlformats.org/officeDocument/2006/relationships/tags" Target="../tags/tag711.xml"/><Relationship Id="rId53" Type="http://schemas.openxmlformats.org/officeDocument/2006/relationships/tags" Target="../tags/tag719.xml"/><Relationship Id="rId58" Type="http://schemas.openxmlformats.org/officeDocument/2006/relationships/tags" Target="../tags/tag724.xml"/><Relationship Id="rId66" Type="http://schemas.openxmlformats.org/officeDocument/2006/relationships/tags" Target="../tags/tag732.xml"/><Relationship Id="rId74" Type="http://schemas.openxmlformats.org/officeDocument/2006/relationships/tags" Target="../tags/tag740.xml"/><Relationship Id="rId79" Type="http://schemas.openxmlformats.org/officeDocument/2006/relationships/tags" Target="../tags/tag745.xml"/><Relationship Id="rId5" Type="http://schemas.openxmlformats.org/officeDocument/2006/relationships/tags" Target="../tags/tag671.xml"/><Relationship Id="rId61" Type="http://schemas.openxmlformats.org/officeDocument/2006/relationships/tags" Target="../tags/tag727.xml"/><Relationship Id="rId82" Type="http://schemas.openxmlformats.org/officeDocument/2006/relationships/notesSlide" Target="../notesSlides/notesSlide19.xml"/><Relationship Id="rId10" Type="http://schemas.openxmlformats.org/officeDocument/2006/relationships/tags" Target="../tags/tag676.xml"/><Relationship Id="rId19" Type="http://schemas.openxmlformats.org/officeDocument/2006/relationships/tags" Target="../tags/tag685.xml"/><Relationship Id="rId31" Type="http://schemas.openxmlformats.org/officeDocument/2006/relationships/tags" Target="../tags/tag697.xml"/><Relationship Id="rId44" Type="http://schemas.openxmlformats.org/officeDocument/2006/relationships/tags" Target="../tags/tag710.xml"/><Relationship Id="rId52" Type="http://schemas.openxmlformats.org/officeDocument/2006/relationships/tags" Target="../tags/tag718.xml"/><Relationship Id="rId60" Type="http://schemas.openxmlformats.org/officeDocument/2006/relationships/tags" Target="../tags/tag726.xml"/><Relationship Id="rId65" Type="http://schemas.openxmlformats.org/officeDocument/2006/relationships/tags" Target="../tags/tag731.xml"/><Relationship Id="rId73" Type="http://schemas.openxmlformats.org/officeDocument/2006/relationships/tags" Target="../tags/tag739.xml"/><Relationship Id="rId78" Type="http://schemas.openxmlformats.org/officeDocument/2006/relationships/tags" Target="../tags/tag744.xml"/><Relationship Id="rId81" Type="http://schemas.openxmlformats.org/officeDocument/2006/relationships/slideLayout" Target="../slideLayouts/slideLayout6.xml"/><Relationship Id="rId4" Type="http://schemas.openxmlformats.org/officeDocument/2006/relationships/tags" Target="../tags/tag670.xml"/><Relationship Id="rId9" Type="http://schemas.openxmlformats.org/officeDocument/2006/relationships/tags" Target="../tags/tag675.xml"/><Relationship Id="rId14" Type="http://schemas.openxmlformats.org/officeDocument/2006/relationships/tags" Target="../tags/tag680.xml"/><Relationship Id="rId22" Type="http://schemas.openxmlformats.org/officeDocument/2006/relationships/tags" Target="../tags/tag688.xml"/><Relationship Id="rId27" Type="http://schemas.openxmlformats.org/officeDocument/2006/relationships/tags" Target="../tags/tag693.xml"/><Relationship Id="rId30" Type="http://schemas.openxmlformats.org/officeDocument/2006/relationships/tags" Target="../tags/tag696.xml"/><Relationship Id="rId35" Type="http://schemas.openxmlformats.org/officeDocument/2006/relationships/tags" Target="../tags/tag701.xml"/><Relationship Id="rId43" Type="http://schemas.openxmlformats.org/officeDocument/2006/relationships/tags" Target="../tags/tag709.xml"/><Relationship Id="rId48" Type="http://schemas.openxmlformats.org/officeDocument/2006/relationships/tags" Target="../tags/tag714.xml"/><Relationship Id="rId56" Type="http://schemas.openxmlformats.org/officeDocument/2006/relationships/tags" Target="../tags/tag722.xml"/><Relationship Id="rId64" Type="http://schemas.openxmlformats.org/officeDocument/2006/relationships/tags" Target="../tags/tag730.xml"/><Relationship Id="rId69" Type="http://schemas.openxmlformats.org/officeDocument/2006/relationships/tags" Target="../tags/tag735.xml"/><Relationship Id="rId77" Type="http://schemas.openxmlformats.org/officeDocument/2006/relationships/tags" Target="../tags/tag743.xml"/><Relationship Id="rId8" Type="http://schemas.openxmlformats.org/officeDocument/2006/relationships/tags" Target="../tags/tag674.xml"/><Relationship Id="rId51" Type="http://schemas.openxmlformats.org/officeDocument/2006/relationships/tags" Target="../tags/tag717.xml"/><Relationship Id="rId72" Type="http://schemas.openxmlformats.org/officeDocument/2006/relationships/tags" Target="../tags/tag738.xml"/><Relationship Id="rId80" Type="http://schemas.openxmlformats.org/officeDocument/2006/relationships/tags" Target="../tags/tag746.xml"/><Relationship Id="rId3" Type="http://schemas.openxmlformats.org/officeDocument/2006/relationships/tags" Target="../tags/tag669.xml"/><Relationship Id="rId12" Type="http://schemas.openxmlformats.org/officeDocument/2006/relationships/tags" Target="../tags/tag678.xml"/><Relationship Id="rId17" Type="http://schemas.openxmlformats.org/officeDocument/2006/relationships/tags" Target="../tags/tag683.xml"/><Relationship Id="rId25" Type="http://schemas.openxmlformats.org/officeDocument/2006/relationships/tags" Target="../tags/tag691.xml"/><Relationship Id="rId33" Type="http://schemas.openxmlformats.org/officeDocument/2006/relationships/tags" Target="../tags/tag699.xml"/><Relationship Id="rId38" Type="http://schemas.openxmlformats.org/officeDocument/2006/relationships/tags" Target="../tags/tag704.xml"/><Relationship Id="rId46" Type="http://schemas.openxmlformats.org/officeDocument/2006/relationships/tags" Target="../tags/tag712.xml"/><Relationship Id="rId59" Type="http://schemas.openxmlformats.org/officeDocument/2006/relationships/tags" Target="../tags/tag725.xml"/><Relationship Id="rId67" Type="http://schemas.openxmlformats.org/officeDocument/2006/relationships/tags" Target="../tags/tag733.xml"/><Relationship Id="rId20" Type="http://schemas.openxmlformats.org/officeDocument/2006/relationships/tags" Target="../tags/tag686.xml"/><Relationship Id="rId41" Type="http://schemas.openxmlformats.org/officeDocument/2006/relationships/tags" Target="../tags/tag707.xml"/><Relationship Id="rId54" Type="http://schemas.openxmlformats.org/officeDocument/2006/relationships/tags" Target="../tags/tag720.xml"/><Relationship Id="rId62" Type="http://schemas.openxmlformats.org/officeDocument/2006/relationships/tags" Target="../tags/tag728.xml"/><Relationship Id="rId70" Type="http://schemas.openxmlformats.org/officeDocument/2006/relationships/tags" Target="../tags/tag736.xml"/><Relationship Id="rId75" Type="http://schemas.openxmlformats.org/officeDocument/2006/relationships/tags" Target="../tags/tag741.xml"/><Relationship Id="rId1" Type="http://schemas.openxmlformats.org/officeDocument/2006/relationships/tags" Target="../tags/tag667.xml"/><Relationship Id="rId6" Type="http://schemas.openxmlformats.org/officeDocument/2006/relationships/tags" Target="../tags/tag672.xml"/><Relationship Id="rId15" Type="http://schemas.openxmlformats.org/officeDocument/2006/relationships/tags" Target="../tags/tag681.xml"/><Relationship Id="rId23" Type="http://schemas.openxmlformats.org/officeDocument/2006/relationships/tags" Target="../tags/tag689.xml"/><Relationship Id="rId28" Type="http://schemas.openxmlformats.org/officeDocument/2006/relationships/tags" Target="../tags/tag694.xml"/><Relationship Id="rId36" Type="http://schemas.openxmlformats.org/officeDocument/2006/relationships/tags" Target="../tags/tag702.xml"/><Relationship Id="rId49" Type="http://schemas.openxmlformats.org/officeDocument/2006/relationships/tags" Target="../tags/tag715.xml"/><Relationship Id="rId57" Type="http://schemas.openxmlformats.org/officeDocument/2006/relationships/tags" Target="../tags/tag72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48.xml"/><Relationship Id="rId1" Type="http://schemas.openxmlformats.org/officeDocument/2006/relationships/tags" Target="../tags/tag74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50.xml"/><Relationship Id="rId1" Type="http://schemas.openxmlformats.org/officeDocument/2006/relationships/tags" Target="../tags/tag749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52.xml"/><Relationship Id="rId1" Type="http://schemas.openxmlformats.org/officeDocument/2006/relationships/tags" Target="../tags/tag75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tags" Target="../tags/tag755.xml"/><Relationship Id="rId2" Type="http://schemas.openxmlformats.org/officeDocument/2006/relationships/tags" Target="../tags/tag754.xml"/><Relationship Id="rId1" Type="http://schemas.openxmlformats.org/officeDocument/2006/relationships/tags" Target="../tags/tag753.xml"/><Relationship Id="rId6" Type="http://schemas.openxmlformats.org/officeDocument/2006/relationships/notesSlide" Target="../notesSlides/notesSlide20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75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tags" Target="../tags/tag759.xml"/><Relationship Id="rId2" Type="http://schemas.openxmlformats.org/officeDocument/2006/relationships/tags" Target="../tags/tag758.xml"/><Relationship Id="rId1" Type="http://schemas.openxmlformats.org/officeDocument/2006/relationships/tags" Target="../tags/tag757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760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62.xml"/><Relationship Id="rId1" Type="http://schemas.openxmlformats.org/officeDocument/2006/relationships/tags" Target="../tags/tag76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tags" Target="../tags/tag765.xml"/><Relationship Id="rId2" Type="http://schemas.openxmlformats.org/officeDocument/2006/relationships/tags" Target="../tags/tag764.xml"/><Relationship Id="rId1" Type="http://schemas.openxmlformats.org/officeDocument/2006/relationships/tags" Target="../tags/tag763.xml"/><Relationship Id="rId5" Type="http://schemas.openxmlformats.org/officeDocument/2006/relationships/image" Target="../media/image5.emf"/><Relationship Id="rId4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tags" Target="../tags/tag773.xml"/><Relationship Id="rId3" Type="http://schemas.openxmlformats.org/officeDocument/2006/relationships/tags" Target="../tags/tag768.xml"/><Relationship Id="rId7" Type="http://schemas.openxmlformats.org/officeDocument/2006/relationships/tags" Target="../tags/tag772.xml"/><Relationship Id="rId2" Type="http://schemas.openxmlformats.org/officeDocument/2006/relationships/tags" Target="../tags/tag767.xml"/><Relationship Id="rId1" Type="http://schemas.openxmlformats.org/officeDocument/2006/relationships/tags" Target="../tags/tag766.xml"/><Relationship Id="rId6" Type="http://schemas.openxmlformats.org/officeDocument/2006/relationships/tags" Target="../tags/tag771.xml"/><Relationship Id="rId5" Type="http://schemas.openxmlformats.org/officeDocument/2006/relationships/tags" Target="../tags/tag770.xml"/><Relationship Id="rId10" Type="http://schemas.openxmlformats.org/officeDocument/2006/relationships/image" Target="../media/image6.emf"/><Relationship Id="rId4" Type="http://schemas.openxmlformats.org/officeDocument/2006/relationships/tags" Target="../tags/tag769.xml"/><Relationship Id="rId9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tags" Target="../tags/tag13.xml"/><Relationship Id="rId18" Type="http://schemas.openxmlformats.org/officeDocument/2006/relationships/tags" Target="../tags/tag18.xml"/><Relationship Id="rId26" Type="http://schemas.openxmlformats.org/officeDocument/2006/relationships/tags" Target="../tags/tag26.xml"/><Relationship Id="rId39" Type="http://schemas.openxmlformats.org/officeDocument/2006/relationships/tags" Target="../tags/tag39.xml"/><Relationship Id="rId21" Type="http://schemas.openxmlformats.org/officeDocument/2006/relationships/tags" Target="../tags/tag21.xml"/><Relationship Id="rId34" Type="http://schemas.openxmlformats.org/officeDocument/2006/relationships/tags" Target="../tags/tag34.xml"/><Relationship Id="rId42" Type="http://schemas.openxmlformats.org/officeDocument/2006/relationships/tags" Target="../tags/tag42.xml"/><Relationship Id="rId47" Type="http://schemas.openxmlformats.org/officeDocument/2006/relationships/tags" Target="../tags/tag47.xml"/><Relationship Id="rId50" Type="http://schemas.openxmlformats.org/officeDocument/2006/relationships/tags" Target="../tags/tag50.xml"/><Relationship Id="rId55" Type="http://schemas.openxmlformats.org/officeDocument/2006/relationships/tags" Target="../tags/tag55.xml"/><Relationship Id="rId63" Type="http://schemas.openxmlformats.org/officeDocument/2006/relationships/tags" Target="../tags/tag63.xml"/><Relationship Id="rId68" Type="http://schemas.openxmlformats.org/officeDocument/2006/relationships/tags" Target="../tags/tag68.xml"/><Relationship Id="rId76" Type="http://schemas.openxmlformats.org/officeDocument/2006/relationships/tags" Target="../tags/tag76.xml"/><Relationship Id="rId84" Type="http://schemas.openxmlformats.org/officeDocument/2006/relationships/tags" Target="../tags/tag84.xml"/><Relationship Id="rId89" Type="http://schemas.openxmlformats.org/officeDocument/2006/relationships/tags" Target="../tags/tag89.xml"/><Relationship Id="rId7" Type="http://schemas.openxmlformats.org/officeDocument/2006/relationships/tags" Target="../tags/tag7.xml"/><Relationship Id="rId71" Type="http://schemas.openxmlformats.org/officeDocument/2006/relationships/tags" Target="../tags/tag71.xml"/><Relationship Id="rId92" Type="http://schemas.openxmlformats.org/officeDocument/2006/relationships/tags" Target="../tags/tag92.xml"/><Relationship Id="rId2" Type="http://schemas.openxmlformats.org/officeDocument/2006/relationships/tags" Target="../tags/tag2.xml"/><Relationship Id="rId16" Type="http://schemas.openxmlformats.org/officeDocument/2006/relationships/tags" Target="../tags/tag16.xml"/><Relationship Id="rId29" Type="http://schemas.openxmlformats.org/officeDocument/2006/relationships/tags" Target="../tags/tag29.xml"/><Relationship Id="rId11" Type="http://schemas.openxmlformats.org/officeDocument/2006/relationships/tags" Target="../tags/tag11.xml"/><Relationship Id="rId24" Type="http://schemas.openxmlformats.org/officeDocument/2006/relationships/tags" Target="../tags/tag24.xml"/><Relationship Id="rId32" Type="http://schemas.openxmlformats.org/officeDocument/2006/relationships/tags" Target="../tags/tag32.xml"/><Relationship Id="rId37" Type="http://schemas.openxmlformats.org/officeDocument/2006/relationships/tags" Target="../tags/tag37.xml"/><Relationship Id="rId40" Type="http://schemas.openxmlformats.org/officeDocument/2006/relationships/tags" Target="../tags/tag40.xml"/><Relationship Id="rId45" Type="http://schemas.openxmlformats.org/officeDocument/2006/relationships/tags" Target="../tags/tag45.xml"/><Relationship Id="rId53" Type="http://schemas.openxmlformats.org/officeDocument/2006/relationships/tags" Target="../tags/tag53.xml"/><Relationship Id="rId58" Type="http://schemas.openxmlformats.org/officeDocument/2006/relationships/tags" Target="../tags/tag58.xml"/><Relationship Id="rId66" Type="http://schemas.openxmlformats.org/officeDocument/2006/relationships/tags" Target="../tags/tag66.xml"/><Relationship Id="rId74" Type="http://schemas.openxmlformats.org/officeDocument/2006/relationships/tags" Target="../tags/tag74.xml"/><Relationship Id="rId79" Type="http://schemas.openxmlformats.org/officeDocument/2006/relationships/tags" Target="../tags/tag79.xml"/><Relationship Id="rId87" Type="http://schemas.openxmlformats.org/officeDocument/2006/relationships/tags" Target="../tags/tag87.xml"/><Relationship Id="rId5" Type="http://schemas.openxmlformats.org/officeDocument/2006/relationships/tags" Target="../tags/tag5.xml"/><Relationship Id="rId61" Type="http://schemas.openxmlformats.org/officeDocument/2006/relationships/tags" Target="../tags/tag61.xml"/><Relationship Id="rId82" Type="http://schemas.openxmlformats.org/officeDocument/2006/relationships/tags" Target="../tags/tag82.xml"/><Relationship Id="rId90" Type="http://schemas.openxmlformats.org/officeDocument/2006/relationships/tags" Target="../tags/tag90.xml"/><Relationship Id="rId95" Type="http://schemas.openxmlformats.org/officeDocument/2006/relationships/notesSlide" Target="../notesSlides/notesSlide2.xml"/><Relationship Id="rId19" Type="http://schemas.openxmlformats.org/officeDocument/2006/relationships/tags" Target="../tags/tag19.xml"/><Relationship Id="rId14" Type="http://schemas.openxmlformats.org/officeDocument/2006/relationships/tags" Target="../tags/tag14.xml"/><Relationship Id="rId22" Type="http://schemas.openxmlformats.org/officeDocument/2006/relationships/tags" Target="../tags/tag22.xml"/><Relationship Id="rId27" Type="http://schemas.openxmlformats.org/officeDocument/2006/relationships/tags" Target="../tags/tag27.xml"/><Relationship Id="rId30" Type="http://schemas.openxmlformats.org/officeDocument/2006/relationships/tags" Target="../tags/tag30.xml"/><Relationship Id="rId35" Type="http://schemas.openxmlformats.org/officeDocument/2006/relationships/tags" Target="../tags/tag35.xml"/><Relationship Id="rId43" Type="http://schemas.openxmlformats.org/officeDocument/2006/relationships/tags" Target="../tags/tag43.xml"/><Relationship Id="rId48" Type="http://schemas.openxmlformats.org/officeDocument/2006/relationships/tags" Target="../tags/tag48.xml"/><Relationship Id="rId56" Type="http://schemas.openxmlformats.org/officeDocument/2006/relationships/tags" Target="../tags/tag56.xml"/><Relationship Id="rId64" Type="http://schemas.openxmlformats.org/officeDocument/2006/relationships/tags" Target="../tags/tag64.xml"/><Relationship Id="rId69" Type="http://schemas.openxmlformats.org/officeDocument/2006/relationships/tags" Target="../tags/tag69.xml"/><Relationship Id="rId77" Type="http://schemas.openxmlformats.org/officeDocument/2006/relationships/tags" Target="../tags/tag77.xml"/><Relationship Id="rId8" Type="http://schemas.openxmlformats.org/officeDocument/2006/relationships/tags" Target="../tags/tag8.xml"/><Relationship Id="rId51" Type="http://schemas.openxmlformats.org/officeDocument/2006/relationships/tags" Target="../tags/tag51.xml"/><Relationship Id="rId72" Type="http://schemas.openxmlformats.org/officeDocument/2006/relationships/tags" Target="../tags/tag72.xml"/><Relationship Id="rId80" Type="http://schemas.openxmlformats.org/officeDocument/2006/relationships/tags" Target="../tags/tag80.xml"/><Relationship Id="rId85" Type="http://schemas.openxmlformats.org/officeDocument/2006/relationships/tags" Target="../tags/tag85.xml"/><Relationship Id="rId93" Type="http://schemas.openxmlformats.org/officeDocument/2006/relationships/tags" Target="../tags/tag93.xml"/><Relationship Id="rId3" Type="http://schemas.openxmlformats.org/officeDocument/2006/relationships/tags" Target="../tags/tag3.xml"/><Relationship Id="rId12" Type="http://schemas.openxmlformats.org/officeDocument/2006/relationships/tags" Target="../tags/tag12.xml"/><Relationship Id="rId17" Type="http://schemas.openxmlformats.org/officeDocument/2006/relationships/tags" Target="../tags/tag17.xml"/><Relationship Id="rId25" Type="http://schemas.openxmlformats.org/officeDocument/2006/relationships/tags" Target="../tags/tag25.xml"/><Relationship Id="rId33" Type="http://schemas.openxmlformats.org/officeDocument/2006/relationships/tags" Target="../tags/tag33.xml"/><Relationship Id="rId38" Type="http://schemas.openxmlformats.org/officeDocument/2006/relationships/tags" Target="../tags/tag38.xml"/><Relationship Id="rId46" Type="http://schemas.openxmlformats.org/officeDocument/2006/relationships/tags" Target="../tags/tag46.xml"/><Relationship Id="rId59" Type="http://schemas.openxmlformats.org/officeDocument/2006/relationships/tags" Target="../tags/tag59.xml"/><Relationship Id="rId67" Type="http://schemas.openxmlformats.org/officeDocument/2006/relationships/tags" Target="../tags/tag67.xml"/><Relationship Id="rId20" Type="http://schemas.openxmlformats.org/officeDocument/2006/relationships/tags" Target="../tags/tag20.xml"/><Relationship Id="rId41" Type="http://schemas.openxmlformats.org/officeDocument/2006/relationships/tags" Target="../tags/tag41.xml"/><Relationship Id="rId54" Type="http://schemas.openxmlformats.org/officeDocument/2006/relationships/tags" Target="../tags/tag54.xml"/><Relationship Id="rId62" Type="http://schemas.openxmlformats.org/officeDocument/2006/relationships/tags" Target="../tags/tag62.xml"/><Relationship Id="rId70" Type="http://schemas.openxmlformats.org/officeDocument/2006/relationships/tags" Target="../tags/tag70.xml"/><Relationship Id="rId75" Type="http://schemas.openxmlformats.org/officeDocument/2006/relationships/tags" Target="../tags/tag75.xml"/><Relationship Id="rId83" Type="http://schemas.openxmlformats.org/officeDocument/2006/relationships/tags" Target="../tags/tag83.xml"/><Relationship Id="rId88" Type="http://schemas.openxmlformats.org/officeDocument/2006/relationships/tags" Target="../tags/tag88.xml"/><Relationship Id="rId91" Type="http://schemas.openxmlformats.org/officeDocument/2006/relationships/tags" Target="../tags/tag91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5" Type="http://schemas.openxmlformats.org/officeDocument/2006/relationships/tags" Target="../tags/tag15.xml"/><Relationship Id="rId23" Type="http://schemas.openxmlformats.org/officeDocument/2006/relationships/tags" Target="../tags/tag23.xml"/><Relationship Id="rId28" Type="http://schemas.openxmlformats.org/officeDocument/2006/relationships/tags" Target="../tags/tag28.xml"/><Relationship Id="rId36" Type="http://schemas.openxmlformats.org/officeDocument/2006/relationships/tags" Target="../tags/tag36.xml"/><Relationship Id="rId49" Type="http://schemas.openxmlformats.org/officeDocument/2006/relationships/tags" Target="../tags/tag49.xml"/><Relationship Id="rId57" Type="http://schemas.openxmlformats.org/officeDocument/2006/relationships/tags" Target="../tags/tag57.xml"/><Relationship Id="rId10" Type="http://schemas.openxmlformats.org/officeDocument/2006/relationships/tags" Target="../tags/tag10.xml"/><Relationship Id="rId31" Type="http://schemas.openxmlformats.org/officeDocument/2006/relationships/tags" Target="../tags/tag31.xml"/><Relationship Id="rId44" Type="http://schemas.openxmlformats.org/officeDocument/2006/relationships/tags" Target="../tags/tag44.xml"/><Relationship Id="rId52" Type="http://schemas.openxmlformats.org/officeDocument/2006/relationships/tags" Target="../tags/tag52.xml"/><Relationship Id="rId60" Type="http://schemas.openxmlformats.org/officeDocument/2006/relationships/tags" Target="../tags/tag60.xml"/><Relationship Id="rId65" Type="http://schemas.openxmlformats.org/officeDocument/2006/relationships/tags" Target="../tags/tag65.xml"/><Relationship Id="rId73" Type="http://schemas.openxmlformats.org/officeDocument/2006/relationships/tags" Target="../tags/tag73.xml"/><Relationship Id="rId78" Type="http://schemas.openxmlformats.org/officeDocument/2006/relationships/tags" Target="../tags/tag78.xml"/><Relationship Id="rId81" Type="http://schemas.openxmlformats.org/officeDocument/2006/relationships/tags" Target="../tags/tag81.xml"/><Relationship Id="rId86" Type="http://schemas.openxmlformats.org/officeDocument/2006/relationships/tags" Target="../tags/tag86.xml"/><Relationship Id="rId94" Type="http://schemas.openxmlformats.org/officeDocument/2006/relationships/slideLayout" Target="../slideLayouts/slideLayout6.xml"/><Relationship Id="rId4" Type="http://schemas.openxmlformats.org/officeDocument/2006/relationships/tags" Target="../tags/tag4.xml"/><Relationship Id="rId9" Type="http://schemas.openxmlformats.org/officeDocument/2006/relationships/tags" Target="../tags/tag9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775.xml"/><Relationship Id="rId1" Type="http://schemas.openxmlformats.org/officeDocument/2006/relationships/tags" Target="../tags/tag774.xml"/></Relationships>
</file>

<file path=ppt/slides/_rels/slide42.xml.rels><?xml version="1.0" encoding="UTF-8" standalone="yes"?>
<Relationships xmlns="http://schemas.openxmlformats.org/package/2006/relationships"><Relationship Id="rId13" Type="http://schemas.openxmlformats.org/officeDocument/2006/relationships/tags" Target="../tags/tag788.xml"/><Relationship Id="rId18" Type="http://schemas.openxmlformats.org/officeDocument/2006/relationships/tags" Target="../tags/tag793.xml"/><Relationship Id="rId26" Type="http://schemas.openxmlformats.org/officeDocument/2006/relationships/tags" Target="../tags/tag801.xml"/><Relationship Id="rId39" Type="http://schemas.openxmlformats.org/officeDocument/2006/relationships/tags" Target="../tags/tag814.xml"/><Relationship Id="rId21" Type="http://schemas.openxmlformats.org/officeDocument/2006/relationships/tags" Target="../tags/tag796.xml"/><Relationship Id="rId34" Type="http://schemas.openxmlformats.org/officeDocument/2006/relationships/tags" Target="../tags/tag809.xml"/><Relationship Id="rId42" Type="http://schemas.openxmlformats.org/officeDocument/2006/relationships/tags" Target="../tags/tag817.xml"/><Relationship Id="rId47" Type="http://schemas.openxmlformats.org/officeDocument/2006/relationships/tags" Target="../tags/tag822.xml"/><Relationship Id="rId50" Type="http://schemas.openxmlformats.org/officeDocument/2006/relationships/tags" Target="../tags/tag825.xml"/><Relationship Id="rId55" Type="http://schemas.openxmlformats.org/officeDocument/2006/relationships/tags" Target="../tags/tag830.xml"/><Relationship Id="rId7" Type="http://schemas.openxmlformats.org/officeDocument/2006/relationships/tags" Target="../tags/tag782.xml"/><Relationship Id="rId12" Type="http://schemas.openxmlformats.org/officeDocument/2006/relationships/tags" Target="../tags/tag787.xml"/><Relationship Id="rId17" Type="http://schemas.openxmlformats.org/officeDocument/2006/relationships/tags" Target="../tags/tag792.xml"/><Relationship Id="rId25" Type="http://schemas.openxmlformats.org/officeDocument/2006/relationships/tags" Target="../tags/tag800.xml"/><Relationship Id="rId33" Type="http://schemas.openxmlformats.org/officeDocument/2006/relationships/tags" Target="../tags/tag808.xml"/><Relationship Id="rId38" Type="http://schemas.openxmlformats.org/officeDocument/2006/relationships/tags" Target="../tags/tag813.xml"/><Relationship Id="rId46" Type="http://schemas.openxmlformats.org/officeDocument/2006/relationships/tags" Target="../tags/tag821.xml"/><Relationship Id="rId2" Type="http://schemas.openxmlformats.org/officeDocument/2006/relationships/tags" Target="../tags/tag777.xml"/><Relationship Id="rId16" Type="http://schemas.openxmlformats.org/officeDocument/2006/relationships/tags" Target="../tags/tag791.xml"/><Relationship Id="rId20" Type="http://schemas.openxmlformats.org/officeDocument/2006/relationships/tags" Target="../tags/tag795.xml"/><Relationship Id="rId29" Type="http://schemas.openxmlformats.org/officeDocument/2006/relationships/tags" Target="../tags/tag804.xml"/><Relationship Id="rId41" Type="http://schemas.openxmlformats.org/officeDocument/2006/relationships/tags" Target="../tags/tag816.xml"/><Relationship Id="rId54" Type="http://schemas.openxmlformats.org/officeDocument/2006/relationships/tags" Target="../tags/tag829.xml"/><Relationship Id="rId1" Type="http://schemas.openxmlformats.org/officeDocument/2006/relationships/tags" Target="../tags/tag776.xml"/><Relationship Id="rId6" Type="http://schemas.openxmlformats.org/officeDocument/2006/relationships/tags" Target="../tags/tag781.xml"/><Relationship Id="rId11" Type="http://schemas.openxmlformats.org/officeDocument/2006/relationships/tags" Target="../tags/tag786.xml"/><Relationship Id="rId24" Type="http://schemas.openxmlformats.org/officeDocument/2006/relationships/tags" Target="../tags/tag799.xml"/><Relationship Id="rId32" Type="http://schemas.openxmlformats.org/officeDocument/2006/relationships/tags" Target="../tags/tag807.xml"/><Relationship Id="rId37" Type="http://schemas.openxmlformats.org/officeDocument/2006/relationships/tags" Target="../tags/tag812.xml"/><Relationship Id="rId40" Type="http://schemas.openxmlformats.org/officeDocument/2006/relationships/tags" Target="../tags/tag815.xml"/><Relationship Id="rId45" Type="http://schemas.openxmlformats.org/officeDocument/2006/relationships/tags" Target="../tags/tag820.xml"/><Relationship Id="rId53" Type="http://schemas.openxmlformats.org/officeDocument/2006/relationships/tags" Target="../tags/tag828.xml"/><Relationship Id="rId58" Type="http://schemas.openxmlformats.org/officeDocument/2006/relationships/notesSlide" Target="../notesSlides/notesSlide21.xml"/><Relationship Id="rId5" Type="http://schemas.openxmlformats.org/officeDocument/2006/relationships/tags" Target="../tags/tag780.xml"/><Relationship Id="rId15" Type="http://schemas.openxmlformats.org/officeDocument/2006/relationships/tags" Target="../tags/tag790.xml"/><Relationship Id="rId23" Type="http://schemas.openxmlformats.org/officeDocument/2006/relationships/tags" Target="../tags/tag798.xml"/><Relationship Id="rId28" Type="http://schemas.openxmlformats.org/officeDocument/2006/relationships/tags" Target="../tags/tag803.xml"/><Relationship Id="rId36" Type="http://schemas.openxmlformats.org/officeDocument/2006/relationships/tags" Target="../tags/tag811.xml"/><Relationship Id="rId49" Type="http://schemas.openxmlformats.org/officeDocument/2006/relationships/tags" Target="../tags/tag824.xml"/><Relationship Id="rId57" Type="http://schemas.openxmlformats.org/officeDocument/2006/relationships/slideLayout" Target="../slideLayouts/slideLayout6.xml"/><Relationship Id="rId10" Type="http://schemas.openxmlformats.org/officeDocument/2006/relationships/tags" Target="../tags/tag785.xml"/><Relationship Id="rId19" Type="http://schemas.openxmlformats.org/officeDocument/2006/relationships/tags" Target="../tags/tag794.xml"/><Relationship Id="rId31" Type="http://schemas.openxmlformats.org/officeDocument/2006/relationships/tags" Target="../tags/tag806.xml"/><Relationship Id="rId44" Type="http://schemas.openxmlformats.org/officeDocument/2006/relationships/tags" Target="../tags/tag819.xml"/><Relationship Id="rId52" Type="http://schemas.openxmlformats.org/officeDocument/2006/relationships/tags" Target="../tags/tag827.xml"/><Relationship Id="rId4" Type="http://schemas.openxmlformats.org/officeDocument/2006/relationships/tags" Target="../tags/tag779.xml"/><Relationship Id="rId9" Type="http://schemas.openxmlformats.org/officeDocument/2006/relationships/tags" Target="../tags/tag784.xml"/><Relationship Id="rId14" Type="http://schemas.openxmlformats.org/officeDocument/2006/relationships/tags" Target="../tags/tag789.xml"/><Relationship Id="rId22" Type="http://schemas.openxmlformats.org/officeDocument/2006/relationships/tags" Target="../tags/tag797.xml"/><Relationship Id="rId27" Type="http://schemas.openxmlformats.org/officeDocument/2006/relationships/tags" Target="../tags/tag802.xml"/><Relationship Id="rId30" Type="http://schemas.openxmlformats.org/officeDocument/2006/relationships/tags" Target="../tags/tag805.xml"/><Relationship Id="rId35" Type="http://schemas.openxmlformats.org/officeDocument/2006/relationships/tags" Target="../tags/tag810.xml"/><Relationship Id="rId43" Type="http://schemas.openxmlformats.org/officeDocument/2006/relationships/tags" Target="../tags/tag818.xml"/><Relationship Id="rId48" Type="http://schemas.openxmlformats.org/officeDocument/2006/relationships/tags" Target="../tags/tag823.xml"/><Relationship Id="rId56" Type="http://schemas.openxmlformats.org/officeDocument/2006/relationships/tags" Target="../tags/tag831.xml"/><Relationship Id="rId8" Type="http://schemas.openxmlformats.org/officeDocument/2006/relationships/tags" Target="../tags/tag783.xml"/><Relationship Id="rId51" Type="http://schemas.openxmlformats.org/officeDocument/2006/relationships/tags" Target="../tags/tag826.xml"/><Relationship Id="rId3" Type="http://schemas.openxmlformats.org/officeDocument/2006/relationships/tags" Target="../tags/tag778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833.xml"/><Relationship Id="rId1" Type="http://schemas.openxmlformats.org/officeDocument/2006/relationships/tags" Target="../tags/tag832.xml"/><Relationship Id="rId4" Type="http://schemas.openxmlformats.org/officeDocument/2006/relationships/image" Target="../media/image7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tags" Target="../tags/tag841.xml"/><Relationship Id="rId13" Type="http://schemas.openxmlformats.org/officeDocument/2006/relationships/tags" Target="../tags/tag846.xml"/><Relationship Id="rId18" Type="http://schemas.openxmlformats.org/officeDocument/2006/relationships/image" Target="../media/image11.png"/><Relationship Id="rId3" Type="http://schemas.openxmlformats.org/officeDocument/2006/relationships/tags" Target="../tags/tag836.xml"/><Relationship Id="rId7" Type="http://schemas.openxmlformats.org/officeDocument/2006/relationships/tags" Target="../tags/tag840.xml"/><Relationship Id="rId12" Type="http://schemas.openxmlformats.org/officeDocument/2006/relationships/tags" Target="../tags/tag845.xml"/><Relationship Id="rId17" Type="http://schemas.openxmlformats.org/officeDocument/2006/relationships/image" Target="../media/image10.png"/><Relationship Id="rId2" Type="http://schemas.openxmlformats.org/officeDocument/2006/relationships/tags" Target="../tags/tag835.xml"/><Relationship Id="rId16" Type="http://schemas.openxmlformats.org/officeDocument/2006/relationships/image" Target="../media/image9.png"/><Relationship Id="rId1" Type="http://schemas.openxmlformats.org/officeDocument/2006/relationships/tags" Target="../tags/tag834.xml"/><Relationship Id="rId6" Type="http://schemas.openxmlformats.org/officeDocument/2006/relationships/tags" Target="../tags/tag839.xml"/><Relationship Id="rId11" Type="http://schemas.openxmlformats.org/officeDocument/2006/relationships/tags" Target="../tags/tag844.xml"/><Relationship Id="rId5" Type="http://schemas.openxmlformats.org/officeDocument/2006/relationships/tags" Target="../tags/tag838.xml"/><Relationship Id="rId15" Type="http://schemas.openxmlformats.org/officeDocument/2006/relationships/image" Target="../media/image8.png"/><Relationship Id="rId10" Type="http://schemas.openxmlformats.org/officeDocument/2006/relationships/tags" Target="../tags/tag843.xml"/><Relationship Id="rId4" Type="http://schemas.openxmlformats.org/officeDocument/2006/relationships/tags" Target="../tags/tag837.xml"/><Relationship Id="rId9" Type="http://schemas.openxmlformats.org/officeDocument/2006/relationships/tags" Target="../tags/tag842.xml"/><Relationship Id="rId14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tags" Target="../tags/tag854.xml"/><Relationship Id="rId13" Type="http://schemas.openxmlformats.org/officeDocument/2006/relationships/tags" Target="../tags/tag859.xml"/><Relationship Id="rId18" Type="http://schemas.openxmlformats.org/officeDocument/2006/relationships/image" Target="../media/image9.png"/><Relationship Id="rId3" Type="http://schemas.openxmlformats.org/officeDocument/2006/relationships/tags" Target="../tags/tag849.xml"/><Relationship Id="rId7" Type="http://schemas.openxmlformats.org/officeDocument/2006/relationships/tags" Target="../tags/tag853.xml"/><Relationship Id="rId12" Type="http://schemas.openxmlformats.org/officeDocument/2006/relationships/tags" Target="../tags/tag858.xml"/><Relationship Id="rId17" Type="http://schemas.openxmlformats.org/officeDocument/2006/relationships/image" Target="../media/image8.png"/><Relationship Id="rId2" Type="http://schemas.openxmlformats.org/officeDocument/2006/relationships/tags" Target="../tags/tag848.xml"/><Relationship Id="rId16" Type="http://schemas.openxmlformats.org/officeDocument/2006/relationships/image" Target="../media/image11.png"/><Relationship Id="rId1" Type="http://schemas.openxmlformats.org/officeDocument/2006/relationships/tags" Target="../tags/tag847.xml"/><Relationship Id="rId6" Type="http://schemas.openxmlformats.org/officeDocument/2006/relationships/tags" Target="../tags/tag852.xml"/><Relationship Id="rId11" Type="http://schemas.openxmlformats.org/officeDocument/2006/relationships/tags" Target="../tags/tag857.xml"/><Relationship Id="rId5" Type="http://schemas.openxmlformats.org/officeDocument/2006/relationships/tags" Target="../tags/tag851.xml"/><Relationship Id="rId15" Type="http://schemas.openxmlformats.org/officeDocument/2006/relationships/image" Target="../media/image10.png"/><Relationship Id="rId10" Type="http://schemas.openxmlformats.org/officeDocument/2006/relationships/tags" Target="../tags/tag856.xml"/><Relationship Id="rId4" Type="http://schemas.openxmlformats.org/officeDocument/2006/relationships/tags" Target="../tags/tag850.xml"/><Relationship Id="rId9" Type="http://schemas.openxmlformats.org/officeDocument/2006/relationships/tags" Target="../tags/tag855.xml"/><Relationship Id="rId14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3" Type="http://schemas.openxmlformats.org/officeDocument/2006/relationships/tags" Target="../tags/tag872.xml"/><Relationship Id="rId18" Type="http://schemas.openxmlformats.org/officeDocument/2006/relationships/tags" Target="../tags/tag877.xml"/><Relationship Id="rId26" Type="http://schemas.openxmlformats.org/officeDocument/2006/relationships/tags" Target="../tags/tag885.xml"/><Relationship Id="rId39" Type="http://schemas.openxmlformats.org/officeDocument/2006/relationships/tags" Target="../tags/tag898.xml"/><Relationship Id="rId21" Type="http://schemas.openxmlformats.org/officeDocument/2006/relationships/tags" Target="../tags/tag880.xml"/><Relationship Id="rId34" Type="http://schemas.openxmlformats.org/officeDocument/2006/relationships/tags" Target="../tags/tag893.xml"/><Relationship Id="rId42" Type="http://schemas.openxmlformats.org/officeDocument/2006/relationships/tags" Target="../tags/tag901.xml"/><Relationship Id="rId47" Type="http://schemas.openxmlformats.org/officeDocument/2006/relationships/tags" Target="../tags/tag906.xml"/><Relationship Id="rId50" Type="http://schemas.openxmlformats.org/officeDocument/2006/relationships/tags" Target="../tags/tag909.xml"/><Relationship Id="rId55" Type="http://schemas.openxmlformats.org/officeDocument/2006/relationships/tags" Target="../tags/tag914.xml"/><Relationship Id="rId7" Type="http://schemas.openxmlformats.org/officeDocument/2006/relationships/tags" Target="../tags/tag866.xml"/><Relationship Id="rId12" Type="http://schemas.openxmlformats.org/officeDocument/2006/relationships/tags" Target="../tags/tag871.xml"/><Relationship Id="rId17" Type="http://schemas.openxmlformats.org/officeDocument/2006/relationships/tags" Target="../tags/tag876.xml"/><Relationship Id="rId25" Type="http://schemas.openxmlformats.org/officeDocument/2006/relationships/tags" Target="../tags/tag884.xml"/><Relationship Id="rId33" Type="http://schemas.openxmlformats.org/officeDocument/2006/relationships/tags" Target="../tags/tag892.xml"/><Relationship Id="rId38" Type="http://schemas.openxmlformats.org/officeDocument/2006/relationships/tags" Target="../tags/tag897.xml"/><Relationship Id="rId46" Type="http://schemas.openxmlformats.org/officeDocument/2006/relationships/tags" Target="../tags/tag905.xml"/><Relationship Id="rId59" Type="http://schemas.openxmlformats.org/officeDocument/2006/relationships/image" Target="../media/image8.png"/><Relationship Id="rId2" Type="http://schemas.openxmlformats.org/officeDocument/2006/relationships/tags" Target="../tags/tag861.xml"/><Relationship Id="rId16" Type="http://schemas.openxmlformats.org/officeDocument/2006/relationships/tags" Target="../tags/tag875.xml"/><Relationship Id="rId20" Type="http://schemas.openxmlformats.org/officeDocument/2006/relationships/tags" Target="../tags/tag879.xml"/><Relationship Id="rId29" Type="http://schemas.openxmlformats.org/officeDocument/2006/relationships/tags" Target="../tags/tag888.xml"/><Relationship Id="rId41" Type="http://schemas.openxmlformats.org/officeDocument/2006/relationships/tags" Target="../tags/tag900.xml"/><Relationship Id="rId54" Type="http://schemas.openxmlformats.org/officeDocument/2006/relationships/tags" Target="../tags/tag913.xml"/><Relationship Id="rId1" Type="http://schemas.openxmlformats.org/officeDocument/2006/relationships/tags" Target="../tags/tag860.xml"/><Relationship Id="rId6" Type="http://schemas.openxmlformats.org/officeDocument/2006/relationships/tags" Target="../tags/tag865.xml"/><Relationship Id="rId11" Type="http://schemas.openxmlformats.org/officeDocument/2006/relationships/tags" Target="../tags/tag870.xml"/><Relationship Id="rId24" Type="http://schemas.openxmlformats.org/officeDocument/2006/relationships/tags" Target="../tags/tag883.xml"/><Relationship Id="rId32" Type="http://schemas.openxmlformats.org/officeDocument/2006/relationships/tags" Target="../tags/tag891.xml"/><Relationship Id="rId37" Type="http://schemas.openxmlformats.org/officeDocument/2006/relationships/tags" Target="../tags/tag896.xml"/><Relationship Id="rId40" Type="http://schemas.openxmlformats.org/officeDocument/2006/relationships/tags" Target="../tags/tag899.xml"/><Relationship Id="rId45" Type="http://schemas.openxmlformats.org/officeDocument/2006/relationships/tags" Target="../tags/tag904.xml"/><Relationship Id="rId53" Type="http://schemas.openxmlformats.org/officeDocument/2006/relationships/tags" Target="../tags/tag912.xml"/><Relationship Id="rId58" Type="http://schemas.openxmlformats.org/officeDocument/2006/relationships/image" Target="../media/image11.png"/><Relationship Id="rId5" Type="http://schemas.openxmlformats.org/officeDocument/2006/relationships/tags" Target="../tags/tag864.xml"/><Relationship Id="rId15" Type="http://schemas.openxmlformats.org/officeDocument/2006/relationships/tags" Target="../tags/tag874.xml"/><Relationship Id="rId23" Type="http://schemas.openxmlformats.org/officeDocument/2006/relationships/tags" Target="../tags/tag882.xml"/><Relationship Id="rId28" Type="http://schemas.openxmlformats.org/officeDocument/2006/relationships/tags" Target="../tags/tag887.xml"/><Relationship Id="rId36" Type="http://schemas.openxmlformats.org/officeDocument/2006/relationships/tags" Target="../tags/tag895.xml"/><Relationship Id="rId49" Type="http://schemas.openxmlformats.org/officeDocument/2006/relationships/tags" Target="../tags/tag908.xml"/><Relationship Id="rId57" Type="http://schemas.openxmlformats.org/officeDocument/2006/relationships/image" Target="../media/image10.png"/><Relationship Id="rId10" Type="http://schemas.openxmlformats.org/officeDocument/2006/relationships/tags" Target="../tags/tag869.xml"/><Relationship Id="rId19" Type="http://schemas.openxmlformats.org/officeDocument/2006/relationships/tags" Target="../tags/tag878.xml"/><Relationship Id="rId31" Type="http://schemas.openxmlformats.org/officeDocument/2006/relationships/tags" Target="../tags/tag890.xml"/><Relationship Id="rId44" Type="http://schemas.openxmlformats.org/officeDocument/2006/relationships/tags" Target="../tags/tag903.xml"/><Relationship Id="rId52" Type="http://schemas.openxmlformats.org/officeDocument/2006/relationships/tags" Target="../tags/tag911.xml"/><Relationship Id="rId60" Type="http://schemas.openxmlformats.org/officeDocument/2006/relationships/image" Target="../media/image9.png"/><Relationship Id="rId4" Type="http://schemas.openxmlformats.org/officeDocument/2006/relationships/tags" Target="../tags/tag863.xml"/><Relationship Id="rId9" Type="http://schemas.openxmlformats.org/officeDocument/2006/relationships/tags" Target="../tags/tag868.xml"/><Relationship Id="rId14" Type="http://schemas.openxmlformats.org/officeDocument/2006/relationships/tags" Target="../tags/tag873.xml"/><Relationship Id="rId22" Type="http://schemas.openxmlformats.org/officeDocument/2006/relationships/tags" Target="../tags/tag881.xml"/><Relationship Id="rId27" Type="http://schemas.openxmlformats.org/officeDocument/2006/relationships/tags" Target="../tags/tag886.xml"/><Relationship Id="rId30" Type="http://schemas.openxmlformats.org/officeDocument/2006/relationships/tags" Target="../tags/tag889.xml"/><Relationship Id="rId35" Type="http://schemas.openxmlformats.org/officeDocument/2006/relationships/tags" Target="../tags/tag894.xml"/><Relationship Id="rId43" Type="http://schemas.openxmlformats.org/officeDocument/2006/relationships/tags" Target="../tags/tag902.xml"/><Relationship Id="rId48" Type="http://schemas.openxmlformats.org/officeDocument/2006/relationships/tags" Target="../tags/tag907.xml"/><Relationship Id="rId56" Type="http://schemas.openxmlformats.org/officeDocument/2006/relationships/slideLayout" Target="../slideLayouts/slideLayout2.xml"/><Relationship Id="rId8" Type="http://schemas.openxmlformats.org/officeDocument/2006/relationships/tags" Target="../tags/tag867.xml"/><Relationship Id="rId51" Type="http://schemas.openxmlformats.org/officeDocument/2006/relationships/tags" Target="../tags/tag910.xml"/><Relationship Id="rId3" Type="http://schemas.openxmlformats.org/officeDocument/2006/relationships/tags" Target="../tags/tag862.xml"/></Relationships>
</file>

<file path=ppt/slides/_rels/slide47.xml.rels><?xml version="1.0" encoding="UTF-8" standalone="yes"?>
<Relationships xmlns="http://schemas.openxmlformats.org/package/2006/relationships"><Relationship Id="rId13" Type="http://schemas.openxmlformats.org/officeDocument/2006/relationships/tags" Target="../tags/tag927.xml"/><Relationship Id="rId18" Type="http://schemas.openxmlformats.org/officeDocument/2006/relationships/tags" Target="../tags/tag932.xml"/><Relationship Id="rId26" Type="http://schemas.openxmlformats.org/officeDocument/2006/relationships/tags" Target="../tags/tag940.xml"/><Relationship Id="rId39" Type="http://schemas.openxmlformats.org/officeDocument/2006/relationships/tags" Target="../tags/tag953.xml"/><Relationship Id="rId21" Type="http://schemas.openxmlformats.org/officeDocument/2006/relationships/tags" Target="../tags/tag935.xml"/><Relationship Id="rId34" Type="http://schemas.openxmlformats.org/officeDocument/2006/relationships/tags" Target="../tags/tag948.xml"/><Relationship Id="rId42" Type="http://schemas.openxmlformats.org/officeDocument/2006/relationships/tags" Target="../tags/tag956.xml"/><Relationship Id="rId47" Type="http://schemas.openxmlformats.org/officeDocument/2006/relationships/tags" Target="../tags/tag961.xml"/><Relationship Id="rId50" Type="http://schemas.openxmlformats.org/officeDocument/2006/relationships/tags" Target="../tags/tag964.xml"/><Relationship Id="rId55" Type="http://schemas.openxmlformats.org/officeDocument/2006/relationships/tags" Target="../tags/tag969.xml"/><Relationship Id="rId63" Type="http://schemas.openxmlformats.org/officeDocument/2006/relationships/tags" Target="../tags/tag977.xml"/><Relationship Id="rId68" Type="http://schemas.openxmlformats.org/officeDocument/2006/relationships/tags" Target="../tags/tag982.xml"/><Relationship Id="rId76" Type="http://schemas.openxmlformats.org/officeDocument/2006/relationships/image" Target="../media/image8.png"/><Relationship Id="rId7" Type="http://schemas.openxmlformats.org/officeDocument/2006/relationships/tags" Target="../tags/tag921.xml"/><Relationship Id="rId71" Type="http://schemas.openxmlformats.org/officeDocument/2006/relationships/tags" Target="../tags/tag985.xml"/><Relationship Id="rId2" Type="http://schemas.openxmlformats.org/officeDocument/2006/relationships/tags" Target="../tags/tag916.xml"/><Relationship Id="rId16" Type="http://schemas.openxmlformats.org/officeDocument/2006/relationships/tags" Target="../tags/tag930.xml"/><Relationship Id="rId29" Type="http://schemas.openxmlformats.org/officeDocument/2006/relationships/tags" Target="../tags/tag943.xml"/><Relationship Id="rId11" Type="http://schemas.openxmlformats.org/officeDocument/2006/relationships/tags" Target="../tags/tag925.xml"/><Relationship Id="rId24" Type="http://schemas.openxmlformats.org/officeDocument/2006/relationships/tags" Target="../tags/tag938.xml"/><Relationship Id="rId32" Type="http://schemas.openxmlformats.org/officeDocument/2006/relationships/tags" Target="../tags/tag946.xml"/><Relationship Id="rId37" Type="http://schemas.openxmlformats.org/officeDocument/2006/relationships/tags" Target="../tags/tag951.xml"/><Relationship Id="rId40" Type="http://schemas.openxmlformats.org/officeDocument/2006/relationships/tags" Target="../tags/tag954.xml"/><Relationship Id="rId45" Type="http://schemas.openxmlformats.org/officeDocument/2006/relationships/tags" Target="../tags/tag959.xml"/><Relationship Id="rId53" Type="http://schemas.openxmlformats.org/officeDocument/2006/relationships/tags" Target="../tags/tag967.xml"/><Relationship Id="rId58" Type="http://schemas.openxmlformats.org/officeDocument/2006/relationships/tags" Target="../tags/tag972.xml"/><Relationship Id="rId66" Type="http://schemas.openxmlformats.org/officeDocument/2006/relationships/tags" Target="../tags/tag980.xml"/><Relationship Id="rId74" Type="http://schemas.openxmlformats.org/officeDocument/2006/relationships/image" Target="../media/image10.png"/><Relationship Id="rId5" Type="http://schemas.openxmlformats.org/officeDocument/2006/relationships/tags" Target="../tags/tag919.xml"/><Relationship Id="rId15" Type="http://schemas.openxmlformats.org/officeDocument/2006/relationships/tags" Target="../tags/tag929.xml"/><Relationship Id="rId23" Type="http://schemas.openxmlformats.org/officeDocument/2006/relationships/tags" Target="../tags/tag937.xml"/><Relationship Id="rId28" Type="http://schemas.openxmlformats.org/officeDocument/2006/relationships/tags" Target="../tags/tag942.xml"/><Relationship Id="rId36" Type="http://schemas.openxmlformats.org/officeDocument/2006/relationships/tags" Target="../tags/tag950.xml"/><Relationship Id="rId49" Type="http://schemas.openxmlformats.org/officeDocument/2006/relationships/tags" Target="../tags/tag963.xml"/><Relationship Id="rId57" Type="http://schemas.openxmlformats.org/officeDocument/2006/relationships/tags" Target="../tags/tag971.xml"/><Relationship Id="rId61" Type="http://schemas.openxmlformats.org/officeDocument/2006/relationships/tags" Target="../tags/tag975.xml"/><Relationship Id="rId10" Type="http://schemas.openxmlformats.org/officeDocument/2006/relationships/tags" Target="../tags/tag924.xml"/><Relationship Id="rId19" Type="http://schemas.openxmlformats.org/officeDocument/2006/relationships/tags" Target="../tags/tag933.xml"/><Relationship Id="rId31" Type="http://schemas.openxmlformats.org/officeDocument/2006/relationships/tags" Target="../tags/tag945.xml"/><Relationship Id="rId44" Type="http://schemas.openxmlformats.org/officeDocument/2006/relationships/tags" Target="../tags/tag958.xml"/><Relationship Id="rId52" Type="http://schemas.openxmlformats.org/officeDocument/2006/relationships/tags" Target="../tags/tag966.xml"/><Relationship Id="rId60" Type="http://schemas.openxmlformats.org/officeDocument/2006/relationships/tags" Target="../tags/tag974.xml"/><Relationship Id="rId65" Type="http://schemas.openxmlformats.org/officeDocument/2006/relationships/tags" Target="../tags/tag979.xml"/><Relationship Id="rId73" Type="http://schemas.openxmlformats.org/officeDocument/2006/relationships/notesSlide" Target="../notesSlides/notesSlide22.xml"/><Relationship Id="rId78" Type="http://schemas.openxmlformats.org/officeDocument/2006/relationships/image" Target="../media/image12.emf"/><Relationship Id="rId4" Type="http://schemas.openxmlformats.org/officeDocument/2006/relationships/tags" Target="../tags/tag918.xml"/><Relationship Id="rId9" Type="http://schemas.openxmlformats.org/officeDocument/2006/relationships/tags" Target="../tags/tag923.xml"/><Relationship Id="rId14" Type="http://schemas.openxmlformats.org/officeDocument/2006/relationships/tags" Target="../tags/tag928.xml"/><Relationship Id="rId22" Type="http://schemas.openxmlformats.org/officeDocument/2006/relationships/tags" Target="../tags/tag936.xml"/><Relationship Id="rId27" Type="http://schemas.openxmlformats.org/officeDocument/2006/relationships/tags" Target="../tags/tag941.xml"/><Relationship Id="rId30" Type="http://schemas.openxmlformats.org/officeDocument/2006/relationships/tags" Target="../tags/tag944.xml"/><Relationship Id="rId35" Type="http://schemas.openxmlformats.org/officeDocument/2006/relationships/tags" Target="../tags/tag949.xml"/><Relationship Id="rId43" Type="http://schemas.openxmlformats.org/officeDocument/2006/relationships/tags" Target="../tags/tag957.xml"/><Relationship Id="rId48" Type="http://schemas.openxmlformats.org/officeDocument/2006/relationships/tags" Target="../tags/tag962.xml"/><Relationship Id="rId56" Type="http://schemas.openxmlformats.org/officeDocument/2006/relationships/tags" Target="../tags/tag970.xml"/><Relationship Id="rId64" Type="http://schemas.openxmlformats.org/officeDocument/2006/relationships/tags" Target="../tags/tag978.xml"/><Relationship Id="rId69" Type="http://schemas.openxmlformats.org/officeDocument/2006/relationships/tags" Target="../tags/tag983.xml"/><Relationship Id="rId77" Type="http://schemas.openxmlformats.org/officeDocument/2006/relationships/image" Target="../media/image9.png"/><Relationship Id="rId8" Type="http://schemas.openxmlformats.org/officeDocument/2006/relationships/tags" Target="../tags/tag922.xml"/><Relationship Id="rId51" Type="http://schemas.openxmlformats.org/officeDocument/2006/relationships/tags" Target="../tags/tag965.xml"/><Relationship Id="rId72" Type="http://schemas.openxmlformats.org/officeDocument/2006/relationships/slideLayout" Target="../slideLayouts/slideLayout2.xml"/><Relationship Id="rId3" Type="http://schemas.openxmlformats.org/officeDocument/2006/relationships/tags" Target="../tags/tag917.xml"/><Relationship Id="rId12" Type="http://schemas.openxmlformats.org/officeDocument/2006/relationships/tags" Target="../tags/tag926.xml"/><Relationship Id="rId17" Type="http://schemas.openxmlformats.org/officeDocument/2006/relationships/tags" Target="../tags/tag931.xml"/><Relationship Id="rId25" Type="http://schemas.openxmlformats.org/officeDocument/2006/relationships/tags" Target="../tags/tag939.xml"/><Relationship Id="rId33" Type="http://schemas.openxmlformats.org/officeDocument/2006/relationships/tags" Target="../tags/tag947.xml"/><Relationship Id="rId38" Type="http://schemas.openxmlformats.org/officeDocument/2006/relationships/tags" Target="../tags/tag952.xml"/><Relationship Id="rId46" Type="http://schemas.openxmlformats.org/officeDocument/2006/relationships/tags" Target="../tags/tag960.xml"/><Relationship Id="rId59" Type="http://schemas.openxmlformats.org/officeDocument/2006/relationships/tags" Target="../tags/tag973.xml"/><Relationship Id="rId67" Type="http://schemas.openxmlformats.org/officeDocument/2006/relationships/tags" Target="../tags/tag981.xml"/><Relationship Id="rId20" Type="http://schemas.openxmlformats.org/officeDocument/2006/relationships/tags" Target="../tags/tag934.xml"/><Relationship Id="rId41" Type="http://schemas.openxmlformats.org/officeDocument/2006/relationships/tags" Target="../tags/tag955.xml"/><Relationship Id="rId54" Type="http://schemas.openxmlformats.org/officeDocument/2006/relationships/tags" Target="../tags/tag968.xml"/><Relationship Id="rId62" Type="http://schemas.openxmlformats.org/officeDocument/2006/relationships/tags" Target="../tags/tag976.xml"/><Relationship Id="rId70" Type="http://schemas.openxmlformats.org/officeDocument/2006/relationships/tags" Target="../tags/tag984.xml"/><Relationship Id="rId75" Type="http://schemas.openxmlformats.org/officeDocument/2006/relationships/image" Target="../media/image11.png"/><Relationship Id="rId1" Type="http://schemas.openxmlformats.org/officeDocument/2006/relationships/tags" Target="../tags/tag915.xml"/><Relationship Id="rId6" Type="http://schemas.openxmlformats.org/officeDocument/2006/relationships/tags" Target="../tags/tag920.xml"/></Relationships>
</file>

<file path=ppt/slides/_rels/slide48.xml.rels><?xml version="1.0" encoding="UTF-8" standalone="yes"?>
<Relationships xmlns="http://schemas.openxmlformats.org/package/2006/relationships"><Relationship Id="rId26" Type="http://schemas.openxmlformats.org/officeDocument/2006/relationships/tags" Target="../tags/tag1011.xml"/><Relationship Id="rId21" Type="http://schemas.openxmlformats.org/officeDocument/2006/relationships/tags" Target="../tags/tag1006.xml"/><Relationship Id="rId42" Type="http://schemas.openxmlformats.org/officeDocument/2006/relationships/tags" Target="../tags/tag1027.xml"/><Relationship Id="rId47" Type="http://schemas.openxmlformats.org/officeDocument/2006/relationships/tags" Target="../tags/tag1032.xml"/><Relationship Id="rId63" Type="http://schemas.openxmlformats.org/officeDocument/2006/relationships/tags" Target="../tags/tag1048.xml"/><Relationship Id="rId68" Type="http://schemas.openxmlformats.org/officeDocument/2006/relationships/tags" Target="../tags/tag1053.xml"/><Relationship Id="rId84" Type="http://schemas.openxmlformats.org/officeDocument/2006/relationships/tags" Target="../tags/tag1069.xml"/><Relationship Id="rId89" Type="http://schemas.openxmlformats.org/officeDocument/2006/relationships/tags" Target="../tags/tag1074.xml"/><Relationship Id="rId112" Type="http://schemas.openxmlformats.org/officeDocument/2006/relationships/image" Target="../media/image8.png"/><Relationship Id="rId2" Type="http://schemas.openxmlformats.org/officeDocument/2006/relationships/tags" Target="../tags/tag987.xml"/><Relationship Id="rId16" Type="http://schemas.openxmlformats.org/officeDocument/2006/relationships/tags" Target="../tags/tag1001.xml"/><Relationship Id="rId29" Type="http://schemas.openxmlformats.org/officeDocument/2006/relationships/tags" Target="../tags/tag1014.xml"/><Relationship Id="rId107" Type="http://schemas.openxmlformats.org/officeDocument/2006/relationships/tags" Target="../tags/tag1092.xml"/><Relationship Id="rId11" Type="http://schemas.openxmlformats.org/officeDocument/2006/relationships/tags" Target="../tags/tag996.xml"/><Relationship Id="rId24" Type="http://schemas.openxmlformats.org/officeDocument/2006/relationships/tags" Target="../tags/tag1009.xml"/><Relationship Id="rId32" Type="http://schemas.openxmlformats.org/officeDocument/2006/relationships/tags" Target="../tags/tag1017.xml"/><Relationship Id="rId37" Type="http://schemas.openxmlformats.org/officeDocument/2006/relationships/tags" Target="../tags/tag1022.xml"/><Relationship Id="rId40" Type="http://schemas.openxmlformats.org/officeDocument/2006/relationships/tags" Target="../tags/tag1025.xml"/><Relationship Id="rId45" Type="http://schemas.openxmlformats.org/officeDocument/2006/relationships/tags" Target="../tags/tag1030.xml"/><Relationship Id="rId53" Type="http://schemas.openxmlformats.org/officeDocument/2006/relationships/tags" Target="../tags/tag1038.xml"/><Relationship Id="rId58" Type="http://schemas.openxmlformats.org/officeDocument/2006/relationships/tags" Target="../tags/tag1043.xml"/><Relationship Id="rId66" Type="http://schemas.openxmlformats.org/officeDocument/2006/relationships/tags" Target="../tags/tag1051.xml"/><Relationship Id="rId74" Type="http://schemas.openxmlformats.org/officeDocument/2006/relationships/tags" Target="../tags/tag1059.xml"/><Relationship Id="rId79" Type="http://schemas.openxmlformats.org/officeDocument/2006/relationships/tags" Target="../tags/tag1064.xml"/><Relationship Id="rId87" Type="http://schemas.openxmlformats.org/officeDocument/2006/relationships/tags" Target="../tags/tag1072.xml"/><Relationship Id="rId102" Type="http://schemas.openxmlformats.org/officeDocument/2006/relationships/tags" Target="../tags/tag1087.xml"/><Relationship Id="rId110" Type="http://schemas.openxmlformats.org/officeDocument/2006/relationships/image" Target="../media/image10.png"/><Relationship Id="rId5" Type="http://schemas.openxmlformats.org/officeDocument/2006/relationships/tags" Target="../tags/tag990.xml"/><Relationship Id="rId61" Type="http://schemas.openxmlformats.org/officeDocument/2006/relationships/tags" Target="../tags/tag1046.xml"/><Relationship Id="rId82" Type="http://schemas.openxmlformats.org/officeDocument/2006/relationships/tags" Target="../tags/tag1067.xml"/><Relationship Id="rId90" Type="http://schemas.openxmlformats.org/officeDocument/2006/relationships/tags" Target="../tags/tag1075.xml"/><Relationship Id="rId95" Type="http://schemas.openxmlformats.org/officeDocument/2006/relationships/tags" Target="../tags/tag1080.xml"/><Relationship Id="rId19" Type="http://schemas.openxmlformats.org/officeDocument/2006/relationships/tags" Target="../tags/tag1004.xml"/><Relationship Id="rId14" Type="http://schemas.openxmlformats.org/officeDocument/2006/relationships/tags" Target="../tags/tag999.xml"/><Relationship Id="rId22" Type="http://schemas.openxmlformats.org/officeDocument/2006/relationships/tags" Target="../tags/tag1007.xml"/><Relationship Id="rId27" Type="http://schemas.openxmlformats.org/officeDocument/2006/relationships/tags" Target="../tags/tag1012.xml"/><Relationship Id="rId30" Type="http://schemas.openxmlformats.org/officeDocument/2006/relationships/tags" Target="../tags/tag1015.xml"/><Relationship Id="rId35" Type="http://schemas.openxmlformats.org/officeDocument/2006/relationships/tags" Target="../tags/tag1020.xml"/><Relationship Id="rId43" Type="http://schemas.openxmlformats.org/officeDocument/2006/relationships/tags" Target="../tags/tag1028.xml"/><Relationship Id="rId48" Type="http://schemas.openxmlformats.org/officeDocument/2006/relationships/tags" Target="../tags/tag1033.xml"/><Relationship Id="rId56" Type="http://schemas.openxmlformats.org/officeDocument/2006/relationships/tags" Target="../tags/tag1041.xml"/><Relationship Id="rId64" Type="http://schemas.openxmlformats.org/officeDocument/2006/relationships/tags" Target="../tags/tag1049.xml"/><Relationship Id="rId69" Type="http://schemas.openxmlformats.org/officeDocument/2006/relationships/tags" Target="../tags/tag1054.xml"/><Relationship Id="rId77" Type="http://schemas.openxmlformats.org/officeDocument/2006/relationships/tags" Target="../tags/tag1062.xml"/><Relationship Id="rId100" Type="http://schemas.openxmlformats.org/officeDocument/2006/relationships/tags" Target="../tags/tag1085.xml"/><Relationship Id="rId105" Type="http://schemas.openxmlformats.org/officeDocument/2006/relationships/tags" Target="../tags/tag1090.xml"/><Relationship Id="rId113" Type="http://schemas.openxmlformats.org/officeDocument/2006/relationships/image" Target="../media/image9.png"/><Relationship Id="rId8" Type="http://schemas.openxmlformats.org/officeDocument/2006/relationships/tags" Target="../tags/tag993.xml"/><Relationship Id="rId51" Type="http://schemas.openxmlformats.org/officeDocument/2006/relationships/tags" Target="../tags/tag1036.xml"/><Relationship Id="rId72" Type="http://schemas.openxmlformats.org/officeDocument/2006/relationships/tags" Target="../tags/tag1057.xml"/><Relationship Id="rId80" Type="http://schemas.openxmlformats.org/officeDocument/2006/relationships/tags" Target="../tags/tag1065.xml"/><Relationship Id="rId85" Type="http://schemas.openxmlformats.org/officeDocument/2006/relationships/tags" Target="../tags/tag1070.xml"/><Relationship Id="rId93" Type="http://schemas.openxmlformats.org/officeDocument/2006/relationships/tags" Target="../tags/tag1078.xml"/><Relationship Id="rId98" Type="http://schemas.openxmlformats.org/officeDocument/2006/relationships/tags" Target="../tags/tag1083.xml"/><Relationship Id="rId3" Type="http://schemas.openxmlformats.org/officeDocument/2006/relationships/tags" Target="../tags/tag988.xml"/><Relationship Id="rId12" Type="http://schemas.openxmlformats.org/officeDocument/2006/relationships/tags" Target="../tags/tag997.xml"/><Relationship Id="rId17" Type="http://schemas.openxmlformats.org/officeDocument/2006/relationships/tags" Target="../tags/tag1002.xml"/><Relationship Id="rId25" Type="http://schemas.openxmlformats.org/officeDocument/2006/relationships/tags" Target="../tags/tag1010.xml"/><Relationship Id="rId33" Type="http://schemas.openxmlformats.org/officeDocument/2006/relationships/tags" Target="../tags/tag1018.xml"/><Relationship Id="rId38" Type="http://schemas.openxmlformats.org/officeDocument/2006/relationships/tags" Target="../tags/tag1023.xml"/><Relationship Id="rId46" Type="http://schemas.openxmlformats.org/officeDocument/2006/relationships/tags" Target="../tags/tag1031.xml"/><Relationship Id="rId59" Type="http://schemas.openxmlformats.org/officeDocument/2006/relationships/tags" Target="../tags/tag1044.xml"/><Relationship Id="rId67" Type="http://schemas.openxmlformats.org/officeDocument/2006/relationships/tags" Target="../tags/tag1052.xml"/><Relationship Id="rId103" Type="http://schemas.openxmlformats.org/officeDocument/2006/relationships/tags" Target="../tags/tag1088.xml"/><Relationship Id="rId108" Type="http://schemas.openxmlformats.org/officeDocument/2006/relationships/tags" Target="../tags/tag1093.xml"/><Relationship Id="rId20" Type="http://schemas.openxmlformats.org/officeDocument/2006/relationships/tags" Target="../tags/tag1005.xml"/><Relationship Id="rId41" Type="http://schemas.openxmlformats.org/officeDocument/2006/relationships/tags" Target="../tags/tag1026.xml"/><Relationship Id="rId54" Type="http://schemas.openxmlformats.org/officeDocument/2006/relationships/tags" Target="../tags/tag1039.xml"/><Relationship Id="rId62" Type="http://schemas.openxmlformats.org/officeDocument/2006/relationships/tags" Target="../tags/tag1047.xml"/><Relationship Id="rId70" Type="http://schemas.openxmlformats.org/officeDocument/2006/relationships/tags" Target="../tags/tag1055.xml"/><Relationship Id="rId75" Type="http://schemas.openxmlformats.org/officeDocument/2006/relationships/tags" Target="../tags/tag1060.xml"/><Relationship Id="rId83" Type="http://schemas.openxmlformats.org/officeDocument/2006/relationships/tags" Target="../tags/tag1068.xml"/><Relationship Id="rId88" Type="http://schemas.openxmlformats.org/officeDocument/2006/relationships/tags" Target="../tags/tag1073.xml"/><Relationship Id="rId91" Type="http://schemas.openxmlformats.org/officeDocument/2006/relationships/tags" Target="../tags/tag1076.xml"/><Relationship Id="rId96" Type="http://schemas.openxmlformats.org/officeDocument/2006/relationships/tags" Target="../tags/tag1081.xml"/><Relationship Id="rId111" Type="http://schemas.openxmlformats.org/officeDocument/2006/relationships/image" Target="../media/image11.png"/><Relationship Id="rId1" Type="http://schemas.openxmlformats.org/officeDocument/2006/relationships/tags" Target="../tags/tag986.xml"/><Relationship Id="rId6" Type="http://schemas.openxmlformats.org/officeDocument/2006/relationships/tags" Target="../tags/tag991.xml"/><Relationship Id="rId15" Type="http://schemas.openxmlformats.org/officeDocument/2006/relationships/tags" Target="../tags/tag1000.xml"/><Relationship Id="rId23" Type="http://schemas.openxmlformats.org/officeDocument/2006/relationships/tags" Target="../tags/tag1008.xml"/><Relationship Id="rId28" Type="http://schemas.openxmlformats.org/officeDocument/2006/relationships/tags" Target="../tags/tag1013.xml"/><Relationship Id="rId36" Type="http://schemas.openxmlformats.org/officeDocument/2006/relationships/tags" Target="../tags/tag1021.xml"/><Relationship Id="rId49" Type="http://schemas.openxmlformats.org/officeDocument/2006/relationships/tags" Target="../tags/tag1034.xml"/><Relationship Id="rId57" Type="http://schemas.openxmlformats.org/officeDocument/2006/relationships/tags" Target="../tags/tag1042.xml"/><Relationship Id="rId106" Type="http://schemas.openxmlformats.org/officeDocument/2006/relationships/tags" Target="../tags/tag1091.xml"/><Relationship Id="rId10" Type="http://schemas.openxmlformats.org/officeDocument/2006/relationships/tags" Target="../tags/tag995.xml"/><Relationship Id="rId31" Type="http://schemas.openxmlformats.org/officeDocument/2006/relationships/tags" Target="../tags/tag1016.xml"/><Relationship Id="rId44" Type="http://schemas.openxmlformats.org/officeDocument/2006/relationships/tags" Target="../tags/tag1029.xml"/><Relationship Id="rId52" Type="http://schemas.openxmlformats.org/officeDocument/2006/relationships/tags" Target="../tags/tag1037.xml"/><Relationship Id="rId60" Type="http://schemas.openxmlformats.org/officeDocument/2006/relationships/tags" Target="../tags/tag1045.xml"/><Relationship Id="rId65" Type="http://schemas.openxmlformats.org/officeDocument/2006/relationships/tags" Target="../tags/tag1050.xml"/><Relationship Id="rId73" Type="http://schemas.openxmlformats.org/officeDocument/2006/relationships/tags" Target="../tags/tag1058.xml"/><Relationship Id="rId78" Type="http://schemas.openxmlformats.org/officeDocument/2006/relationships/tags" Target="../tags/tag1063.xml"/><Relationship Id="rId81" Type="http://schemas.openxmlformats.org/officeDocument/2006/relationships/tags" Target="../tags/tag1066.xml"/><Relationship Id="rId86" Type="http://schemas.openxmlformats.org/officeDocument/2006/relationships/tags" Target="../tags/tag1071.xml"/><Relationship Id="rId94" Type="http://schemas.openxmlformats.org/officeDocument/2006/relationships/tags" Target="../tags/tag1079.xml"/><Relationship Id="rId99" Type="http://schemas.openxmlformats.org/officeDocument/2006/relationships/tags" Target="../tags/tag1084.xml"/><Relationship Id="rId101" Type="http://schemas.openxmlformats.org/officeDocument/2006/relationships/tags" Target="../tags/tag1086.xml"/><Relationship Id="rId4" Type="http://schemas.openxmlformats.org/officeDocument/2006/relationships/tags" Target="../tags/tag989.xml"/><Relationship Id="rId9" Type="http://schemas.openxmlformats.org/officeDocument/2006/relationships/tags" Target="../tags/tag994.xml"/><Relationship Id="rId13" Type="http://schemas.openxmlformats.org/officeDocument/2006/relationships/tags" Target="../tags/tag998.xml"/><Relationship Id="rId18" Type="http://schemas.openxmlformats.org/officeDocument/2006/relationships/tags" Target="../tags/tag1003.xml"/><Relationship Id="rId39" Type="http://schemas.openxmlformats.org/officeDocument/2006/relationships/tags" Target="../tags/tag1024.xml"/><Relationship Id="rId109" Type="http://schemas.openxmlformats.org/officeDocument/2006/relationships/slideLayout" Target="../slideLayouts/slideLayout2.xml"/><Relationship Id="rId34" Type="http://schemas.openxmlformats.org/officeDocument/2006/relationships/tags" Target="../tags/tag1019.xml"/><Relationship Id="rId50" Type="http://schemas.openxmlformats.org/officeDocument/2006/relationships/tags" Target="../tags/tag1035.xml"/><Relationship Id="rId55" Type="http://schemas.openxmlformats.org/officeDocument/2006/relationships/tags" Target="../tags/tag1040.xml"/><Relationship Id="rId76" Type="http://schemas.openxmlformats.org/officeDocument/2006/relationships/tags" Target="../tags/tag1061.xml"/><Relationship Id="rId97" Type="http://schemas.openxmlformats.org/officeDocument/2006/relationships/tags" Target="../tags/tag1082.xml"/><Relationship Id="rId104" Type="http://schemas.openxmlformats.org/officeDocument/2006/relationships/tags" Target="../tags/tag1089.xml"/><Relationship Id="rId7" Type="http://schemas.openxmlformats.org/officeDocument/2006/relationships/tags" Target="../tags/tag992.xml"/><Relationship Id="rId71" Type="http://schemas.openxmlformats.org/officeDocument/2006/relationships/tags" Target="../tags/tag1056.xml"/><Relationship Id="rId92" Type="http://schemas.openxmlformats.org/officeDocument/2006/relationships/tags" Target="../tags/tag1077.xml"/></Relationships>
</file>

<file path=ppt/slides/_rels/slide49.xml.rels><?xml version="1.0" encoding="UTF-8" standalone="yes"?>
<Relationships xmlns="http://schemas.openxmlformats.org/package/2006/relationships"><Relationship Id="rId26" Type="http://schemas.openxmlformats.org/officeDocument/2006/relationships/tags" Target="../tags/tag1119.xml"/><Relationship Id="rId117" Type="http://schemas.openxmlformats.org/officeDocument/2006/relationships/tags" Target="../tags/tag1210.xml"/><Relationship Id="rId21" Type="http://schemas.openxmlformats.org/officeDocument/2006/relationships/tags" Target="../tags/tag1114.xml"/><Relationship Id="rId42" Type="http://schemas.openxmlformats.org/officeDocument/2006/relationships/tags" Target="../tags/tag1135.xml"/><Relationship Id="rId47" Type="http://schemas.openxmlformats.org/officeDocument/2006/relationships/tags" Target="../tags/tag1140.xml"/><Relationship Id="rId63" Type="http://schemas.openxmlformats.org/officeDocument/2006/relationships/tags" Target="../tags/tag1156.xml"/><Relationship Id="rId68" Type="http://schemas.openxmlformats.org/officeDocument/2006/relationships/tags" Target="../tags/tag1161.xml"/><Relationship Id="rId84" Type="http://schemas.openxmlformats.org/officeDocument/2006/relationships/tags" Target="../tags/tag1177.xml"/><Relationship Id="rId89" Type="http://schemas.openxmlformats.org/officeDocument/2006/relationships/tags" Target="../tags/tag1182.xml"/><Relationship Id="rId112" Type="http://schemas.openxmlformats.org/officeDocument/2006/relationships/tags" Target="../tags/tag1205.xml"/><Relationship Id="rId16" Type="http://schemas.openxmlformats.org/officeDocument/2006/relationships/tags" Target="../tags/tag1109.xml"/><Relationship Id="rId107" Type="http://schemas.openxmlformats.org/officeDocument/2006/relationships/tags" Target="../tags/tag1200.xml"/><Relationship Id="rId11" Type="http://schemas.openxmlformats.org/officeDocument/2006/relationships/tags" Target="../tags/tag1104.xml"/><Relationship Id="rId32" Type="http://schemas.openxmlformats.org/officeDocument/2006/relationships/tags" Target="../tags/tag1125.xml"/><Relationship Id="rId37" Type="http://schemas.openxmlformats.org/officeDocument/2006/relationships/tags" Target="../tags/tag1130.xml"/><Relationship Id="rId53" Type="http://schemas.openxmlformats.org/officeDocument/2006/relationships/tags" Target="../tags/tag1146.xml"/><Relationship Id="rId58" Type="http://schemas.openxmlformats.org/officeDocument/2006/relationships/tags" Target="../tags/tag1151.xml"/><Relationship Id="rId74" Type="http://schemas.openxmlformats.org/officeDocument/2006/relationships/tags" Target="../tags/tag1167.xml"/><Relationship Id="rId79" Type="http://schemas.openxmlformats.org/officeDocument/2006/relationships/tags" Target="../tags/tag1172.xml"/><Relationship Id="rId102" Type="http://schemas.openxmlformats.org/officeDocument/2006/relationships/tags" Target="../tags/tag1195.xml"/><Relationship Id="rId123" Type="http://schemas.openxmlformats.org/officeDocument/2006/relationships/tags" Target="../tags/tag1216.xml"/><Relationship Id="rId128" Type="http://schemas.openxmlformats.org/officeDocument/2006/relationships/image" Target="../media/image10.png"/><Relationship Id="rId5" Type="http://schemas.openxmlformats.org/officeDocument/2006/relationships/tags" Target="../tags/tag1098.xml"/><Relationship Id="rId90" Type="http://schemas.openxmlformats.org/officeDocument/2006/relationships/tags" Target="../tags/tag1183.xml"/><Relationship Id="rId95" Type="http://schemas.openxmlformats.org/officeDocument/2006/relationships/tags" Target="../tags/tag1188.xml"/><Relationship Id="rId19" Type="http://schemas.openxmlformats.org/officeDocument/2006/relationships/tags" Target="../tags/tag1112.xml"/><Relationship Id="rId14" Type="http://schemas.openxmlformats.org/officeDocument/2006/relationships/tags" Target="../tags/tag1107.xml"/><Relationship Id="rId22" Type="http://schemas.openxmlformats.org/officeDocument/2006/relationships/tags" Target="../tags/tag1115.xml"/><Relationship Id="rId27" Type="http://schemas.openxmlformats.org/officeDocument/2006/relationships/tags" Target="../tags/tag1120.xml"/><Relationship Id="rId30" Type="http://schemas.openxmlformats.org/officeDocument/2006/relationships/tags" Target="../tags/tag1123.xml"/><Relationship Id="rId35" Type="http://schemas.openxmlformats.org/officeDocument/2006/relationships/tags" Target="../tags/tag1128.xml"/><Relationship Id="rId43" Type="http://schemas.openxmlformats.org/officeDocument/2006/relationships/tags" Target="../tags/tag1136.xml"/><Relationship Id="rId48" Type="http://schemas.openxmlformats.org/officeDocument/2006/relationships/tags" Target="../tags/tag1141.xml"/><Relationship Id="rId56" Type="http://schemas.openxmlformats.org/officeDocument/2006/relationships/tags" Target="../tags/tag1149.xml"/><Relationship Id="rId64" Type="http://schemas.openxmlformats.org/officeDocument/2006/relationships/tags" Target="../tags/tag1157.xml"/><Relationship Id="rId69" Type="http://schemas.openxmlformats.org/officeDocument/2006/relationships/tags" Target="../tags/tag1162.xml"/><Relationship Id="rId77" Type="http://schemas.openxmlformats.org/officeDocument/2006/relationships/tags" Target="../tags/tag1170.xml"/><Relationship Id="rId100" Type="http://schemas.openxmlformats.org/officeDocument/2006/relationships/tags" Target="../tags/tag1193.xml"/><Relationship Id="rId105" Type="http://schemas.openxmlformats.org/officeDocument/2006/relationships/tags" Target="../tags/tag1198.xml"/><Relationship Id="rId113" Type="http://schemas.openxmlformats.org/officeDocument/2006/relationships/tags" Target="../tags/tag1206.xml"/><Relationship Id="rId118" Type="http://schemas.openxmlformats.org/officeDocument/2006/relationships/tags" Target="../tags/tag1211.xml"/><Relationship Id="rId126" Type="http://schemas.openxmlformats.org/officeDocument/2006/relationships/slideLayout" Target="../slideLayouts/slideLayout6.xml"/><Relationship Id="rId8" Type="http://schemas.openxmlformats.org/officeDocument/2006/relationships/tags" Target="../tags/tag1101.xml"/><Relationship Id="rId51" Type="http://schemas.openxmlformats.org/officeDocument/2006/relationships/tags" Target="../tags/tag1144.xml"/><Relationship Id="rId72" Type="http://schemas.openxmlformats.org/officeDocument/2006/relationships/tags" Target="../tags/tag1165.xml"/><Relationship Id="rId80" Type="http://schemas.openxmlformats.org/officeDocument/2006/relationships/tags" Target="../tags/tag1173.xml"/><Relationship Id="rId85" Type="http://schemas.openxmlformats.org/officeDocument/2006/relationships/tags" Target="../tags/tag1178.xml"/><Relationship Id="rId93" Type="http://schemas.openxmlformats.org/officeDocument/2006/relationships/tags" Target="../tags/tag1186.xml"/><Relationship Id="rId98" Type="http://schemas.openxmlformats.org/officeDocument/2006/relationships/tags" Target="../tags/tag1191.xml"/><Relationship Id="rId121" Type="http://schemas.openxmlformats.org/officeDocument/2006/relationships/tags" Target="../tags/tag1214.xml"/><Relationship Id="rId3" Type="http://schemas.openxmlformats.org/officeDocument/2006/relationships/tags" Target="../tags/tag1096.xml"/><Relationship Id="rId12" Type="http://schemas.openxmlformats.org/officeDocument/2006/relationships/tags" Target="../tags/tag1105.xml"/><Relationship Id="rId17" Type="http://schemas.openxmlformats.org/officeDocument/2006/relationships/tags" Target="../tags/tag1110.xml"/><Relationship Id="rId25" Type="http://schemas.openxmlformats.org/officeDocument/2006/relationships/tags" Target="../tags/tag1118.xml"/><Relationship Id="rId33" Type="http://schemas.openxmlformats.org/officeDocument/2006/relationships/tags" Target="../tags/tag1126.xml"/><Relationship Id="rId38" Type="http://schemas.openxmlformats.org/officeDocument/2006/relationships/tags" Target="../tags/tag1131.xml"/><Relationship Id="rId46" Type="http://schemas.openxmlformats.org/officeDocument/2006/relationships/tags" Target="../tags/tag1139.xml"/><Relationship Id="rId59" Type="http://schemas.openxmlformats.org/officeDocument/2006/relationships/tags" Target="../tags/tag1152.xml"/><Relationship Id="rId67" Type="http://schemas.openxmlformats.org/officeDocument/2006/relationships/tags" Target="../tags/tag1160.xml"/><Relationship Id="rId103" Type="http://schemas.openxmlformats.org/officeDocument/2006/relationships/tags" Target="../tags/tag1196.xml"/><Relationship Id="rId108" Type="http://schemas.openxmlformats.org/officeDocument/2006/relationships/tags" Target="../tags/tag1201.xml"/><Relationship Id="rId116" Type="http://schemas.openxmlformats.org/officeDocument/2006/relationships/tags" Target="../tags/tag1209.xml"/><Relationship Id="rId124" Type="http://schemas.openxmlformats.org/officeDocument/2006/relationships/tags" Target="../tags/tag1217.xml"/><Relationship Id="rId129" Type="http://schemas.openxmlformats.org/officeDocument/2006/relationships/image" Target="../media/image11.png"/><Relationship Id="rId20" Type="http://schemas.openxmlformats.org/officeDocument/2006/relationships/tags" Target="../tags/tag1113.xml"/><Relationship Id="rId41" Type="http://schemas.openxmlformats.org/officeDocument/2006/relationships/tags" Target="../tags/tag1134.xml"/><Relationship Id="rId54" Type="http://schemas.openxmlformats.org/officeDocument/2006/relationships/tags" Target="../tags/tag1147.xml"/><Relationship Id="rId62" Type="http://schemas.openxmlformats.org/officeDocument/2006/relationships/tags" Target="../tags/tag1155.xml"/><Relationship Id="rId70" Type="http://schemas.openxmlformats.org/officeDocument/2006/relationships/tags" Target="../tags/tag1163.xml"/><Relationship Id="rId75" Type="http://schemas.openxmlformats.org/officeDocument/2006/relationships/tags" Target="../tags/tag1168.xml"/><Relationship Id="rId83" Type="http://schemas.openxmlformats.org/officeDocument/2006/relationships/tags" Target="../tags/tag1176.xml"/><Relationship Id="rId88" Type="http://schemas.openxmlformats.org/officeDocument/2006/relationships/tags" Target="../tags/tag1181.xml"/><Relationship Id="rId91" Type="http://schemas.openxmlformats.org/officeDocument/2006/relationships/tags" Target="../tags/tag1184.xml"/><Relationship Id="rId96" Type="http://schemas.openxmlformats.org/officeDocument/2006/relationships/tags" Target="../tags/tag1189.xml"/><Relationship Id="rId111" Type="http://schemas.openxmlformats.org/officeDocument/2006/relationships/tags" Target="../tags/tag1204.xml"/><Relationship Id="rId132" Type="http://schemas.openxmlformats.org/officeDocument/2006/relationships/image" Target="../media/image13.emf"/><Relationship Id="rId1" Type="http://schemas.openxmlformats.org/officeDocument/2006/relationships/tags" Target="../tags/tag1094.xml"/><Relationship Id="rId6" Type="http://schemas.openxmlformats.org/officeDocument/2006/relationships/tags" Target="../tags/tag1099.xml"/><Relationship Id="rId15" Type="http://schemas.openxmlformats.org/officeDocument/2006/relationships/tags" Target="../tags/tag1108.xml"/><Relationship Id="rId23" Type="http://schemas.openxmlformats.org/officeDocument/2006/relationships/tags" Target="../tags/tag1116.xml"/><Relationship Id="rId28" Type="http://schemas.openxmlformats.org/officeDocument/2006/relationships/tags" Target="../tags/tag1121.xml"/><Relationship Id="rId36" Type="http://schemas.openxmlformats.org/officeDocument/2006/relationships/tags" Target="../tags/tag1129.xml"/><Relationship Id="rId49" Type="http://schemas.openxmlformats.org/officeDocument/2006/relationships/tags" Target="../tags/tag1142.xml"/><Relationship Id="rId57" Type="http://schemas.openxmlformats.org/officeDocument/2006/relationships/tags" Target="../tags/tag1150.xml"/><Relationship Id="rId106" Type="http://schemas.openxmlformats.org/officeDocument/2006/relationships/tags" Target="../tags/tag1199.xml"/><Relationship Id="rId114" Type="http://schemas.openxmlformats.org/officeDocument/2006/relationships/tags" Target="../tags/tag1207.xml"/><Relationship Id="rId119" Type="http://schemas.openxmlformats.org/officeDocument/2006/relationships/tags" Target="../tags/tag1212.xml"/><Relationship Id="rId127" Type="http://schemas.openxmlformats.org/officeDocument/2006/relationships/notesSlide" Target="../notesSlides/notesSlide23.xml"/><Relationship Id="rId10" Type="http://schemas.openxmlformats.org/officeDocument/2006/relationships/tags" Target="../tags/tag1103.xml"/><Relationship Id="rId31" Type="http://schemas.openxmlformats.org/officeDocument/2006/relationships/tags" Target="../tags/tag1124.xml"/><Relationship Id="rId44" Type="http://schemas.openxmlformats.org/officeDocument/2006/relationships/tags" Target="../tags/tag1137.xml"/><Relationship Id="rId52" Type="http://schemas.openxmlformats.org/officeDocument/2006/relationships/tags" Target="../tags/tag1145.xml"/><Relationship Id="rId60" Type="http://schemas.openxmlformats.org/officeDocument/2006/relationships/tags" Target="../tags/tag1153.xml"/><Relationship Id="rId65" Type="http://schemas.openxmlformats.org/officeDocument/2006/relationships/tags" Target="../tags/tag1158.xml"/><Relationship Id="rId73" Type="http://schemas.openxmlformats.org/officeDocument/2006/relationships/tags" Target="../tags/tag1166.xml"/><Relationship Id="rId78" Type="http://schemas.openxmlformats.org/officeDocument/2006/relationships/tags" Target="../tags/tag1171.xml"/><Relationship Id="rId81" Type="http://schemas.openxmlformats.org/officeDocument/2006/relationships/tags" Target="../tags/tag1174.xml"/><Relationship Id="rId86" Type="http://schemas.openxmlformats.org/officeDocument/2006/relationships/tags" Target="../tags/tag1179.xml"/><Relationship Id="rId94" Type="http://schemas.openxmlformats.org/officeDocument/2006/relationships/tags" Target="../tags/tag1187.xml"/><Relationship Id="rId99" Type="http://schemas.openxmlformats.org/officeDocument/2006/relationships/tags" Target="../tags/tag1192.xml"/><Relationship Id="rId101" Type="http://schemas.openxmlformats.org/officeDocument/2006/relationships/tags" Target="../tags/tag1194.xml"/><Relationship Id="rId122" Type="http://schemas.openxmlformats.org/officeDocument/2006/relationships/tags" Target="../tags/tag1215.xml"/><Relationship Id="rId130" Type="http://schemas.openxmlformats.org/officeDocument/2006/relationships/image" Target="../media/image8.png"/><Relationship Id="rId4" Type="http://schemas.openxmlformats.org/officeDocument/2006/relationships/tags" Target="../tags/tag1097.xml"/><Relationship Id="rId9" Type="http://schemas.openxmlformats.org/officeDocument/2006/relationships/tags" Target="../tags/tag1102.xml"/><Relationship Id="rId13" Type="http://schemas.openxmlformats.org/officeDocument/2006/relationships/tags" Target="../tags/tag1106.xml"/><Relationship Id="rId18" Type="http://schemas.openxmlformats.org/officeDocument/2006/relationships/tags" Target="../tags/tag1111.xml"/><Relationship Id="rId39" Type="http://schemas.openxmlformats.org/officeDocument/2006/relationships/tags" Target="../tags/tag1132.xml"/><Relationship Id="rId109" Type="http://schemas.openxmlformats.org/officeDocument/2006/relationships/tags" Target="../tags/tag1202.xml"/><Relationship Id="rId34" Type="http://schemas.openxmlformats.org/officeDocument/2006/relationships/tags" Target="../tags/tag1127.xml"/><Relationship Id="rId50" Type="http://schemas.openxmlformats.org/officeDocument/2006/relationships/tags" Target="../tags/tag1143.xml"/><Relationship Id="rId55" Type="http://schemas.openxmlformats.org/officeDocument/2006/relationships/tags" Target="../tags/tag1148.xml"/><Relationship Id="rId76" Type="http://schemas.openxmlformats.org/officeDocument/2006/relationships/tags" Target="../tags/tag1169.xml"/><Relationship Id="rId97" Type="http://schemas.openxmlformats.org/officeDocument/2006/relationships/tags" Target="../tags/tag1190.xml"/><Relationship Id="rId104" Type="http://schemas.openxmlformats.org/officeDocument/2006/relationships/tags" Target="../tags/tag1197.xml"/><Relationship Id="rId120" Type="http://schemas.openxmlformats.org/officeDocument/2006/relationships/tags" Target="../tags/tag1213.xml"/><Relationship Id="rId125" Type="http://schemas.openxmlformats.org/officeDocument/2006/relationships/tags" Target="../tags/tag1218.xml"/><Relationship Id="rId7" Type="http://schemas.openxmlformats.org/officeDocument/2006/relationships/tags" Target="../tags/tag1100.xml"/><Relationship Id="rId71" Type="http://schemas.openxmlformats.org/officeDocument/2006/relationships/tags" Target="../tags/tag1164.xml"/><Relationship Id="rId92" Type="http://schemas.openxmlformats.org/officeDocument/2006/relationships/tags" Target="../tags/tag1185.xml"/><Relationship Id="rId2" Type="http://schemas.openxmlformats.org/officeDocument/2006/relationships/tags" Target="../tags/tag1095.xml"/><Relationship Id="rId29" Type="http://schemas.openxmlformats.org/officeDocument/2006/relationships/tags" Target="../tags/tag1122.xml"/><Relationship Id="rId24" Type="http://schemas.openxmlformats.org/officeDocument/2006/relationships/tags" Target="../tags/tag1117.xml"/><Relationship Id="rId40" Type="http://schemas.openxmlformats.org/officeDocument/2006/relationships/tags" Target="../tags/tag1133.xml"/><Relationship Id="rId45" Type="http://schemas.openxmlformats.org/officeDocument/2006/relationships/tags" Target="../tags/tag1138.xml"/><Relationship Id="rId66" Type="http://schemas.openxmlformats.org/officeDocument/2006/relationships/tags" Target="../tags/tag1159.xml"/><Relationship Id="rId87" Type="http://schemas.openxmlformats.org/officeDocument/2006/relationships/tags" Target="../tags/tag1180.xml"/><Relationship Id="rId110" Type="http://schemas.openxmlformats.org/officeDocument/2006/relationships/tags" Target="../tags/tag1203.xml"/><Relationship Id="rId115" Type="http://schemas.openxmlformats.org/officeDocument/2006/relationships/tags" Target="../tags/tag1208.xml"/><Relationship Id="rId131" Type="http://schemas.openxmlformats.org/officeDocument/2006/relationships/image" Target="../media/image9.png"/><Relationship Id="rId61" Type="http://schemas.openxmlformats.org/officeDocument/2006/relationships/tags" Target="../tags/tag1154.xml"/><Relationship Id="rId82" Type="http://schemas.openxmlformats.org/officeDocument/2006/relationships/tags" Target="../tags/tag117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3" Type="http://schemas.openxmlformats.org/officeDocument/2006/relationships/tags" Target="../tags/tag1231.xml"/><Relationship Id="rId18" Type="http://schemas.openxmlformats.org/officeDocument/2006/relationships/tags" Target="../tags/tag1236.xml"/><Relationship Id="rId26" Type="http://schemas.openxmlformats.org/officeDocument/2006/relationships/tags" Target="../tags/tag1244.xml"/><Relationship Id="rId39" Type="http://schemas.openxmlformats.org/officeDocument/2006/relationships/tags" Target="../tags/tag1257.xml"/><Relationship Id="rId21" Type="http://schemas.openxmlformats.org/officeDocument/2006/relationships/tags" Target="../tags/tag1239.xml"/><Relationship Id="rId34" Type="http://schemas.openxmlformats.org/officeDocument/2006/relationships/tags" Target="../tags/tag1252.xml"/><Relationship Id="rId42" Type="http://schemas.openxmlformats.org/officeDocument/2006/relationships/tags" Target="../tags/tag1260.xml"/><Relationship Id="rId47" Type="http://schemas.openxmlformats.org/officeDocument/2006/relationships/tags" Target="../tags/tag1265.xml"/><Relationship Id="rId50" Type="http://schemas.openxmlformats.org/officeDocument/2006/relationships/tags" Target="../tags/tag1268.xml"/><Relationship Id="rId55" Type="http://schemas.openxmlformats.org/officeDocument/2006/relationships/tags" Target="../tags/tag1273.xml"/><Relationship Id="rId63" Type="http://schemas.openxmlformats.org/officeDocument/2006/relationships/tags" Target="../tags/tag1281.xml"/><Relationship Id="rId68" Type="http://schemas.openxmlformats.org/officeDocument/2006/relationships/tags" Target="../tags/tag1286.xml"/><Relationship Id="rId76" Type="http://schemas.openxmlformats.org/officeDocument/2006/relationships/image" Target="../media/image10.png"/><Relationship Id="rId7" Type="http://schemas.openxmlformats.org/officeDocument/2006/relationships/tags" Target="../tags/tag1225.xml"/><Relationship Id="rId71" Type="http://schemas.openxmlformats.org/officeDocument/2006/relationships/tags" Target="../tags/tag1289.xml"/><Relationship Id="rId2" Type="http://schemas.openxmlformats.org/officeDocument/2006/relationships/tags" Target="../tags/tag1220.xml"/><Relationship Id="rId16" Type="http://schemas.openxmlformats.org/officeDocument/2006/relationships/tags" Target="../tags/tag1234.xml"/><Relationship Id="rId29" Type="http://schemas.openxmlformats.org/officeDocument/2006/relationships/tags" Target="../tags/tag1247.xml"/><Relationship Id="rId11" Type="http://schemas.openxmlformats.org/officeDocument/2006/relationships/tags" Target="../tags/tag1229.xml"/><Relationship Id="rId24" Type="http://schemas.openxmlformats.org/officeDocument/2006/relationships/tags" Target="../tags/tag1242.xml"/><Relationship Id="rId32" Type="http://schemas.openxmlformats.org/officeDocument/2006/relationships/tags" Target="../tags/tag1250.xml"/><Relationship Id="rId37" Type="http://schemas.openxmlformats.org/officeDocument/2006/relationships/tags" Target="../tags/tag1255.xml"/><Relationship Id="rId40" Type="http://schemas.openxmlformats.org/officeDocument/2006/relationships/tags" Target="../tags/tag1258.xml"/><Relationship Id="rId45" Type="http://schemas.openxmlformats.org/officeDocument/2006/relationships/tags" Target="../tags/tag1263.xml"/><Relationship Id="rId53" Type="http://schemas.openxmlformats.org/officeDocument/2006/relationships/tags" Target="../tags/tag1271.xml"/><Relationship Id="rId58" Type="http://schemas.openxmlformats.org/officeDocument/2006/relationships/tags" Target="../tags/tag1276.xml"/><Relationship Id="rId66" Type="http://schemas.openxmlformats.org/officeDocument/2006/relationships/tags" Target="../tags/tag1284.xml"/><Relationship Id="rId74" Type="http://schemas.openxmlformats.org/officeDocument/2006/relationships/slideLayout" Target="../slideLayouts/slideLayout6.xml"/><Relationship Id="rId79" Type="http://schemas.openxmlformats.org/officeDocument/2006/relationships/image" Target="../media/image11.png"/><Relationship Id="rId5" Type="http://schemas.openxmlformats.org/officeDocument/2006/relationships/tags" Target="../tags/tag1223.xml"/><Relationship Id="rId61" Type="http://schemas.openxmlformats.org/officeDocument/2006/relationships/tags" Target="../tags/tag1279.xml"/><Relationship Id="rId10" Type="http://schemas.openxmlformats.org/officeDocument/2006/relationships/tags" Target="../tags/tag1228.xml"/><Relationship Id="rId19" Type="http://schemas.openxmlformats.org/officeDocument/2006/relationships/tags" Target="../tags/tag1237.xml"/><Relationship Id="rId31" Type="http://schemas.openxmlformats.org/officeDocument/2006/relationships/tags" Target="../tags/tag1249.xml"/><Relationship Id="rId44" Type="http://schemas.openxmlformats.org/officeDocument/2006/relationships/tags" Target="../tags/tag1262.xml"/><Relationship Id="rId52" Type="http://schemas.openxmlformats.org/officeDocument/2006/relationships/tags" Target="../tags/tag1270.xml"/><Relationship Id="rId60" Type="http://schemas.openxmlformats.org/officeDocument/2006/relationships/tags" Target="../tags/tag1278.xml"/><Relationship Id="rId65" Type="http://schemas.openxmlformats.org/officeDocument/2006/relationships/tags" Target="../tags/tag1283.xml"/><Relationship Id="rId73" Type="http://schemas.openxmlformats.org/officeDocument/2006/relationships/tags" Target="../tags/tag1291.xml"/><Relationship Id="rId78" Type="http://schemas.openxmlformats.org/officeDocument/2006/relationships/image" Target="../media/image9.png"/><Relationship Id="rId4" Type="http://schemas.openxmlformats.org/officeDocument/2006/relationships/tags" Target="../tags/tag1222.xml"/><Relationship Id="rId9" Type="http://schemas.openxmlformats.org/officeDocument/2006/relationships/tags" Target="../tags/tag1227.xml"/><Relationship Id="rId14" Type="http://schemas.openxmlformats.org/officeDocument/2006/relationships/tags" Target="../tags/tag1232.xml"/><Relationship Id="rId22" Type="http://schemas.openxmlformats.org/officeDocument/2006/relationships/tags" Target="../tags/tag1240.xml"/><Relationship Id="rId27" Type="http://schemas.openxmlformats.org/officeDocument/2006/relationships/tags" Target="../tags/tag1245.xml"/><Relationship Id="rId30" Type="http://schemas.openxmlformats.org/officeDocument/2006/relationships/tags" Target="../tags/tag1248.xml"/><Relationship Id="rId35" Type="http://schemas.openxmlformats.org/officeDocument/2006/relationships/tags" Target="../tags/tag1253.xml"/><Relationship Id="rId43" Type="http://schemas.openxmlformats.org/officeDocument/2006/relationships/tags" Target="../tags/tag1261.xml"/><Relationship Id="rId48" Type="http://schemas.openxmlformats.org/officeDocument/2006/relationships/tags" Target="../tags/tag1266.xml"/><Relationship Id="rId56" Type="http://schemas.openxmlformats.org/officeDocument/2006/relationships/tags" Target="../tags/tag1274.xml"/><Relationship Id="rId64" Type="http://schemas.openxmlformats.org/officeDocument/2006/relationships/tags" Target="../tags/tag1282.xml"/><Relationship Id="rId69" Type="http://schemas.openxmlformats.org/officeDocument/2006/relationships/tags" Target="../tags/tag1287.xml"/><Relationship Id="rId77" Type="http://schemas.openxmlformats.org/officeDocument/2006/relationships/image" Target="../media/image8.png"/><Relationship Id="rId8" Type="http://schemas.openxmlformats.org/officeDocument/2006/relationships/tags" Target="../tags/tag1226.xml"/><Relationship Id="rId51" Type="http://schemas.openxmlformats.org/officeDocument/2006/relationships/tags" Target="../tags/tag1269.xml"/><Relationship Id="rId72" Type="http://schemas.openxmlformats.org/officeDocument/2006/relationships/tags" Target="../tags/tag1290.xml"/><Relationship Id="rId3" Type="http://schemas.openxmlformats.org/officeDocument/2006/relationships/tags" Target="../tags/tag1221.xml"/><Relationship Id="rId12" Type="http://schemas.openxmlformats.org/officeDocument/2006/relationships/tags" Target="../tags/tag1230.xml"/><Relationship Id="rId17" Type="http://schemas.openxmlformats.org/officeDocument/2006/relationships/tags" Target="../tags/tag1235.xml"/><Relationship Id="rId25" Type="http://schemas.openxmlformats.org/officeDocument/2006/relationships/tags" Target="../tags/tag1243.xml"/><Relationship Id="rId33" Type="http://schemas.openxmlformats.org/officeDocument/2006/relationships/tags" Target="../tags/tag1251.xml"/><Relationship Id="rId38" Type="http://schemas.openxmlformats.org/officeDocument/2006/relationships/tags" Target="../tags/tag1256.xml"/><Relationship Id="rId46" Type="http://schemas.openxmlformats.org/officeDocument/2006/relationships/tags" Target="../tags/tag1264.xml"/><Relationship Id="rId59" Type="http://schemas.openxmlformats.org/officeDocument/2006/relationships/tags" Target="../tags/tag1277.xml"/><Relationship Id="rId67" Type="http://schemas.openxmlformats.org/officeDocument/2006/relationships/tags" Target="../tags/tag1285.xml"/><Relationship Id="rId20" Type="http://schemas.openxmlformats.org/officeDocument/2006/relationships/tags" Target="../tags/tag1238.xml"/><Relationship Id="rId41" Type="http://schemas.openxmlformats.org/officeDocument/2006/relationships/tags" Target="../tags/tag1259.xml"/><Relationship Id="rId54" Type="http://schemas.openxmlformats.org/officeDocument/2006/relationships/tags" Target="../tags/tag1272.xml"/><Relationship Id="rId62" Type="http://schemas.openxmlformats.org/officeDocument/2006/relationships/tags" Target="../tags/tag1280.xml"/><Relationship Id="rId70" Type="http://schemas.openxmlformats.org/officeDocument/2006/relationships/tags" Target="../tags/tag1288.xml"/><Relationship Id="rId75" Type="http://schemas.openxmlformats.org/officeDocument/2006/relationships/notesSlide" Target="../notesSlides/notesSlide24.xml"/><Relationship Id="rId1" Type="http://schemas.openxmlformats.org/officeDocument/2006/relationships/tags" Target="../tags/tag1219.xml"/><Relationship Id="rId6" Type="http://schemas.openxmlformats.org/officeDocument/2006/relationships/tags" Target="../tags/tag1224.xml"/><Relationship Id="rId15" Type="http://schemas.openxmlformats.org/officeDocument/2006/relationships/tags" Target="../tags/tag1233.xml"/><Relationship Id="rId23" Type="http://schemas.openxmlformats.org/officeDocument/2006/relationships/tags" Target="../tags/tag1241.xml"/><Relationship Id="rId28" Type="http://schemas.openxmlformats.org/officeDocument/2006/relationships/tags" Target="../tags/tag1246.xml"/><Relationship Id="rId36" Type="http://schemas.openxmlformats.org/officeDocument/2006/relationships/tags" Target="../tags/tag1254.xml"/><Relationship Id="rId49" Type="http://schemas.openxmlformats.org/officeDocument/2006/relationships/tags" Target="../tags/tag1267.xml"/><Relationship Id="rId57" Type="http://schemas.openxmlformats.org/officeDocument/2006/relationships/tags" Target="../tags/tag1275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293.xml"/><Relationship Id="rId1" Type="http://schemas.openxmlformats.org/officeDocument/2006/relationships/tags" Target="../tags/tag1292.xml"/></Relationships>
</file>

<file path=ppt/slides/_rels/slide52.xml.rels><?xml version="1.0" encoding="UTF-8" standalone="yes"?>
<Relationships xmlns="http://schemas.openxmlformats.org/package/2006/relationships"><Relationship Id="rId13" Type="http://schemas.openxmlformats.org/officeDocument/2006/relationships/tags" Target="../tags/tag1306.xml"/><Relationship Id="rId18" Type="http://schemas.openxmlformats.org/officeDocument/2006/relationships/tags" Target="../tags/tag1311.xml"/><Relationship Id="rId26" Type="http://schemas.openxmlformats.org/officeDocument/2006/relationships/tags" Target="../tags/tag1319.xml"/><Relationship Id="rId39" Type="http://schemas.openxmlformats.org/officeDocument/2006/relationships/tags" Target="../tags/tag1332.xml"/><Relationship Id="rId21" Type="http://schemas.openxmlformats.org/officeDocument/2006/relationships/tags" Target="../tags/tag1314.xml"/><Relationship Id="rId34" Type="http://schemas.openxmlformats.org/officeDocument/2006/relationships/tags" Target="../tags/tag1327.xml"/><Relationship Id="rId42" Type="http://schemas.openxmlformats.org/officeDocument/2006/relationships/tags" Target="../tags/tag1335.xml"/><Relationship Id="rId47" Type="http://schemas.openxmlformats.org/officeDocument/2006/relationships/tags" Target="../tags/tag1340.xml"/><Relationship Id="rId50" Type="http://schemas.openxmlformats.org/officeDocument/2006/relationships/tags" Target="../tags/tag1343.xml"/><Relationship Id="rId55" Type="http://schemas.openxmlformats.org/officeDocument/2006/relationships/tags" Target="../tags/tag1348.xml"/><Relationship Id="rId63" Type="http://schemas.openxmlformats.org/officeDocument/2006/relationships/tags" Target="../tags/tag1356.xml"/><Relationship Id="rId68" Type="http://schemas.openxmlformats.org/officeDocument/2006/relationships/tags" Target="../tags/tag1361.xml"/><Relationship Id="rId76" Type="http://schemas.openxmlformats.org/officeDocument/2006/relationships/tags" Target="../tags/tag1369.xml"/><Relationship Id="rId84" Type="http://schemas.openxmlformats.org/officeDocument/2006/relationships/tags" Target="../tags/tag1377.xml"/><Relationship Id="rId89" Type="http://schemas.openxmlformats.org/officeDocument/2006/relationships/tags" Target="../tags/tag1382.xml"/><Relationship Id="rId7" Type="http://schemas.openxmlformats.org/officeDocument/2006/relationships/tags" Target="../tags/tag1300.xml"/><Relationship Id="rId71" Type="http://schemas.openxmlformats.org/officeDocument/2006/relationships/tags" Target="../tags/tag1364.xml"/><Relationship Id="rId92" Type="http://schemas.openxmlformats.org/officeDocument/2006/relationships/slideLayout" Target="../slideLayouts/slideLayout6.xml"/><Relationship Id="rId2" Type="http://schemas.openxmlformats.org/officeDocument/2006/relationships/tags" Target="../tags/tag1295.xml"/><Relationship Id="rId16" Type="http://schemas.openxmlformats.org/officeDocument/2006/relationships/tags" Target="../tags/tag1309.xml"/><Relationship Id="rId29" Type="http://schemas.openxmlformats.org/officeDocument/2006/relationships/tags" Target="../tags/tag1322.xml"/><Relationship Id="rId11" Type="http://schemas.openxmlformats.org/officeDocument/2006/relationships/tags" Target="../tags/tag1304.xml"/><Relationship Id="rId24" Type="http://schemas.openxmlformats.org/officeDocument/2006/relationships/tags" Target="../tags/tag1317.xml"/><Relationship Id="rId32" Type="http://schemas.openxmlformats.org/officeDocument/2006/relationships/tags" Target="../tags/tag1325.xml"/><Relationship Id="rId37" Type="http://schemas.openxmlformats.org/officeDocument/2006/relationships/tags" Target="../tags/tag1330.xml"/><Relationship Id="rId40" Type="http://schemas.openxmlformats.org/officeDocument/2006/relationships/tags" Target="../tags/tag1333.xml"/><Relationship Id="rId45" Type="http://schemas.openxmlformats.org/officeDocument/2006/relationships/tags" Target="../tags/tag1338.xml"/><Relationship Id="rId53" Type="http://schemas.openxmlformats.org/officeDocument/2006/relationships/tags" Target="../tags/tag1346.xml"/><Relationship Id="rId58" Type="http://schemas.openxmlformats.org/officeDocument/2006/relationships/tags" Target="../tags/tag1351.xml"/><Relationship Id="rId66" Type="http://schemas.openxmlformats.org/officeDocument/2006/relationships/tags" Target="../tags/tag1359.xml"/><Relationship Id="rId74" Type="http://schemas.openxmlformats.org/officeDocument/2006/relationships/tags" Target="../tags/tag1367.xml"/><Relationship Id="rId79" Type="http://schemas.openxmlformats.org/officeDocument/2006/relationships/tags" Target="../tags/tag1372.xml"/><Relationship Id="rId87" Type="http://schemas.openxmlformats.org/officeDocument/2006/relationships/tags" Target="../tags/tag1380.xml"/><Relationship Id="rId5" Type="http://schemas.openxmlformats.org/officeDocument/2006/relationships/tags" Target="../tags/tag1298.xml"/><Relationship Id="rId61" Type="http://schemas.openxmlformats.org/officeDocument/2006/relationships/tags" Target="../tags/tag1354.xml"/><Relationship Id="rId82" Type="http://schemas.openxmlformats.org/officeDocument/2006/relationships/tags" Target="../tags/tag1375.xml"/><Relationship Id="rId90" Type="http://schemas.openxmlformats.org/officeDocument/2006/relationships/tags" Target="../tags/tag1383.xml"/><Relationship Id="rId19" Type="http://schemas.openxmlformats.org/officeDocument/2006/relationships/tags" Target="../tags/tag1312.xml"/><Relationship Id="rId14" Type="http://schemas.openxmlformats.org/officeDocument/2006/relationships/tags" Target="../tags/tag1307.xml"/><Relationship Id="rId22" Type="http://schemas.openxmlformats.org/officeDocument/2006/relationships/tags" Target="../tags/tag1315.xml"/><Relationship Id="rId27" Type="http://schemas.openxmlformats.org/officeDocument/2006/relationships/tags" Target="../tags/tag1320.xml"/><Relationship Id="rId30" Type="http://schemas.openxmlformats.org/officeDocument/2006/relationships/tags" Target="../tags/tag1323.xml"/><Relationship Id="rId35" Type="http://schemas.openxmlformats.org/officeDocument/2006/relationships/tags" Target="../tags/tag1328.xml"/><Relationship Id="rId43" Type="http://schemas.openxmlformats.org/officeDocument/2006/relationships/tags" Target="../tags/tag1336.xml"/><Relationship Id="rId48" Type="http://schemas.openxmlformats.org/officeDocument/2006/relationships/tags" Target="../tags/tag1341.xml"/><Relationship Id="rId56" Type="http://schemas.openxmlformats.org/officeDocument/2006/relationships/tags" Target="../tags/tag1349.xml"/><Relationship Id="rId64" Type="http://schemas.openxmlformats.org/officeDocument/2006/relationships/tags" Target="../tags/tag1357.xml"/><Relationship Id="rId69" Type="http://schemas.openxmlformats.org/officeDocument/2006/relationships/tags" Target="../tags/tag1362.xml"/><Relationship Id="rId77" Type="http://schemas.openxmlformats.org/officeDocument/2006/relationships/tags" Target="../tags/tag1370.xml"/><Relationship Id="rId8" Type="http://schemas.openxmlformats.org/officeDocument/2006/relationships/tags" Target="../tags/tag1301.xml"/><Relationship Id="rId51" Type="http://schemas.openxmlformats.org/officeDocument/2006/relationships/tags" Target="../tags/tag1344.xml"/><Relationship Id="rId72" Type="http://schemas.openxmlformats.org/officeDocument/2006/relationships/tags" Target="../tags/tag1365.xml"/><Relationship Id="rId80" Type="http://schemas.openxmlformats.org/officeDocument/2006/relationships/tags" Target="../tags/tag1373.xml"/><Relationship Id="rId85" Type="http://schemas.openxmlformats.org/officeDocument/2006/relationships/tags" Target="../tags/tag1378.xml"/><Relationship Id="rId93" Type="http://schemas.openxmlformats.org/officeDocument/2006/relationships/notesSlide" Target="../notesSlides/notesSlide25.xml"/><Relationship Id="rId3" Type="http://schemas.openxmlformats.org/officeDocument/2006/relationships/tags" Target="../tags/tag1296.xml"/><Relationship Id="rId12" Type="http://schemas.openxmlformats.org/officeDocument/2006/relationships/tags" Target="../tags/tag1305.xml"/><Relationship Id="rId17" Type="http://schemas.openxmlformats.org/officeDocument/2006/relationships/tags" Target="../tags/tag1310.xml"/><Relationship Id="rId25" Type="http://schemas.openxmlformats.org/officeDocument/2006/relationships/tags" Target="../tags/tag1318.xml"/><Relationship Id="rId33" Type="http://schemas.openxmlformats.org/officeDocument/2006/relationships/tags" Target="../tags/tag1326.xml"/><Relationship Id="rId38" Type="http://schemas.openxmlformats.org/officeDocument/2006/relationships/tags" Target="../tags/tag1331.xml"/><Relationship Id="rId46" Type="http://schemas.openxmlformats.org/officeDocument/2006/relationships/tags" Target="../tags/tag1339.xml"/><Relationship Id="rId59" Type="http://schemas.openxmlformats.org/officeDocument/2006/relationships/tags" Target="../tags/tag1352.xml"/><Relationship Id="rId67" Type="http://schemas.openxmlformats.org/officeDocument/2006/relationships/tags" Target="../tags/tag1360.xml"/><Relationship Id="rId20" Type="http://schemas.openxmlformats.org/officeDocument/2006/relationships/tags" Target="../tags/tag1313.xml"/><Relationship Id="rId41" Type="http://schemas.openxmlformats.org/officeDocument/2006/relationships/tags" Target="../tags/tag1334.xml"/><Relationship Id="rId54" Type="http://schemas.openxmlformats.org/officeDocument/2006/relationships/tags" Target="../tags/tag1347.xml"/><Relationship Id="rId62" Type="http://schemas.openxmlformats.org/officeDocument/2006/relationships/tags" Target="../tags/tag1355.xml"/><Relationship Id="rId70" Type="http://schemas.openxmlformats.org/officeDocument/2006/relationships/tags" Target="../tags/tag1363.xml"/><Relationship Id="rId75" Type="http://schemas.openxmlformats.org/officeDocument/2006/relationships/tags" Target="../tags/tag1368.xml"/><Relationship Id="rId83" Type="http://schemas.openxmlformats.org/officeDocument/2006/relationships/tags" Target="../tags/tag1376.xml"/><Relationship Id="rId88" Type="http://schemas.openxmlformats.org/officeDocument/2006/relationships/tags" Target="../tags/tag1381.xml"/><Relationship Id="rId91" Type="http://schemas.openxmlformats.org/officeDocument/2006/relationships/tags" Target="../tags/tag1384.xml"/><Relationship Id="rId1" Type="http://schemas.openxmlformats.org/officeDocument/2006/relationships/tags" Target="../tags/tag1294.xml"/><Relationship Id="rId6" Type="http://schemas.openxmlformats.org/officeDocument/2006/relationships/tags" Target="../tags/tag1299.xml"/><Relationship Id="rId15" Type="http://schemas.openxmlformats.org/officeDocument/2006/relationships/tags" Target="../tags/tag1308.xml"/><Relationship Id="rId23" Type="http://schemas.openxmlformats.org/officeDocument/2006/relationships/tags" Target="../tags/tag1316.xml"/><Relationship Id="rId28" Type="http://schemas.openxmlformats.org/officeDocument/2006/relationships/tags" Target="../tags/tag1321.xml"/><Relationship Id="rId36" Type="http://schemas.openxmlformats.org/officeDocument/2006/relationships/tags" Target="../tags/tag1329.xml"/><Relationship Id="rId49" Type="http://schemas.openxmlformats.org/officeDocument/2006/relationships/tags" Target="../tags/tag1342.xml"/><Relationship Id="rId57" Type="http://schemas.openxmlformats.org/officeDocument/2006/relationships/tags" Target="../tags/tag1350.xml"/><Relationship Id="rId10" Type="http://schemas.openxmlformats.org/officeDocument/2006/relationships/tags" Target="../tags/tag1303.xml"/><Relationship Id="rId31" Type="http://schemas.openxmlformats.org/officeDocument/2006/relationships/tags" Target="../tags/tag1324.xml"/><Relationship Id="rId44" Type="http://schemas.openxmlformats.org/officeDocument/2006/relationships/tags" Target="../tags/tag1337.xml"/><Relationship Id="rId52" Type="http://schemas.openxmlformats.org/officeDocument/2006/relationships/tags" Target="../tags/tag1345.xml"/><Relationship Id="rId60" Type="http://schemas.openxmlformats.org/officeDocument/2006/relationships/tags" Target="../tags/tag1353.xml"/><Relationship Id="rId65" Type="http://schemas.openxmlformats.org/officeDocument/2006/relationships/tags" Target="../tags/tag1358.xml"/><Relationship Id="rId73" Type="http://schemas.openxmlformats.org/officeDocument/2006/relationships/tags" Target="../tags/tag1366.xml"/><Relationship Id="rId78" Type="http://schemas.openxmlformats.org/officeDocument/2006/relationships/tags" Target="../tags/tag1371.xml"/><Relationship Id="rId81" Type="http://schemas.openxmlformats.org/officeDocument/2006/relationships/tags" Target="../tags/tag1374.xml"/><Relationship Id="rId86" Type="http://schemas.openxmlformats.org/officeDocument/2006/relationships/tags" Target="../tags/tag1379.xml"/><Relationship Id="rId4" Type="http://schemas.openxmlformats.org/officeDocument/2006/relationships/tags" Target="../tags/tag1297.xml"/><Relationship Id="rId9" Type="http://schemas.openxmlformats.org/officeDocument/2006/relationships/tags" Target="../tags/tag1302.xml"/></Relationships>
</file>

<file path=ppt/slides/_rels/slide53.xml.rels><?xml version="1.0" encoding="UTF-8" standalone="yes"?>
<Relationships xmlns="http://schemas.openxmlformats.org/package/2006/relationships"><Relationship Id="rId26" Type="http://schemas.openxmlformats.org/officeDocument/2006/relationships/tags" Target="../tags/tag1410.xml"/><Relationship Id="rId21" Type="http://schemas.openxmlformats.org/officeDocument/2006/relationships/tags" Target="../tags/tag1405.xml"/><Relationship Id="rId42" Type="http://schemas.openxmlformats.org/officeDocument/2006/relationships/tags" Target="../tags/tag1426.xml"/><Relationship Id="rId47" Type="http://schemas.openxmlformats.org/officeDocument/2006/relationships/tags" Target="../tags/tag1431.xml"/><Relationship Id="rId63" Type="http://schemas.openxmlformats.org/officeDocument/2006/relationships/tags" Target="../tags/tag1447.xml"/><Relationship Id="rId68" Type="http://schemas.openxmlformats.org/officeDocument/2006/relationships/tags" Target="../tags/tag1452.xml"/><Relationship Id="rId84" Type="http://schemas.openxmlformats.org/officeDocument/2006/relationships/tags" Target="../tags/tag1468.xml"/><Relationship Id="rId89" Type="http://schemas.openxmlformats.org/officeDocument/2006/relationships/tags" Target="../tags/tag1473.xml"/><Relationship Id="rId112" Type="http://schemas.openxmlformats.org/officeDocument/2006/relationships/tags" Target="../tags/tag1496.xml"/><Relationship Id="rId16" Type="http://schemas.openxmlformats.org/officeDocument/2006/relationships/tags" Target="../tags/tag1400.xml"/><Relationship Id="rId107" Type="http://schemas.openxmlformats.org/officeDocument/2006/relationships/tags" Target="../tags/tag1491.xml"/><Relationship Id="rId11" Type="http://schemas.openxmlformats.org/officeDocument/2006/relationships/tags" Target="../tags/tag1395.xml"/><Relationship Id="rId24" Type="http://schemas.openxmlformats.org/officeDocument/2006/relationships/tags" Target="../tags/tag1408.xml"/><Relationship Id="rId32" Type="http://schemas.openxmlformats.org/officeDocument/2006/relationships/tags" Target="../tags/tag1416.xml"/><Relationship Id="rId37" Type="http://schemas.openxmlformats.org/officeDocument/2006/relationships/tags" Target="../tags/tag1421.xml"/><Relationship Id="rId40" Type="http://schemas.openxmlformats.org/officeDocument/2006/relationships/tags" Target="../tags/tag1424.xml"/><Relationship Id="rId45" Type="http://schemas.openxmlformats.org/officeDocument/2006/relationships/tags" Target="../tags/tag1429.xml"/><Relationship Id="rId53" Type="http://schemas.openxmlformats.org/officeDocument/2006/relationships/tags" Target="../tags/tag1437.xml"/><Relationship Id="rId58" Type="http://schemas.openxmlformats.org/officeDocument/2006/relationships/tags" Target="../tags/tag1442.xml"/><Relationship Id="rId66" Type="http://schemas.openxmlformats.org/officeDocument/2006/relationships/tags" Target="../tags/tag1450.xml"/><Relationship Id="rId74" Type="http://schemas.openxmlformats.org/officeDocument/2006/relationships/tags" Target="../tags/tag1458.xml"/><Relationship Id="rId79" Type="http://schemas.openxmlformats.org/officeDocument/2006/relationships/tags" Target="../tags/tag1463.xml"/><Relationship Id="rId87" Type="http://schemas.openxmlformats.org/officeDocument/2006/relationships/tags" Target="../tags/tag1471.xml"/><Relationship Id="rId102" Type="http://schemas.openxmlformats.org/officeDocument/2006/relationships/tags" Target="../tags/tag1486.xml"/><Relationship Id="rId110" Type="http://schemas.openxmlformats.org/officeDocument/2006/relationships/tags" Target="../tags/tag1494.xml"/><Relationship Id="rId115" Type="http://schemas.openxmlformats.org/officeDocument/2006/relationships/notesSlide" Target="../notesSlides/notesSlide26.xml"/><Relationship Id="rId5" Type="http://schemas.openxmlformats.org/officeDocument/2006/relationships/tags" Target="../tags/tag1389.xml"/><Relationship Id="rId61" Type="http://schemas.openxmlformats.org/officeDocument/2006/relationships/tags" Target="../tags/tag1445.xml"/><Relationship Id="rId82" Type="http://schemas.openxmlformats.org/officeDocument/2006/relationships/tags" Target="../tags/tag1466.xml"/><Relationship Id="rId90" Type="http://schemas.openxmlformats.org/officeDocument/2006/relationships/tags" Target="../tags/tag1474.xml"/><Relationship Id="rId95" Type="http://schemas.openxmlformats.org/officeDocument/2006/relationships/tags" Target="../tags/tag1479.xml"/><Relationship Id="rId19" Type="http://schemas.openxmlformats.org/officeDocument/2006/relationships/tags" Target="../tags/tag1403.xml"/><Relationship Id="rId14" Type="http://schemas.openxmlformats.org/officeDocument/2006/relationships/tags" Target="../tags/tag1398.xml"/><Relationship Id="rId22" Type="http://schemas.openxmlformats.org/officeDocument/2006/relationships/tags" Target="../tags/tag1406.xml"/><Relationship Id="rId27" Type="http://schemas.openxmlformats.org/officeDocument/2006/relationships/tags" Target="../tags/tag1411.xml"/><Relationship Id="rId30" Type="http://schemas.openxmlformats.org/officeDocument/2006/relationships/tags" Target="../tags/tag1414.xml"/><Relationship Id="rId35" Type="http://schemas.openxmlformats.org/officeDocument/2006/relationships/tags" Target="../tags/tag1419.xml"/><Relationship Id="rId43" Type="http://schemas.openxmlformats.org/officeDocument/2006/relationships/tags" Target="../tags/tag1427.xml"/><Relationship Id="rId48" Type="http://schemas.openxmlformats.org/officeDocument/2006/relationships/tags" Target="../tags/tag1432.xml"/><Relationship Id="rId56" Type="http://schemas.openxmlformats.org/officeDocument/2006/relationships/tags" Target="../tags/tag1440.xml"/><Relationship Id="rId64" Type="http://schemas.openxmlformats.org/officeDocument/2006/relationships/tags" Target="../tags/tag1448.xml"/><Relationship Id="rId69" Type="http://schemas.openxmlformats.org/officeDocument/2006/relationships/tags" Target="../tags/tag1453.xml"/><Relationship Id="rId77" Type="http://schemas.openxmlformats.org/officeDocument/2006/relationships/tags" Target="../tags/tag1461.xml"/><Relationship Id="rId100" Type="http://schemas.openxmlformats.org/officeDocument/2006/relationships/tags" Target="../tags/tag1484.xml"/><Relationship Id="rId105" Type="http://schemas.openxmlformats.org/officeDocument/2006/relationships/tags" Target="../tags/tag1489.xml"/><Relationship Id="rId113" Type="http://schemas.openxmlformats.org/officeDocument/2006/relationships/tags" Target="../tags/tag1497.xml"/><Relationship Id="rId8" Type="http://schemas.openxmlformats.org/officeDocument/2006/relationships/tags" Target="../tags/tag1392.xml"/><Relationship Id="rId51" Type="http://schemas.openxmlformats.org/officeDocument/2006/relationships/tags" Target="../tags/tag1435.xml"/><Relationship Id="rId72" Type="http://schemas.openxmlformats.org/officeDocument/2006/relationships/tags" Target="../tags/tag1456.xml"/><Relationship Id="rId80" Type="http://schemas.openxmlformats.org/officeDocument/2006/relationships/tags" Target="../tags/tag1464.xml"/><Relationship Id="rId85" Type="http://schemas.openxmlformats.org/officeDocument/2006/relationships/tags" Target="../tags/tag1469.xml"/><Relationship Id="rId93" Type="http://schemas.openxmlformats.org/officeDocument/2006/relationships/tags" Target="../tags/tag1477.xml"/><Relationship Id="rId98" Type="http://schemas.openxmlformats.org/officeDocument/2006/relationships/tags" Target="../tags/tag1482.xml"/><Relationship Id="rId3" Type="http://schemas.openxmlformats.org/officeDocument/2006/relationships/tags" Target="../tags/tag1387.xml"/><Relationship Id="rId12" Type="http://schemas.openxmlformats.org/officeDocument/2006/relationships/tags" Target="../tags/tag1396.xml"/><Relationship Id="rId17" Type="http://schemas.openxmlformats.org/officeDocument/2006/relationships/tags" Target="../tags/tag1401.xml"/><Relationship Id="rId25" Type="http://schemas.openxmlformats.org/officeDocument/2006/relationships/tags" Target="../tags/tag1409.xml"/><Relationship Id="rId33" Type="http://schemas.openxmlformats.org/officeDocument/2006/relationships/tags" Target="../tags/tag1417.xml"/><Relationship Id="rId38" Type="http://schemas.openxmlformats.org/officeDocument/2006/relationships/tags" Target="../tags/tag1422.xml"/><Relationship Id="rId46" Type="http://schemas.openxmlformats.org/officeDocument/2006/relationships/tags" Target="../tags/tag1430.xml"/><Relationship Id="rId59" Type="http://schemas.openxmlformats.org/officeDocument/2006/relationships/tags" Target="../tags/tag1443.xml"/><Relationship Id="rId67" Type="http://schemas.openxmlformats.org/officeDocument/2006/relationships/tags" Target="../tags/tag1451.xml"/><Relationship Id="rId103" Type="http://schemas.openxmlformats.org/officeDocument/2006/relationships/tags" Target="../tags/tag1487.xml"/><Relationship Id="rId108" Type="http://schemas.openxmlformats.org/officeDocument/2006/relationships/tags" Target="../tags/tag1492.xml"/><Relationship Id="rId116" Type="http://schemas.openxmlformats.org/officeDocument/2006/relationships/image" Target="../media/image14.emf"/><Relationship Id="rId20" Type="http://schemas.openxmlformats.org/officeDocument/2006/relationships/tags" Target="../tags/tag1404.xml"/><Relationship Id="rId41" Type="http://schemas.openxmlformats.org/officeDocument/2006/relationships/tags" Target="../tags/tag1425.xml"/><Relationship Id="rId54" Type="http://schemas.openxmlformats.org/officeDocument/2006/relationships/tags" Target="../tags/tag1438.xml"/><Relationship Id="rId62" Type="http://schemas.openxmlformats.org/officeDocument/2006/relationships/tags" Target="../tags/tag1446.xml"/><Relationship Id="rId70" Type="http://schemas.openxmlformats.org/officeDocument/2006/relationships/tags" Target="../tags/tag1454.xml"/><Relationship Id="rId75" Type="http://schemas.openxmlformats.org/officeDocument/2006/relationships/tags" Target="../tags/tag1459.xml"/><Relationship Id="rId83" Type="http://schemas.openxmlformats.org/officeDocument/2006/relationships/tags" Target="../tags/tag1467.xml"/><Relationship Id="rId88" Type="http://schemas.openxmlformats.org/officeDocument/2006/relationships/tags" Target="../tags/tag1472.xml"/><Relationship Id="rId91" Type="http://schemas.openxmlformats.org/officeDocument/2006/relationships/tags" Target="../tags/tag1475.xml"/><Relationship Id="rId96" Type="http://schemas.openxmlformats.org/officeDocument/2006/relationships/tags" Target="../tags/tag1480.xml"/><Relationship Id="rId111" Type="http://schemas.openxmlformats.org/officeDocument/2006/relationships/tags" Target="../tags/tag1495.xml"/><Relationship Id="rId1" Type="http://schemas.openxmlformats.org/officeDocument/2006/relationships/tags" Target="../tags/tag1385.xml"/><Relationship Id="rId6" Type="http://schemas.openxmlformats.org/officeDocument/2006/relationships/tags" Target="../tags/tag1390.xml"/><Relationship Id="rId15" Type="http://schemas.openxmlformats.org/officeDocument/2006/relationships/tags" Target="../tags/tag1399.xml"/><Relationship Id="rId23" Type="http://schemas.openxmlformats.org/officeDocument/2006/relationships/tags" Target="../tags/tag1407.xml"/><Relationship Id="rId28" Type="http://schemas.openxmlformats.org/officeDocument/2006/relationships/tags" Target="../tags/tag1412.xml"/><Relationship Id="rId36" Type="http://schemas.openxmlformats.org/officeDocument/2006/relationships/tags" Target="../tags/tag1420.xml"/><Relationship Id="rId49" Type="http://schemas.openxmlformats.org/officeDocument/2006/relationships/tags" Target="../tags/tag1433.xml"/><Relationship Id="rId57" Type="http://schemas.openxmlformats.org/officeDocument/2006/relationships/tags" Target="../tags/tag1441.xml"/><Relationship Id="rId106" Type="http://schemas.openxmlformats.org/officeDocument/2006/relationships/tags" Target="../tags/tag1490.xml"/><Relationship Id="rId114" Type="http://schemas.openxmlformats.org/officeDocument/2006/relationships/slideLayout" Target="../slideLayouts/slideLayout6.xml"/><Relationship Id="rId10" Type="http://schemas.openxmlformats.org/officeDocument/2006/relationships/tags" Target="../tags/tag1394.xml"/><Relationship Id="rId31" Type="http://schemas.openxmlformats.org/officeDocument/2006/relationships/tags" Target="../tags/tag1415.xml"/><Relationship Id="rId44" Type="http://schemas.openxmlformats.org/officeDocument/2006/relationships/tags" Target="../tags/tag1428.xml"/><Relationship Id="rId52" Type="http://schemas.openxmlformats.org/officeDocument/2006/relationships/tags" Target="../tags/tag1436.xml"/><Relationship Id="rId60" Type="http://schemas.openxmlformats.org/officeDocument/2006/relationships/tags" Target="../tags/tag1444.xml"/><Relationship Id="rId65" Type="http://schemas.openxmlformats.org/officeDocument/2006/relationships/tags" Target="../tags/tag1449.xml"/><Relationship Id="rId73" Type="http://schemas.openxmlformats.org/officeDocument/2006/relationships/tags" Target="../tags/tag1457.xml"/><Relationship Id="rId78" Type="http://schemas.openxmlformats.org/officeDocument/2006/relationships/tags" Target="../tags/tag1462.xml"/><Relationship Id="rId81" Type="http://schemas.openxmlformats.org/officeDocument/2006/relationships/tags" Target="../tags/tag1465.xml"/><Relationship Id="rId86" Type="http://schemas.openxmlformats.org/officeDocument/2006/relationships/tags" Target="../tags/tag1470.xml"/><Relationship Id="rId94" Type="http://schemas.openxmlformats.org/officeDocument/2006/relationships/tags" Target="../tags/tag1478.xml"/><Relationship Id="rId99" Type="http://schemas.openxmlformats.org/officeDocument/2006/relationships/tags" Target="../tags/tag1483.xml"/><Relationship Id="rId101" Type="http://schemas.openxmlformats.org/officeDocument/2006/relationships/tags" Target="../tags/tag1485.xml"/><Relationship Id="rId4" Type="http://schemas.openxmlformats.org/officeDocument/2006/relationships/tags" Target="../tags/tag1388.xml"/><Relationship Id="rId9" Type="http://schemas.openxmlformats.org/officeDocument/2006/relationships/tags" Target="../tags/tag1393.xml"/><Relationship Id="rId13" Type="http://schemas.openxmlformats.org/officeDocument/2006/relationships/tags" Target="../tags/tag1397.xml"/><Relationship Id="rId18" Type="http://schemas.openxmlformats.org/officeDocument/2006/relationships/tags" Target="../tags/tag1402.xml"/><Relationship Id="rId39" Type="http://schemas.openxmlformats.org/officeDocument/2006/relationships/tags" Target="../tags/tag1423.xml"/><Relationship Id="rId109" Type="http://schemas.openxmlformats.org/officeDocument/2006/relationships/tags" Target="../tags/tag1493.xml"/><Relationship Id="rId34" Type="http://schemas.openxmlformats.org/officeDocument/2006/relationships/tags" Target="../tags/tag1418.xml"/><Relationship Id="rId50" Type="http://schemas.openxmlformats.org/officeDocument/2006/relationships/tags" Target="../tags/tag1434.xml"/><Relationship Id="rId55" Type="http://schemas.openxmlformats.org/officeDocument/2006/relationships/tags" Target="../tags/tag1439.xml"/><Relationship Id="rId76" Type="http://schemas.openxmlformats.org/officeDocument/2006/relationships/tags" Target="../tags/tag1460.xml"/><Relationship Id="rId97" Type="http://schemas.openxmlformats.org/officeDocument/2006/relationships/tags" Target="../tags/tag1481.xml"/><Relationship Id="rId104" Type="http://schemas.openxmlformats.org/officeDocument/2006/relationships/tags" Target="../tags/tag1488.xml"/><Relationship Id="rId7" Type="http://schemas.openxmlformats.org/officeDocument/2006/relationships/tags" Target="../tags/tag1391.xml"/><Relationship Id="rId71" Type="http://schemas.openxmlformats.org/officeDocument/2006/relationships/tags" Target="../tags/tag1455.xml"/><Relationship Id="rId92" Type="http://schemas.openxmlformats.org/officeDocument/2006/relationships/tags" Target="../tags/tag1476.xml"/><Relationship Id="rId2" Type="http://schemas.openxmlformats.org/officeDocument/2006/relationships/tags" Target="../tags/tag1386.xml"/><Relationship Id="rId29" Type="http://schemas.openxmlformats.org/officeDocument/2006/relationships/tags" Target="../tags/tag1413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499.xml"/><Relationship Id="rId1" Type="http://schemas.openxmlformats.org/officeDocument/2006/relationships/tags" Target="../tags/tag1498.xml"/><Relationship Id="rId4" Type="http://schemas.openxmlformats.org/officeDocument/2006/relationships/notesSlide" Target="../notesSlides/notesSlide2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501.xml"/><Relationship Id="rId1" Type="http://schemas.openxmlformats.org/officeDocument/2006/relationships/tags" Target="../tags/tag1500.xml"/><Relationship Id="rId4" Type="http://schemas.openxmlformats.org/officeDocument/2006/relationships/notesSlide" Target="../notesSlides/notesSlide2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96.xml"/><Relationship Id="rId2" Type="http://schemas.openxmlformats.org/officeDocument/2006/relationships/tags" Target="../tags/tag95.xml"/><Relationship Id="rId1" Type="http://schemas.openxmlformats.org/officeDocument/2006/relationships/tags" Target="../tags/tag94.xml"/><Relationship Id="rId4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98.xml"/><Relationship Id="rId1" Type="http://schemas.openxmlformats.org/officeDocument/2006/relationships/tags" Target="../tags/tag97.xml"/><Relationship Id="rId4" Type="http://schemas.openxmlformats.org/officeDocument/2006/relationships/notesSlide" Target="../notesSlides/notesSlide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106.xml"/><Relationship Id="rId3" Type="http://schemas.openxmlformats.org/officeDocument/2006/relationships/tags" Target="../tags/tag101.xml"/><Relationship Id="rId7" Type="http://schemas.openxmlformats.org/officeDocument/2006/relationships/tags" Target="../tags/tag105.xml"/><Relationship Id="rId2" Type="http://schemas.openxmlformats.org/officeDocument/2006/relationships/tags" Target="../tags/tag100.xml"/><Relationship Id="rId1" Type="http://schemas.openxmlformats.org/officeDocument/2006/relationships/tags" Target="../tags/tag99.xml"/><Relationship Id="rId6" Type="http://schemas.openxmlformats.org/officeDocument/2006/relationships/tags" Target="../tags/tag104.xml"/><Relationship Id="rId11" Type="http://schemas.openxmlformats.org/officeDocument/2006/relationships/notesSlide" Target="../notesSlides/notesSlide4.xml"/><Relationship Id="rId5" Type="http://schemas.openxmlformats.org/officeDocument/2006/relationships/tags" Target="../tags/tag103.xml"/><Relationship Id="rId10" Type="http://schemas.openxmlformats.org/officeDocument/2006/relationships/slideLayout" Target="../slideLayouts/slideLayout6.xml"/><Relationship Id="rId4" Type="http://schemas.openxmlformats.org/officeDocument/2006/relationships/tags" Target="../tags/tag102.xml"/><Relationship Id="rId9" Type="http://schemas.openxmlformats.org/officeDocument/2006/relationships/tags" Target="../tags/tag10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CPU Performance</a:t>
            </a:r>
            <a:br>
              <a:rPr lang="en-US" dirty="0" smtClean="0"/>
            </a:br>
            <a:r>
              <a:rPr lang="en-US" dirty="0" smtClean="0"/>
              <a:t>Pipelined CPU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 smtClean="0"/>
              <a:t>Hakim Weatherspoon</a:t>
            </a:r>
          </a:p>
          <a:p>
            <a:r>
              <a:rPr lang="en-US" b="1" dirty="0" smtClean="0"/>
              <a:t>CS 3410, Spring 2013</a:t>
            </a:r>
          </a:p>
          <a:p>
            <a:r>
              <a:rPr lang="en-US" dirty="0" smtClean="0"/>
              <a:t>Computer Science</a:t>
            </a:r>
          </a:p>
          <a:p>
            <a:r>
              <a:rPr lang="en-US" dirty="0" smtClean="0"/>
              <a:t>Cornell University</a:t>
            </a:r>
            <a:endParaRPr lang="en-US" dirty="0"/>
          </a:p>
        </p:txBody>
      </p:sp>
      <p:sp>
        <p:nvSpPr>
          <p:cNvPr id="4" name="Text Placeholder 2"/>
          <p:cNvSpPr txBox="1">
            <a:spLocks/>
          </p:cNvSpPr>
          <p:nvPr/>
        </p:nvSpPr>
        <p:spPr>
          <a:xfrm>
            <a:off x="228600" y="6096000"/>
            <a:ext cx="3886200" cy="381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Calibri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smtClean="0">
                <a:solidFill>
                  <a:schemeClr val="accent1"/>
                </a:solidFill>
              </a:rPr>
              <a:t>See P&amp;H Chapters 1.4 and 4.5</a:t>
            </a:r>
            <a:endParaRPr lang="en-US" sz="2400" dirty="0">
              <a:solidFill>
                <a:schemeClr val="accent1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5199924" y="685800"/>
            <a:ext cx="3450108" cy="1143000"/>
            <a:chOff x="2142067" y="4800600"/>
            <a:chExt cx="6413441" cy="1905000"/>
          </a:xfrm>
        </p:grpSpPr>
        <p:pic>
          <p:nvPicPr>
            <p:cNvPr id="6" name="Picture 4" descr="https://encrypted-tbn1.gstatic.com/images?q=tbn:ANd9GcQO8muCx1uC30gZ0ADFPBlMYPdcBYcjL9eo8halkXCqGhgAtK8l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42067" y="4800600"/>
              <a:ext cx="2963333" cy="1905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6" descr="http://guide-images.ifixit.net/igi/AkT2Xr5FUlBDUsdx.medium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19800" y="4800600"/>
              <a:ext cx="2535708" cy="1905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2" descr="No Wireless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0" y="4800600"/>
              <a:ext cx="1905000" cy="1905000"/>
            </a:xfrm>
            <a:prstGeom prst="rect">
              <a:avLst/>
            </a:prstGeom>
            <a:solidFill>
              <a:schemeClr val="tx1"/>
            </a:solidFill>
          </p:spPr>
        </p:pic>
      </p:grpSp>
    </p:spTree>
    <p:extLst>
      <p:ext uri="{BB962C8B-B14F-4D97-AF65-F5344CB8AC3E}">
        <p14:creationId xmlns:p14="http://schemas.microsoft.com/office/powerpoint/2010/main" val="2481947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Endianness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228600" y="578160"/>
            <a:ext cx="8686800" cy="5334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Endianness: 	Ordering of bytes within a memory word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3256856078"/>
              </p:ext>
            </p:extLst>
          </p:nvPr>
        </p:nvGraphicFramePr>
        <p:xfrm>
          <a:off x="2362200" y="1598050"/>
          <a:ext cx="6096000" cy="7975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24000"/>
                <a:gridCol w="1524000"/>
                <a:gridCol w="1524000"/>
                <a:gridCol w="1524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>
                          <a:solidFill>
                            <a:schemeClr val="accent1"/>
                          </a:solidFill>
                        </a:rPr>
                        <a:t>1000</a:t>
                      </a:r>
                      <a:endParaRPr lang="en-US" sz="2800" b="0" dirty="0">
                        <a:solidFill>
                          <a:schemeClr val="accent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>
                          <a:solidFill>
                            <a:schemeClr val="accent1"/>
                          </a:solidFill>
                        </a:rPr>
                        <a:t>1001</a:t>
                      </a:r>
                      <a:endParaRPr lang="en-US" sz="2800" b="0" dirty="0">
                        <a:solidFill>
                          <a:schemeClr val="accent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>
                          <a:solidFill>
                            <a:schemeClr val="accent1"/>
                          </a:solidFill>
                        </a:rPr>
                        <a:t>1002</a:t>
                      </a:r>
                      <a:endParaRPr lang="en-US" sz="2800" b="0" dirty="0">
                        <a:solidFill>
                          <a:schemeClr val="accent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>
                          <a:solidFill>
                            <a:schemeClr val="accent1"/>
                          </a:solidFill>
                        </a:rPr>
                        <a:t>1003</a:t>
                      </a:r>
                      <a:endParaRPr lang="en-US" sz="2800" b="0" dirty="0">
                        <a:solidFill>
                          <a:schemeClr val="accent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1884305042"/>
              </p:ext>
            </p:extLst>
          </p:nvPr>
        </p:nvGraphicFramePr>
        <p:xfrm>
          <a:off x="2362200" y="2970840"/>
          <a:ext cx="6096000" cy="4267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096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>
                          <a:solidFill>
                            <a:schemeClr val="bg1"/>
                          </a:solidFill>
                        </a:rPr>
                        <a:t>0x12345678</a:t>
                      </a:r>
                      <a:endParaRPr lang="en-US" sz="28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4130704080"/>
              </p:ext>
            </p:extLst>
          </p:nvPr>
        </p:nvGraphicFramePr>
        <p:xfrm>
          <a:off x="2362200" y="2493320"/>
          <a:ext cx="6096000" cy="3708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24000"/>
                <a:gridCol w="1524000"/>
                <a:gridCol w="1524000"/>
                <a:gridCol w="1524000"/>
              </a:tblGrid>
              <a:tr h="370840">
                <a:tc gridSpan="2">
                  <a:txBody>
                    <a:bodyPr/>
                    <a:lstStyle/>
                    <a:p>
                      <a:endParaRPr lang="en-US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endParaRPr lang="en-US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2" name="Rectangle 11"/>
          <p:cNvSpPr/>
          <p:nvPr>
            <p:custDataLst>
              <p:tags r:id="rId6"/>
            </p:custDataLst>
          </p:nvPr>
        </p:nvSpPr>
        <p:spPr>
          <a:xfrm>
            <a:off x="304800" y="3778560"/>
            <a:ext cx="825553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chemeClr val="accent1"/>
                </a:solidFill>
              </a:rPr>
              <a:t>Big Endian </a:t>
            </a:r>
            <a:r>
              <a:rPr lang="en-US" sz="2800" dirty="0" smtClean="0">
                <a:solidFill>
                  <a:schemeClr val="bg1"/>
                </a:solidFill>
              </a:rPr>
              <a:t>= most significant part first (MIPS, networks)</a:t>
            </a:r>
          </a:p>
        </p:txBody>
      </p:sp>
      <p:sp>
        <p:nvSpPr>
          <p:cNvPr id="13" name="Rectangle 12"/>
          <p:cNvSpPr/>
          <p:nvPr>
            <p:custDataLst>
              <p:tags r:id="rId7"/>
            </p:custDataLst>
          </p:nvPr>
        </p:nvSpPr>
        <p:spPr>
          <a:xfrm>
            <a:off x="304800" y="1035360"/>
            <a:ext cx="774128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chemeClr val="accent1"/>
                </a:solidFill>
              </a:rPr>
              <a:t>Little Endian </a:t>
            </a:r>
            <a:r>
              <a:rPr lang="en-US" sz="2800" dirty="0" smtClean="0">
                <a:solidFill>
                  <a:schemeClr val="bg1"/>
                </a:solidFill>
              </a:rPr>
              <a:t>= least significant part first (MIPS, x86)</a:t>
            </a:r>
          </a:p>
        </p:txBody>
      </p:sp>
      <p:sp>
        <p:nvSpPr>
          <p:cNvPr id="16" name="Rectangle 15"/>
          <p:cNvSpPr/>
          <p:nvPr>
            <p:custDataLst>
              <p:tags r:id="rId8"/>
            </p:custDataLst>
          </p:nvPr>
        </p:nvSpPr>
        <p:spPr>
          <a:xfrm>
            <a:off x="762000" y="1873560"/>
            <a:ext cx="162993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as 4 bytes</a:t>
            </a:r>
          </a:p>
        </p:txBody>
      </p:sp>
      <p:sp>
        <p:nvSpPr>
          <p:cNvPr id="17" name="Rectangle 16"/>
          <p:cNvSpPr/>
          <p:nvPr>
            <p:custDataLst>
              <p:tags r:id="rId9"/>
            </p:custDataLst>
          </p:nvPr>
        </p:nvSpPr>
        <p:spPr>
          <a:xfrm>
            <a:off x="76200" y="2417140"/>
            <a:ext cx="22885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as 2 </a:t>
            </a:r>
            <a:r>
              <a:rPr lang="en-US" sz="2800" dirty="0" err="1" smtClean="0">
                <a:solidFill>
                  <a:schemeClr val="bg1"/>
                </a:solidFill>
              </a:rPr>
              <a:t>halfwords</a:t>
            </a:r>
            <a:endParaRPr lang="en-US" sz="2800" dirty="0" smtClean="0">
              <a:solidFill>
                <a:schemeClr val="bg1"/>
              </a:solidFill>
            </a:endParaRPr>
          </a:p>
        </p:txBody>
      </p:sp>
      <p:sp>
        <p:nvSpPr>
          <p:cNvPr id="18" name="Rectangle 17"/>
          <p:cNvSpPr/>
          <p:nvPr>
            <p:custDataLst>
              <p:tags r:id="rId10"/>
            </p:custDataLst>
          </p:nvPr>
        </p:nvSpPr>
        <p:spPr>
          <a:xfrm>
            <a:off x="762000" y="2940360"/>
            <a:ext cx="15950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as 1 word</a:t>
            </a:r>
          </a:p>
        </p:txBody>
      </p:sp>
      <p:graphicFrame>
        <p:nvGraphicFramePr>
          <p:cNvPr id="22" name="Table 21"/>
          <p:cNvGraphicFramePr>
            <a:graphicFrameLocks noGrp="1"/>
          </p:cNvGraphicFramePr>
          <p:nvPr>
            <p:custDataLst>
              <p:tags r:id="rId11"/>
            </p:custDataLst>
            <p:extLst>
              <p:ext uri="{D42A27DB-BD31-4B8C-83A1-F6EECF244321}">
                <p14:modId xmlns:p14="http://schemas.microsoft.com/office/powerpoint/2010/main" val="112879243"/>
              </p:ext>
            </p:extLst>
          </p:nvPr>
        </p:nvGraphicFramePr>
        <p:xfrm>
          <a:off x="2362200" y="4275230"/>
          <a:ext cx="6096000" cy="7975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24000"/>
                <a:gridCol w="1524000"/>
                <a:gridCol w="1524000"/>
                <a:gridCol w="1524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>
                          <a:solidFill>
                            <a:schemeClr val="accent1"/>
                          </a:solidFill>
                        </a:rPr>
                        <a:t>1000</a:t>
                      </a:r>
                      <a:endParaRPr lang="en-US" sz="2800" b="0" dirty="0">
                        <a:solidFill>
                          <a:schemeClr val="accent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>
                          <a:solidFill>
                            <a:schemeClr val="accent1"/>
                          </a:solidFill>
                        </a:rPr>
                        <a:t>1001</a:t>
                      </a:r>
                      <a:endParaRPr lang="en-US" sz="2800" b="0" dirty="0">
                        <a:solidFill>
                          <a:schemeClr val="accent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>
                          <a:solidFill>
                            <a:schemeClr val="accent1"/>
                          </a:solidFill>
                        </a:rPr>
                        <a:t>1002</a:t>
                      </a:r>
                      <a:endParaRPr lang="en-US" sz="2800" b="0" dirty="0">
                        <a:solidFill>
                          <a:schemeClr val="accent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>
                          <a:solidFill>
                            <a:schemeClr val="accent1"/>
                          </a:solidFill>
                        </a:rPr>
                        <a:t>1003</a:t>
                      </a:r>
                      <a:endParaRPr lang="en-US" sz="2800" b="0" dirty="0">
                        <a:solidFill>
                          <a:schemeClr val="accent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3" name="Table 22"/>
          <p:cNvGraphicFramePr>
            <a:graphicFrameLocks noGrp="1"/>
          </p:cNvGraphicFramePr>
          <p:nvPr>
            <p:custDataLst>
              <p:tags r:id="rId12"/>
            </p:custDataLst>
            <p:extLst>
              <p:ext uri="{D42A27DB-BD31-4B8C-83A1-F6EECF244321}">
                <p14:modId xmlns:p14="http://schemas.microsoft.com/office/powerpoint/2010/main" val="1787264512"/>
              </p:ext>
            </p:extLst>
          </p:nvPr>
        </p:nvGraphicFramePr>
        <p:xfrm>
          <a:off x="2362200" y="5648020"/>
          <a:ext cx="6096000" cy="4267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096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>
                          <a:solidFill>
                            <a:schemeClr val="bg1"/>
                          </a:solidFill>
                        </a:rPr>
                        <a:t>0x12345678</a:t>
                      </a:r>
                      <a:endParaRPr lang="en-US" sz="28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4" name="Table 23"/>
          <p:cNvGraphicFramePr>
            <a:graphicFrameLocks noGrp="1"/>
          </p:cNvGraphicFramePr>
          <p:nvPr>
            <p:custDataLst>
              <p:tags r:id="rId13"/>
            </p:custDataLst>
            <p:extLst>
              <p:ext uri="{D42A27DB-BD31-4B8C-83A1-F6EECF244321}">
                <p14:modId xmlns:p14="http://schemas.microsoft.com/office/powerpoint/2010/main" val="704272911"/>
              </p:ext>
            </p:extLst>
          </p:nvPr>
        </p:nvGraphicFramePr>
        <p:xfrm>
          <a:off x="2362200" y="5170500"/>
          <a:ext cx="6096000" cy="3708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24000"/>
                <a:gridCol w="1524000"/>
                <a:gridCol w="1524000"/>
                <a:gridCol w="1524000"/>
              </a:tblGrid>
              <a:tr h="370840">
                <a:tc gridSpan="2">
                  <a:txBody>
                    <a:bodyPr/>
                    <a:lstStyle/>
                    <a:p>
                      <a:endParaRPr lang="en-US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endParaRPr lang="en-US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5" name="Rectangle 24"/>
          <p:cNvSpPr/>
          <p:nvPr>
            <p:custDataLst>
              <p:tags r:id="rId14"/>
            </p:custDataLst>
          </p:nvPr>
        </p:nvSpPr>
        <p:spPr>
          <a:xfrm>
            <a:off x="762000" y="4550740"/>
            <a:ext cx="162993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as 4 bytes</a:t>
            </a:r>
          </a:p>
        </p:txBody>
      </p:sp>
      <p:sp>
        <p:nvSpPr>
          <p:cNvPr id="26" name="Rectangle 25"/>
          <p:cNvSpPr/>
          <p:nvPr>
            <p:custDataLst>
              <p:tags r:id="rId15"/>
            </p:custDataLst>
          </p:nvPr>
        </p:nvSpPr>
        <p:spPr>
          <a:xfrm>
            <a:off x="76200" y="5094320"/>
            <a:ext cx="22885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as 2 </a:t>
            </a:r>
            <a:r>
              <a:rPr lang="en-US" sz="2800" dirty="0" err="1" smtClean="0">
                <a:solidFill>
                  <a:schemeClr val="bg1"/>
                </a:solidFill>
              </a:rPr>
              <a:t>halfwords</a:t>
            </a:r>
            <a:endParaRPr lang="en-US" sz="2800" dirty="0" smtClean="0">
              <a:solidFill>
                <a:schemeClr val="bg1"/>
              </a:solidFill>
            </a:endParaRPr>
          </a:p>
        </p:txBody>
      </p:sp>
      <p:sp>
        <p:nvSpPr>
          <p:cNvPr id="27" name="Rectangle 26"/>
          <p:cNvSpPr/>
          <p:nvPr>
            <p:custDataLst>
              <p:tags r:id="rId16"/>
            </p:custDataLst>
          </p:nvPr>
        </p:nvSpPr>
        <p:spPr>
          <a:xfrm>
            <a:off x="762000" y="5617540"/>
            <a:ext cx="15950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as 1 word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667000" y="1991380"/>
            <a:ext cx="8883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1"/>
                </a:solidFill>
              </a:rPr>
              <a:t>0x78</a:t>
            </a:r>
            <a:endParaRPr lang="en-US" sz="2800" dirty="0">
              <a:solidFill>
                <a:schemeClr val="accent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217015" y="1991380"/>
            <a:ext cx="8883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1"/>
                </a:solidFill>
              </a:rPr>
              <a:t>0x56</a:t>
            </a:r>
            <a:endParaRPr lang="en-US" sz="2800" dirty="0">
              <a:solidFill>
                <a:schemeClr val="accent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638800" y="1981200"/>
            <a:ext cx="8883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1"/>
                </a:solidFill>
              </a:rPr>
              <a:t>0x34</a:t>
            </a:r>
            <a:endParaRPr lang="en-US" sz="2800" dirty="0">
              <a:solidFill>
                <a:schemeClr val="accent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188815" y="1981200"/>
            <a:ext cx="8883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1"/>
                </a:solidFill>
              </a:rPr>
              <a:t>0x12</a:t>
            </a:r>
            <a:endParaRPr lang="en-US" sz="2800" dirty="0">
              <a:solidFill>
                <a:schemeClr val="accent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276600" y="2448580"/>
            <a:ext cx="12538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1"/>
                </a:solidFill>
              </a:rPr>
              <a:t>0x5678</a:t>
            </a:r>
            <a:endParaRPr lang="en-US" sz="2800" dirty="0">
              <a:solidFill>
                <a:schemeClr val="accent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289931" y="2448580"/>
            <a:ext cx="12538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1"/>
                </a:solidFill>
              </a:rPr>
              <a:t>0x1234</a:t>
            </a:r>
            <a:endParaRPr lang="en-US" sz="2800" dirty="0">
              <a:solidFill>
                <a:schemeClr val="accent1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819400" y="4658380"/>
            <a:ext cx="8883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1"/>
                </a:solidFill>
              </a:rPr>
              <a:t>0x12</a:t>
            </a:r>
            <a:endParaRPr lang="en-US" sz="2800" dirty="0">
              <a:solidFill>
                <a:schemeClr val="accent1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369415" y="4658380"/>
            <a:ext cx="8883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1"/>
                </a:solidFill>
              </a:rPr>
              <a:t>0x34</a:t>
            </a:r>
            <a:endParaRPr lang="en-US" sz="2800" dirty="0">
              <a:solidFill>
                <a:schemeClr val="accent1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791200" y="4648200"/>
            <a:ext cx="8883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1"/>
                </a:solidFill>
              </a:rPr>
              <a:t>0x56</a:t>
            </a:r>
            <a:endParaRPr lang="en-US" sz="2800" dirty="0">
              <a:solidFill>
                <a:schemeClr val="accent1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341215" y="4648200"/>
            <a:ext cx="8883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1"/>
                </a:solidFill>
              </a:rPr>
              <a:t>0x78</a:t>
            </a:r>
            <a:endParaRPr lang="en-US" sz="2800" dirty="0">
              <a:solidFill>
                <a:schemeClr val="accent1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429000" y="5115580"/>
            <a:ext cx="12538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1"/>
                </a:solidFill>
              </a:rPr>
              <a:t>0x1234</a:t>
            </a:r>
            <a:endParaRPr lang="en-US" sz="2800" dirty="0">
              <a:solidFill>
                <a:schemeClr val="accent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442331" y="5115580"/>
            <a:ext cx="12538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1"/>
                </a:solidFill>
              </a:rPr>
              <a:t>0x5678</a:t>
            </a:r>
            <a:endParaRPr lang="en-US" sz="28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2077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6" grpId="0"/>
      <p:bldP spid="17" grpId="0"/>
      <p:bldP spid="18" grpId="0"/>
      <p:bldP spid="25" grpId="0"/>
      <p:bldP spid="26" grpId="0"/>
      <p:bldP spid="27" grpId="0"/>
      <p:bldP spid="5" grpId="0"/>
      <p:bldP spid="20" grpId="0"/>
      <p:bldP spid="21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Memory Layout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228600" y="533400"/>
            <a:ext cx="5257800" cy="61722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Examples (big/little </a:t>
            </a:r>
            <a:r>
              <a:rPr lang="en-US" dirty="0" err="1" smtClean="0">
                <a:solidFill>
                  <a:schemeClr val="accent1"/>
                </a:solidFill>
              </a:rPr>
              <a:t>endian</a:t>
            </a:r>
            <a:r>
              <a:rPr lang="en-US" dirty="0" smtClean="0">
                <a:solidFill>
                  <a:schemeClr val="accent1"/>
                </a:solidFill>
              </a:rPr>
              <a:t>):</a:t>
            </a:r>
          </a:p>
          <a:p>
            <a:r>
              <a:rPr lang="en-US" dirty="0" smtClean="0"/>
              <a:t># r5 contains 5 (0x00000005)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SB r5, 2(r0)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LB r6, 2(r0)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# R[r6] = 0x05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SW r5, 8(r0)</a:t>
            </a:r>
            <a:endParaRPr lang="en-US" dirty="0" smtClean="0">
              <a:solidFill>
                <a:schemeClr val="accent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LB r7, 8(r0)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LB r8, 11(r0)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# R[r7] = 0x00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# R[r8] = 0x05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3636387314"/>
              </p:ext>
            </p:extLst>
          </p:nvPr>
        </p:nvGraphicFramePr>
        <p:xfrm>
          <a:off x="5410200" y="457200"/>
          <a:ext cx="3276600" cy="6400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2870"/>
                <a:gridCol w="1873730"/>
              </a:tblGrid>
              <a:tr h="375073">
                <a:tc>
                  <a:txBody>
                    <a:bodyPr/>
                    <a:lstStyle/>
                    <a:p>
                      <a:pPr algn="r"/>
                      <a:endParaRPr lang="en-US" b="0" dirty="0">
                        <a:solidFill>
                          <a:schemeClr val="bg1"/>
                        </a:solidFill>
                        <a:latin typeface="Consolas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Consolas" pitchFamily="49" charset="0"/>
                        </a:rPr>
                        <a:t>0x00000000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Consolas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5073">
                <a:tc>
                  <a:txBody>
                    <a:bodyPr/>
                    <a:lstStyle/>
                    <a:p>
                      <a:pPr algn="r"/>
                      <a:endParaRPr lang="en-US" b="0" dirty="0">
                        <a:solidFill>
                          <a:schemeClr val="bg1"/>
                        </a:solidFill>
                        <a:latin typeface="Consolas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Consolas" pitchFamily="49" charset="0"/>
                        </a:rPr>
                        <a:t>0x00000001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Consolas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5073">
                <a:tc>
                  <a:txBody>
                    <a:bodyPr/>
                    <a:lstStyle/>
                    <a:p>
                      <a:pPr algn="r"/>
                      <a:endParaRPr lang="en-US" b="0" dirty="0">
                        <a:solidFill>
                          <a:schemeClr val="bg1"/>
                        </a:solidFill>
                        <a:latin typeface="Consolas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Consolas" pitchFamily="49" charset="0"/>
                        </a:rPr>
                        <a:t>0x00000002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Consolas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5073">
                <a:tc>
                  <a:txBody>
                    <a:bodyPr/>
                    <a:lstStyle/>
                    <a:p>
                      <a:pPr algn="r"/>
                      <a:endParaRPr lang="en-US" b="0" dirty="0">
                        <a:solidFill>
                          <a:schemeClr val="bg1"/>
                        </a:solidFill>
                        <a:latin typeface="Consolas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Consolas" pitchFamily="49" charset="0"/>
                        </a:rPr>
                        <a:t>0x00000003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Consolas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5073">
                <a:tc>
                  <a:txBody>
                    <a:bodyPr/>
                    <a:lstStyle/>
                    <a:p>
                      <a:pPr algn="r"/>
                      <a:endParaRPr lang="en-US" b="0" dirty="0">
                        <a:solidFill>
                          <a:schemeClr val="bg1"/>
                        </a:solidFill>
                        <a:latin typeface="Consolas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Consolas" pitchFamily="49" charset="0"/>
                        </a:rPr>
                        <a:t>0x00000004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Consolas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5073">
                <a:tc>
                  <a:txBody>
                    <a:bodyPr/>
                    <a:lstStyle/>
                    <a:p>
                      <a:pPr algn="r"/>
                      <a:endParaRPr lang="en-US" b="0" dirty="0">
                        <a:solidFill>
                          <a:schemeClr val="bg1"/>
                        </a:solidFill>
                        <a:latin typeface="Consolas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Consolas" pitchFamily="49" charset="0"/>
                        </a:rPr>
                        <a:t>0x00000005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Consolas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5073">
                <a:tc>
                  <a:txBody>
                    <a:bodyPr/>
                    <a:lstStyle/>
                    <a:p>
                      <a:pPr algn="r"/>
                      <a:endParaRPr lang="en-US" b="0" dirty="0">
                        <a:solidFill>
                          <a:schemeClr val="bg1"/>
                        </a:solidFill>
                        <a:latin typeface="Consolas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Consolas" pitchFamily="49" charset="0"/>
                        </a:rPr>
                        <a:t>0x00000006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Consolas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5073">
                <a:tc>
                  <a:txBody>
                    <a:bodyPr/>
                    <a:lstStyle/>
                    <a:p>
                      <a:pPr algn="r"/>
                      <a:endParaRPr lang="en-US" b="0" dirty="0">
                        <a:solidFill>
                          <a:schemeClr val="bg1"/>
                        </a:solidFill>
                        <a:latin typeface="Consolas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Consolas" pitchFamily="49" charset="0"/>
                        </a:rPr>
                        <a:t>0x00000007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Consolas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5073">
                <a:tc>
                  <a:txBody>
                    <a:bodyPr/>
                    <a:lstStyle/>
                    <a:p>
                      <a:pPr algn="r"/>
                      <a:endParaRPr lang="en-US" b="0" dirty="0">
                        <a:solidFill>
                          <a:schemeClr val="bg1"/>
                        </a:solidFill>
                        <a:latin typeface="Consolas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Consolas" pitchFamily="49" charset="0"/>
                        </a:rPr>
                        <a:t>0x00000008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Consolas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5073">
                <a:tc>
                  <a:txBody>
                    <a:bodyPr/>
                    <a:lstStyle/>
                    <a:p>
                      <a:pPr algn="r"/>
                      <a:endParaRPr lang="en-US" b="0" dirty="0">
                        <a:solidFill>
                          <a:schemeClr val="bg1"/>
                        </a:solidFill>
                        <a:latin typeface="Consolas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Consolas" pitchFamily="49" charset="0"/>
                        </a:rPr>
                        <a:t>0x00000009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Consolas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5073">
                <a:tc>
                  <a:txBody>
                    <a:bodyPr/>
                    <a:lstStyle/>
                    <a:p>
                      <a:pPr algn="r"/>
                      <a:endParaRPr lang="en-US" b="0" dirty="0">
                        <a:solidFill>
                          <a:schemeClr val="bg1"/>
                        </a:solidFill>
                        <a:latin typeface="Consolas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Consolas" pitchFamily="49" charset="0"/>
                        </a:rPr>
                        <a:t>0x0000000a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Consolas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9997">
                <a:tc>
                  <a:txBody>
                    <a:bodyPr/>
                    <a:lstStyle/>
                    <a:p>
                      <a:pPr algn="r"/>
                      <a:endParaRPr lang="en-US" b="0" dirty="0">
                        <a:solidFill>
                          <a:schemeClr val="bg1"/>
                        </a:solidFill>
                        <a:latin typeface="Consolas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Consolas" pitchFamily="49" charset="0"/>
                        </a:rPr>
                        <a:t>0x0000000b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Consolas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5073">
                <a:tc>
                  <a:txBody>
                    <a:bodyPr/>
                    <a:lstStyle/>
                    <a:p>
                      <a:pPr algn="r"/>
                      <a:endParaRPr lang="en-US" b="0" dirty="0">
                        <a:solidFill>
                          <a:schemeClr val="bg1"/>
                        </a:solidFill>
                        <a:latin typeface="Consolas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Consolas" pitchFamily="49" charset="0"/>
                        </a:rPr>
                        <a:t>...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Consolas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5073">
                <a:tc>
                  <a:txBody>
                    <a:bodyPr/>
                    <a:lstStyle/>
                    <a:p>
                      <a:pPr algn="r"/>
                      <a:endParaRPr lang="en-US" b="0" dirty="0">
                        <a:solidFill>
                          <a:schemeClr val="bg1"/>
                        </a:solidFill>
                        <a:latin typeface="Consolas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Consolas" pitchFamily="49" charset="0"/>
                        </a:rPr>
                        <a:t>0xffffffff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Consolas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" name="Oval 2"/>
          <p:cNvSpPr/>
          <p:nvPr/>
        </p:nvSpPr>
        <p:spPr>
          <a:xfrm>
            <a:off x="1905000" y="457200"/>
            <a:ext cx="596618" cy="685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715000" y="1295400"/>
            <a:ext cx="8883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1"/>
                </a:solidFill>
              </a:rPr>
              <a:t>0x05</a:t>
            </a:r>
            <a:endParaRPr lang="en-US" sz="2800" dirty="0">
              <a:solidFill>
                <a:schemeClr val="accent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17698" y="4114800"/>
            <a:ext cx="8883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1"/>
                </a:solidFill>
              </a:rPr>
              <a:t>0x00</a:t>
            </a:r>
            <a:endParaRPr lang="en-US" sz="2800" dirty="0">
              <a:solidFill>
                <a:schemeClr val="accent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638800" y="4582180"/>
            <a:ext cx="8883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1"/>
                </a:solidFill>
              </a:rPr>
              <a:t>0x00</a:t>
            </a:r>
            <a:endParaRPr lang="en-US" sz="2800" dirty="0">
              <a:solidFill>
                <a:schemeClr val="accent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638800" y="5039380"/>
            <a:ext cx="8883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1"/>
                </a:solidFill>
              </a:rPr>
              <a:t>0x00</a:t>
            </a:r>
            <a:endParaRPr lang="en-US" sz="2800" dirty="0">
              <a:solidFill>
                <a:schemeClr val="accent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638800" y="5496580"/>
            <a:ext cx="8883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1"/>
                </a:solidFill>
              </a:rPr>
              <a:t>0x05</a:t>
            </a:r>
            <a:endParaRPr lang="en-US" sz="28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9570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  <p:bldP spid="9" grpId="0"/>
      <p:bldP spid="10" grpId="0"/>
      <p:bldP spid="11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MIPS Instruction Types</a:t>
            </a:r>
            <a:endParaRPr lang="en-US" dirty="0"/>
          </a:p>
        </p:txBody>
      </p:sp>
      <p:sp>
        <p:nvSpPr>
          <p:cNvPr id="2262019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ln/>
        </p:spPr>
        <p:txBody>
          <a:bodyPr lIns="0" tIns="0" rIns="0" bIns="0">
            <a:noAutofit/>
          </a:bodyPr>
          <a:lstStyle/>
          <a:p>
            <a:pPr marL="339725" indent="-339725" defTabSz="457200">
              <a:lnSpc>
                <a:spcPct val="92000"/>
              </a:lnSpc>
              <a:buSzPct val="14700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800" dirty="0">
                <a:solidFill>
                  <a:schemeClr val="accent1"/>
                </a:solidFill>
              </a:rPr>
              <a:t>Arithmetic/Logical</a:t>
            </a:r>
          </a:p>
          <a:p>
            <a:pPr marL="739775" lvl="1" indent="-282575" defTabSz="457200">
              <a:lnSpc>
                <a:spcPct val="92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400" dirty="0" smtClean="0"/>
              <a:t>R-type: result and </a:t>
            </a:r>
            <a:r>
              <a:rPr lang="en-GB" sz="2400" dirty="0"/>
              <a:t>two </a:t>
            </a:r>
            <a:r>
              <a:rPr lang="en-GB" sz="2400" dirty="0" smtClean="0"/>
              <a:t>source registers, shift amount</a:t>
            </a:r>
            <a:endParaRPr lang="en-GB" sz="2400" dirty="0"/>
          </a:p>
          <a:p>
            <a:pPr marL="739775" lvl="1" indent="-282575" defTabSz="457200">
              <a:lnSpc>
                <a:spcPct val="92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400" dirty="0" smtClean="0"/>
              <a:t>I-type:  16-bit immediate with sign/zero extension</a:t>
            </a:r>
            <a:endParaRPr lang="en-GB" sz="2400" dirty="0"/>
          </a:p>
          <a:p>
            <a:pPr marL="739775" lvl="1" indent="-282575" defTabSz="457200">
              <a:lnSpc>
                <a:spcPct val="92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sz="2800" dirty="0"/>
          </a:p>
          <a:p>
            <a:pPr marL="339725" indent="-339725" defTabSz="457200">
              <a:lnSpc>
                <a:spcPct val="92000"/>
              </a:lnSpc>
              <a:buSzPct val="14700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800" dirty="0">
                <a:solidFill>
                  <a:schemeClr val="accent1"/>
                </a:solidFill>
              </a:rPr>
              <a:t>Memory Access</a:t>
            </a:r>
          </a:p>
          <a:p>
            <a:pPr marL="739775" lvl="1" indent="-282575" defTabSz="457200">
              <a:lnSpc>
                <a:spcPct val="92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400" dirty="0"/>
              <a:t>load/store between registers and memory</a:t>
            </a:r>
          </a:p>
          <a:p>
            <a:pPr marL="739775" lvl="1" indent="-282575" defTabSz="457200">
              <a:lnSpc>
                <a:spcPct val="92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400" dirty="0" smtClean="0"/>
              <a:t>word, half-word </a:t>
            </a:r>
            <a:r>
              <a:rPr lang="en-GB" sz="2400" dirty="0"/>
              <a:t>and byte operations</a:t>
            </a:r>
          </a:p>
          <a:p>
            <a:pPr marL="339725" indent="-339725" defTabSz="457200">
              <a:lnSpc>
                <a:spcPct val="92000"/>
              </a:lnSpc>
              <a:buSzPct val="14700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sz="2800" dirty="0"/>
          </a:p>
          <a:p>
            <a:pPr marL="339725" indent="-339725" defTabSz="457200">
              <a:lnSpc>
                <a:spcPct val="92000"/>
              </a:lnSpc>
              <a:buSzPct val="14700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800" dirty="0">
                <a:solidFill>
                  <a:schemeClr val="accent1"/>
                </a:solidFill>
              </a:rPr>
              <a:t>Control flow</a:t>
            </a:r>
          </a:p>
          <a:p>
            <a:pPr marL="739775" lvl="1" indent="-282575" defTabSz="457200">
              <a:lnSpc>
                <a:spcPct val="92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400" dirty="0"/>
              <a:t>conditional branches: pc-relative addresses</a:t>
            </a:r>
          </a:p>
          <a:p>
            <a:pPr marL="739775" lvl="1" indent="-282575" defTabSz="457200">
              <a:lnSpc>
                <a:spcPct val="92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400" dirty="0"/>
              <a:t>jumps: </a:t>
            </a:r>
            <a:r>
              <a:rPr lang="en-GB" sz="2400" dirty="0" smtClean="0"/>
              <a:t>fixed offsets, register absolute</a:t>
            </a:r>
            <a:endParaRPr lang="en-GB" sz="2400" dirty="0"/>
          </a:p>
        </p:txBody>
      </p:sp>
      <p:sp>
        <p:nvSpPr>
          <p:cNvPr id="5" name="Oval 4"/>
          <p:cNvSpPr/>
          <p:nvPr/>
        </p:nvSpPr>
        <p:spPr>
          <a:xfrm>
            <a:off x="76200" y="3810000"/>
            <a:ext cx="6781800" cy="2057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32454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20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20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20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20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20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20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62019" grpId="0" build="p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143000" y="0"/>
            <a:ext cx="7086600" cy="6096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Control Flow: Absolute Jump</a:t>
            </a:r>
            <a:endParaRPr lang="en-US" dirty="0"/>
          </a:p>
        </p:txBody>
      </p:sp>
      <p:sp>
        <p:nvSpPr>
          <p:cNvPr id="2276355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228600" y="4038600"/>
            <a:ext cx="8686800" cy="2895600"/>
          </a:xfrm>
          <a:ln/>
        </p:spPr>
        <p:txBody>
          <a:bodyPr lIns="0" tIns="0" rIns="0" bIns="0">
            <a:noAutofit/>
          </a:bodyPr>
          <a:lstStyle/>
          <a:p>
            <a:pPr marL="339725" indent="-339725" defTabSz="457200">
              <a:lnSpc>
                <a:spcPct val="82000"/>
              </a:lnSpc>
              <a:buSzPct val="14700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800" dirty="0" smtClean="0">
                <a:solidFill>
                  <a:schemeClr val="accent1"/>
                </a:solidFill>
              </a:rPr>
              <a:t>Absolute addressing for jumps</a:t>
            </a:r>
            <a:endParaRPr lang="en-GB" sz="1800" dirty="0">
              <a:solidFill>
                <a:schemeClr val="accent1"/>
              </a:solidFill>
            </a:endParaRPr>
          </a:p>
          <a:p>
            <a:pPr marL="739775" lvl="1" indent="-282575" defTabSz="457200">
              <a:lnSpc>
                <a:spcPct val="82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400" dirty="0" smtClean="0"/>
              <a:t>Jump </a:t>
            </a:r>
            <a:r>
              <a:rPr lang="en-GB" sz="2400" dirty="0"/>
              <a:t>from </a:t>
            </a:r>
            <a:r>
              <a:rPr lang="en-GB" sz="2400" dirty="0" smtClean="0"/>
              <a:t>0x30000000 to 0x20000000?  </a:t>
            </a:r>
            <a:r>
              <a:rPr lang="en-GB" sz="2400" dirty="0" smtClean="0">
                <a:solidFill>
                  <a:schemeClr val="accent1"/>
                </a:solidFill>
              </a:rPr>
              <a:t>NO </a:t>
            </a:r>
            <a:r>
              <a:rPr lang="en-GB" sz="2400" dirty="0" smtClean="0"/>
              <a:t>        Reverse? </a:t>
            </a:r>
            <a:r>
              <a:rPr lang="en-GB" sz="2400" dirty="0" smtClean="0">
                <a:solidFill>
                  <a:schemeClr val="accent1"/>
                </a:solidFill>
              </a:rPr>
              <a:t>NO</a:t>
            </a:r>
            <a:endParaRPr lang="en-GB" sz="2400" dirty="0">
              <a:solidFill>
                <a:schemeClr val="accent1"/>
              </a:solidFill>
            </a:endParaRPr>
          </a:p>
          <a:p>
            <a:pPr marL="1198562" lvl="2" indent="-282575" defTabSz="457200">
              <a:lnSpc>
                <a:spcPct val="82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000" dirty="0" smtClean="0"/>
              <a:t>But: Jumps from 0x2FFFFFFF to 0x3xxxxxxx </a:t>
            </a:r>
            <a:r>
              <a:rPr lang="en-GB" sz="2000" dirty="0" smtClean="0">
                <a:solidFill>
                  <a:schemeClr val="accent1"/>
                </a:solidFill>
              </a:rPr>
              <a:t>are</a:t>
            </a:r>
            <a:r>
              <a:rPr lang="en-GB" sz="2000" dirty="0" smtClean="0"/>
              <a:t> possible, but not reverse</a:t>
            </a:r>
          </a:p>
          <a:p>
            <a:pPr marL="739775" lvl="1" indent="-282575" defTabSz="457200">
              <a:lnSpc>
                <a:spcPct val="82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400" dirty="0" smtClean="0"/>
              <a:t>Trade-off: out-of-region jumps vs. 32-bit instruction encoding</a:t>
            </a:r>
          </a:p>
          <a:p>
            <a:pPr marL="339725" indent="-339725" defTabSz="457200">
              <a:lnSpc>
                <a:spcPct val="82000"/>
              </a:lnSpc>
              <a:buSzPct val="14700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sz="800" dirty="0" smtClean="0">
              <a:solidFill>
                <a:schemeClr val="accent1"/>
              </a:solidFill>
            </a:endParaRPr>
          </a:p>
          <a:p>
            <a:pPr marL="339725" indent="-339725" defTabSz="457200">
              <a:lnSpc>
                <a:spcPct val="82000"/>
              </a:lnSpc>
              <a:buSzPct val="14700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800" dirty="0" smtClean="0">
                <a:solidFill>
                  <a:schemeClr val="accent1"/>
                </a:solidFill>
              </a:rPr>
              <a:t>MIPS Quirk:</a:t>
            </a:r>
            <a:endParaRPr lang="en-GB" sz="1800" dirty="0" smtClean="0">
              <a:solidFill>
                <a:schemeClr val="accent1"/>
              </a:solidFill>
            </a:endParaRPr>
          </a:p>
          <a:p>
            <a:pPr marL="739775" lvl="1" indent="-282575" defTabSz="457200">
              <a:lnSpc>
                <a:spcPct val="82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400" dirty="0" smtClean="0"/>
              <a:t>jump targets computed using </a:t>
            </a:r>
            <a:r>
              <a:rPr lang="en-GB" sz="2400" i="1" dirty="0" smtClean="0">
                <a:solidFill>
                  <a:srgbClr val="FFFF00"/>
                </a:solidFill>
              </a:rPr>
              <a:t>already incremented</a:t>
            </a:r>
            <a:r>
              <a:rPr lang="en-GB" sz="2400" dirty="0" smtClean="0">
                <a:solidFill>
                  <a:srgbClr val="FFFF00"/>
                </a:solidFill>
              </a:rPr>
              <a:t> </a:t>
            </a:r>
            <a:r>
              <a:rPr lang="en-GB" sz="2400" dirty="0" smtClean="0"/>
              <a:t>PC </a:t>
            </a:r>
            <a:endParaRPr lang="en-GB" sz="2400" dirty="0"/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1349233226"/>
              </p:ext>
            </p:extLst>
          </p:nvPr>
        </p:nvGraphicFramePr>
        <p:xfrm>
          <a:off x="304800" y="2286000"/>
          <a:ext cx="845820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92823"/>
                <a:gridCol w="2803031"/>
                <a:gridCol w="4462346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FFFF00"/>
                          </a:solidFill>
                          <a:latin typeface="Consolas" pitchFamily="49" charset="0"/>
                        </a:rPr>
                        <a:t>op</a:t>
                      </a:r>
                      <a:endParaRPr lang="en-US" sz="2400" dirty="0">
                        <a:solidFill>
                          <a:srgbClr val="FFFF00"/>
                        </a:solidFill>
                        <a:latin typeface="Consolas" pitchFamily="49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onsolas" pitchFamily="49" charset="0"/>
                        </a:rPr>
                        <a:t>Mnemonic</a:t>
                      </a:r>
                      <a:endParaRPr lang="en-US" sz="2400" dirty="0">
                        <a:latin typeface="Consolas" pitchFamily="49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onsolas" pitchFamily="49" charset="0"/>
                        </a:rPr>
                        <a:t>Description</a:t>
                      </a:r>
                      <a:endParaRPr lang="en-US" sz="2400" dirty="0">
                        <a:latin typeface="Consolas" pitchFamily="49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0x2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J  target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PC = target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6" name="Group 4"/>
          <p:cNvGraphicFramePr>
            <a:graphicFrameLocks noGrp="1"/>
          </p:cNvGraphicFramePr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273684740"/>
              </p:ext>
            </p:extLst>
          </p:nvPr>
        </p:nvGraphicFramePr>
        <p:xfrm>
          <a:off x="914400" y="1066800"/>
          <a:ext cx="6248400" cy="1157580"/>
        </p:xfrm>
        <a:graphic>
          <a:graphicData uri="http://schemas.openxmlformats.org/drawingml/2006/table">
            <a:tbl>
              <a:tblPr/>
              <a:tblGrid>
                <a:gridCol w="1143000"/>
                <a:gridCol w="5105400"/>
              </a:tblGrid>
              <a:tr h="108000"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nsolas" pitchFamily="49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onsolas" pitchFamily="49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7500"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onsolas" pitchFamily="49" charset="0"/>
                        </a:rPr>
                        <a:t>op</a:t>
                      </a:r>
                    </a:p>
                  </a:txBody>
                  <a:tcPr marL="0" marR="0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nsolas" pitchFamily="49" charset="0"/>
                        </a:rPr>
                        <a:t>immediate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nsolas" pitchFamily="49" charset="0"/>
                      </a:endParaRPr>
                    </a:p>
                  </a:txBody>
                  <a:tcPr marL="0" marR="0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7500"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6 bits</a:t>
                      </a:r>
                    </a:p>
                  </a:txBody>
                  <a:tcPr marL="0" marR="0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  <a:latin typeface="+mn-lt"/>
                        </a:rPr>
                        <a:t>26 bits</a:t>
                      </a:r>
                      <a:endParaRPr lang="en-US" sz="24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0" marR="0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7" name="Rectangle 16"/>
          <p:cNvSpPr/>
          <p:nvPr>
            <p:custDataLst>
              <p:tags r:id="rId5"/>
            </p:custDataLst>
          </p:nvPr>
        </p:nvSpPr>
        <p:spPr>
          <a:xfrm>
            <a:off x="838200" y="609600"/>
            <a:ext cx="649408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  <a:latin typeface="Consolas" pitchFamily="49" charset="0"/>
              </a:rPr>
              <a:t>000010</a:t>
            </a:r>
            <a:r>
              <a:rPr lang="en-US" sz="2800" dirty="0" smtClean="0">
                <a:solidFill>
                  <a:srgbClr val="FFFFFF"/>
                </a:solidFill>
                <a:latin typeface="Consolas" pitchFamily="49" charset="0"/>
              </a:rPr>
              <a:t>101000010010000110</a:t>
            </a:r>
            <a:r>
              <a:rPr lang="en-US" sz="2800" dirty="0" smtClean="0">
                <a:solidFill>
                  <a:schemeClr val="bg1"/>
                </a:solidFill>
                <a:latin typeface="Consolas" pitchFamily="49" charset="0"/>
              </a:rPr>
              <a:t>00000011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7" name="Rounded Rectangular Callout 6"/>
          <p:cNvSpPr/>
          <p:nvPr>
            <p:custDataLst>
              <p:tags r:id="rId6"/>
            </p:custDataLst>
          </p:nvPr>
        </p:nvSpPr>
        <p:spPr>
          <a:xfrm>
            <a:off x="7924800" y="1371600"/>
            <a:ext cx="914400" cy="457200"/>
          </a:xfrm>
          <a:prstGeom prst="wedgeRoundRectCallout">
            <a:avLst>
              <a:gd name="adj1" fmla="val -103601"/>
              <a:gd name="adj2" fmla="val -26838"/>
              <a:gd name="adj3" fmla="val 16667"/>
            </a:avLst>
          </a:prstGeom>
          <a:noFill/>
          <a:ln w="28575">
            <a:solidFill>
              <a:srgbClr val="FFFF00">
                <a:alpha val="74902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chemeClr val="accent1"/>
                </a:solidFill>
              </a:rPr>
              <a:t>J-Type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custDataLst>
              <p:tags r:id="rId7"/>
            </p:custDataLst>
            <p:extLst>
              <p:ext uri="{D42A27DB-BD31-4B8C-83A1-F6EECF244321}">
                <p14:modId xmlns:p14="http://schemas.microsoft.com/office/powerpoint/2010/main" val="2871542203"/>
              </p:ext>
            </p:extLst>
          </p:nvPr>
        </p:nvGraphicFramePr>
        <p:xfrm>
          <a:off x="304800" y="2286000"/>
          <a:ext cx="845820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92823"/>
                <a:gridCol w="2803031"/>
                <a:gridCol w="4462346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FFFF00"/>
                          </a:solidFill>
                          <a:latin typeface="Consolas" pitchFamily="49" charset="0"/>
                        </a:rPr>
                        <a:t>op</a:t>
                      </a:r>
                      <a:endParaRPr lang="en-US" sz="2400" dirty="0">
                        <a:solidFill>
                          <a:srgbClr val="FFFF00"/>
                        </a:solidFill>
                        <a:latin typeface="Consolas" pitchFamily="49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onsolas" pitchFamily="49" charset="0"/>
                        </a:rPr>
                        <a:t>Mnemonic</a:t>
                      </a:r>
                      <a:endParaRPr lang="en-US" sz="2400" dirty="0">
                        <a:latin typeface="Consolas" pitchFamily="49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onsolas" pitchFamily="49" charset="0"/>
                        </a:rPr>
                        <a:t>Description</a:t>
                      </a:r>
                      <a:endParaRPr lang="en-US" sz="2400" dirty="0">
                        <a:latin typeface="Consolas" pitchFamily="49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0x2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J  target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PC = target</a:t>
                      </a:r>
                      <a:r>
                        <a:rPr lang="en-US" sz="2400" baseline="0" dirty="0" smtClean="0">
                          <a:solidFill>
                            <a:schemeClr val="bg1"/>
                          </a:solidFill>
                        </a:rPr>
                        <a:t> || 00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sp>
        <p:nvSpPr>
          <p:cNvPr id="21506" name="Comment 2"/>
          <p:cNvSpPr>
            <a:spLocks noRot="1" noChangeAspect="1" noEditPoints="1" noChangeArrowheads="1" noChangeShapeType="1" noTextEdit="1"/>
          </p:cNvSpPr>
          <p:nvPr>
            <p:custDataLst>
              <p:tags r:id="rId8"/>
            </p:custDataLst>
          </p:nvPr>
        </p:nvSpPr>
        <p:spPr bwMode="auto">
          <a:xfrm>
            <a:off x="8636000" y="1317625"/>
            <a:ext cx="7938" cy="1588"/>
          </a:xfrm>
          <a:custGeom>
            <a:avLst/>
            <a:gdLst>
              <a:gd name="T0" fmla="+- 0 24010 23988"/>
              <a:gd name="T1" fmla="*/ T0 w 23"/>
              <a:gd name="T2" fmla="+- 0 2389 2389"/>
              <a:gd name="T3" fmla="*/ 2389 h 6"/>
              <a:gd name="T4" fmla="+- 0 24003 23988"/>
              <a:gd name="T5" fmla="*/ T4 w 23"/>
              <a:gd name="T6" fmla="+- 0 2391 2389"/>
              <a:gd name="T7" fmla="*/ 2391 h 6"/>
              <a:gd name="T8" fmla="+- 0 23995 23988"/>
              <a:gd name="T9" fmla="*/ T8 w 23"/>
              <a:gd name="T10" fmla="+- 0 2392 2389"/>
              <a:gd name="T11" fmla="*/ 2392 h 6"/>
              <a:gd name="T12" fmla="+- 0 23988 23988"/>
              <a:gd name="T13" fmla="*/ T12 w 23"/>
              <a:gd name="T14" fmla="+- 0 2394 2389"/>
              <a:gd name="T15" fmla="*/ 2394 h 6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23" h="6" extrusionOk="0">
                <a:moveTo>
                  <a:pt x="22" y="0"/>
                </a:moveTo>
                <a:cubicBezTo>
                  <a:pt x="15" y="2"/>
                  <a:pt x="7" y="3"/>
                  <a:pt x="0" y="5"/>
                </a:cubicBezTo>
              </a:path>
            </a:pathLst>
          </a:custGeom>
          <a:noFill/>
          <a:ln w="19050" cap="rnd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6019800" y="4419600"/>
            <a:ext cx="685800" cy="381000"/>
          </a:xfrm>
          <a:prstGeom prst="rect">
            <a:avLst/>
          </a:prstGeom>
          <a:solidFill>
            <a:schemeClr val="bg2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8229600" y="4419600"/>
            <a:ext cx="685800" cy="381000"/>
          </a:xfrm>
          <a:prstGeom prst="rect">
            <a:avLst/>
          </a:prstGeom>
          <a:solidFill>
            <a:schemeClr val="bg2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6934200" y="4419600"/>
            <a:ext cx="1295400" cy="381000"/>
          </a:xfrm>
          <a:prstGeom prst="rect">
            <a:avLst/>
          </a:prstGeom>
          <a:solidFill>
            <a:schemeClr val="bg2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SMARTInkAnnotation19"/>
          <p:cNvSpPr/>
          <p:nvPr/>
        </p:nvSpPr>
        <p:spPr>
          <a:xfrm>
            <a:off x="7465219" y="1151930"/>
            <a:ext cx="8930" cy="1"/>
          </a:xfrm>
          <a:custGeom>
            <a:avLst/>
            <a:gdLst/>
            <a:ahLst/>
            <a:cxnLst/>
            <a:rect l="0" t="0" r="0" b="0"/>
            <a:pathLst>
              <a:path w="8930" h="1">
                <a:moveTo>
                  <a:pt x="0" y="0"/>
                </a:moveTo>
                <a:lnTo>
                  <a:pt x="8929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504" name="Freeform 21503"/>
          <p:cNvSpPr/>
          <p:nvPr/>
        </p:nvSpPr>
        <p:spPr>
          <a:xfrm>
            <a:off x="7134820" y="1160859"/>
            <a:ext cx="2648" cy="1"/>
          </a:xfrm>
          <a:custGeom>
            <a:avLst/>
            <a:gdLst/>
            <a:ahLst/>
            <a:cxnLst/>
            <a:rect l="0" t="0" r="0" b="0"/>
            <a:pathLst>
              <a:path w="2648" h="1">
                <a:moveTo>
                  <a:pt x="0" y="0"/>
                </a:moveTo>
                <a:lnTo>
                  <a:pt x="2647" y="0"/>
                </a:lnTo>
                <a:close/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88" name="Table 87"/>
          <p:cNvGraphicFramePr>
            <a:graphicFrameLocks noGrp="1"/>
          </p:cNvGraphicFramePr>
          <p:nvPr>
            <p:custDataLst>
              <p:tags r:id="rId9"/>
            </p:custDataLst>
            <p:extLst>
              <p:ext uri="{D42A27DB-BD31-4B8C-83A1-F6EECF244321}">
                <p14:modId xmlns:p14="http://schemas.microsoft.com/office/powerpoint/2010/main" val="2743815105"/>
              </p:ext>
            </p:extLst>
          </p:nvPr>
        </p:nvGraphicFramePr>
        <p:xfrm>
          <a:off x="304800" y="2286000"/>
          <a:ext cx="845820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92823"/>
                <a:gridCol w="2803031"/>
                <a:gridCol w="4462346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FFFF00"/>
                          </a:solidFill>
                          <a:latin typeface="Consolas" pitchFamily="49" charset="0"/>
                        </a:rPr>
                        <a:t>op</a:t>
                      </a:r>
                      <a:endParaRPr lang="en-US" sz="2400" dirty="0">
                        <a:solidFill>
                          <a:srgbClr val="FFFF00"/>
                        </a:solidFill>
                        <a:latin typeface="Consolas" pitchFamily="49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onsolas" pitchFamily="49" charset="0"/>
                        </a:rPr>
                        <a:t>Mnemonic</a:t>
                      </a:r>
                      <a:endParaRPr lang="en-US" sz="2400" dirty="0">
                        <a:latin typeface="Consolas" pitchFamily="49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onsolas" pitchFamily="49" charset="0"/>
                        </a:rPr>
                        <a:t>Description</a:t>
                      </a:r>
                      <a:endParaRPr lang="en-US" sz="2400" dirty="0">
                        <a:latin typeface="Consolas" pitchFamily="49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0x2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J  target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PC = (PC+4)</a:t>
                      </a:r>
                      <a:r>
                        <a:rPr lang="en-US" sz="2400" baseline="-25000" dirty="0" smtClean="0">
                          <a:solidFill>
                            <a:schemeClr val="bg1"/>
                          </a:solidFill>
                        </a:rPr>
                        <a:t>31..28</a:t>
                      </a:r>
                      <a:r>
                        <a:rPr lang="en-US" sz="2400" baseline="0" dirty="0" smtClean="0">
                          <a:solidFill>
                            <a:schemeClr val="bg1"/>
                          </a:solidFill>
                        </a:rPr>
                        <a:t> || 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target</a:t>
                      </a:r>
                      <a:r>
                        <a:rPr lang="en-US" sz="2400" baseline="0" dirty="0" smtClean="0">
                          <a:solidFill>
                            <a:schemeClr val="bg1"/>
                          </a:solidFill>
                        </a:rPr>
                        <a:t> || 00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sp>
        <p:nvSpPr>
          <p:cNvPr id="9" name="Oval 8"/>
          <p:cNvSpPr/>
          <p:nvPr/>
        </p:nvSpPr>
        <p:spPr>
          <a:xfrm>
            <a:off x="3962400" y="1752600"/>
            <a:ext cx="1524000" cy="381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TextBox 88"/>
          <p:cNvSpPr txBox="1"/>
          <p:nvPr>
            <p:custDataLst>
              <p:tags r:id="rId10"/>
            </p:custDataLst>
          </p:nvPr>
        </p:nvSpPr>
        <p:spPr>
          <a:xfrm>
            <a:off x="533400" y="3048000"/>
            <a:ext cx="851637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1"/>
                </a:solidFill>
              </a:rPr>
              <a:t>ex: </a:t>
            </a:r>
            <a:r>
              <a:rPr lang="en-US" sz="2800" dirty="0">
                <a:solidFill>
                  <a:schemeClr val="accent1"/>
                </a:solidFill>
              </a:rPr>
              <a:t>j 0xa12180c  </a:t>
            </a:r>
            <a:r>
              <a:rPr lang="en-US" sz="2800" dirty="0" smtClean="0">
                <a:solidFill>
                  <a:schemeClr val="accent1"/>
                </a:solidFill>
              </a:rPr>
              <a:t>(</a:t>
            </a:r>
            <a:r>
              <a:rPr lang="en-US" sz="2400" dirty="0" smtClean="0">
                <a:solidFill>
                  <a:schemeClr val="accent1"/>
                </a:solidFill>
              </a:rPr>
              <a:t>== j 1010 </a:t>
            </a:r>
            <a:r>
              <a:rPr lang="en-US" sz="2400" dirty="0">
                <a:solidFill>
                  <a:schemeClr val="accent1"/>
                </a:solidFill>
              </a:rPr>
              <a:t>0001 0010 0001 1000 0000 </a:t>
            </a:r>
            <a:r>
              <a:rPr lang="en-US" sz="2400" dirty="0" smtClean="0">
                <a:solidFill>
                  <a:schemeClr val="accent1"/>
                </a:solidFill>
              </a:rPr>
              <a:t>11 || 00</a:t>
            </a:r>
            <a:r>
              <a:rPr lang="en-US" sz="2800" dirty="0" smtClean="0">
                <a:solidFill>
                  <a:schemeClr val="accent1"/>
                </a:solidFill>
              </a:rPr>
              <a:t>)</a:t>
            </a:r>
          </a:p>
          <a:p>
            <a:r>
              <a:rPr lang="en-US" sz="2800" dirty="0" smtClean="0">
                <a:solidFill>
                  <a:schemeClr val="accent1"/>
                </a:solidFill>
              </a:rPr>
              <a:t>      PC = (PC+4)</a:t>
            </a:r>
            <a:r>
              <a:rPr lang="en-US" sz="2800" baseline="-25000" dirty="0" smtClean="0">
                <a:solidFill>
                  <a:schemeClr val="accent1"/>
                </a:solidFill>
              </a:rPr>
              <a:t>31..28</a:t>
            </a:r>
            <a:r>
              <a:rPr lang="en-US" sz="2800" dirty="0" smtClean="0">
                <a:solidFill>
                  <a:schemeClr val="accent1"/>
                </a:solidFill>
              </a:rPr>
              <a:t>||0xa12180c</a:t>
            </a:r>
          </a:p>
        </p:txBody>
      </p:sp>
      <p:sp>
        <p:nvSpPr>
          <p:cNvPr id="2276377" name="TextBox 2276376"/>
          <p:cNvSpPr txBox="1"/>
          <p:nvPr/>
        </p:nvSpPr>
        <p:spPr>
          <a:xfrm>
            <a:off x="5378894" y="3962400"/>
            <a:ext cx="28312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(PC+4)</a:t>
            </a:r>
            <a:r>
              <a:rPr lang="en-US" baseline="-25000" dirty="0" smtClean="0">
                <a:solidFill>
                  <a:schemeClr val="accent1"/>
                </a:solidFill>
              </a:rPr>
              <a:t>31..28</a:t>
            </a:r>
            <a:r>
              <a:rPr lang="en-US" dirty="0" smtClean="0">
                <a:solidFill>
                  <a:schemeClr val="accent1"/>
                </a:solidFill>
              </a:rPr>
              <a:t>  will be the same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2276378" name="Oval 2276377"/>
          <p:cNvSpPr/>
          <p:nvPr/>
        </p:nvSpPr>
        <p:spPr>
          <a:xfrm>
            <a:off x="2590800" y="4419600"/>
            <a:ext cx="228600" cy="381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Oval 92"/>
          <p:cNvSpPr/>
          <p:nvPr/>
        </p:nvSpPr>
        <p:spPr>
          <a:xfrm>
            <a:off x="4495800" y="4419600"/>
            <a:ext cx="228600" cy="381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76380" name="Straight Arrow Connector 2276379"/>
          <p:cNvCxnSpPr>
            <a:endCxn id="2276378" idx="7"/>
          </p:cNvCxnSpPr>
          <p:nvPr/>
        </p:nvCxnSpPr>
        <p:spPr>
          <a:xfrm flipH="1">
            <a:off x="2785922" y="4147066"/>
            <a:ext cx="2592972" cy="32833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76382" name="Straight Arrow Connector 2276381"/>
          <p:cNvCxnSpPr>
            <a:stCxn id="2276377" idx="1"/>
            <a:endCxn id="93" idx="7"/>
          </p:cNvCxnSpPr>
          <p:nvPr/>
        </p:nvCxnSpPr>
        <p:spPr>
          <a:xfrm flipH="1">
            <a:off x="4690922" y="4147066"/>
            <a:ext cx="687972" cy="32833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76383" name="Rectangle 2276382"/>
          <p:cNvSpPr/>
          <p:nvPr/>
        </p:nvSpPr>
        <p:spPr>
          <a:xfrm>
            <a:off x="2895600" y="3200400"/>
            <a:ext cx="6019800" cy="381000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65443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6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6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63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6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6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6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6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63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63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63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63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7" grpId="0" animBg="1"/>
      <p:bldP spid="2" grpId="0" animBg="1"/>
      <p:bldP spid="12" grpId="0" animBg="1"/>
      <p:bldP spid="13" grpId="0" animBg="1"/>
      <p:bldP spid="9" grpId="0" animBg="1"/>
      <p:bldP spid="2276377" grpId="0"/>
      <p:bldP spid="2276378" grpId="0" animBg="1"/>
      <p:bldP spid="93" grpId="0" animBg="1"/>
      <p:bldP spid="227638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973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Absolute Jump</a:t>
            </a:r>
            <a:endParaRPr lang="en-US" dirty="0"/>
          </a:p>
        </p:txBody>
      </p:sp>
      <p:sp>
        <p:nvSpPr>
          <p:cNvPr id="2249753" name="Line 25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 flipV="1">
            <a:off x="2743200" y="2438400"/>
            <a:ext cx="1" cy="7620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/>
          </a:p>
        </p:txBody>
      </p:sp>
      <p:sp>
        <p:nvSpPr>
          <p:cNvPr id="2249754" name="Line 26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 flipH="1" flipV="1">
            <a:off x="3124200" y="2438400"/>
            <a:ext cx="0" cy="6858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/>
          </a:p>
        </p:txBody>
      </p:sp>
      <p:sp>
        <p:nvSpPr>
          <p:cNvPr id="2249755" name="Line 27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 flipH="1" flipV="1">
            <a:off x="3352800" y="2438400"/>
            <a:ext cx="0" cy="6858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/>
          </a:p>
        </p:txBody>
      </p:sp>
      <p:sp>
        <p:nvSpPr>
          <p:cNvPr id="2249756" name="Line 28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 flipH="1" flipV="1">
            <a:off x="3581400" y="2438400"/>
            <a:ext cx="0" cy="7620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arrow" w="med" len="med"/>
          </a:ln>
          <a:effectLst/>
        </p:spPr>
        <p:txBody>
          <a:bodyPr wrap="none" anchor="ctr" anchorCtr="1">
            <a:noAutofit/>
          </a:bodyPr>
          <a:lstStyle/>
          <a:p>
            <a:endParaRPr lang="en-US"/>
          </a:p>
        </p:txBody>
      </p:sp>
      <p:sp>
        <p:nvSpPr>
          <p:cNvPr id="2249758" name="Line 30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3048001" y="2590800"/>
            <a:ext cx="152400" cy="762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249762" name="Line 34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 flipV="1">
            <a:off x="2286000" y="3276600"/>
            <a:ext cx="3048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249771" name="Line 43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3733800" y="1295400"/>
            <a:ext cx="22860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249772" name="Line 44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3733800" y="2133600"/>
            <a:ext cx="19050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249775" name="Line 47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 flipV="1">
            <a:off x="8686800" y="762000"/>
            <a:ext cx="0" cy="114300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249776" name="Line 48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 flipH="1">
            <a:off x="6629400" y="1676400"/>
            <a:ext cx="16764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 dirty="0"/>
          </a:p>
        </p:txBody>
      </p:sp>
      <p:sp>
        <p:nvSpPr>
          <p:cNvPr id="2249777" name="Line 49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 flipV="1">
            <a:off x="1981200" y="762000"/>
            <a:ext cx="67056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249779" name="Line 51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 flipV="1">
            <a:off x="1981200" y="1981200"/>
            <a:ext cx="6096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/>
          </a:p>
        </p:txBody>
      </p:sp>
      <p:sp>
        <p:nvSpPr>
          <p:cNvPr id="48" name="Line 44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>
            <a:off x="5791200" y="2286000"/>
            <a:ext cx="2286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50" name="Line 44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>
            <a:off x="5410200" y="2590800"/>
            <a:ext cx="2286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54" name="Line 49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>
            <a:off x="2286000" y="3962400"/>
            <a:ext cx="152400" cy="15240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61" name="Line 49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 flipV="1">
            <a:off x="4495800" y="4114800"/>
            <a:ext cx="9144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 dirty="0"/>
          </a:p>
        </p:txBody>
      </p:sp>
      <p:sp>
        <p:nvSpPr>
          <p:cNvPr id="80" name="Line 49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 flipV="1">
            <a:off x="5029200" y="2133600"/>
            <a:ext cx="0" cy="91440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 type="oval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81" name="Line 44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>
            <a:off x="5029200" y="3048000"/>
            <a:ext cx="17526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84" name="Line 45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 flipV="1">
            <a:off x="7239000" y="3657600"/>
            <a:ext cx="0" cy="2286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86" name="Line 44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>
            <a:off x="7239000" y="1676400"/>
            <a:ext cx="0" cy="83820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oval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88" name="Line 48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 flipH="1">
            <a:off x="8458200" y="1905000"/>
            <a:ext cx="2286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 dirty="0"/>
          </a:p>
        </p:txBody>
      </p:sp>
      <p:sp>
        <p:nvSpPr>
          <p:cNvPr id="89" name="Line 44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>
            <a:off x="8077200" y="2133600"/>
            <a:ext cx="2286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0" name="Line 49"/>
          <p:cNvSpPr>
            <a:spLocks noChangeShapeType="1"/>
          </p:cNvSpPr>
          <p:nvPr>
            <p:custDataLst>
              <p:tags r:id="rId24"/>
            </p:custDataLst>
          </p:nvPr>
        </p:nvSpPr>
        <p:spPr bwMode="auto">
          <a:xfrm>
            <a:off x="8077200" y="2133600"/>
            <a:ext cx="0" cy="91440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1" name="Line 49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 flipV="1">
            <a:off x="7924800" y="3048000"/>
            <a:ext cx="1524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13" name="Line 30"/>
          <p:cNvSpPr>
            <a:spLocks noChangeShapeType="1"/>
          </p:cNvSpPr>
          <p:nvPr>
            <p:custDataLst>
              <p:tags r:id="rId26"/>
            </p:custDataLst>
          </p:nvPr>
        </p:nvSpPr>
        <p:spPr bwMode="auto">
          <a:xfrm>
            <a:off x="3276600" y="2590800"/>
            <a:ext cx="152400" cy="762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14" name="Line 30"/>
          <p:cNvSpPr>
            <a:spLocks noChangeShapeType="1"/>
          </p:cNvSpPr>
          <p:nvPr>
            <p:custDataLst>
              <p:tags r:id="rId27"/>
            </p:custDataLst>
          </p:nvPr>
        </p:nvSpPr>
        <p:spPr bwMode="auto">
          <a:xfrm>
            <a:off x="3505200" y="2590800"/>
            <a:ext cx="152400" cy="762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26" name="Line 44"/>
          <p:cNvSpPr>
            <a:spLocks noChangeShapeType="1"/>
          </p:cNvSpPr>
          <p:nvPr>
            <p:custDataLst>
              <p:tags r:id="rId28"/>
            </p:custDataLst>
          </p:nvPr>
        </p:nvSpPr>
        <p:spPr bwMode="auto">
          <a:xfrm>
            <a:off x="2438400" y="4114800"/>
            <a:ext cx="13716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29" name="Line 45"/>
          <p:cNvSpPr>
            <a:spLocks noChangeShapeType="1"/>
          </p:cNvSpPr>
          <p:nvPr>
            <p:custDataLst>
              <p:tags r:id="rId29"/>
            </p:custDataLst>
          </p:nvPr>
        </p:nvSpPr>
        <p:spPr bwMode="auto">
          <a:xfrm flipV="1">
            <a:off x="8382000" y="2286000"/>
            <a:ext cx="0" cy="2286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30" name="Line 45"/>
          <p:cNvSpPr>
            <a:spLocks noChangeShapeType="1"/>
          </p:cNvSpPr>
          <p:nvPr>
            <p:custDataLst>
              <p:tags r:id="rId30"/>
            </p:custDataLst>
          </p:nvPr>
        </p:nvSpPr>
        <p:spPr bwMode="auto">
          <a:xfrm flipV="1">
            <a:off x="6400800" y="2286000"/>
            <a:ext cx="0" cy="2286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31" name="Line 45"/>
          <p:cNvSpPr>
            <a:spLocks noChangeShapeType="1"/>
          </p:cNvSpPr>
          <p:nvPr>
            <p:custDataLst>
              <p:tags r:id="rId31"/>
            </p:custDataLst>
          </p:nvPr>
        </p:nvSpPr>
        <p:spPr bwMode="auto">
          <a:xfrm flipV="1">
            <a:off x="5715000" y="2743200"/>
            <a:ext cx="0" cy="2286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32" name="Line 45"/>
          <p:cNvSpPr>
            <a:spLocks noChangeShapeType="1"/>
          </p:cNvSpPr>
          <p:nvPr>
            <p:custDataLst>
              <p:tags r:id="rId32"/>
            </p:custDataLst>
          </p:nvPr>
        </p:nvSpPr>
        <p:spPr bwMode="auto">
          <a:xfrm flipV="1">
            <a:off x="4038600" y="4267200"/>
            <a:ext cx="0" cy="2286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51" name="Freeform 150"/>
          <p:cNvSpPr/>
          <p:nvPr>
            <p:custDataLst>
              <p:tags r:id="rId33"/>
            </p:custDataLst>
          </p:nvPr>
        </p:nvSpPr>
        <p:spPr>
          <a:xfrm>
            <a:off x="6019800" y="990600"/>
            <a:ext cx="609600" cy="1524000"/>
          </a:xfrm>
          <a:custGeom>
            <a:avLst/>
            <a:gdLst>
              <a:gd name="connsiteX0" fmla="*/ 0 w 685800"/>
              <a:gd name="connsiteY0" fmla="*/ 0 h 762000"/>
              <a:gd name="connsiteX1" fmla="*/ 685800 w 685800"/>
              <a:gd name="connsiteY1" fmla="*/ 0 h 762000"/>
              <a:gd name="connsiteX2" fmla="*/ 685800 w 685800"/>
              <a:gd name="connsiteY2" fmla="*/ 7620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190500 h 762000"/>
              <a:gd name="connsiteX2" fmla="*/ 685800 w 685800"/>
              <a:gd name="connsiteY2" fmla="*/ 7620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190500 h 762000"/>
              <a:gd name="connsiteX2" fmla="*/ 685800 w 685800"/>
              <a:gd name="connsiteY2" fmla="*/ 5715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317500 h 762000"/>
              <a:gd name="connsiteX2" fmla="*/ 685800 w 685800"/>
              <a:gd name="connsiteY2" fmla="*/ 5715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952500"/>
              <a:gd name="connsiteX1" fmla="*/ 685800 w 685800"/>
              <a:gd name="connsiteY1" fmla="*/ 317500 h 952500"/>
              <a:gd name="connsiteX2" fmla="*/ 685800 w 685800"/>
              <a:gd name="connsiteY2" fmla="*/ 952500 h 952500"/>
              <a:gd name="connsiteX3" fmla="*/ 0 w 685800"/>
              <a:gd name="connsiteY3" fmla="*/ 762000 h 952500"/>
              <a:gd name="connsiteX4" fmla="*/ 0 w 685800"/>
              <a:gd name="connsiteY4" fmla="*/ 0 h 9525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635000 h 1270000"/>
              <a:gd name="connsiteX5" fmla="*/ 0 w 685800"/>
              <a:gd name="connsiteY5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171450 w 685800"/>
              <a:gd name="connsiteY4" fmla="*/ 635000 h 1270000"/>
              <a:gd name="connsiteX5" fmla="*/ 0 w 685800"/>
              <a:gd name="connsiteY5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171450 w 685800"/>
              <a:gd name="connsiteY4" fmla="*/ 635000 h 1270000"/>
              <a:gd name="connsiteX5" fmla="*/ 0 w 685800"/>
              <a:gd name="connsiteY5" fmla="*/ 508000 h 1270000"/>
              <a:gd name="connsiteX6" fmla="*/ 0 w 685800"/>
              <a:gd name="connsiteY6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762000 h 1270000"/>
              <a:gd name="connsiteX5" fmla="*/ 171450 w 685800"/>
              <a:gd name="connsiteY5" fmla="*/ 635000 h 1270000"/>
              <a:gd name="connsiteX6" fmla="*/ 0 w 685800"/>
              <a:gd name="connsiteY6" fmla="*/ 508000 h 1270000"/>
              <a:gd name="connsiteX7" fmla="*/ 0 w 685800"/>
              <a:gd name="connsiteY7" fmla="*/ 0 h 127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5800" h="1270000">
                <a:moveTo>
                  <a:pt x="0" y="0"/>
                </a:moveTo>
                <a:lnTo>
                  <a:pt x="685800" y="317500"/>
                </a:lnTo>
                <a:lnTo>
                  <a:pt x="685800" y="952500"/>
                </a:lnTo>
                <a:lnTo>
                  <a:pt x="0" y="1270000"/>
                </a:lnTo>
                <a:lnTo>
                  <a:pt x="0" y="762000"/>
                </a:lnTo>
                <a:lnTo>
                  <a:pt x="171450" y="635000"/>
                </a:lnTo>
                <a:lnTo>
                  <a:pt x="0" y="508000"/>
                </a:lnTo>
                <a:lnTo>
                  <a:pt x="0" y="0"/>
                </a:lnTo>
                <a:close/>
              </a:path>
            </a:pathLst>
          </a:cu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" name="Rectangle 19"/>
          <p:cNvSpPr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8305800" y="1524000"/>
            <a:ext cx="152400" cy="762000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noFill/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68" name="Rectangle 19"/>
          <p:cNvSpPr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5638800" y="1981200"/>
            <a:ext cx="152400" cy="762000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noFill/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70" name="Rectangle 4"/>
          <p:cNvSpPr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6781800" y="2514600"/>
            <a:ext cx="1143000" cy="1143000"/>
          </a:xfrm>
          <a:prstGeom prst="rect">
            <a:avLst/>
          </a:prstGeom>
          <a:noFill/>
          <a:ln w="25400" cap="sq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74" name="TextBox 73" hidden="1"/>
          <p:cNvSpPr txBox="1"/>
          <p:nvPr>
            <p:custDataLst>
              <p:tags r:id="rId37"/>
            </p:custDataLst>
          </p:nvPr>
        </p:nvSpPr>
        <p:spPr>
          <a:xfrm>
            <a:off x="1676400" y="4495800"/>
            <a:ext cx="44642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4"/>
                </a:solidFill>
              </a:rPr>
              <a:t>long jump?  computed jump?</a:t>
            </a:r>
          </a:p>
        </p:txBody>
      </p:sp>
      <p:sp>
        <p:nvSpPr>
          <p:cNvPr id="72" name="Line 8"/>
          <p:cNvSpPr>
            <a:spLocks noChangeShapeType="1"/>
          </p:cNvSpPr>
          <p:nvPr>
            <p:custDataLst>
              <p:tags r:id="rId38"/>
            </p:custDataLst>
          </p:nvPr>
        </p:nvSpPr>
        <p:spPr bwMode="auto">
          <a:xfrm>
            <a:off x="761998" y="2057400"/>
            <a:ext cx="2" cy="7620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87" name="Line 21"/>
          <p:cNvSpPr>
            <a:spLocks noChangeShapeType="1"/>
          </p:cNvSpPr>
          <p:nvPr>
            <p:custDataLst>
              <p:tags r:id="rId39"/>
            </p:custDataLst>
          </p:nvPr>
        </p:nvSpPr>
        <p:spPr bwMode="auto">
          <a:xfrm>
            <a:off x="761998" y="3124198"/>
            <a:ext cx="2" cy="457201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92" name="Line 49"/>
          <p:cNvSpPr>
            <a:spLocks noChangeShapeType="1"/>
          </p:cNvSpPr>
          <p:nvPr>
            <p:custDataLst>
              <p:tags r:id="rId40"/>
            </p:custDataLst>
          </p:nvPr>
        </p:nvSpPr>
        <p:spPr bwMode="auto">
          <a:xfrm flipH="1">
            <a:off x="1981200" y="762000"/>
            <a:ext cx="0" cy="121920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5" name="Line 49"/>
          <p:cNvSpPr>
            <a:spLocks noChangeShapeType="1"/>
          </p:cNvSpPr>
          <p:nvPr>
            <p:custDataLst>
              <p:tags r:id="rId41"/>
            </p:custDataLst>
          </p:nvPr>
        </p:nvSpPr>
        <p:spPr bwMode="auto">
          <a:xfrm flipH="1" flipV="1">
            <a:off x="1219200" y="1524000"/>
            <a:ext cx="304800" cy="0"/>
          </a:xfrm>
          <a:prstGeom prst="line">
            <a:avLst/>
          </a:prstGeom>
          <a:noFill/>
          <a:ln w="25400" cap="sq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7" name="Line 49"/>
          <p:cNvSpPr>
            <a:spLocks noChangeShapeType="1"/>
          </p:cNvSpPr>
          <p:nvPr>
            <p:custDataLst>
              <p:tags r:id="rId42"/>
            </p:custDataLst>
          </p:nvPr>
        </p:nvSpPr>
        <p:spPr bwMode="auto">
          <a:xfrm flipV="1">
            <a:off x="2133600" y="4419600"/>
            <a:ext cx="152400" cy="1524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8" name="Text Box 29"/>
          <p:cNvSpPr txBox="1">
            <a:spLocks noChangeArrowheads="1"/>
          </p:cNvSpPr>
          <p:nvPr>
            <p:custDataLst>
              <p:tags r:id="rId43"/>
            </p:custDataLst>
          </p:nvPr>
        </p:nvSpPr>
        <p:spPr bwMode="auto">
          <a:xfrm>
            <a:off x="1752600" y="4267200"/>
            <a:ext cx="457200" cy="225524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non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err="1" smtClean="0">
                <a:solidFill>
                  <a:srgbClr val="FFFFFF"/>
                </a:solidFill>
                <a:latin typeface="Calibri"/>
              </a:rPr>
              <a:t>tgt</a:t>
            </a: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99" name="Line 49"/>
          <p:cNvSpPr>
            <a:spLocks noChangeShapeType="1"/>
          </p:cNvSpPr>
          <p:nvPr>
            <p:custDataLst>
              <p:tags r:id="rId44"/>
            </p:custDataLst>
          </p:nvPr>
        </p:nvSpPr>
        <p:spPr bwMode="auto">
          <a:xfrm>
            <a:off x="2286000" y="3048000"/>
            <a:ext cx="0" cy="1524000"/>
          </a:xfrm>
          <a:prstGeom prst="line">
            <a:avLst/>
          </a:prstGeom>
          <a:noFill/>
          <a:ln w="25400" cap="sq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00" name="Line 45"/>
          <p:cNvSpPr>
            <a:spLocks noChangeShapeType="1"/>
          </p:cNvSpPr>
          <p:nvPr>
            <p:custDataLst>
              <p:tags r:id="rId45"/>
            </p:custDataLst>
          </p:nvPr>
        </p:nvSpPr>
        <p:spPr bwMode="auto">
          <a:xfrm flipV="1">
            <a:off x="152400" y="3657600"/>
            <a:ext cx="2286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01" name="Line 49"/>
          <p:cNvSpPr>
            <a:spLocks noChangeShapeType="1"/>
          </p:cNvSpPr>
          <p:nvPr>
            <p:custDataLst>
              <p:tags r:id="rId46"/>
            </p:custDataLst>
          </p:nvPr>
        </p:nvSpPr>
        <p:spPr bwMode="auto">
          <a:xfrm flipH="1" flipV="1">
            <a:off x="1524000" y="1524000"/>
            <a:ext cx="0" cy="1524000"/>
          </a:xfrm>
          <a:prstGeom prst="line">
            <a:avLst/>
          </a:prstGeom>
          <a:noFill/>
          <a:ln w="25400" cap="sq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02" name="Line 49"/>
          <p:cNvSpPr>
            <a:spLocks noChangeShapeType="1"/>
          </p:cNvSpPr>
          <p:nvPr>
            <p:custDataLst>
              <p:tags r:id="rId47"/>
            </p:custDataLst>
          </p:nvPr>
        </p:nvSpPr>
        <p:spPr bwMode="auto">
          <a:xfrm flipV="1">
            <a:off x="1524000" y="3048000"/>
            <a:ext cx="762000" cy="0"/>
          </a:xfrm>
          <a:prstGeom prst="line">
            <a:avLst/>
          </a:prstGeom>
          <a:noFill/>
          <a:ln w="25400" cap="sq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03" name="Line 44"/>
          <p:cNvSpPr>
            <a:spLocks noChangeShapeType="1"/>
          </p:cNvSpPr>
          <p:nvPr>
            <p:custDataLst>
              <p:tags r:id="rId48"/>
            </p:custDataLst>
          </p:nvPr>
        </p:nvSpPr>
        <p:spPr bwMode="auto">
          <a:xfrm>
            <a:off x="762000" y="2438400"/>
            <a:ext cx="1524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oval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05" name="Rectangle 19"/>
          <p:cNvSpPr>
            <a:spLocks noChangeArrowheads="1"/>
          </p:cNvSpPr>
          <p:nvPr>
            <p:custDataLst>
              <p:tags r:id="rId49"/>
            </p:custDataLst>
          </p:nvPr>
        </p:nvSpPr>
        <p:spPr bwMode="auto">
          <a:xfrm rot="16200000">
            <a:off x="685800" y="3276600"/>
            <a:ext cx="152400" cy="762000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noFill/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06" name="Line 8"/>
          <p:cNvSpPr>
            <a:spLocks noChangeShapeType="1"/>
          </p:cNvSpPr>
          <p:nvPr>
            <p:custDataLst>
              <p:tags r:id="rId50"/>
            </p:custDataLst>
          </p:nvPr>
        </p:nvSpPr>
        <p:spPr bwMode="auto">
          <a:xfrm flipH="1">
            <a:off x="1219200" y="2438400"/>
            <a:ext cx="762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grpSp>
        <p:nvGrpSpPr>
          <p:cNvPr id="2" name="Group 106"/>
          <p:cNvGrpSpPr/>
          <p:nvPr>
            <p:custDataLst>
              <p:tags r:id="rId51"/>
            </p:custDataLst>
          </p:nvPr>
        </p:nvGrpSpPr>
        <p:grpSpPr>
          <a:xfrm>
            <a:off x="914400" y="2286000"/>
            <a:ext cx="304800" cy="304800"/>
            <a:chOff x="990600" y="2971800"/>
            <a:chExt cx="304800" cy="304800"/>
          </a:xfrm>
        </p:grpSpPr>
        <p:sp>
          <p:nvSpPr>
            <p:cNvPr id="108" name="Freeform 107"/>
            <p:cNvSpPr/>
            <p:nvPr>
              <p:custDataLst>
                <p:tags r:id="rId78"/>
              </p:custDataLst>
            </p:nvPr>
          </p:nvSpPr>
          <p:spPr>
            <a:xfrm>
              <a:off x="990600" y="2971800"/>
              <a:ext cx="304800" cy="304800"/>
            </a:xfrm>
            <a:custGeom>
              <a:avLst/>
              <a:gdLst>
                <a:gd name="connsiteX0" fmla="*/ 0 w 685800"/>
                <a:gd name="connsiteY0" fmla="*/ 0 h 762000"/>
                <a:gd name="connsiteX1" fmla="*/ 685800 w 685800"/>
                <a:gd name="connsiteY1" fmla="*/ 0 h 762000"/>
                <a:gd name="connsiteX2" fmla="*/ 685800 w 685800"/>
                <a:gd name="connsiteY2" fmla="*/ 7620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190500 h 762000"/>
                <a:gd name="connsiteX2" fmla="*/ 685800 w 685800"/>
                <a:gd name="connsiteY2" fmla="*/ 7620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190500 h 762000"/>
                <a:gd name="connsiteX2" fmla="*/ 685800 w 685800"/>
                <a:gd name="connsiteY2" fmla="*/ 5715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317500 h 762000"/>
                <a:gd name="connsiteX2" fmla="*/ 685800 w 685800"/>
                <a:gd name="connsiteY2" fmla="*/ 5715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952500"/>
                <a:gd name="connsiteX1" fmla="*/ 685800 w 685800"/>
                <a:gd name="connsiteY1" fmla="*/ 317500 h 952500"/>
                <a:gd name="connsiteX2" fmla="*/ 685800 w 685800"/>
                <a:gd name="connsiteY2" fmla="*/ 952500 h 952500"/>
                <a:gd name="connsiteX3" fmla="*/ 0 w 685800"/>
                <a:gd name="connsiteY3" fmla="*/ 762000 h 952500"/>
                <a:gd name="connsiteX4" fmla="*/ 0 w 685800"/>
                <a:gd name="connsiteY4" fmla="*/ 0 h 9525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635000 h 1270000"/>
                <a:gd name="connsiteX5" fmla="*/ 0 w 685800"/>
                <a:gd name="connsiteY5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171450 w 685800"/>
                <a:gd name="connsiteY4" fmla="*/ 635000 h 1270000"/>
                <a:gd name="connsiteX5" fmla="*/ 0 w 685800"/>
                <a:gd name="connsiteY5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171450 w 685800"/>
                <a:gd name="connsiteY4" fmla="*/ 635000 h 1270000"/>
                <a:gd name="connsiteX5" fmla="*/ 0 w 685800"/>
                <a:gd name="connsiteY5" fmla="*/ 508000 h 1270000"/>
                <a:gd name="connsiteX6" fmla="*/ 0 w 685800"/>
                <a:gd name="connsiteY6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171450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97971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  <a:gd name="connsiteX0" fmla="*/ 0 w 685800"/>
                <a:gd name="connsiteY0" fmla="*/ 0 h 1270000"/>
                <a:gd name="connsiteX1" fmla="*/ 489857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97971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97971 w 489857"/>
                <a:gd name="connsiteY5" fmla="*/ 635000 h 1270000"/>
                <a:gd name="connsiteX6" fmla="*/ 0 w 489857"/>
                <a:gd name="connsiteY6" fmla="*/ 508000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97971 w 489857"/>
                <a:gd name="connsiteY5" fmla="*/ 635000 h 1270000"/>
                <a:gd name="connsiteX6" fmla="*/ 0 w 489857"/>
                <a:gd name="connsiteY6" fmla="*/ 508000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40821 w 489857"/>
                <a:gd name="connsiteY5" fmla="*/ 635000 h 1270000"/>
                <a:gd name="connsiteX6" fmla="*/ 0 w 489857"/>
                <a:gd name="connsiteY6" fmla="*/ 508000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40821 w 489857"/>
                <a:gd name="connsiteY5" fmla="*/ 635000 h 1270000"/>
                <a:gd name="connsiteX6" fmla="*/ 0 w 489857"/>
                <a:gd name="connsiteY6" fmla="*/ 555625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14375 h 1270000"/>
                <a:gd name="connsiteX5" fmla="*/ 40821 w 489857"/>
                <a:gd name="connsiteY5" fmla="*/ 635000 h 1270000"/>
                <a:gd name="connsiteX6" fmla="*/ 0 w 489857"/>
                <a:gd name="connsiteY6" fmla="*/ 555625 h 1270000"/>
                <a:gd name="connsiteX7" fmla="*/ 0 w 489857"/>
                <a:gd name="connsiteY7" fmla="*/ 0 h 127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89857" h="1270000">
                  <a:moveTo>
                    <a:pt x="0" y="0"/>
                  </a:moveTo>
                  <a:lnTo>
                    <a:pt x="489857" y="317500"/>
                  </a:lnTo>
                  <a:lnTo>
                    <a:pt x="489857" y="952500"/>
                  </a:lnTo>
                  <a:lnTo>
                    <a:pt x="0" y="1270000"/>
                  </a:lnTo>
                  <a:lnTo>
                    <a:pt x="0" y="714375"/>
                  </a:lnTo>
                  <a:lnTo>
                    <a:pt x="40821" y="635000"/>
                  </a:lnTo>
                  <a:lnTo>
                    <a:pt x="0" y="555625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28575">
              <a:solidFill>
                <a:schemeClr val="bg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Text Box 11"/>
            <p:cNvSpPr txBox="1">
              <a:spLocks noChangeArrowheads="1"/>
            </p:cNvSpPr>
            <p:nvPr>
              <p:custDataLst>
                <p:tags r:id="rId79"/>
              </p:custDataLst>
            </p:nvPr>
          </p:nvSpPr>
          <p:spPr bwMode="auto">
            <a:xfrm>
              <a:off x="1081086" y="3002753"/>
              <a:ext cx="152400" cy="22860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 anchorCtr="1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1600" dirty="0" smtClean="0">
                  <a:solidFill>
                    <a:srgbClr val="FFFFFF"/>
                  </a:solidFill>
                  <a:latin typeface="Consolas" pitchFamily="49" charset="0"/>
                </a:rPr>
                <a:t>+4</a:t>
              </a:r>
              <a:endParaRPr lang="en-US" sz="1600" dirty="0">
                <a:solidFill>
                  <a:srgbClr val="FFFFFF"/>
                </a:solidFill>
                <a:latin typeface="Consolas" pitchFamily="49" charset="0"/>
              </a:endParaRPr>
            </a:p>
          </p:txBody>
        </p:sp>
      </p:grpSp>
      <p:sp>
        <p:nvSpPr>
          <p:cNvPr id="111" name="Line 21"/>
          <p:cNvSpPr>
            <a:spLocks noChangeShapeType="1"/>
          </p:cNvSpPr>
          <p:nvPr>
            <p:custDataLst>
              <p:tags r:id="rId52"/>
            </p:custDataLst>
          </p:nvPr>
        </p:nvSpPr>
        <p:spPr bwMode="auto">
          <a:xfrm>
            <a:off x="990600" y="3733800"/>
            <a:ext cx="0" cy="2286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19" name="Line 45"/>
          <p:cNvSpPr>
            <a:spLocks noChangeShapeType="1"/>
          </p:cNvSpPr>
          <p:nvPr>
            <p:custDataLst>
              <p:tags r:id="rId53"/>
            </p:custDataLst>
          </p:nvPr>
        </p:nvSpPr>
        <p:spPr bwMode="auto">
          <a:xfrm flipH="1" flipV="1">
            <a:off x="685800" y="3733800"/>
            <a:ext cx="0" cy="8382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21" name="Line 9"/>
          <p:cNvSpPr>
            <a:spLocks noChangeShapeType="1"/>
          </p:cNvSpPr>
          <p:nvPr>
            <p:custDataLst>
              <p:tags r:id="rId54"/>
            </p:custDataLst>
          </p:nvPr>
        </p:nvSpPr>
        <p:spPr bwMode="auto">
          <a:xfrm flipH="1" flipV="1">
            <a:off x="1447800" y="4572000"/>
            <a:ext cx="6858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23" name="Oval 122"/>
          <p:cNvSpPr/>
          <p:nvPr>
            <p:custDataLst>
              <p:tags r:id="rId55"/>
            </p:custDataLst>
          </p:nvPr>
        </p:nvSpPr>
        <p:spPr>
          <a:xfrm>
            <a:off x="1143000" y="4419600"/>
            <a:ext cx="304800" cy="304800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1">
            <a:noAutofit/>
          </a:bodyPr>
          <a:lstStyle/>
          <a:p>
            <a:pPr algn="ctr"/>
            <a:r>
              <a:rPr lang="en-US" dirty="0" smtClean="0"/>
              <a:t>||</a:t>
            </a:r>
            <a:endParaRPr lang="en-US" dirty="0"/>
          </a:p>
        </p:txBody>
      </p:sp>
      <p:sp>
        <p:nvSpPr>
          <p:cNvPr id="124" name="Line 9"/>
          <p:cNvSpPr>
            <a:spLocks noChangeShapeType="1"/>
          </p:cNvSpPr>
          <p:nvPr>
            <p:custDataLst>
              <p:tags r:id="rId56"/>
            </p:custDataLst>
          </p:nvPr>
        </p:nvSpPr>
        <p:spPr bwMode="auto">
          <a:xfrm flipV="1">
            <a:off x="685800" y="4572000"/>
            <a:ext cx="4572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25" name="Line 18"/>
          <p:cNvSpPr>
            <a:spLocks noChangeShapeType="1"/>
          </p:cNvSpPr>
          <p:nvPr>
            <p:custDataLst>
              <p:tags r:id="rId57"/>
            </p:custDataLst>
          </p:nvPr>
        </p:nvSpPr>
        <p:spPr bwMode="auto">
          <a:xfrm flipH="1">
            <a:off x="1295400" y="2438400"/>
            <a:ext cx="0" cy="19812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27" name="Line 18"/>
          <p:cNvSpPr>
            <a:spLocks noChangeShapeType="1"/>
          </p:cNvSpPr>
          <p:nvPr>
            <p:custDataLst>
              <p:tags r:id="rId58"/>
            </p:custDataLst>
          </p:nvPr>
        </p:nvSpPr>
        <p:spPr bwMode="auto">
          <a:xfrm flipH="1">
            <a:off x="990600" y="3962400"/>
            <a:ext cx="3048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oval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cxnSp>
        <p:nvCxnSpPr>
          <p:cNvPr id="135" name="Straight Connector 134"/>
          <p:cNvCxnSpPr/>
          <p:nvPr>
            <p:custDataLst>
              <p:tags r:id="rId59"/>
            </p:custDataLst>
          </p:nvPr>
        </p:nvCxnSpPr>
        <p:spPr>
          <a:xfrm rot="5400000" flipH="1" flipV="1">
            <a:off x="5295900" y="3009900"/>
            <a:ext cx="228600" cy="0"/>
          </a:xfrm>
          <a:prstGeom prst="line">
            <a:avLst/>
          </a:prstGeom>
          <a:ln w="889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Line 49"/>
          <p:cNvSpPr>
            <a:spLocks noChangeShapeType="1"/>
          </p:cNvSpPr>
          <p:nvPr>
            <p:custDataLst>
              <p:tags r:id="rId60"/>
            </p:custDataLst>
          </p:nvPr>
        </p:nvSpPr>
        <p:spPr bwMode="auto">
          <a:xfrm>
            <a:off x="5410200" y="2590800"/>
            <a:ext cx="0" cy="1523999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79" name="Text Box 5"/>
          <p:cNvSpPr txBox="1">
            <a:spLocks noChangeArrowheads="1"/>
          </p:cNvSpPr>
          <p:nvPr>
            <p:custDataLst>
              <p:tags r:id="rId61"/>
            </p:custDataLst>
          </p:nvPr>
        </p:nvSpPr>
        <p:spPr bwMode="auto">
          <a:xfrm>
            <a:off x="6858000" y="3048000"/>
            <a:ext cx="976100" cy="413639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smtClean="0">
                <a:solidFill>
                  <a:srgbClr val="FFFFFF"/>
                </a:solidFill>
                <a:latin typeface="Calibri"/>
              </a:rPr>
              <a:t>Data </a:t>
            </a:r>
            <a:r>
              <a:rPr lang="en-US" sz="2400" dirty="0" err="1" smtClean="0">
                <a:solidFill>
                  <a:srgbClr val="FFFFFF"/>
                </a:solidFill>
                <a:latin typeface="Calibri"/>
              </a:rPr>
              <a:t>Mem</a:t>
            </a: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93" name="Text Box 5"/>
          <p:cNvSpPr txBox="1">
            <a:spLocks noChangeArrowheads="1"/>
          </p:cNvSpPr>
          <p:nvPr>
            <p:custDataLst>
              <p:tags r:id="rId62"/>
            </p:custDataLst>
          </p:nvPr>
        </p:nvSpPr>
        <p:spPr bwMode="auto">
          <a:xfrm>
            <a:off x="6781800" y="2438400"/>
            <a:ext cx="976100" cy="394275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000" dirty="0" err="1" smtClean="0">
                <a:solidFill>
                  <a:srgbClr val="FFFFFF"/>
                </a:solidFill>
                <a:latin typeface="Calibri"/>
              </a:rPr>
              <a:t>addr</a:t>
            </a:r>
            <a:endParaRPr lang="en-US" sz="20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94" name="Text Box 11"/>
          <p:cNvSpPr txBox="1">
            <a:spLocks noChangeArrowheads="1"/>
          </p:cNvSpPr>
          <p:nvPr>
            <p:custDataLst>
              <p:tags r:id="rId63"/>
            </p:custDataLst>
          </p:nvPr>
        </p:nvSpPr>
        <p:spPr bwMode="auto">
          <a:xfrm>
            <a:off x="3810000" y="3962400"/>
            <a:ext cx="685800" cy="304800"/>
          </a:xfrm>
          <a:prstGeom prst="rect">
            <a:avLst/>
          </a:prstGeom>
          <a:noFill/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0" r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smtClean="0">
                <a:solidFill>
                  <a:srgbClr val="FFFFFF"/>
                </a:solidFill>
              </a:rPr>
              <a:t>ext</a:t>
            </a: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109" name="Text Box 29"/>
          <p:cNvSpPr txBox="1">
            <a:spLocks noChangeArrowheads="1"/>
          </p:cNvSpPr>
          <p:nvPr>
            <p:custDataLst>
              <p:tags r:id="rId64"/>
            </p:custDataLst>
          </p:nvPr>
        </p:nvSpPr>
        <p:spPr bwMode="auto">
          <a:xfrm>
            <a:off x="2971800" y="2593876"/>
            <a:ext cx="152399" cy="228600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non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000" dirty="0" smtClean="0">
                <a:solidFill>
                  <a:srgbClr val="FFFFFF"/>
                </a:solidFill>
                <a:latin typeface="Calibri"/>
              </a:rPr>
              <a:t>5</a:t>
            </a:r>
            <a:endParaRPr lang="en-US" sz="20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12" name="Text Box 29"/>
          <p:cNvSpPr txBox="1">
            <a:spLocks noChangeArrowheads="1"/>
          </p:cNvSpPr>
          <p:nvPr>
            <p:custDataLst>
              <p:tags r:id="rId65"/>
            </p:custDataLst>
          </p:nvPr>
        </p:nvSpPr>
        <p:spPr bwMode="auto">
          <a:xfrm>
            <a:off x="3200401" y="2593876"/>
            <a:ext cx="152399" cy="228600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non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000" dirty="0" smtClean="0">
                <a:solidFill>
                  <a:srgbClr val="FFFFFF"/>
                </a:solidFill>
                <a:latin typeface="Calibri"/>
              </a:rPr>
              <a:t>5</a:t>
            </a:r>
            <a:endParaRPr lang="en-US" sz="20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18" name="Text Box 29"/>
          <p:cNvSpPr txBox="1">
            <a:spLocks noChangeArrowheads="1"/>
          </p:cNvSpPr>
          <p:nvPr>
            <p:custDataLst>
              <p:tags r:id="rId66"/>
            </p:custDataLst>
          </p:nvPr>
        </p:nvSpPr>
        <p:spPr bwMode="auto">
          <a:xfrm>
            <a:off x="3429001" y="2593876"/>
            <a:ext cx="152399" cy="228600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non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000" dirty="0" smtClean="0">
                <a:solidFill>
                  <a:srgbClr val="FFFFFF"/>
                </a:solidFill>
                <a:latin typeface="Calibri"/>
              </a:rPr>
              <a:t>5</a:t>
            </a:r>
            <a:endParaRPr lang="en-US" sz="20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20" name="Rectangle 22"/>
          <p:cNvSpPr>
            <a:spLocks noChangeArrowheads="1"/>
          </p:cNvSpPr>
          <p:nvPr>
            <p:custDataLst>
              <p:tags r:id="rId67"/>
            </p:custDataLst>
          </p:nvPr>
        </p:nvSpPr>
        <p:spPr bwMode="auto">
          <a:xfrm>
            <a:off x="2590799" y="1066800"/>
            <a:ext cx="1143001" cy="1363663"/>
          </a:xfrm>
          <a:prstGeom prst="rect">
            <a:avLst/>
          </a:prstGeom>
          <a:noFill/>
          <a:ln w="25400" cap="sq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Reg.</a:t>
            </a:r>
            <a:br>
              <a:rPr lang="en-US" sz="2400" dirty="0" smtClean="0">
                <a:solidFill>
                  <a:schemeClr val="bg1"/>
                </a:solidFill>
              </a:rPr>
            </a:br>
            <a:r>
              <a:rPr lang="en-US" sz="2400" dirty="0" smtClean="0">
                <a:solidFill>
                  <a:schemeClr val="bg1"/>
                </a:solidFill>
              </a:rPr>
              <a:t>File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28" name="Text Box 11"/>
          <p:cNvSpPr txBox="1">
            <a:spLocks noChangeArrowheads="1"/>
          </p:cNvSpPr>
          <p:nvPr>
            <p:custDataLst>
              <p:tags r:id="rId68"/>
            </p:custDataLst>
          </p:nvPr>
        </p:nvSpPr>
        <p:spPr bwMode="auto">
          <a:xfrm>
            <a:off x="381000" y="2822476"/>
            <a:ext cx="762000" cy="304799"/>
          </a:xfrm>
          <a:prstGeom prst="rect">
            <a:avLst/>
          </a:prstGeom>
          <a:noFill/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smtClean="0">
                <a:solidFill>
                  <a:srgbClr val="FFFFFF"/>
                </a:solidFill>
                <a:latin typeface="Consolas" pitchFamily="49" charset="0"/>
              </a:rPr>
              <a:t>PC</a:t>
            </a:r>
            <a:endParaRPr lang="en-US" sz="2400" dirty="0">
              <a:solidFill>
                <a:srgbClr val="FFFFFF"/>
              </a:solidFill>
              <a:latin typeface="Consolas" pitchFamily="49" charset="0"/>
            </a:endParaRPr>
          </a:p>
        </p:txBody>
      </p:sp>
      <p:sp>
        <p:nvSpPr>
          <p:cNvPr id="133" name="Rectangle 4"/>
          <p:cNvSpPr>
            <a:spLocks noChangeArrowheads="1"/>
          </p:cNvSpPr>
          <p:nvPr>
            <p:custDataLst>
              <p:tags r:id="rId69"/>
            </p:custDataLst>
          </p:nvPr>
        </p:nvSpPr>
        <p:spPr bwMode="auto">
          <a:xfrm>
            <a:off x="228600" y="990600"/>
            <a:ext cx="990600" cy="1066800"/>
          </a:xfrm>
          <a:prstGeom prst="rect">
            <a:avLst/>
          </a:prstGeom>
          <a:noFill/>
          <a:ln w="25400" cap="sq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/>
            <a:r>
              <a:rPr lang="en-US" sz="2400" dirty="0" err="1" smtClean="0">
                <a:solidFill>
                  <a:schemeClr val="bg1"/>
                </a:solidFill>
              </a:rPr>
              <a:t>Prog</a:t>
            </a:r>
            <a:r>
              <a:rPr lang="en-US" sz="2400" dirty="0" smtClean="0">
                <a:solidFill>
                  <a:schemeClr val="bg1"/>
                </a:solidFill>
              </a:rPr>
              <a:t>.</a:t>
            </a:r>
          </a:p>
          <a:p>
            <a:pPr algn="ctr"/>
            <a:r>
              <a:rPr lang="en-US" sz="2400" dirty="0" err="1" smtClean="0">
                <a:solidFill>
                  <a:schemeClr val="bg1"/>
                </a:solidFill>
              </a:rPr>
              <a:t>Mem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34" name="Text Box 52"/>
          <p:cNvSpPr txBox="1">
            <a:spLocks noChangeArrowheads="1"/>
          </p:cNvSpPr>
          <p:nvPr>
            <p:custDataLst>
              <p:tags r:id="rId70"/>
            </p:custDataLst>
          </p:nvPr>
        </p:nvSpPr>
        <p:spPr bwMode="auto">
          <a:xfrm>
            <a:off x="6096000" y="1298476"/>
            <a:ext cx="470000" cy="394275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non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smtClean="0">
                <a:solidFill>
                  <a:srgbClr val="FFFFFF"/>
                </a:solidFill>
                <a:latin typeface="Calibri"/>
              </a:rPr>
              <a:t>ALU</a:t>
            </a: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36" name="Text Box 29"/>
          <p:cNvSpPr txBox="1">
            <a:spLocks noChangeArrowheads="1"/>
          </p:cNvSpPr>
          <p:nvPr>
            <p:custDataLst>
              <p:tags r:id="rId71"/>
            </p:custDataLst>
          </p:nvPr>
        </p:nvSpPr>
        <p:spPr bwMode="auto">
          <a:xfrm>
            <a:off x="1295400" y="1225352"/>
            <a:ext cx="399240" cy="225524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non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smtClean="0">
                <a:solidFill>
                  <a:srgbClr val="FFFFFF"/>
                </a:solidFill>
                <a:latin typeface="Calibri"/>
              </a:rPr>
              <a:t>inst</a:t>
            </a: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37" name="Oval 24"/>
          <p:cNvSpPr>
            <a:spLocks noChangeArrowheads="1"/>
          </p:cNvSpPr>
          <p:nvPr>
            <p:custDataLst>
              <p:tags r:id="rId72"/>
            </p:custDataLst>
          </p:nvPr>
        </p:nvSpPr>
        <p:spPr bwMode="auto">
          <a:xfrm>
            <a:off x="2590800" y="3051077"/>
            <a:ext cx="1219200" cy="457199"/>
          </a:xfrm>
          <a:prstGeom prst="ellipse">
            <a:avLst/>
          </a:prstGeom>
          <a:solidFill>
            <a:schemeClr val="bg2"/>
          </a:solidFill>
          <a:ln w="25400" cap="sq" algn="ctr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>
                <a:solidFill>
                  <a:srgbClr val="FFFFFF"/>
                </a:solidFill>
                <a:latin typeface="Calibri"/>
              </a:rPr>
              <a:t>control</a:t>
            </a:r>
          </a:p>
        </p:txBody>
      </p:sp>
      <p:sp>
        <p:nvSpPr>
          <p:cNvPr id="138" name="Line 44"/>
          <p:cNvSpPr>
            <a:spLocks noChangeShapeType="1"/>
          </p:cNvSpPr>
          <p:nvPr>
            <p:custDataLst>
              <p:tags r:id="rId73"/>
            </p:custDataLst>
          </p:nvPr>
        </p:nvSpPr>
        <p:spPr bwMode="auto">
          <a:xfrm flipV="1">
            <a:off x="6553200" y="2209800"/>
            <a:ext cx="0" cy="22860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39" name="Text Box 29"/>
          <p:cNvSpPr txBox="1">
            <a:spLocks noChangeArrowheads="1"/>
          </p:cNvSpPr>
          <p:nvPr>
            <p:custDataLst>
              <p:tags r:id="rId74"/>
            </p:custDataLst>
          </p:nvPr>
        </p:nvSpPr>
        <p:spPr bwMode="auto">
          <a:xfrm>
            <a:off x="2496360" y="3813076"/>
            <a:ext cx="551640" cy="225524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non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err="1" smtClean="0">
                <a:solidFill>
                  <a:srgbClr val="FFFFFF"/>
                </a:solidFill>
                <a:latin typeface="Calibri"/>
              </a:rPr>
              <a:t>imm</a:t>
            </a: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40" name="Line 18"/>
          <p:cNvSpPr>
            <a:spLocks noChangeShapeType="1"/>
          </p:cNvSpPr>
          <p:nvPr>
            <p:custDataLst>
              <p:tags r:id="rId75"/>
            </p:custDataLst>
          </p:nvPr>
        </p:nvSpPr>
        <p:spPr bwMode="auto">
          <a:xfrm flipH="1">
            <a:off x="1295400" y="2438400"/>
            <a:ext cx="0" cy="11430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41" name="Line 18"/>
          <p:cNvSpPr>
            <a:spLocks noChangeShapeType="1"/>
          </p:cNvSpPr>
          <p:nvPr>
            <p:custDataLst>
              <p:tags r:id="rId76"/>
            </p:custDataLst>
          </p:nvPr>
        </p:nvSpPr>
        <p:spPr bwMode="auto">
          <a:xfrm>
            <a:off x="762000" y="3581400"/>
            <a:ext cx="5334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82" name="TextBox 81"/>
          <p:cNvSpPr txBox="1"/>
          <p:nvPr/>
        </p:nvSpPr>
        <p:spPr>
          <a:xfrm>
            <a:off x="3769589" y="3352800"/>
            <a:ext cx="2584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J</a:t>
            </a:r>
          </a:p>
        </p:txBody>
      </p:sp>
      <p:graphicFrame>
        <p:nvGraphicFramePr>
          <p:cNvPr id="83" name="Table 82"/>
          <p:cNvGraphicFramePr>
            <a:graphicFrameLocks noGrp="1"/>
          </p:cNvGraphicFramePr>
          <p:nvPr>
            <p:custDataLst>
              <p:tags r:id="rId77"/>
            </p:custDataLst>
            <p:extLst>
              <p:ext uri="{D42A27DB-BD31-4B8C-83A1-F6EECF244321}">
                <p14:modId xmlns:p14="http://schemas.microsoft.com/office/powerpoint/2010/main" val="36080500"/>
              </p:ext>
            </p:extLst>
          </p:nvPr>
        </p:nvGraphicFramePr>
        <p:xfrm>
          <a:off x="266700" y="5105400"/>
          <a:ext cx="845820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92823"/>
                <a:gridCol w="2803031"/>
                <a:gridCol w="4462346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FFFF00"/>
                          </a:solidFill>
                          <a:latin typeface="Consolas" pitchFamily="49" charset="0"/>
                        </a:rPr>
                        <a:t>op</a:t>
                      </a:r>
                      <a:endParaRPr lang="en-US" sz="2400" dirty="0">
                        <a:solidFill>
                          <a:srgbClr val="FFFF00"/>
                        </a:solidFill>
                        <a:latin typeface="Consolas" pitchFamily="49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onsolas" pitchFamily="49" charset="0"/>
                        </a:rPr>
                        <a:t>Mnemonic</a:t>
                      </a:r>
                      <a:endParaRPr lang="en-US" sz="2400" dirty="0">
                        <a:latin typeface="Consolas" pitchFamily="49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onsolas" pitchFamily="49" charset="0"/>
                        </a:rPr>
                        <a:t>Description</a:t>
                      </a:r>
                      <a:endParaRPr lang="en-US" sz="2400" dirty="0">
                        <a:latin typeface="Consolas" pitchFamily="49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0x2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J  target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PC = (PC+4)</a:t>
                      </a:r>
                      <a:r>
                        <a:rPr lang="en-US" sz="2400" baseline="-25000" dirty="0" smtClean="0">
                          <a:solidFill>
                            <a:schemeClr val="bg1"/>
                          </a:solidFill>
                        </a:rPr>
                        <a:t>31..28</a:t>
                      </a:r>
                      <a:r>
                        <a:rPr lang="en-US" sz="2400" baseline="0" dirty="0" smtClean="0">
                          <a:solidFill>
                            <a:schemeClr val="bg1"/>
                          </a:solidFill>
                        </a:rPr>
                        <a:t> || 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target</a:t>
                      </a:r>
                      <a:r>
                        <a:rPr lang="en-US" sz="2400" baseline="0" dirty="0" smtClean="0">
                          <a:solidFill>
                            <a:schemeClr val="bg1"/>
                          </a:solidFill>
                        </a:rPr>
                        <a:t> || 00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91955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/>
      <p:bldP spid="97" grpId="0" animBg="1"/>
      <p:bldP spid="98" grpId="0"/>
      <p:bldP spid="100" grpId="0" animBg="1"/>
      <p:bldP spid="105" grpId="0" animBg="1"/>
      <p:bldP spid="111" grpId="0" animBg="1"/>
      <p:bldP spid="119" grpId="0" animBg="1"/>
      <p:bldP spid="121" grpId="0" animBg="1"/>
      <p:bldP spid="123" grpId="0" animBg="1"/>
      <p:bldP spid="124" grpId="0" animBg="1"/>
      <p:bldP spid="125" grpId="0" animBg="1"/>
      <p:bldP spid="127" grpId="0" animBg="1"/>
      <p:bldP spid="140" grpId="0" animBg="1"/>
      <p:bldP spid="141" grpId="0" animBg="1"/>
      <p:bldP spid="8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22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Control Flow: Jump Register</a:t>
            </a:r>
            <a:endParaRPr lang="en-US" dirty="0"/>
          </a:p>
        </p:txBody>
      </p:sp>
      <p:graphicFrame>
        <p:nvGraphicFramePr>
          <p:cNvPr id="21" name="Group 4"/>
          <p:cNvGraphicFramePr>
            <a:graphicFrameLocks noGrp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042339243"/>
              </p:ext>
            </p:extLst>
          </p:nvPr>
        </p:nvGraphicFramePr>
        <p:xfrm>
          <a:off x="914400" y="1066800"/>
          <a:ext cx="6248400" cy="1116996"/>
        </p:xfrm>
        <a:graphic>
          <a:graphicData uri="http://schemas.openxmlformats.org/drawingml/2006/table">
            <a:tbl>
              <a:tblPr/>
              <a:tblGrid>
                <a:gridCol w="1198934"/>
                <a:gridCol w="934666"/>
                <a:gridCol w="990600"/>
                <a:gridCol w="990600"/>
                <a:gridCol w="990600"/>
                <a:gridCol w="1143000"/>
              </a:tblGrid>
              <a:tr h="112359"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nsolas" pitchFamily="49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onsolas" pitchFamily="49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onsolas" pitchFamily="49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onsolas" pitchFamily="49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onsolas" pitchFamily="49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nsolas" pitchFamily="49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7525"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onsolas" pitchFamily="49" charset="0"/>
                        </a:rPr>
                        <a:t>op</a:t>
                      </a:r>
                    </a:p>
                  </a:txBody>
                  <a:tcPr marL="0" marR="0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nsolas" pitchFamily="49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nsolas" pitchFamily="49" charset="0"/>
                        </a:rPr>
                        <a:t>rs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onsolas" pitchFamily="49" charset="0"/>
                      </a:endParaRPr>
                    </a:p>
                  </a:txBody>
                  <a:tcPr marL="0" marR="0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nsolas" pitchFamily="49" charset="0"/>
                        </a:rPr>
                        <a:t>-</a:t>
                      </a:r>
                    </a:p>
                  </a:txBody>
                  <a:tcPr marL="0" marR="0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nsolas" pitchFamily="49" charset="0"/>
                        </a:rPr>
                        <a:t>-</a:t>
                      </a:r>
                    </a:p>
                  </a:txBody>
                  <a:tcPr marL="0" marR="0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nsolas" pitchFamily="49" charset="0"/>
                        </a:rPr>
                        <a:t>-</a:t>
                      </a:r>
                    </a:p>
                  </a:txBody>
                  <a:tcPr marL="0" marR="0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onsolas" pitchFamily="49" charset="0"/>
                        </a:rPr>
                        <a:t>func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Consolas" pitchFamily="49" charset="0"/>
                      </a:endParaRPr>
                    </a:p>
                  </a:txBody>
                  <a:tcPr marL="0" marR="0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6916"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6 bits</a:t>
                      </a:r>
                    </a:p>
                  </a:txBody>
                  <a:tcPr marL="0" marR="0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5 bits</a:t>
                      </a:r>
                    </a:p>
                  </a:txBody>
                  <a:tcPr marL="0" marR="0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5 bits</a:t>
                      </a:r>
                    </a:p>
                  </a:txBody>
                  <a:tcPr marL="0" marR="0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5 bits</a:t>
                      </a:r>
                    </a:p>
                  </a:txBody>
                  <a:tcPr marL="0" marR="0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5 bits</a:t>
                      </a:r>
                    </a:p>
                  </a:txBody>
                  <a:tcPr marL="0" marR="0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6 bits</a:t>
                      </a:r>
                    </a:p>
                  </a:txBody>
                  <a:tcPr marL="0" marR="0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2" name="Rectangle 21"/>
          <p:cNvSpPr/>
          <p:nvPr>
            <p:custDataLst>
              <p:tags r:id="rId3"/>
            </p:custDataLst>
          </p:nvPr>
        </p:nvSpPr>
        <p:spPr>
          <a:xfrm>
            <a:off x="838200" y="609600"/>
            <a:ext cx="649408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  <a:latin typeface="Consolas" pitchFamily="49" charset="0"/>
              </a:rPr>
              <a:t>000000</a:t>
            </a:r>
            <a:r>
              <a:rPr lang="en-US" sz="2800" dirty="0" smtClean="0">
                <a:solidFill>
                  <a:srgbClr val="FFFFFF"/>
                </a:solidFill>
                <a:latin typeface="Consolas" pitchFamily="49" charset="0"/>
              </a:rPr>
              <a:t>00011000000000000</a:t>
            </a:r>
            <a:r>
              <a:rPr lang="en-US" sz="2800" dirty="0" smtClean="0">
                <a:solidFill>
                  <a:schemeClr val="bg1"/>
                </a:solidFill>
                <a:latin typeface="Consolas" pitchFamily="49" charset="0"/>
              </a:rPr>
              <a:t>000</a:t>
            </a:r>
            <a:r>
              <a:rPr lang="en-US" sz="2800" dirty="0" smtClean="0">
                <a:solidFill>
                  <a:srgbClr val="FFFF00"/>
                </a:solidFill>
                <a:latin typeface="Consolas" pitchFamily="49" charset="0"/>
              </a:rPr>
              <a:t>001000</a:t>
            </a:r>
            <a:endParaRPr lang="en-US" sz="2800" dirty="0">
              <a:solidFill>
                <a:srgbClr val="FFFF00"/>
              </a:solidFill>
            </a:endParaRPr>
          </a:p>
        </p:txBody>
      </p:sp>
      <p:graphicFrame>
        <p:nvGraphicFramePr>
          <p:cNvPr id="24" name="Table 23"/>
          <p:cNvGraphicFramePr>
            <a:graphicFrameLocks noGrp="1"/>
          </p:cNvGraphicFramePr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255364684"/>
              </p:ext>
            </p:extLst>
          </p:nvPr>
        </p:nvGraphicFramePr>
        <p:xfrm>
          <a:off x="838200" y="2514600"/>
          <a:ext cx="708660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8200"/>
                <a:gridCol w="1143000"/>
                <a:gridCol w="1828800"/>
                <a:gridCol w="32766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FFFF00"/>
                          </a:solidFill>
                          <a:latin typeface="Consolas" pitchFamily="49" charset="0"/>
                        </a:rPr>
                        <a:t>op</a:t>
                      </a:r>
                      <a:endParaRPr lang="en-US" sz="2400" dirty="0">
                        <a:solidFill>
                          <a:srgbClr val="FFFF00"/>
                        </a:solidFill>
                        <a:latin typeface="Consolas" pitchFamily="49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solidFill>
                            <a:srgbClr val="FFFF00"/>
                          </a:solidFill>
                          <a:latin typeface="Consolas" pitchFamily="49" charset="0"/>
                        </a:rPr>
                        <a:t>func</a:t>
                      </a:r>
                      <a:endParaRPr lang="en-US" sz="2400" dirty="0">
                        <a:solidFill>
                          <a:srgbClr val="FFFF00"/>
                        </a:solidFill>
                        <a:latin typeface="Consolas" pitchFamily="49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onsolas" pitchFamily="49" charset="0"/>
                        </a:rPr>
                        <a:t>mnemonic</a:t>
                      </a:r>
                      <a:endParaRPr lang="en-US" sz="2400" dirty="0">
                        <a:latin typeface="Consolas" pitchFamily="49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onsolas" pitchFamily="49" charset="0"/>
                        </a:rPr>
                        <a:t>description</a:t>
                      </a:r>
                      <a:endParaRPr lang="en-US" sz="2400" dirty="0">
                        <a:latin typeface="Consolas" pitchFamily="49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0x0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0x08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JR </a:t>
                      </a:r>
                      <a:r>
                        <a:rPr lang="en-US" sz="2400" dirty="0" err="1" smtClean="0">
                          <a:solidFill>
                            <a:schemeClr val="bg1"/>
                          </a:solidFill>
                        </a:rPr>
                        <a:t>rs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PC = R[</a:t>
                      </a:r>
                      <a:r>
                        <a:rPr lang="en-US" sz="2400" dirty="0" err="1" smtClean="0">
                          <a:solidFill>
                            <a:schemeClr val="bg1"/>
                          </a:solidFill>
                        </a:rPr>
                        <a:t>rs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]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" name="Rounded Rectangular Callout 6"/>
          <p:cNvSpPr/>
          <p:nvPr>
            <p:custDataLst>
              <p:tags r:id="rId5"/>
            </p:custDataLst>
          </p:nvPr>
        </p:nvSpPr>
        <p:spPr>
          <a:xfrm>
            <a:off x="7924800" y="1371600"/>
            <a:ext cx="914400" cy="457200"/>
          </a:xfrm>
          <a:prstGeom prst="wedgeRoundRectCallout">
            <a:avLst>
              <a:gd name="adj1" fmla="val -103601"/>
              <a:gd name="adj2" fmla="val -26838"/>
              <a:gd name="adj3" fmla="val 16667"/>
            </a:avLst>
          </a:prstGeom>
          <a:noFill/>
          <a:ln w="28575">
            <a:solidFill>
              <a:srgbClr val="FFFF00">
                <a:alpha val="74902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chemeClr val="accent1"/>
                </a:solidFill>
              </a:rPr>
              <a:t>R-Type</a:t>
            </a:r>
          </a:p>
        </p:txBody>
      </p:sp>
      <p:sp>
        <p:nvSpPr>
          <p:cNvPr id="8" name="TextBox 7"/>
          <p:cNvSpPr txBox="1"/>
          <p:nvPr>
            <p:custDataLst>
              <p:tags r:id="rId6"/>
            </p:custDataLst>
          </p:nvPr>
        </p:nvSpPr>
        <p:spPr>
          <a:xfrm>
            <a:off x="533400" y="3694093"/>
            <a:ext cx="13894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1"/>
                </a:solidFill>
              </a:rPr>
              <a:t>ex: JR r3</a:t>
            </a:r>
          </a:p>
        </p:txBody>
      </p:sp>
    </p:spTree>
    <p:extLst>
      <p:ext uri="{BB962C8B-B14F-4D97-AF65-F5344CB8AC3E}">
        <p14:creationId xmlns:p14="http://schemas.microsoft.com/office/powerpoint/2010/main" val="86750463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973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Jump Register</a:t>
            </a:r>
            <a:endParaRPr lang="en-US" dirty="0"/>
          </a:p>
        </p:txBody>
      </p:sp>
      <p:sp>
        <p:nvSpPr>
          <p:cNvPr id="2249753" name="Line 25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 flipV="1">
            <a:off x="2743200" y="2362200"/>
            <a:ext cx="1" cy="7620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/>
          </a:p>
        </p:txBody>
      </p:sp>
      <p:sp>
        <p:nvSpPr>
          <p:cNvPr id="2249754" name="Line 26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 flipH="1" flipV="1">
            <a:off x="3124200" y="2362200"/>
            <a:ext cx="0" cy="6858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/>
          </a:p>
        </p:txBody>
      </p:sp>
      <p:sp>
        <p:nvSpPr>
          <p:cNvPr id="2249755" name="Line 27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 flipH="1" flipV="1">
            <a:off x="3352800" y="2362200"/>
            <a:ext cx="0" cy="6858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/>
          </a:p>
        </p:txBody>
      </p:sp>
      <p:sp>
        <p:nvSpPr>
          <p:cNvPr id="2249756" name="Line 28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 flipH="1" flipV="1">
            <a:off x="3581400" y="2362200"/>
            <a:ext cx="0" cy="7620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arrow" w="med" len="med"/>
          </a:ln>
          <a:effectLst/>
        </p:spPr>
        <p:txBody>
          <a:bodyPr wrap="none" anchor="ctr" anchorCtr="1">
            <a:noAutofit/>
          </a:bodyPr>
          <a:lstStyle/>
          <a:p>
            <a:endParaRPr lang="en-US"/>
          </a:p>
        </p:txBody>
      </p:sp>
      <p:sp>
        <p:nvSpPr>
          <p:cNvPr id="2249758" name="Line 30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3048001" y="2514600"/>
            <a:ext cx="152400" cy="762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249762" name="Line 34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 flipV="1">
            <a:off x="2286000" y="3200400"/>
            <a:ext cx="3048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249771" name="Line 43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3733800" y="1219200"/>
            <a:ext cx="22860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249772" name="Line 44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3733800" y="2057400"/>
            <a:ext cx="19050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249775" name="Line 47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 flipV="1">
            <a:off x="8686800" y="685800"/>
            <a:ext cx="0" cy="114300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249776" name="Line 48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 flipH="1">
            <a:off x="6629400" y="1600200"/>
            <a:ext cx="16764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 dirty="0"/>
          </a:p>
        </p:txBody>
      </p:sp>
      <p:sp>
        <p:nvSpPr>
          <p:cNvPr id="2249777" name="Line 49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 flipV="1">
            <a:off x="1981200" y="685800"/>
            <a:ext cx="67056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249779" name="Line 51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 flipV="1">
            <a:off x="1981200" y="1905000"/>
            <a:ext cx="6096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/>
          </a:p>
        </p:txBody>
      </p:sp>
      <p:sp>
        <p:nvSpPr>
          <p:cNvPr id="48" name="Line 44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>
            <a:off x="5791200" y="2209800"/>
            <a:ext cx="2286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50" name="Line 44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>
            <a:off x="5410200" y="2514600"/>
            <a:ext cx="2286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54" name="Line 49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>
            <a:off x="2286000" y="3886200"/>
            <a:ext cx="152400" cy="15240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61" name="Line 49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 flipV="1">
            <a:off x="4495800" y="4038600"/>
            <a:ext cx="9144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 dirty="0"/>
          </a:p>
        </p:txBody>
      </p:sp>
      <p:sp>
        <p:nvSpPr>
          <p:cNvPr id="80" name="Line 49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 flipV="1">
            <a:off x="5029200" y="2057400"/>
            <a:ext cx="0" cy="91440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/>
            <a:tailEnd type="oval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81" name="Line 44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>
            <a:off x="5029200" y="2971800"/>
            <a:ext cx="17526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84" name="Line 45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 flipV="1">
            <a:off x="7239000" y="3581400"/>
            <a:ext cx="0" cy="2286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86" name="Line 44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>
            <a:off x="7239000" y="1600200"/>
            <a:ext cx="0" cy="83820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oval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88" name="Line 48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 flipH="1">
            <a:off x="8458200" y="1828800"/>
            <a:ext cx="2286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 dirty="0"/>
          </a:p>
        </p:txBody>
      </p:sp>
      <p:sp>
        <p:nvSpPr>
          <p:cNvPr id="89" name="Line 44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>
            <a:off x="8077200" y="2057400"/>
            <a:ext cx="2286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0" name="Line 49"/>
          <p:cNvSpPr>
            <a:spLocks noChangeShapeType="1"/>
          </p:cNvSpPr>
          <p:nvPr>
            <p:custDataLst>
              <p:tags r:id="rId24"/>
            </p:custDataLst>
          </p:nvPr>
        </p:nvSpPr>
        <p:spPr bwMode="auto">
          <a:xfrm>
            <a:off x="8077200" y="2057400"/>
            <a:ext cx="0" cy="91440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1" name="Line 49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 flipV="1">
            <a:off x="7924800" y="2971800"/>
            <a:ext cx="1524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13" name="Line 30"/>
          <p:cNvSpPr>
            <a:spLocks noChangeShapeType="1"/>
          </p:cNvSpPr>
          <p:nvPr>
            <p:custDataLst>
              <p:tags r:id="rId26"/>
            </p:custDataLst>
          </p:nvPr>
        </p:nvSpPr>
        <p:spPr bwMode="auto">
          <a:xfrm>
            <a:off x="3276600" y="2514600"/>
            <a:ext cx="152400" cy="762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14" name="Line 30"/>
          <p:cNvSpPr>
            <a:spLocks noChangeShapeType="1"/>
          </p:cNvSpPr>
          <p:nvPr>
            <p:custDataLst>
              <p:tags r:id="rId27"/>
            </p:custDataLst>
          </p:nvPr>
        </p:nvSpPr>
        <p:spPr bwMode="auto">
          <a:xfrm>
            <a:off x="3505200" y="2514600"/>
            <a:ext cx="152400" cy="762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26" name="Line 44"/>
          <p:cNvSpPr>
            <a:spLocks noChangeShapeType="1"/>
          </p:cNvSpPr>
          <p:nvPr>
            <p:custDataLst>
              <p:tags r:id="rId28"/>
            </p:custDataLst>
          </p:nvPr>
        </p:nvSpPr>
        <p:spPr bwMode="auto">
          <a:xfrm>
            <a:off x="2438400" y="4038600"/>
            <a:ext cx="13716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29" name="Line 45"/>
          <p:cNvSpPr>
            <a:spLocks noChangeShapeType="1"/>
          </p:cNvSpPr>
          <p:nvPr>
            <p:custDataLst>
              <p:tags r:id="rId29"/>
            </p:custDataLst>
          </p:nvPr>
        </p:nvSpPr>
        <p:spPr bwMode="auto">
          <a:xfrm flipV="1">
            <a:off x="8382000" y="2209800"/>
            <a:ext cx="0" cy="2286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30" name="Line 45"/>
          <p:cNvSpPr>
            <a:spLocks noChangeShapeType="1"/>
          </p:cNvSpPr>
          <p:nvPr>
            <p:custDataLst>
              <p:tags r:id="rId30"/>
            </p:custDataLst>
          </p:nvPr>
        </p:nvSpPr>
        <p:spPr bwMode="auto">
          <a:xfrm flipV="1">
            <a:off x="6400800" y="2209800"/>
            <a:ext cx="0" cy="2286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31" name="Line 45"/>
          <p:cNvSpPr>
            <a:spLocks noChangeShapeType="1"/>
          </p:cNvSpPr>
          <p:nvPr>
            <p:custDataLst>
              <p:tags r:id="rId31"/>
            </p:custDataLst>
          </p:nvPr>
        </p:nvSpPr>
        <p:spPr bwMode="auto">
          <a:xfrm flipV="1">
            <a:off x="5715000" y="2667000"/>
            <a:ext cx="0" cy="2286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32" name="Line 45"/>
          <p:cNvSpPr>
            <a:spLocks noChangeShapeType="1"/>
          </p:cNvSpPr>
          <p:nvPr>
            <p:custDataLst>
              <p:tags r:id="rId32"/>
            </p:custDataLst>
          </p:nvPr>
        </p:nvSpPr>
        <p:spPr bwMode="auto">
          <a:xfrm flipV="1">
            <a:off x="4038600" y="4191000"/>
            <a:ext cx="0" cy="2286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51" name="Freeform 150"/>
          <p:cNvSpPr/>
          <p:nvPr>
            <p:custDataLst>
              <p:tags r:id="rId33"/>
            </p:custDataLst>
          </p:nvPr>
        </p:nvSpPr>
        <p:spPr>
          <a:xfrm>
            <a:off x="6019800" y="914400"/>
            <a:ext cx="609600" cy="1524000"/>
          </a:xfrm>
          <a:custGeom>
            <a:avLst/>
            <a:gdLst>
              <a:gd name="connsiteX0" fmla="*/ 0 w 685800"/>
              <a:gd name="connsiteY0" fmla="*/ 0 h 762000"/>
              <a:gd name="connsiteX1" fmla="*/ 685800 w 685800"/>
              <a:gd name="connsiteY1" fmla="*/ 0 h 762000"/>
              <a:gd name="connsiteX2" fmla="*/ 685800 w 685800"/>
              <a:gd name="connsiteY2" fmla="*/ 7620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190500 h 762000"/>
              <a:gd name="connsiteX2" fmla="*/ 685800 w 685800"/>
              <a:gd name="connsiteY2" fmla="*/ 7620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190500 h 762000"/>
              <a:gd name="connsiteX2" fmla="*/ 685800 w 685800"/>
              <a:gd name="connsiteY2" fmla="*/ 5715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317500 h 762000"/>
              <a:gd name="connsiteX2" fmla="*/ 685800 w 685800"/>
              <a:gd name="connsiteY2" fmla="*/ 5715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952500"/>
              <a:gd name="connsiteX1" fmla="*/ 685800 w 685800"/>
              <a:gd name="connsiteY1" fmla="*/ 317500 h 952500"/>
              <a:gd name="connsiteX2" fmla="*/ 685800 w 685800"/>
              <a:gd name="connsiteY2" fmla="*/ 952500 h 952500"/>
              <a:gd name="connsiteX3" fmla="*/ 0 w 685800"/>
              <a:gd name="connsiteY3" fmla="*/ 762000 h 952500"/>
              <a:gd name="connsiteX4" fmla="*/ 0 w 685800"/>
              <a:gd name="connsiteY4" fmla="*/ 0 h 9525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635000 h 1270000"/>
              <a:gd name="connsiteX5" fmla="*/ 0 w 685800"/>
              <a:gd name="connsiteY5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171450 w 685800"/>
              <a:gd name="connsiteY4" fmla="*/ 635000 h 1270000"/>
              <a:gd name="connsiteX5" fmla="*/ 0 w 685800"/>
              <a:gd name="connsiteY5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171450 w 685800"/>
              <a:gd name="connsiteY4" fmla="*/ 635000 h 1270000"/>
              <a:gd name="connsiteX5" fmla="*/ 0 w 685800"/>
              <a:gd name="connsiteY5" fmla="*/ 508000 h 1270000"/>
              <a:gd name="connsiteX6" fmla="*/ 0 w 685800"/>
              <a:gd name="connsiteY6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762000 h 1270000"/>
              <a:gd name="connsiteX5" fmla="*/ 171450 w 685800"/>
              <a:gd name="connsiteY5" fmla="*/ 635000 h 1270000"/>
              <a:gd name="connsiteX6" fmla="*/ 0 w 685800"/>
              <a:gd name="connsiteY6" fmla="*/ 508000 h 1270000"/>
              <a:gd name="connsiteX7" fmla="*/ 0 w 685800"/>
              <a:gd name="connsiteY7" fmla="*/ 0 h 127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5800" h="1270000">
                <a:moveTo>
                  <a:pt x="0" y="0"/>
                </a:moveTo>
                <a:lnTo>
                  <a:pt x="685800" y="317500"/>
                </a:lnTo>
                <a:lnTo>
                  <a:pt x="685800" y="952500"/>
                </a:lnTo>
                <a:lnTo>
                  <a:pt x="0" y="1270000"/>
                </a:lnTo>
                <a:lnTo>
                  <a:pt x="0" y="762000"/>
                </a:lnTo>
                <a:lnTo>
                  <a:pt x="171450" y="635000"/>
                </a:lnTo>
                <a:lnTo>
                  <a:pt x="0" y="508000"/>
                </a:lnTo>
                <a:lnTo>
                  <a:pt x="0" y="0"/>
                </a:lnTo>
                <a:close/>
              </a:path>
            </a:pathLst>
          </a:cu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" name="Rectangle 19"/>
          <p:cNvSpPr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8305800" y="1447800"/>
            <a:ext cx="152400" cy="762000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noFill/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68" name="Rectangle 19"/>
          <p:cNvSpPr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5638800" y="1905000"/>
            <a:ext cx="152400" cy="762000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noFill/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70" name="Rectangle 4"/>
          <p:cNvSpPr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6781800" y="2438400"/>
            <a:ext cx="1143000" cy="1143000"/>
          </a:xfrm>
          <a:prstGeom prst="rect">
            <a:avLst/>
          </a:prstGeom>
          <a:noFill/>
          <a:ln w="25400" cap="sq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74" name="Line 8"/>
          <p:cNvSpPr>
            <a:spLocks noChangeShapeType="1"/>
          </p:cNvSpPr>
          <p:nvPr>
            <p:custDataLst>
              <p:tags r:id="rId37"/>
            </p:custDataLst>
          </p:nvPr>
        </p:nvSpPr>
        <p:spPr bwMode="auto">
          <a:xfrm>
            <a:off x="761998" y="1981200"/>
            <a:ext cx="2" cy="7620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87" name="Line 21"/>
          <p:cNvSpPr>
            <a:spLocks noChangeShapeType="1"/>
          </p:cNvSpPr>
          <p:nvPr>
            <p:custDataLst>
              <p:tags r:id="rId38"/>
            </p:custDataLst>
          </p:nvPr>
        </p:nvSpPr>
        <p:spPr bwMode="auto">
          <a:xfrm>
            <a:off x="761998" y="3047998"/>
            <a:ext cx="2" cy="457201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92" name="Line 49"/>
          <p:cNvSpPr>
            <a:spLocks noChangeShapeType="1"/>
          </p:cNvSpPr>
          <p:nvPr>
            <p:custDataLst>
              <p:tags r:id="rId39"/>
            </p:custDataLst>
          </p:nvPr>
        </p:nvSpPr>
        <p:spPr bwMode="auto">
          <a:xfrm flipH="1">
            <a:off x="1981200" y="685800"/>
            <a:ext cx="0" cy="121920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5" name="Line 49"/>
          <p:cNvSpPr>
            <a:spLocks noChangeShapeType="1"/>
          </p:cNvSpPr>
          <p:nvPr>
            <p:custDataLst>
              <p:tags r:id="rId40"/>
            </p:custDataLst>
          </p:nvPr>
        </p:nvSpPr>
        <p:spPr bwMode="auto">
          <a:xfrm flipH="1" flipV="1">
            <a:off x="1219200" y="1447800"/>
            <a:ext cx="304800" cy="0"/>
          </a:xfrm>
          <a:prstGeom prst="line">
            <a:avLst/>
          </a:prstGeom>
          <a:noFill/>
          <a:ln w="25400" cap="sq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9" name="Line 49"/>
          <p:cNvSpPr>
            <a:spLocks noChangeShapeType="1"/>
          </p:cNvSpPr>
          <p:nvPr>
            <p:custDataLst>
              <p:tags r:id="rId41"/>
            </p:custDataLst>
          </p:nvPr>
        </p:nvSpPr>
        <p:spPr bwMode="auto">
          <a:xfrm flipV="1">
            <a:off x="2133600" y="4343400"/>
            <a:ext cx="152400" cy="1524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03" name="Line 49"/>
          <p:cNvSpPr>
            <a:spLocks noChangeShapeType="1"/>
          </p:cNvSpPr>
          <p:nvPr>
            <p:custDataLst>
              <p:tags r:id="rId42"/>
            </p:custDataLst>
          </p:nvPr>
        </p:nvSpPr>
        <p:spPr bwMode="auto">
          <a:xfrm>
            <a:off x="2286000" y="2971800"/>
            <a:ext cx="0" cy="1524000"/>
          </a:xfrm>
          <a:prstGeom prst="line">
            <a:avLst/>
          </a:prstGeom>
          <a:noFill/>
          <a:ln w="25400" cap="sq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04" name="Line 45"/>
          <p:cNvSpPr>
            <a:spLocks noChangeShapeType="1"/>
          </p:cNvSpPr>
          <p:nvPr>
            <p:custDataLst>
              <p:tags r:id="rId43"/>
            </p:custDataLst>
          </p:nvPr>
        </p:nvSpPr>
        <p:spPr bwMode="auto">
          <a:xfrm flipV="1">
            <a:off x="152400" y="3581400"/>
            <a:ext cx="2286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06" name="Line 49"/>
          <p:cNvSpPr>
            <a:spLocks noChangeShapeType="1"/>
          </p:cNvSpPr>
          <p:nvPr>
            <p:custDataLst>
              <p:tags r:id="rId44"/>
            </p:custDataLst>
          </p:nvPr>
        </p:nvSpPr>
        <p:spPr bwMode="auto">
          <a:xfrm flipH="1" flipV="1">
            <a:off x="1524000" y="1447800"/>
            <a:ext cx="0" cy="1524000"/>
          </a:xfrm>
          <a:prstGeom prst="line">
            <a:avLst/>
          </a:prstGeom>
          <a:noFill/>
          <a:ln w="25400" cap="sq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07" name="Line 49"/>
          <p:cNvSpPr>
            <a:spLocks noChangeShapeType="1"/>
          </p:cNvSpPr>
          <p:nvPr>
            <p:custDataLst>
              <p:tags r:id="rId45"/>
            </p:custDataLst>
          </p:nvPr>
        </p:nvSpPr>
        <p:spPr bwMode="auto">
          <a:xfrm flipV="1">
            <a:off x="1524000" y="2971800"/>
            <a:ext cx="762000" cy="0"/>
          </a:xfrm>
          <a:prstGeom prst="line">
            <a:avLst/>
          </a:prstGeom>
          <a:noFill/>
          <a:ln w="25400" cap="sq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08" name="Line 44"/>
          <p:cNvSpPr>
            <a:spLocks noChangeShapeType="1"/>
          </p:cNvSpPr>
          <p:nvPr>
            <p:custDataLst>
              <p:tags r:id="rId46"/>
            </p:custDataLst>
          </p:nvPr>
        </p:nvSpPr>
        <p:spPr bwMode="auto">
          <a:xfrm>
            <a:off x="762000" y="2362200"/>
            <a:ext cx="1524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oval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11" name="Rectangle 19"/>
          <p:cNvSpPr>
            <a:spLocks noChangeArrowheads="1"/>
          </p:cNvSpPr>
          <p:nvPr>
            <p:custDataLst>
              <p:tags r:id="rId47"/>
            </p:custDataLst>
          </p:nvPr>
        </p:nvSpPr>
        <p:spPr bwMode="auto">
          <a:xfrm rot="16200000">
            <a:off x="685800" y="3200400"/>
            <a:ext cx="152400" cy="762000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noFill/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12" name="Line 8"/>
          <p:cNvSpPr>
            <a:spLocks noChangeShapeType="1"/>
          </p:cNvSpPr>
          <p:nvPr>
            <p:custDataLst>
              <p:tags r:id="rId48"/>
            </p:custDataLst>
          </p:nvPr>
        </p:nvSpPr>
        <p:spPr bwMode="auto">
          <a:xfrm flipH="1">
            <a:off x="1219200" y="2362200"/>
            <a:ext cx="762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grpSp>
        <p:nvGrpSpPr>
          <p:cNvPr id="2" name="Group 117"/>
          <p:cNvGrpSpPr/>
          <p:nvPr>
            <p:custDataLst>
              <p:tags r:id="rId49"/>
            </p:custDataLst>
          </p:nvPr>
        </p:nvGrpSpPr>
        <p:grpSpPr>
          <a:xfrm>
            <a:off x="914400" y="2209800"/>
            <a:ext cx="304800" cy="304800"/>
            <a:chOff x="990600" y="2971800"/>
            <a:chExt cx="304800" cy="304800"/>
          </a:xfrm>
        </p:grpSpPr>
        <p:sp>
          <p:nvSpPr>
            <p:cNvPr id="119" name="Freeform 118"/>
            <p:cNvSpPr/>
            <p:nvPr>
              <p:custDataLst>
                <p:tags r:id="rId80"/>
              </p:custDataLst>
            </p:nvPr>
          </p:nvSpPr>
          <p:spPr>
            <a:xfrm>
              <a:off x="990600" y="2971800"/>
              <a:ext cx="304800" cy="304800"/>
            </a:xfrm>
            <a:custGeom>
              <a:avLst/>
              <a:gdLst>
                <a:gd name="connsiteX0" fmla="*/ 0 w 685800"/>
                <a:gd name="connsiteY0" fmla="*/ 0 h 762000"/>
                <a:gd name="connsiteX1" fmla="*/ 685800 w 685800"/>
                <a:gd name="connsiteY1" fmla="*/ 0 h 762000"/>
                <a:gd name="connsiteX2" fmla="*/ 685800 w 685800"/>
                <a:gd name="connsiteY2" fmla="*/ 7620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190500 h 762000"/>
                <a:gd name="connsiteX2" fmla="*/ 685800 w 685800"/>
                <a:gd name="connsiteY2" fmla="*/ 7620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190500 h 762000"/>
                <a:gd name="connsiteX2" fmla="*/ 685800 w 685800"/>
                <a:gd name="connsiteY2" fmla="*/ 5715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317500 h 762000"/>
                <a:gd name="connsiteX2" fmla="*/ 685800 w 685800"/>
                <a:gd name="connsiteY2" fmla="*/ 5715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952500"/>
                <a:gd name="connsiteX1" fmla="*/ 685800 w 685800"/>
                <a:gd name="connsiteY1" fmla="*/ 317500 h 952500"/>
                <a:gd name="connsiteX2" fmla="*/ 685800 w 685800"/>
                <a:gd name="connsiteY2" fmla="*/ 952500 h 952500"/>
                <a:gd name="connsiteX3" fmla="*/ 0 w 685800"/>
                <a:gd name="connsiteY3" fmla="*/ 762000 h 952500"/>
                <a:gd name="connsiteX4" fmla="*/ 0 w 685800"/>
                <a:gd name="connsiteY4" fmla="*/ 0 h 9525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635000 h 1270000"/>
                <a:gd name="connsiteX5" fmla="*/ 0 w 685800"/>
                <a:gd name="connsiteY5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171450 w 685800"/>
                <a:gd name="connsiteY4" fmla="*/ 635000 h 1270000"/>
                <a:gd name="connsiteX5" fmla="*/ 0 w 685800"/>
                <a:gd name="connsiteY5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171450 w 685800"/>
                <a:gd name="connsiteY4" fmla="*/ 635000 h 1270000"/>
                <a:gd name="connsiteX5" fmla="*/ 0 w 685800"/>
                <a:gd name="connsiteY5" fmla="*/ 508000 h 1270000"/>
                <a:gd name="connsiteX6" fmla="*/ 0 w 685800"/>
                <a:gd name="connsiteY6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171450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97971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  <a:gd name="connsiteX0" fmla="*/ 0 w 685800"/>
                <a:gd name="connsiteY0" fmla="*/ 0 h 1270000"/>
                <a:gd name="connsiteX1" fmla="*/ 489857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97971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97971 w 489857"/>
                <a:gd name="connsiteY5" fmla="*/ 635000 h 1270000"/>
                <a:gd name="connsiteX6" fmla="*/ 0 w 489857"/>
                <a:gd name="connsiteY6" fmla="*/ 508000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97971 w 489857"/>
                <a:gd name="connsiteY5" fmla="*/ 635000 h 1270000"/>
                <a:gd name="connsiteX6" fmla="*/ 0 w 489857"/>
                <a:gd name="connsiteY6" fmla="*/ 508000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40821 w 489857"/>
                <a:gd name="connsiteY5" fmla="*/ 635000 h 1270000"/>
                <a:gd name="connsiteX6" fmla="*/ 0 w 489857"/>
                <a:gd name="connsiteY6" fmla="*/ 508000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40821 w 489857"/>
                <a:gd name="connsiteY5" fmla="*/ 635000 h 1270000"/>
                <a:gd name="connsiteX6" fmla="*/ 0 w 489857"/>
                <a:gd name="connsiteY6" fmla="*/ 555625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14375 h 1270000"/>
                <a:gd name="connsiteX5" fmla="*/ 40821 w 489857"/>
                <a:gd name="connsiteY5" fmla="*/ 635000 h 1270000"/>
                <a:gd name="connsiteX6" fmla="*/ 0 w 489857"/>
                <a:gd name="connsiteY6" fmla="*/ 555625 h 1270000"/>
                <a:gd name="connsiteX7" fmla="*/ 0 w 489857"/>
                <a:gd name="connsiteY7" fmla="*/ 0 h 127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89857" h="1270000">
                  <a:moveTo>
                    <a:pt x="0" y="0"/>
                  </a:moveTo>
                  <a:lnTo>
                    <a:pt x="489857" y="317500"/>
                  </a:lnTo>
                  <a:lnTo>
                    <a:pt x="489857" y="952500"/>
                  </a:lnTo>
                  <a:lnTo>
                    <a:pt x="0" y="1270000"/>
                  </a:lnTo>
                  <a:lnTo>
                    <a:pt x="0" y="714375"/>
                  </a:lnTo>
                  <a:lnTo>
                    <a:pt x="40821" y="635000"/>
                  </a:lnTo>
                  <a:lnTo>
                    <a:pt x="0" y="555625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28575">
              <a:solidFill>
                <a:schemeClr val="bg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Text Box 11"/>
            <p:cNvSpPr txBox="1">
              <a:spLocks noChangeArrowheads="1"/>
            </p:cNvSpPr>
            <p:nvPr>
              <p:custDataLst>
                <p:tags r:id="rId81"/>
              </p:custDataLst>
            </p:nvPr>
          </p:nvSpPr>
          <p:spPr bwMode="auto">
            <a:xfrm>
              <a:off x="1081086" y="3002753"/>
              <a:ext cx="152400" cy="22860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 anchorCtr="1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1600" dirty="0" smtClean="0">
                  <a:solidFill>
                    <a:srgbClr val="FFFFFF"/>
                  </a:solidFill>
                  <a:latin typeface="Consolas" pitchFamily="49" charset="0"/>
                </a:rPr>
                <a:t>+4</a:t>
              </a:r>
              <a:endParaRPr lang="en-US" sz="1600" dirty="0">
                <a:solidFill>
                  <a:srgbClr val="FFFFFF"/>
                </a:solidFill>
                <a:latin typeface="Consolas" pitchFamily="49" charset="0"/>
              </a:endParaRPr>
            </a:p>
          </p:txBody>
        </p:sp>
      </p:grpSp>
      <p:sp>
        <p:nvSpPr>
          <p:cNvPr id="121" name="Line 21"/>
          <p:cNvSpPr>
            <a:spLocks noChangeShapeType="1"/>
          </p:cNvSpPr>
          <p:nvPr>
            <p:custDataLst>
              <p:tags r:id="rId50"/>
            </p:custDataLst>
          </p:nvPr>
        </p:nvSpPr>
        <p:spPr bwMode="auto">
          <a:xfrm>
            <a:off x="990600" y="3657600"/>
            <a:ext cx="0" cy="2286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41" name="Line 45"/>
          <p:cNvSpPr>
            <a:spLocks noChangeShapeType="1"/>
          </p:cNvSpPr>
          <p:nvPr>
            <p:custDataLst>
              <p:tags r:id="rId51"/>
            </p:custDataLst>
          </p:nvPr>
        </p:nvSpPr>
        <p:spPr bwMode="auto">
          <a:xfrm flipH="1" flipV="1">
            <a:off x="685800" y="3657600"/>
            <a:ext cx="0" cy="8382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44" name="Line 49"/>
          <p:cNvSpPr>
            <a:spLocks noChangeShapeType="1"/>
          </p:cNvSpPr>
          <p:nvPr>
            <p:custDataLst>
              <p:tags r:id="rId52"/>
            </p:custDataLst>
          </p:nvPr>
        </p:nvSpPr>
        <p:spPr bwMode="auto">
          <a:xfrm flipH="1" flipV="1">
            <a:off x="533400" y="4800600"/>
            <a:ext cx="42672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45" name="Line 45"/>
          <p:cNvSpPr>
            <a:spLocks noChangeShapeType="1"/>
          </p:cNvSpPr>
          <p:nvPr>
            <p:custDataLst>
              <p:tags r:id="rId53"/>
            </p:custDataLst>
          </p:nvPr>
        </p:nvSpPr>
        <p:spPr bwMode="auto">
          <a:xfrm flipH="1" flipV="1">
            <a:off x="533400" y="3657600"/>
            <a:ext cx="0" cy="11430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46" name="Line 9"/>
          <p:cNvSpPr>
            <a:spLocks noChangeShapeType="1"/>
          </p:cNvSpPr>
          <p:nvPr>
            <p:custDataLst>
              <p:tags r:id="rId54"/>
            </p:custDataLst>
          </p:nvPr>
        </p:nvSpPr>
        <p:spPr bwMode="auto">
          <a:xfrm flipH="1" flipV="1">
            <a:off x="1447800" y="4495800"/>
            <a:ext cx="6858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47" name="Oval 146"/>
          <p:cNvSpPr/>
          <p:nvPr>
            <p:custDataLst>
              <p:tags r:id="rId55"/>
            </p:custDataLst>
          </p:nvPr>
        </p:nvSpPr>
        <p:spPr>
          <a:xfrm>
            <a:off x="1143000" y="4343400"/>
            <a:ext cx="304800" cy="304800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1">
            <a:noAutofit/>
          </a:bodyPr>
          <a:lstStyle/>
          <a:p>
            <a:pPr algn="ctr"/>
            <a:r>
              <a:rPr lang="en-US" dirty="0" smtClean="0"/>
              <a:t>||</a:t>
            </a:r>
            <a:endParaRPr lang="en-US" dirty="0"/>
          </a:p>
        </p:txBody>
      </p:sp>
      <p:sp>
        <p:nvSpPr>
          <p:cNvPr id="148" name="Line 9"/>
          <p:cNvSpPr>
            <a:spLocks noChangeShapeType="1"/>
          </p:cNvSpPr>
          <p:nvPr>
            <p:custDataLst>
              <p:tags r:id="rId56"/>
            </p:custDataLst>
          </p:nvPr>
        </p:nvSpPr>
        <p:spPr bwMode="auto">
          <a:xfrm flipV="1">
            <a:off x="685800" y="4495800"/>
            <a:ext cx="4572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50" name="Line 18"/>
          <p:cNvSpPr>
            <a:spLocks noChangeShapeType="1"/>
          </p:cNvSpPr>
          <p:nvPr>
            <p:custDataLst>
              <p:tags r:id="rId57"/>
            </p:custDataLst>
          </p:nvPr>
        </p:nvSpPr>
        <p:spPr bwMode="auto">
          <a:xfrm flipH="1">
            <a:off x="990600" y="3886200"/>
            <a:ext cx="3048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oval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52" name="Line 18"/>
          <p:cNvSpPr>
            <a:spLocks noChangeShapeType="1"/>
          </p:cNvSpPr>
          <p:nvPr>
            <p:custDataLst>
              <p:tags r:id="rId58"/>
            </p:custDataLst>
          </p:nvPr>
        </p:nvSpPr>
        <p:spPr bwMode="auto">
          <a:xfrm flipH="1">
            <a:off x="1295400" y="2362200"/>
            <a:ext cx="0" cy="19812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cxnSp>
        <p:nvCxnSpPr>
          <p:cNvPr id="153" name="Straight Connector 152"/>
          <p:cNvCxnSpPr/>
          <p:nvPr>
            <p:custDataLst>
              <p:tags r:id="rId59"/>
            </p:custDataLst>
          </p:nvPr>
        </p:nvCxnSpPr>
        <p:spPr>
          <a:xfrm rot="5400000" flipH="1" flipV="1">
            <a:off x="4686300" y="4000500"/>
            <a:ext cx="228600" cy="0"/>
          </a:xfrm>
          <a:prstGeom prst="line">
            <a:avLst/>
          </a:prstGeom>
          <a:ln w="889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Straight Connector 154"/>
          <p:cNvCxnSpPr/>
          <p:nvPr>
            <p:custDataLst>
              <p:tags r:id="rId60"/>
            </p:custDataLst>
          </p:nvPr>
        </p:nvCxnSpPr>
        <p:spPr>
          <a:xfrm rot="5400000" flipH="1" flipV="1">
            <a:off x="4686300" y="2019300"/>
            <a:ext cx="228600" cy="0"/>
          </a:xfrm>
          <a:prstGeom prst="line">
            <a:avLst/>
          </a:prstGeom>
          <a:ln w="889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Connector 155"/>
          <p:cNvCxnSpPr/>
          <p:nvPr>
            <p:custDataLst>
              <p:tags r:id="rId61"/>
            </p:custDataLst>
          </p:nvPr>
        </p:nvCxnSpPr>
        <p:spPr>
          <a:xfrm rot="5400000" flipH="1" flipV="1">
            <a:off x="5295900" y="2933700"/>
            <a:ext cx="228600" cy="0"/>
          </a:xfrm>
          <a:prstGeom prst="line">
            <a:avLst/>
          </a:prstGeom>
          <a:ln w="889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Line 49"/>
          <p:cNvSpPr>
            <a:spLocks noChangeShapeType="1"/>
          </p:cNvSpPr>
          <p:nvPr>
            <p:custDataLst>
              <p:tags r:id="rId62"/>
            </p:custDataLst>
          </p:nvPr>
        </p:nvSpPr>
        <p:spPr bwMode="auto">
          <a:xfrm>
            <a:off x="5410200" y="2514600"/>
            <a:ext cx="0" cy="1523999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8" name="Line 49"/>
          <p:cNvSpPr>
            <a:spLocks noChangeShapeType="1"/>
          </p:cNvSpPr>
          <p:nvPr>
            <p:custDataLst>
              <p:tags r:id="rId63"/>
            </p:custDataLst>
          </p:nvPr>
        </p:nvSpPr>
        <p:spPr bwMode="auto">
          <a:xfrm flipV="1">
            <a:off x="4800600" y="1219200"/>
            <a:ext cx="0" cy="35814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/>
            <a:tailEnd type="oval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3" name="Text Box 29"/>
          <p:cNvSpPr txBox="1">
            <a:spLocks noChangeArrowheads="1"/>
          </p:cNvSpPr>
          <p:nvPr>
            <p:custDataLst>
              <p:tags r:id="rId64"/>
            </p:custDataLst>
          </p:nvPr>
        </p:nvSpPr>
        <p:spPr bwMode="auto">
          <a:xfrm>
            <a:off x="1752600" y="4191000"/>
            <a:ext cx="457200" cy="225524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non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err="1" smtClean="0">
                <a:solidFill>
                  <a:srgbClr val="FFFFFF"/>
                </a:solidFill>
                <a:latin typeface="Calibri"/>
              </a:rPr>
              <a:t>tgt</a:t>
            </a: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94" name="Text Box 5"/>
          <p:cNvSpPr txBox="1">
            <a:spLocks noChangeArrowheads="1"/>
          </p:cNvSpPr>
          <p:nvPr>
            <p:custDataLst>
              <p:tags r:id="rId65"/>
            </p:custDataLst>
          </p:nvPr>
        </p:nvSpPr>
        <p:spPr bwMode="auto">
          <a:xfrm>
            <a:off x="6858000" y="2971800"/>
            <a:ext cx="976100" cy="413639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smtClean="0">
                <a:solidFill>
                  <a:srgbClr val="FFFFFF"/>
                </a:solidFill>
                <a:latin typeface="Calibri"/>
              </a:rPr>
              <a:t>Data </a:t>
            </a:r>
            <a:r>
              <a:rPr lang="en-US" sz="2400" dirty="0" err="1" smtClean="0">
                <a:solidFill>
                  <a:srgbClr val="FFFFFF"/>
                </a:solidFill>
                <a:latin typeface="Calibri"/>
              </a:rPr>
              <a:t>Mem</a:t>
            </a: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97" name="Text Box 5"/>
          <p:cNvSpPr txBox="1">
            <a:spLocks noChangeArrowheads="1"/>
          </p:cNvSpPr>
          <p:nvPr>
            <p:custDataLst>
              <p:tags r:id="rId66"/>
            </p:custDataLst>
          </p:nvPr>
        </p:nvSpPr>
        <p:spPr bwMode="auto">
          <a:xfrm>
            <a:off x="6781800" y="2362200"/>
            <a:ext cx="976100" cy="394275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000" dirty="0" err="1" smtClean="0">
                <a:solidFill>
                  <a:srgbClr val="FFFFFF"/>
                </a:solidFill>
                <a:latin typeface="Calibri"/>
              </a:rPr>
              <a:t>addr</a:t>
            </a:r>
            <a:endParaRPr lang="en-US" sz="20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01" name="Text Box 11"/>
          <p:cNvSpPr txBox="1">
            <a:spLocks noChangeArrowheads="1"/>
          </p:cNvSpPr>
          <p:nvPr>
            <p:custDataLst>
              <p:tags r:id="rId67"/>
            </p:custDataLst>
          </p:nvPr>
        </p:nvSpPr>
        <p:spPr bwMode="auto">
          <a:xfrm>
            <a:off x="3810000" y="3886200"/>
            <a:ext cx="685800" cy="304800"/>
          </a:xfrm>
          <a:prstGeom prst="rect">
            <a:avLst/>
          </a:prstGeom>
          <a:noFill/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0" r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smtClean="0">
                <a:solidFill>
                  <a:srgbClr val="FFFFFF"/>
                </a:solidFill>
              </a:rPr>
              <a:t>ext</a:t>
            </a: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102" name="Text Box 29"/>
          <p:cNvSpPr txBox="1">
            <a:spLocks noChangeArrowheads="1"/>
          </p:cNvSpPr>
          <p:nvPr>
            <p:custDataLst>
              <p:tags r:id="rId68"/>
            </p:custDataLst>
          </p:nvPr>
        </p:nvSpPr>
        <p:spPr bwMode="auto">
          <a:xfrm>
            <a:off x="2971800" y="2517676"/>
            <a:ext cx="152399" cy="228600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non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000" dirty="0" smtClean="0">
                <a:solidFill>
                  <a:srgbClr val="FFFFFF"/>
                </a:solidFill>
                <a:latin typeface="Calibri"/>
              </a:rPr>
              <a:t>5</a:t>
            </a:r>
            <a:endParaRPr lang="en-US" sz="20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05" name="Text Box 29"/>
          <p:cNvSpPr txBox="1">
            <a:spLocks noChangeArrowheads="1"/>
          </p:cNvSpPr>
          <p:nvPr>
            <p:custDataLst>
              <p:tags r:id="rId69"/>
            </p:custDataLst>
          </p:nvPr>
        </p:nvSpPr>
        <p:spPr bwMode="auto">
          <a:xfrm>
            <a:off x="3200401" y="2517676"/>
            <a:ext cx="152399" cy="228600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non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000" dirty="0" smtClean="0">
                <a:solidFill>
                  <a:srgbClr val="FFFFFF"/>
                </a:solidFill>
                <a:latin typeface="Calibri"/>
              </a:rPr>
              <a:t>5</a:t>
            </a:r>
            <a:endParaRPr lang="en-US" sz="20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09" name="Text Box 29"/>
          <p:cNvSpPr txBox="1">
            <a:spLocks noChangeArrowheads="1"/>
          </p:cNvSpPr>
          <p:nvPr>
            <p:custDataLst>
              <p:tags r:id="rId70"/>
            </p:custDataLst>
          </p:nvPr>
        </p:nvSpPr>
        <p:spPr bwMode="auto">
          <a:xfrm>
            <a:off x="3429001" y="2517676"/>
            <a:ext cx="152399" cy="228600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non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000" dirty="0" smtClean="0">
                <a:solidFill>
                  <a:srgbClr val="FFFFFF"/>
                </a:solidFill>
                <a:latin typeface="Calibri"/>
              </a:rPr>
              <a:t>5</a:t>
            </a:r>
            <a:endParaRPr lang="en-US" sz="20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23" name="Rectangle 22"/>
          <p:cNvSpPr>
            <a:spLocks noChangeArrowheads="1"/>
          </p:cNvSpPr>
          <p:nvPr>
            <p:custDataLst>
              <p:tags r:id="rId71"/>
            </p:custDataLst>
          </p:nvPr>
        </p:nvSpPr>
        <p:spPr bwMode="auto">
          <a:xfrm>
            <a:off x="2590799" y="990600"/>
            <a:ext cx="1143001" cy="1363663"/>
          </a:xfrm>
          <a:prstGeom prst="rect">
            <a:avLst/>
          </a:prstGeom>
          <a:noFill/>
          <a:ln w="25400" cap="sq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Reg.</a:t>
            </a:r>
            <a:br>
              <a:rPr lang="en-US" sz="2400" dirty="0" smtClean="0">
                <a:solidFill>
                  <a:schemeClr val="bg1"/>
                </a:solidFill>
              </a:rPr>
            </a:br>
            <a:r>
              <a:rPr lang="en-US" sz="2400" dirty="0" smtClean="0">
                <a:solidFill>
                  <a:schemeClr val="bg1"/>
                </a:solidFill>
              </a:rPr>
              <a:t>File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24" name="Text Box 11"/>
          <p:cNvSpPr txBox="1">
            <a:spLocks noChangeArrowheads="1"/>
          </p:cNvSpPr>
          <p:nvPr>
            <p:custDataLst>
              <p:tags r:id="rId72"/>
            </p:custDataLst>
          </p:nvPr>
        </p:nvSpPr>
        <p:spPr bwMode="auto">
          <a:xfrm>
            <a:off x="381000" y="2746276"/>
            <a:ext cx="762000" cy="304799"/>
          </a:xfrm>
          <a:prstGeom prst="rect">
            <a:avLst/>
          </a:prstGeom>
          <a:noFill/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smtClean="0">
                <a:solidFill>
                  <a:srgbClr val="FFFFFF"/>
                </a:solidFill>
                <a:latin typeface="Consolas" pitchFamily="49" charset="0"/>
              </a:rPr>
              <a:t>PC</a:t>
            </a:r>
            <a:endParaRPr lang="en-US" sz="2400" dirty="0">
              <a:solidFill>
                <a:srgbClr val="FFFFFF"/>
              </a:solidFill>
              <a:latin typeface="Consolas" pitchFamily="49" charset="0"/>
            </a:endParaRPr>
          </a:p>
        </p:txBody>
      </p:sp>
      <p:sp>
        <p:nvSpPr>
          <p:cNvPr id="125" name="Rectangle 4"/>
          <p:cNvSpPr>
            <a:spLocks noChangeArrowheads="1"/>
          </p:cNvSpPr>
          <p:nvPr>
            <p:custDataLst>
              <p:tags r:id="rId73"/>
            </p:custDataLst>
          </p:nvPr>
        </p:nvSpPr>
        <p:spPr bwMode="auto">
          <a:xfrm>
            <a:off x="228600" y="914400"/>
            <a:ext cx="990600" cy="1066800"/>
          </a:xfrm>
          <a:prstGeom prst="rect">
            <a:avLst/>
          </a:prstGeom>
          <a:noFill/>
          <a:ln w="25400" cap="sq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/>
            <a:r>
              <a:rPr lang="en-US" sz="2400" dirty="0" err="1" smtClean="0">
                <a:solidFill>
                  <a:schemeClr val="bg1"/>
                </a:solidFill>
              </a:rPr>
              <a:t>Prog</a:t>
            </a:r>
            <a:r>
              <a:rPr lang="en-US" sz="2400" dirty="0" smtClean="0">
                <a:solidFill>
                  <a:schemeClr val="bg1"/>
                </a:solidFill>
              </a:rPr>
              <a:t>.</a:t>
            </a:r>
          </a:p>
          <a:p>
            <a:pPr algn="ctr"/>
            <a:r>
              <a:rPr lang="en-US" sz="2400" dirty="0" err="1" smtClean="0">
                <a:solidFill>
                  <a:schemeClr val="bg1"/>
                </a:solidFill>
              </a:rPr>
              <a:t>Mem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27" name="Text Box 52"/>
          <p:cNvSpPr txBox="1">
            <a:spLocks noChangeArrowheads="1"/>
          </p:cNvSpPr>
          <p:nvPr>
            <p:custDataLst>
              <p:tags r:id="rId74"/>
            </p:custDataLst>
          </p:nvPr>
        </p:nvSpPr>
        <p:spPr bwMode="auto">
          <a:xfrm>
            <a:off x="6096000" y="1222276"/>
            <a:ext cx="470000" cy="394275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non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smtClean="0">
                <a:solidFill>
                  <a:srgbClr val="FFFFFF"/>
                </a:solidFill>
                <a:latin typeface="Calibri"/>
              </a:rPr>
              <a:t>ALU</a:t>
            </a: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28" name="Text Box 29"/>
          <p:cNvSpPr txBox="1">
            <a:spLocks noChangeArrowheads="1"/>
          </p:cNvSpPr>
          <p:nvPr>
            <p:custDataLst>
              <p:tags r:id="rId75"/>
            </p:custDataLst>
          </p:nvPr>
        </p:nvSpPr>
        <p:spPr bwMode="auto">
          <a:xfrm>
            <a:off x="1295400" y="1149152"/>
            <a:ext cx="399240" cy="225524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non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smtClean="0">
                <a:solidFill>
                  <a:srgbClr val="FFFFFF"/>
                </a:solidFill>
                <a:latin typeface="Calibri"/>
              </a:rPr>
              <a:t>inst</a:t>
            </a: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33" name="Oval 24"/>
          <p:cNvSpPr>
            <a:spLocks noChangeArrowheads="1"/>
          </p:cNvSpPr>
          <p:nvPr>
            <p:custDataLst>
              <p:tags r:id="rId76"/>
            </p:custDataLst>
          </p:nvPr>
        </p:nvSpPr>
        <p:spPr bwMode="auto">
          <a:xfrm>
            <a:off x="2590800" y="2974877"/>
            <a:ext cx="1219200" cy="457199"/>
          </a:xfrm>
          <a:prstGeom prst="ellipse">
            <a:avLst/>
          </a:prstGeom>
          <a:solidFill>
            <a:schemeClr val="bg2"/>
          </a:solidFill>
          <a:ln w="25400" cap="sq" algn="ctr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>
                <a:solidFill>
                  <a:srgbClr val="FFFFFF"/>
                </a:solidFill>
                <a:latin typeface="Calibri"/>
              </a:rPr>
              <a:t>control</a:t>
            </a:r>
          </a:p>
        </p:txBody>
      </p:sp>
      <p:sp>
        <p:nvSpPr>
          <p:cNvPr id="134" name="Line 44"/>
          <p:cNvSpPr>
            <a:spLocks noChangeShapeType="1"/>
          </p:cNvSpPr>
          <p:nvPr>
            <p:custDataLst>
              <p:tags r:id="rId77"/>
            </p:custDataLst>
          </p:nvPr>
        </p:nvSpPr>
        <p:spPr bwMode="auto">
          <a:xfrm flipV="1">
            <a:off x="6553200" y="2133600"/>
            <a:ext cx="0" cy="22860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35" name="Text Box 29"/>
          <p:cNvSpPr txBox="1">
            <a:spLocks noChangeArrowheads="1"/>
          </p:cNvSpPr>
          <p:nvPr>
            <p:custDataLst>
              <p:tags r:id="rId78"/>
            </p:custDataLst>
          </p:nvPr>
        </p:nvSpPr>
        <p:spPr bwMode="auto">
          <a:xfrm>
            <a:off x="2496360" y="3736876"/>
            <a:ext cx="551640" cy="225524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non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err="1" smtClean="0">
                <a:solidFill>
                  <a:srgbClr val="FFFFFF"/>
                </a:solidFill>
                <a:latin typeface="Calibri"/>
              </a:rPr>
              <a:t>imm</a:t>
            </a: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graphicFrame>
        <p:nvGraphicFramePr>
          <p:cNvPr id="82" name="Table 81"/>
          <p:cNvGraphicFramePr>
            <a:graphicFrameLocks noGrp="1"/>
          </p:cNvGraphicFramePr>
          <p:nvPr>
            <p:custDataLst>
              <p:tags r:id="rId79"/>
            </p:custDataLst>
            <p:extLst>
              <p:ext uri="{D42A27DB-BD31-4B8C-83A1-F6EECF244321}">
                <p14:modId xmlns:p14="http://schemas.microsoft.com/office/powerpoint/2010/main" val="3107880311"/>
              </p:ext>
            </p:extLst>
          </p:nvPr>
        </p:nvGraphicFramePr>
        <p:xfrm>
          <a:off x="767166" y="5715000"/>
          <a:ext cx="708660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8200"/>
                <a:gridCol w="1143000"/>
                <a:gridCol w="1828800"/>
                <a:gridCol w="32766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FFFF00"/>
                          </a:solidFill>
                          <a:latin typeface="Consolas" pitchFamily="49" charset="0"/>
                        </a:rPr>
                        <a:t>op</a:t>
                      </a:r>
                      <a:endParaRPr lang="en-US" sz="2400" dirty="0">
                        <a:solidFill>
                          <a:srgbClr val="FFFF00"/>
                        </a:solidFill>
                        <a:latin typeface="Consolas" pitchFamily="49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solidFill>
                            <a:srgbClr val="FFFF00"/>
                          </a:solidFill>
                          <a:latin typeface="Consolas" pitchFamily="49" charset="0"/>
                        </a:rPr>
                        <a:t>func</a:t>
                      </a:r>
                      <a:endParaRPr lang="en-US" sz="2400" dirty="0">
                        <a:solidFill>
                          <a:srgbClr val="FFFF00"/>
                        </a:solidFill>
                        <a:latin typeface="Consolas" pitchFamily="49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onsolas" pitchFamily="49" charset="0"/>
                        </a:rPr>
                        <a:t>mnemonic</a:t>
                      </a:r>
                      <a:endParaRPr lang="en-US" sz="2400" dirty="0">
                        <a:latin typeface="Consolas" pitchFamily="49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onsolas" pitchFamily="49" charset="0"/>
                        </a:rPr>
                        <a:t>description</a:t>
                      </a:r>
                      <a:endParaRPr lang="en-US" sz="2400" dirty="0">
                        <a:latin typeface="Consolas" pitchFamily="49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0x0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0x08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JR </a:t>
                      </a:r>
                      <a:r>
                        <a:rPr lang="en-US" sz="2400" dirty="0" err="1" smtClean="0">
                          <a:solidFill>
                            <a:schemeClr val="bg1"/>
                          </a:solidFill>
                        </a:rPr>
                        <a:t>rs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PC = R[</a:t>
                      </a:r>
                      <a:r>
                        <a:rPr lang="en-US" sz="2400" dirty="0" err="1" smtClean="0">
                          <a:solidFill>
                            <a:schemeClr val="bg1"/>
                          </a:solidFill>
                        </a:rPr>
                        <a:t>rs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]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6" name="TextBox 95"/>
          <p:cNvSpPr txBox="1"/>
          <p:nvPr/>
        </p:nvSpPr>
        <p:spPr>
          <a:xfrm>
            <a:off x="4114800" y="912336"/>
            <a:ext cx="6479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R[r3]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3810000" y="2781300"/>
            <a:ext cx="3834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JR</a:t>
            </a:r>
            <a:endParaRPr lang="en-US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68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" grpId="0" animBg="1"/>
      <p:bldP spid="145" grpId="0" animBg="1"/>
      <p:bldP spid="98" grpId="0" animBg="1"/>
      <p:bldP spid="93" grpId="0"/>
      <p:bldP spid="96" grpId="0"/>
      <p:bldP spid="10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Examples </a:t>
            </a:r>
            <a:endParaRPr lang="en-US" dirty="0"/>
          </a:p>
        </p:txBody>
      </p:sp>
      <p:sp>
        <p:nvSpPr>
          <p:cNvPr id="2296835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E</a:t>
            </a:r>
            <a:r>
              <a:rPr lang="en-US" sz="2800" dirty="0" smtClean="0"/>
              <a:t>.g. Use Jump or Jump Register instruction to</a:t>
            </a:r>
          </a:p>
          <a:p>
            <a:r>
              <a:rPr lang="en-US" sz="2800" dirty="0" smtClean="0"/>
              <a:t>jump to 0xabcd1234</a:t>
            </a:r>
          </a:p>
          <a:p>
            <a:endParaRPr lang="en-US" sz="2800" dirty="0" smtClean="0"/>
          </a:p>
          <a:p>
            <a:r>
              <a:rPr lang="en-US" sz="2800" dirty="0" smtClean="0"/>
              <a:t>But, what about a jump based on a condition?</a:t>
            </a:r>
          </a:p>
          <a:p>
            <a:r>
              <a:rPr lang="en-US" sz="2800" dirty="0" smtClean="0"/>
              <a:t># assume 0 &lt;= r3 &lt;= 1</a:t>
            </a:r>
          </a:p>
          <a:p>
            <a:r>
              <a:rPr lang="en-US" sz="2800" dirty="0" smtClean="0"/>
              <a:t>if (r3 == 0) jump to 0xdecafe00</a:t>
            </a:r>
          </a:p>
          <a:p>
            <a:r>
              <a:rPr lang="en-US" sz="2800" dirty="0" smtClean="0"/>
              <a:t>else jump to 0xabcd1234</a:t>
            </a:r>
          </a:p>
          <a:p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3897733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68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68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68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68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768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Control Flow: Branches</a:t>
            </a:r>
            <a:endParaRPr lang="en-US" dirty="0"/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198226709"/>
              </p:ext>
            </p:extLst>
          </p:nvPr>
        </p:nvGraphicFramePr>
        <p:xfrm>
          <a:off x="152399" y="2508155"/>
          <a:ext cx="8839201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4177"/>
                <a:gridCol w="2397071"/>
                <a:gridCol w="5767953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accent1"/>
                          </a:solidFill>
                          <a:latin typeface="Consolas" pitchFamily="49" charset="0"/>
                        </a:rPr>
                        <a:t>op</a:t>
                      </a:r>
                      <a:endParaRPr lang="en-US" sz="2400" dirty="0">
                        <a:solidFill>
                          <a:schemeClr val="accent1"/>
                        </a:solidFill>
                        <a:latin typeface="Consolas" pitchFamily="49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onsolas" pitchFamily="49" charset="0"/>
                        </a:rPr>
                        <a:t>mnemonic</a:t>
                      </a:r>
                      <a:endParaRPr lang="en-US" sz="2400" dirty="0">
                        <a:latin typeface="Consolas" pitchFamily="49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onsolas" pitchFamily="49" charset="0"/>
                        </a:rPr>
                        <a:t>description</a:t>
                      </a:r>
                      <a:endParaRPr lang="en-US" sz="2400" dirty="0">
                        <a:latin typeface="Consolas" pitchFamily="49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0x4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BEQ </a:t>
                      </a:r>
                      <a:r>
                        <a:rPr lang="en-US" sz="2400" dirty="0" err="1" smtClean="0">
                          <a:solidFill>
                            <a:schemeClr val="bg1"/>
                          </a:solidFill>
                        </a:rPr>
                        <a:t>rs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, rd, offset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if R[</a:t>
                      </a:r>
                      <a:r>
                        <a:rPr lang="en-US" sz="2400" dirty="0" err="1" smtClean="0">
                          <a:solidFill>
                            <a:schemeClr val="bg1"/>
                          </a:solidFill>
                        </a:rPr>
                        <a:t>rs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]</a:t>
                      </a:r>
                      <a:r>
                        <a:rPr lang="en-US" sz="2400" baseline="0" dirty="0" smtClean="0">
                          <a:solidFill>
                            <a:schemeClr val="bg1"/>
                          </a:solidFill>
                        </a:rPr>
                        <a:t> == R[rd] then PC = PC+4 + (offset&lt;&lt;2)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0x5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BNE </a:t>
                      </a:r>
                      <a:r>
                        <a:rPr lang="en-US" sz="2400" dirty="0" err="1" smtClean="0">
                          <a:solidFill>
                            <a:schemeClr val="bg1"/>
                          </a:solidFill>
                        </a:rPr>
                        <a:t>rs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, rd, offset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if R[</a:t>
                      </a:r>
                      <a:r>
                        <a:rPr lang="en-US" sz="2400" dirty="0" err="1" smtClean="0">
                          <a:solidFill>
                            <a:schemeClr val="bg1"/>
                          </a:solidFill>
                        </a:rPr>
                        <a:t>rs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]</a:t>
                      </a:r>
                      <a:r>
                        <a:rPr lang="en-US" sz="2400" baseline="0" dirty="0" smtClean="0">
                          <a:solidFill>
                            <a:schemeClr val="bg1"/>
                          </a:solidFill>
                        </a:rPr>
                        <a:t> != R[rd] then PC = PC+4 + (offset&lt;&lt;2)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Group 4"/>
          <p:cNvGraphicFramePr>
            <a:graphicFrameLocks noGrp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3077927281"/>
              </p:ext>
            </p:extLst>
          </p:nvPr>
        </p:nvGraphicFramePr>
        <p:xfrm>
          <a:off x="914400" y="1060355"/>
          <a:ext cx="6248400" cy="1157580"/>
        </p:xfrm>
        <a:graphic>
          <a:graphicData uri="http://schemas.openxmlformats.org/drawingml/2006/table">
            <a:tbl>
              <a:tblPr/>
              <a:tblGrid>
                <a:gridCol w="1198934"/>
                <a:gridCol w="934666"/>
                <a:gridCol w="990600"/>
                <a:gridCol w="3124200"/>
              </a:tblGrid>
              <a:tr h="108000"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nsolas" pitchFamily="49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onsolas" pitchFamily="49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onsolas" pitchFamily="49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onsolas" pitchFamily="49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7500"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onsolas" pitchFamily="49" charset="0"/>
                        </a:rPr>
                        <a:t>op</a:t>
                      </a:r>
                    </a:p>
                  </a:txBody>
                  <a:tcPr marL="0" marR="0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nsolas" pitchFamily="49" charset="0"/>
                        </a:rPr>
                        <a:t>rs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onsolas" pitchFamily="49" charset="0"/>
                      </a:endParaRPr>
                    </a:p>
                  </a:txBody>
                  <a:tcPr marL="0" marR="0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nsolas" pitchFamily="49" charset="0"/>
                        </a:rPr>
                        <a:t>rd</a:t>
                      </a:r>
                    </a:p>
                  </a:txBody>
                  <a:tcPr marL="0" marR="0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nsolas" pitchFamily="49" charset="0"/>
                        </a:rPr>
                        <a:t>offset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nsolas" pitchFamily="49" charset="0"/>
                      </a:endParaRPr>
                    </a:p>
                  </a:txBody>
                  <a:tcPr marL="0" marR="0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7500"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6 bits</a:t>
                      </a:r>
                    </a:p>
                  </a:txBody>
                  <a:tcPr marL="0" marR="0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5 bits</a:t>
                      </a:r>
                    </a:p>
                  </a:txBody>
                  <a:tcPr marL="0" marR="0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5 bits</a:t>
                      </a:r>
                    </a:p>
                  </a:txBody>
                  <a:tcPr marL="0" marR="0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  <a:latin typeface="+mn-lt"/>
                        </a:rPr>
                        <a:t>16 bits</a:t>
                      </a:r>
                      <a:endParaRPr lang="en-US" sz="24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0" marR="0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" name="Rectangle 9"/>
          <p:cNvSpPr/>
          <p:nvPr>
            <p:custDataLst>
              <p:tags r:id="rId4"/>
            </p:custDataLst>
          </p:nvPr>
        </p:nvSpPr>
        <p:spPr>
          <a:xfrm>
            <a:off x="838200" y="603155"/>
            <a:ext cx="649408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  <a:latin typeface="Consolas" pitchFamily="49" charset="0"/>
              </a:rPr>
              <a:t>000100</a:t>
            </a:r>
            <a:r>
              <a:rPr lang="en-US" sz="2800" dirty="0" smtClean="0">
                <a:solidFill>
                  <a:srgbClr val="FFFFFF"/>
                </a:solidFill>
                <a:latin typeface="Consolas" pitchFamily="49" charset="0"/>
              </a:rPr>
              <a:t>001010000100000000</a:t>
            </a:r>
            <a:r>
              <a:rPr lang="en-US" sz="2800" dirty="0" smtClean="0">
                <a:solidFill>
                  <a:schemeClr val="bg1"/>
                </a:solidFill>
                <a:latin typeface="Consolas" pitchFamily="49" charset="0"/>
              </a:rPr>
              <a:t>00000011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1" name="Rounded Rectangular Callout 10"/>
          <p:cNvSpPr/>
          <p:nvPr>
            <p:custDataLst>
              <p:tags r:id="rId5"/>
            </p:custDataLst>
          </p:nvPr>
        </p:nvSpPr>
        <p:spPr>
          <a:xfrm>
            <a:off x="7772400" y="2127155"/>
            <a:ext cx="990600" cy="609600"/>
          </a:xfrm>
          <a:prstGeom prst="wedgeRoundRectCallout">
            <a:avLst>
              <a:gd name="adj1" fmla="val -48161"/>
              <a:gd name="adj2" fmla="val 98438"/>
              <a:gd name="adj3" fmla="val 16667"/>
            </a:avLst>
          </a:prstGeom>
          <a:noFill/>
          <a:ln w="28575">
            <a:solidFill>
              <a:srgbClr val="FFFF00">
                <a:alpha val="58039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accent1"/>
                </a:solidFill>
              </a:rPr>
              <a:t>signed offsets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7" name="Rounded Rectangular Callout 6"/>
          <p:cNvSpPr/>
          <p:nvPr>
            <p:custDataLst>
              <p:tags r:id="rId6"/>
            </p:custDataLst>
          </p:nvPr>
        </p:nvSpPr>
        <p:spPr>
          <a:xfrm>
            <a:off x="7924800" y="1365155"/>
            <a:ext cx="914400" cy="457200"/>
          </a:xfrm>
          <a:prstGeom prst="wedgeRoundRectCallout">
            <a:avLst>
              <a:gd name="adj1" fmla="val -103601"/>
              <a:gd name="adj2" fmla="val -26838"/>
              <a:gd name="adj3" fmla="val 16667"/>
            </a:avLst>
          </a:prstGeom>
          <a:noFill/>
          <a:ln w="28575">
            <a:solidFill>
              <a:srgbClr val="FFFF00">
                <a:alpha val="74902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chemeClr val="accent1"/>
                </a:solidFill>
              </a:rPr>
              <a:t>I-Type</a:t>
            </a:r>
          </a:p>
        </p:txBody>
      </p:sp>
      <p:sp>
        <p:nvSpPr>
          <p:cNvPr id="68610" name="Comment 2"/>
          <p:cNvSpPr>
            <a:spLocks noRot="1" noChangeAspect="1" noEditPoints="1" noChangeArrowheads="1" noChangeShapeType="1" noTextEdit="1"/>
          </p:cNvSpPr>
          <p:nvPr>
            <p:custDataLst>
              <p:tags r:id="rId7"/>
            </p:custDataLst>
          </p:nvPr>
        </p:nvSpPr>
        <p:spPr bwMode="auto">
          <a:xfrm>
            <a:off x="7842250" y="1615980"/>
            <a:ext cx="1588" cy="6350"/>
          </a:xfrm>
          <a:custGeom>
            <a:avLst/>
            <a:gdLst>
              <a:gd name="T0" fmla="+- 0 21783 21783"/>
              <a:gd name="T1" fmla="*/ T0 w 5"/>
              <a:gd name="T2" fmla="+- 0 3253 3236"/>
              <a:gd name="T3" fmla="*/ 3253 h 18"/>
              <a:gd name="T4" fmla="+- 0 21784 21783"/>
              <a:gd name="T5" fmla="*/ T4 w 5"/>
              <a:gd name="T6" fmla="+- 0 3247 3236"/>
              <a:gd name="T7" fmla="*/ 3247 h 18"/>
              <a:gd name="T8" fmla="+- 0 21786 21783"/>
              <a:gd name="T9" fmla="*/ T8 w 5"/>
              <a:gd name="T10" fmla="+- 0 3242 3236"/>
              <a:gd name="T11" fmla="*/ 3242 h 18"/>
              <a:gd name="T12" fmla="+- 0 21787 21783"/>
              <a:gd name="T13" fmla="*/ T12 w 5"/>
              <a:gd name="T14" fmla="+- 0 3236 3236"/>
              <a:gd name="T15" fmla="*/ 3236 h 18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5" h="18" extrusionOk="0">
                <a:moveTo>
                  <a:pt x="0" y="17"/>
                </a:moveTo>
                <a:cubicBezTo>
                  <a:pt x="1" y="11"/>
                  <a:pt x="3" y="6"/>
                  <a:pt x="4" y="0"/>
                </a:cubicBezTo>
              </a:path>
            </a:pathLst>
          </a:custGeom>
          <a:noFill/>
          <a:ln w="19050" cap="rnd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TextBox 11"/>
          <p:cNvSpPr txBox="1"/>
          <p:nvPr>
            <p:custDataLst>
              <p:tags r:id="rId8"/>
            </p:custDataLst>
          </p:nvPr>
        </p:nvSpPr>
        <p:spPr>
          <a:xfrm>
            <a:off x="533400" y="4201180"/>
            <a:ext cx="793518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1"/>
                </a:solidFill>
              </a:rPr>
              <a:t>ex: BEQ r5, r1, 3</a:t>
            </a:r>
          </a:p>
          <a:p>
            <a:r>
              <a:rPr lang="en-US" sz="2800" dirty="0" smtClean="0">
                <a:solidFill>
                  <a:schemeClr val="accent1"/>
                </a:solidFill>
              </a:rPr>
              <a:t>If(R[r5]==R[r1]) then PC = PC+4 + 12  (i.e. 12 == 3&lt;&lt;2)</a:t>
            </a:r>
          </a:p>
        </p:txBody>
      </p:sp>
      <p:sp>
        <p:nvSpPr>
          <p:cNvPr id="2" name="Rectangle 1"/>
          <p:cNvSpPr/>
          <p:nvPr/>
        </p:nvSpPr>
        <p:spPr>
          <a:xfrm>
            <a:off x="5873750" y="4678233"/>
            <a:ext cx="2736850" cy="579567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0" y="2895600"/>
            <a:ext cx="9144000" cy="533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285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  <p:bldP spid="7" grpId="0" animBg="1"/>
      <p:bldP spid="2" grpId="0" animBg="1"/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Examples (2)</a:t>
            </a:r>
            <a:endParaRPr lang="en-US" dirty="0"/>
          </a:p>
        </p:txBody>
      </p:sp>
      <p:sp>
        <p:nvSpPr>
          <p:cNvPr id="2296835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Autofit/>
          </a:bodyPr>
          <a:lstStyle/>
          <a:p>
            <a:endParaRPr lang="en-US" sz="2800" dirty="0" smtClean="0">
              <a:latin typeface="Consolas" pitchFamily="49" charset="0"/>
            </a:endParaRPr>
          </a:p>
          <a:p>
            <a:r>
              <a:rPr lang="en-US" sz="2800" dirty="0" smtClean="0">
                <a:latin typeface="Consolas" pitchFamily="49" charset="0"/>
              </a:rPr>
              <a:t>if (</a:t>
            </a:r>
            <a:r>
              <a:rPr lang="en-US" sz="2800" dirty="0" err="1" smtClean="0">
                <a:latin typeface="Consolas" pitchFamily="49" charset="0"/>
              </a:rPr>
              <a:t>i</a:t>
            </a:r>
            <a:r>
              <a:rPr lang="en-US" sz="2800" dirty="0" smtClean="0">
                <a:latin typeface="Consolas" pitchFamily="49" charset="0"/>
              </a:rPr>
              <a:t> == j) { </a:t>
            </a:r>
            <a:r>
              <a:rPr lang="en-US" sz="2800" dirty="0" err="1" smtClean="0">
                <a:latin typeface="Consolas" pitchFamily="49" charset="0"/>
              </a:rPr>
              <a:t>i</a:t>
            </a:r>
            <a:r>
              <a:rPr lang="en-US" sz="2800" dirty="0" smtClean="0">
                <a:latin typeface="Consolas" pitchFamily="49" charset="0"/>
              </a:rPr>
              <a:t> = </a:t>
            </a:r>
            <a:r>
              <a:rPr lang="en-US" sz="2800" dirty="0" err="1" smtClean="0">
                <a:latin typeface="Consolas" pitchFamily="49" charset="0"/>
              </a:rPr>
              <a:t>i</a:t>
            </a:r>
            <a:r>
              <a:rPr lang="en-US" sz="2800" dirty="0" smtClean="0">
                <a:latin typeface="Consolas" pitchFamily="49" charset="0"/>
              </a:rPr>
              <a:t> * 4; } </a:t>
            </a:r>
          </a:p>
          <a:p>
            <a:r>
              <a:rPr lang="en-US" sz="2800" dirty="0" smtClean="0">
                <a:latin typeface="Consolas" pitchFamily="49" charset="0"/>
              </a:rPr>
              <a:t>else { j = </a:t>
            </a:r>
            <a:r>
              <a:rPr lang="en-US" sz="2800" dirty="0" err="1" smtClean="0">
                <a:latin typeface="Consolas" pitchFamily="49" charset="0"/>
              </a:rPr>
              <a:t>i</a:t>
            </a:r>
            <a:r>
              <a:rPr lang="en-US" sz="2800" dirty="0" smtClean="0">
                <a:latin typeface="Consolas" pitchFamily="49" charset="0"/>
              </a:rPr>
              <a:t> - j; }</a:t>
            </a:r>
          </a:p>
          <a:p>
            <a:pPr>
              <a:tabLst>
                <a:tab pos="1027113" algn="l"/>
              </a:tabLst>
            </a:pPr>
            <a:endParaRPr lang="en-US" sz="2800" dirty="0" smtClean="0">
              <a:latin typeface="Consolas" pitchFamily="49" charset="0"/>
            </a:endParaRPr>
          </a:p>
        </p:txBody>
      </p:sp>
      <p:sp>
        <p:nvSpPr>
          <p:cNvPr id="5" name="Rounded Rectangular Callout 4" hidden="1"/>
          <p:cNvSpPr/>
          <p:nvPr>
            <p:custDataLst>
              <p:tags r:id="rId3"/>
            </p:custDataLst>
          </p:nvPr>
        </p:nvSpPr>
        <p:spPr>
          <a:xfrm>
            <a:off x="1600200" y="304800"/>
            <a:ext cx="990600" cy="381000"/>
          </a:xfrm>
          <a:prstGeom prst="wedgeRoundRectCallout">
            <a:avLst>
              <a:gd name="adj1" fmla="val -4349"/>
              <a:gd name="adj2" fmla="val 96282"/>
              <a:gd name="adj3" fmla="val 16667"/>
            </a:avLst>
          </a:prstGeom>
          <a:noFill/>
          <a:ln w="28575">
            <a:solidFill>
              <a:schemeClr val="accent4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accent4"/>
                </a:solidFill>
                <a:latin typeface="Consolas" pitchFamily="49" charset="0"/>
              </a:rPr>
              <a:t>s1</a:t>
            </a:r>
            <a:endParaRPr lang="en-US" sz="2800" dirty="0">
              <a:solidFill>
                <a:schemeClr val="accent4"/>
              </a:solidFill>
              <a:latin typeface="Consolas" pitchFamily="49" charset="0"/>
            </a:endParaRPr>
          </a:p>
        </p:txBody>
      </p:sp>
      <p:sp>
        <p:nvSpPr>
          <p:cNvPr id="7" name="Rounded Rectangular Callout 6" hidden="1"/>
          <p:cNvSpPr/>
          <p:nvPr>
            <p:custDataLst>
              <p:tags r:id="rId4"/>
            </p:custDataLst>
          </p:nvPr>
        </p:nvSpPr>
        <p:spPr>
          <a:xfrm>
            <a:off x="457200" y="304800"/>
            <a:ext cx="990600" cy="381000"/>
          </a:xfrm>
          <a:prstGeom prst="wedgeRoundRectCallout">
            <a:avLst>
              <a:gd name="adj1" fmla="val 25321"/>
              <a:gd name="adj2" fmla="val 109559"/>
              <a:gd name="adj3" fmla="val 16667"/>
            </a:avLst>
          </a:prstGeom>
          <a:noFill/>
          <a:ln w="28575">
            <a:solidFill>
              <a:schemeClr val="accent4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accent4"/>
                </a:solidFill>
                <a:latin typeface="Consolas" pitchFamily="49" charset="0"/>
              </a:rPr>
              <a:t>s0</a:t>
            </a:r>
            <a:endParaRPr lang="en-US" sz="2800" dirty="0">
              <a:solidFill>
                <a:schemeClr val="accent4"/>
              </a:solidFill>
              <a:latin typeface="Consolas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50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algn="ctr"/>
            <a:endParaRPr lang="en-US" dirty="0" smtClean="0">
              <a:solidFill>
                <a:schemeClr val="accent1"/>
              </a:solidFill>
            </a:endParaRPr>
          </a:p>
          <a:p>
            <a:pPr lvl="0" algn="ctr"/>
            <a:endParaRPr lang="en-US" dirty="0" smtClean="0">
              <a:solidFill>
                <a:schemeClr val="accent1"/>
              </a:solidFill>
            </a:endParaRPr>
          </a:p>
          <a:p>
            <a:pPr lvl="0" algn="ctr"/>
            <a:r>
              <a:rPr lang="en-US" sz="4000" i="1" dirty="0" smtClean="0">
                <a:solidFill>
                  <a:schemeClr val="accent1"/>
                </a:solidFill>
              </a:rPr>
              <a:t>“In a major matter, no details are small”</a:t>
            </a:r>
            <a:endParaRPr lang="en-US" sz="4000" dirty="0" smtClean="0">
              <a:solidFill>
                <a:schemeClr val="accent1"/>
              </a:solidFill>
            </a:endParaRPr>
          </a:p>
          <a:p>
            <a:pPr lvl="0" algn="r"/>
            <a:r>
              <a:rPr lang="en-US" sz="2400" dirty="0" smtClean="0">
                <a:solidFill>
                  <a:schemeClr val="accent1"/>
                </a:solidFill>
              </a:rPr>
              <a:t>French Proverb</a:t>
            </a:r>
            <a:endParaRPr lang="en-US" sz="2400" dirty="0">
              <a:solidFill>
                <a:schemeClr val="accent1"/>
              </a:solidFill>
            </a:endParaRP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505200"/>
            <a:ext cx="4267200" cy="3200400"/>
          </a:xfrm>
          <a:prstGeom prst="rect">
            <a:avLst/>
          </a:prstGeom>
        </p:spPr>
      </p:pic>
      <p:sp>
        <p:nvSpPr>
          <p:cNvPr id="5" name="Rounded Rectangular Callout 4"/>
          <p:cNvSpPr/>
          <p:nvPr/>
        </p:nvSpPr>
        <p:spPr>
          <a:xfrm>
            <a:off x="304800" y="1752600"/>
            <a:ext cx="8686800" cy="1295400"/>
          </a:xfrm>
          <a:prstGeom prst="wedgeRoundRectCallout">
            <a:avLst>
              <a:gd name="adj1" fmla="val -29317"/>
              <a:gd name="adj2" fmla="val 152052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353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Line 44"/>
          <p:cNvSpPr>
            <a:spLocks noChangeShapeType="1"/>
          </p:cNvSpPr>
          <p:nvPr>
            <p:custDataLst>
              <p:tags r:id="rId1"/>
            </p:custDataLst>
          </p:nvPr>
        </p:nvSpPr>
        <p:spPr bwMode="auto">
          <a:xfrm flipH="1">
            <a:off x="4419600" y="2667000"/>
            <a:ext cx="6096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oval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249730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Absolute Jump</a:t>
            </a:r>
            <a:endParaRPr lang="en-US" dirty="0"/>
          </a:p>
        </p:txBody>
      </p:sp>
      <p:sp>
        <p:nvSpPr>
          <p:cNvPr id="2249753" name="Line 25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 flipV="1">
            <a:off x="2743200" y="2362200"/>
            <a:ext cx="1" cy="7620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/>
          </a:p>
        </p:txBody>
      </p:sp>
      <p:sp>
        <p:nvSpPr>
          <p:cNvPr id="2249754" name="Line 26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 flipH="1" flipV="1">
            <a:off x="3124200" y="2362200"/>
            <a:ext cx="0" cy="6858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/>
          </a:p>
        </p:txBody>
      </p:sp>
      <p:sp>
        <p:nvSpPr>
          <p:cNvPr id="2249755" name="Line 27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 flipH="1" flipV="1">
            <a:off x="3352800" y="2362200"/>
            <a:ext cx="0" cy="6858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/>
          </a:p>
        </p:txBody>
      </p:sp>
      <p:sp>
        <p:nvSpPr>
          <p:cNvPr id="2249756" name="Line 28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 flipH="1" flipV="1">
            <a:off x="3581400" y="2362200"/>
            <a:ext cx="0" cy="7620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arrow" w="med" len="med"/>
          </a:ln>
          <a:effectLst/>
        </p:spPr>
        <p:txBody>
          <a:bodyPr wrap="none" anchor="ctr" anchorCtr="1">
            <a:noAutofit/>
          </a:bodyPr>
          <a:lstStyle/>
          <a:p>
            <a:endParaRPr lang="en-US"/>
          </a:p>
        </p:txBody>
      </p:sp>
      <p:sp>
        <p:nvSpPr>
          <p:cNvPr id="2249758" name="Line 30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3048001" y="2514600"/>
            <a:ext cx="152400" cy="762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249762" name="Line 34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 flipV="1">
            <a:off x="2286000" y="3200400"/>
            <a:ext cx="3048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249771" name="Line 43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3733800" y="1219200"/>
            <a:ext cx="22860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249772" name="Line 44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>
            <a:off x="3733800" y="2057400"/>
            <a:ext cx="19050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249775" name="Line 47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 flipV="1">
            <a:off x="8686800" y="685800"/>
            <a:ext cx="0" cy="114300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249776" name="Line 48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 flipH="1">
            <a:off x="6629400" y="1600200"/>
            <a:ext cx="16764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 dirty="0"/>
          </a:p>
        </p:txBody>
      </p:sp>
      <p:sp>
        <p:nvSpPr>
          <p:cNvPr id="2249777" name="Line 49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 flipV="1">
            <a:off x="1981200" y="685800"/>
            <a:ext cx="67056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249779" name="Line 51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 flipV="1">
            <a:off x="1981200" y="1905000"/>
            <a:ext cx="6096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/>
          </a:p>
        </p:txBody>
      </p:sp>
      <p:sp>
        <p:nvSpPr>
          <p:cNvPr id="48" name="Line 44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>
            <a:off x="5791200" y="2209800"/>
            <a:ext cx="2286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50" name="Line 44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>
            <a:off x="5410200" y="2514600"/>
            <a:ext cx="2286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54" name="Line 49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>
            <a:off x="2286000" y="3886200"/>
            <a:ext cx="152400" cy="15240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61" name="Line 49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 flipV="1">
            <a:off x="4495800" y="4038600"/>
            <a:ext cx="9144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 dirty="0"/>
          </a:p>
        </p:txBody>
      </p:sp>
      <p:sp>
        <p:nvSpPr>
          <p:cNvPr id="80" name="Line 49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 flipV="1">
            <a:off x="5029200" y="2057400"/>
            <a:ext cx="0" cy="91440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 type="oval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81" name="Line 44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>
            <a:off x="5029200" y="2971800"/>
            <a:ext cx="17526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84" name="Line 45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 flipV="1">
            <a:off x="7239000" y="3581400"/>
            <a:ext cx="0" cy="2286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86" name="Line 44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>
            <a:off x="7239000" y="1600200"/>
            <a:ext cx="0" cy="83820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oval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88" name="Line 48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 flipH="1">
            <a:off x="8458200" y="1828800"/>
            <a:ext cx="2286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 dirty="0"/>
          </a:p>
        </p:txBody>
      </p:sp>
      <p:sp>
        <p:nvSpPr>
          <p:cNvPr id="89" name="Line 44"/>
          <p:cNvSpPr>
            <a:spLocks noChangeShapeType="1"/>
          </p:cNvSpPr>
          <p:nvPr>
            <p:custDataLst>
              <p:tags r:id="rId24"/>
            </p:custDataLst>
          </p:nvPr>
        </p:nvSpPr>
        <p:spPr bwMode="auto">
          <a:xfrm>
            <a:off x="8077200" y="2057400"/>
            <a:ext cx="2286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0" name="Line 49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>
            <a:off x="8077200" y="2057400"/>
            <a:ext cx="0" cy="91440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1" name="Line 49"/>
          <p:cNvSpPr>
            <a:spLocks noChangeShapeType="1"/>
          </p:cNvSpPr>
          <p:nvPr>
            <p:custDataLst>
              <p:tags r:id="rId26"/>
            </p:custDataLst>
          </p:nvPr>
        </p:nvSpPr>
        <p:spPr bwMode="auto">
          <a:xfrm flipV="1">
            <a:off x="7924800" y="2971800"/>
            <a:ext cx="1524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13" name="Line 30"/>
          <p:cNvSpPr>
            <a:spLocks noChangeShapeType="1"/>
          </p:cNvSpPr>
          <p:nvPr>
            <p:custDataLst>
              <p:tags r:id="rId27"/>
            </p:custDataLst>
          </p:nvPr>
        </p:nvSpPr>
        <p:spPr bwMode="auto">
          <a:xfrm>
            <a:off x="3276600" y="2514600"/>
            <a:ext cx="152400" cy="762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14" name="Line 30"/>
          <p:cNvSpPr>
            <a:spLocks noChangeShapeType="1"/>
          </p:cNvSpPr>
          <p:nvPr>
            <p:custDataLst>
              <p:tags r:id="rId28"/>
            </p:custDataLst>
          </p:nvPr>
        </p:nvSpPr>
        <p:spPr bwMode="auto">
          <a:xfrm>
            <a:off x="3505200" y="2514600"/>
            <a:ext cx="152400" cy="762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26" name="Line 44"/>
          <p:cNvSpPr>
            <a:spLocks noChangeShapeType="1"/>
          </p:cNvSpPr>
          <p:nvPr>
            <p:custDataLst>
              <p:tags r:id="rId29"/>
            </p:custDataLst>
          </p:nvPr>
        </p:nvSpPr>
        <p:spPr bwMode="auto">
          <a:xfrm>
            <a:off x="2438400" y="4038600"/>
            <a:ext cx="13716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29" name="Line 45"/>
          <p:cNvSpPr>
            <a:spLocks noChangeShapeType="1"/>
          </p:cNvSpPr>
          <p:nvPr>
            <p:custDataLst>
              <p:tags r:id="rId30"/>
            </p:custDataLst>
          </p:nvPr>
        </p:nvSpPr>
        <p:spPr bwMode="auto">
          <a:xfrm flipV="1">
            <a:off x="8382000" y="2209800"/>
            <a:ext cx="0" cy="2286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30" name="Line 45"/>
          <p:cNvSpPr>
            <a:spLocks noChangeShapeType="1"/>
          </p:cNvSpPr>
          <p:nvPr>
            <p:custDataLst>
              <p:tags r:id="rId31"/>
            </p:custDataLst>
          </p:nvPr>
        </p:nvSpPr>
        <p:spPr bwMode="auto">
          <a:xfrm flipV="1">
            <a:off x="6400800" y="2209800"/>
            <a:ext cx="0" cy="2286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31" name="Line 45"/>
          <p:cNvSpPr>
            <a:spLocks noChangeShapeType="1"/>
          </p:cNvSpPr>
          <p:nvPr>
            <p:custDataLst>
              <p:tags r:id="rId32"/>
            </p:custDataLst>
          </p:nvPr>
        </p:nvSpPr>
        <p:spPr bwMode="auto">
          <a:xfrm flipV="1">
            <a:off x="5715000" y="2667000"/>
            <a:ext cx="0" cy="2286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32" name="Line 45"/>
          <p:cNvSpPr>
            <a:spLocks noChangeShapeType="1"/>
          </p:cNvSpPr>
          <p:nvPr>
            <p:custDataLst>
              <p:tags r:id="rId33"/>
            </p:custDataLst>
          </p:nvPr>
        </p:nvSpPr>
        <p:spPr bwMode="auto">
          <a:xfrm flipV="1">
            <a:off x="4038600" y="4191000"/>
            <a:ext cx="0" cy="2286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51" name="Freeform 150"/>
          <p:cNvSpPr/>
          <p:nvPr>
            <p:custDataLst>
              <p:tags r:id="rId34"/>
            </p:custDataLst>
          </p:nvPr>
        </p:nvSpPr>
        <p:spPr>
          <a:xfrm>
            <a:off x="6019800" y="914400"/>
            <a:ext cx="609600" cy="1524000"/>
          </a:xfrm>
          <a:custGeom>
            <a:avLst/>
            <a:gdLst>
              <a:gd name="connsiteX0" fmla="*/ 0 w 685800"/>
              <a:gd name="connsiteY0" fmla="*/ 0 h 762000"/>
              <a:gd name="connsiteX1" fmla="*/ 685800 w 685800"/>
              <a:gd name="connsiteY1" fmla="*/ 0 h 762000"/>
              <a:gd name="connsiteX2" fmla="*/ 685800 w 685800"/>
              <a:gd name="connsiteY2" fmla="*/ 7620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190500 h 762000"/>
              <a:gd name="connsiteX2" fmla="*/ 685800 w 685800"/>
              <a:gd name="connsiteY2" fmla="*/ 7620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190500 h 762000"/>
              <a:gd name="connsiteX2" fmla="*/ 685800 w 685800"/>
              <a:gd name="connsiteY2" fmla="*/ 5715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317500 h 762000"/>
              <a:gd name="connsiteX2" fmla="*/ 685800 w 685800"/>
              <a:gd name="connsiteY2" fmla="*/ 5715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952500"/>
              <a:gd name="connsiteX1" fmla="*/ 685800 w 685800"/>
              <a:gd name="connsiteY1" fmla="*/ 317500 h 952500"/>
              <a:gd name="connsiteX2" fmla="*/ 685800 w 685800"/>
              <a:gd name="connsiteY2" fmla="*/ 952500 h 952500"/>
              <a:gd name="connsiteX3" fmla="*/ 0 w 685800"/>
              <a:gd name="connsiteY3" fmla="*/ 762000 h 952500"/>
              <a:gd name="connsiteX4" fmla="*/ 0 w 685800"/>
              <a:gd name="connsiteY4" fmla="*/ 0 h 9525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635000 h 1270000"/>
              <a:gd name="connsiteX5" fmla="*/ 0 w 685800"/>
              <a:gd name="connsiteY5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171450 w 685800"/>
              <a:gd name="connsiteY4" fmla="*/ 635000 h 1270000"/>
              <a:gd name="connsiteX5" fmla="*/ 0 w 685800"/>
              <a:gd name="connsiteY5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171450 w 685800"/>
              <a:gd name="connsiteY4" fmla="*/ 635000 h 1270000"/>
              <a:gd name="connsiteX5" fmla="*/ 0 w 685800"/>
              <a:gd name="connsiteY5" fmla="*/ 508000 h 1270000"/>
              <a:gd name="connsiteX6" fmla="*/ 0 w 685800"/>
              <a:gd name="connsiteY6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762000 h 1270000"/>
              <a:gd name="connsiteX5" fmla="*/ 171450 w 685800"/>
              <a:gd name="connsiteY5" fmla="*/ 635000 h 1270000"/>
              <a:gd name="connsiteX6" fmla="*/ 0 w 685800"/>
              <a:gd name="connsiteY6" fmla="*/ 508000 h 1270000"/>
              <a:gd name="connsiteX7" fmla="*/ 0 w 685800"/>
              <a:gd name="connsiteY7" fmla="*/ 0 h 127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5800" h="1270000">
                <a:moveTo>
                  <a:pt x="0" y="0"/>
                </a:moveTo>
                <a:lnTo>
                  <a:pt x="685800" y="317500"/>
                </a:lnTo>
                <a:lnTo>
                  <a:pt x="685800" y="952500"/>
                </a:lnTo>
                <a:lnTo>
                  <a:pt x="0" y="1270000"/>
                </a:lnTo>
                <a:lnTo>
                  <a:pt x="0" y="762000"/>
                </a:lnTo>
                <a:lnTo>
                  <a:pt x="171450" y="635000"/>
                </a:lnTo>
                <a:lnTo>
                  <a:pt x="0" y="508000"/>
                </a:lnTo>
                <a:lnTo>
                  <a:pt x="0" y="0"/>
                </a:lnTo>
                <a:close/>
              </a:path>
            </a:pathLst>
          </a:cu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" name="Rectangle 19"/>
          <p:cNvSpPr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8305800" y="1447800"/>
            <a:ext cx="152400" cy="762000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noFill/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68" name="Rectangle 19"/>
          <p:cNvSpPr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5638800" y="1905000"/>
            <a:ext cx="152400" cy="762000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noFill/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70" name="Rectangle 4"/>
          <p:cNvSpPr>
            <a:spLocks noChangeArrowheads="1"/>
          </p:cNvSpPr>
          <p:nvPr>
            <p:custDataLst>
              <p:tags r:id="rId37"/>
            </p:custDataLst>
          </p:nvPr>
        </p:nvSpPr>
        <p:spPr bwMode="auto">
          <a:xfrm>
            <a:off x="6781800" y="2438400"/>
            <a:ext cx="1143000" cy="1143000"/>
          </a:xfrm>
          <a:prstGeom prst="rect">
            <a:avLst/>
          </a:prstGeom>
          <a:noFill/>
          <a:ln w="25400" cap="sq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72" name="Line 8"/>
          <p:cNvSpPr>
            <a:spLocks noChangeShapeType="1"/>
          </p:cNvSpPr>
          <p:nvPr>
            <p:custDataLst>
              <p:tags r:id="rId38"/>
            </p:custDataLst>
          </p:nvPr>
        </p:nvSpPr>
        <p:spPr bwMode="auto">
          <a:xfrm>
            <a:off x="761998" y="1981200"/>
            <a:ext cx="2" cy="7620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87" name="Line 21"/>
          <p:cNvSpPr>
            <a:spLocks noChangeShapeType="1"/>
          </p:cNvSpPr>
          <p:nvPr>
            <p:custDataLst>
              <p:tags r:id="rId39"/>
            </p:custDataLst>
          </p:nvPr>
        </p:nvSpPr>
        <p:spPr bwMode="auto">
          <a:xfrm>
            <a:off x="761998" y="3047998"/>
            <a:ext cx="2" cy="457201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92" name="Line 49"/>
          <p:cNvSpPr>
            <a:spLocks noChangeShapeType="1"/>
          </p:cNvSpPr>
          <p:nvPr>
            <p:custDataLst>
              <p:tags r:id="rId40"/>
            </p:custDataLst>
          </p:nvPr>
        </p:nvSpPr>
        <p:spPr bwMode="auto">
          <a:xfrm flipH="1">
            <a:off x="1981200" y="685800"/>
            <a:ext cx="0" cy="121920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5" name="Line 49"/>
          <p:cNvSpPr>
            <a:spLocks noChangeShapeType="1"/>
          </p:cNvSpPr>
          <p:nvPr>
            <p:custDataLst>
              <p:tags r:id="rId41"/>
            </p:custDataLst>
          </p:nvPr>
        </p:nvSpPr>
        <p:spPr bwMode="auto">
          <a:xfrm flipH="1" flipV="1">
            <a:off x="1219200" y="1447800"/>
            <a:ext cx="304800" cy="0"/>
          </a:xfrm>
          <a:prstGeom prst="line">
            <a:avLst/>
          </a:prstGeom>
          <a:noFill/>
          <a:ln w="25400" cap="sq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7" name="Line 49"/>
          <p:cNvSpPr>
            <a:spLocks noChangeShapeType="1"/>
          </p:cNvSpPr>
          <p:nvPr>
            <p:custDataLst>
              <p:tags r:id="rId42"/>
            </p:custDataLst>
          </p:nvPr>
        </p:nvSpPr>
        <p:spPr bwMode="auto">
          <a:xfrm flipV="1">
            <a:off x="2133600" y="4343400"/>
            <a:ext cx="152400" cy="1524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8" name="Text Box 29"/>
          <p:cNvSpPr txBox="1">
            <a:spLocks noChangeArrowheads="1"/>
          </p:cNvSpPr>
          <p:nvPr>
            <p:custDataLst>
              <p:tags r:id="rId43"/>
            </p:custDataLst>
          </p:nvPr>
        </p:nvSpPr>
        <p:spPr bwMode="auto">
          <a:xfrm>
            <a:off x="1752600" y="4191000"/>
            <a:ext cx="457200" cy="225524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non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err="1" smtClean="0">
                <a:solidFill>
                  <a:srgbClr val="FFFFFF"/>
                </a:solidFill>
                <a:latin typeface="Calibri"/>
              </a:rPr>
              <a:t>tgt</a:t>
            </a: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99" name="Line 49"/>
          <p:cNvSpPr>
            <a:spLocks noChangeShapeType="1"/>
          </p:cNvSpPr>
          <p:nvPr>
            <p:custDataLst>
              <p:tags r:id="rId44"/>
            </p:custDataLst>
          </p:nvPr>
        </p:nvSpPr>
        <p:spPr bwMode="auto">
          <a:xfrm>
            <a:off x="2286000" y="2971800"/>
            <a:ext cx="0" cy="1524000"/>
          </a:xfrm>
          <a:prstGeom prst="line">
            <a:avLst/>
          </a:prstGeom>
          <a:noFill/>
          <a:ln w="25400" cap="sq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00" name="Line 45"/>
          <p:cNvSpPr>
            <a:spLocks noChangeShapeType="1"/>
          </p:cNvSpPr>
          <p:nvPr>
            <p:custDataLst>
              <p:tags r:id="rId45"/>
            </p:custDataLst>
          </p:nvPr>
        </p:nvSpPr>
        <p:spPr bwMode="auto">
          <a:xfrm flipV="1">
            <a:off x="152400" y="3581400"/>
            <a:ext cx="2286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01" name="Line 49"/>
          <p:cNvSpPr>
            <a:spLocks noChangeShapeType="1"/>
          </p:cNvSpPr>
          <p:nvPr>
            <p:custDataLst>
              <p:tags r:id="rId46"/>
            </p:custDataLst>
          </p:nvPr>
        </p:nvSpPr>
        <p:spPr bwMode="auto">
          <a:xfrm flipH="1" flipV="1">
            <a:off x="1524000" y="1447800"/>
            <a:ext cx="0" cy="1524000"/>
          </a:xfrm>
          <a:prstGeom prst="line">
            <a:avLst/>
          </a:prstGeom>
          <a:noFill/>
          <a:ln w="25400" cap="sq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02" name="Line 49"/>
          <p:cNvSpPr>
            <a:spLocks noChangeShapeType="1"/>
          </p:cNvSpPr>
          <p:nvPr>
            <p:custDataLst>
              <p:tags r:id="rId47"/>
            </p:custDataLst>
          </p:nvPr>
        </p:nvSpPr>
        <p:spPr bwMode="auto">
          <a:xfrm flipV="1">
            <a:off x="1524000" y="2971800"/>
            <a:ext cx="762000" cy="0"/>
          </a:xfrm>
          <a:prstGeom prst="line">
            <a:avLst/>
          </a:prstGeom>
          <a:noFill/>
          <a:ln w="25400" cap="sq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03" name="Line 44"/>
          <p:cNvSpPr>
            <a:spLocks noChangeShapeType="1"/>
          </p:cNvSpPr>
          <p:nvPr>
            <p:custDataLst>
              <p:tags r:id="rId48"/>
            </p:custDataLst>
          </p:nvPr>
        </p:nvSpPr>
        <p:spPr bwMode="auto">
          <a:xfrm>
            <a:off x="762000" y="2362200"/>
            <a:ext cx="1524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oval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05" name="Rectangle 19"/>
          <p:cNvSpPr>
            <a:spLocks noChangeArrowheads="1"/>
          </p:cNvSpPr>
          <p:nvPr>
            <p:custDataLst>
              <p:tags r:id="rId49"/>
            </p:custDataLst>
          </p:nvPr>
        </p:nvSpPr>
        <p:spPr bwMode="auto">
          <a:xfrm rot="16200000">
            <a:off x="685800" y="3200400"/>
            <a:ext cx="152400" cy="762000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noFill/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06" name="Line 8"/>
          <p:cNvSpPr>
            <a:spLocks noChangeShapeType="1"/>
          </p:cNvSpPr>
          <p:nvPr>
            <p:custDataLst>
              <p:tags r:id="rId50"/>
            </p:custDataLst>
          </p:nvPr>
        </p:nvSpPr>
        <p:spPr bwMode="auto">
          <a:xfrm flipH="1">
            <a:off x="1219200" y="2362200"/>
            <a:ext cx="762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grpSp>
        <p:nvGrpSpPr>
          <p:cNvPr id="2" name="Group 106"/>
          <p:cNvGrpSpPr/>
          <p:nvPr>
            <p:custDataLst>
              <p:tags r:id="rId51"/>
            </p:custDataLst>
          </p:nvPr>
        </p:nvGrpSpPr>
        <p:grpSpPr>
          <a:xfrm>
            <a:off x="914400" y="2209800"/>
            <a:ext cx="304800" cy="304800"/>
            <a:chOff x="990600" y="2971800"/>
            <a:chExt cx="304800" cy="304800"/>
          </a:xfrm>
        </p:grpSpPr>
        <p:sp>
          <p:nvSpPr>
            <p:cNvPr id="108" name="Freeform 107"/>
            <p:cNvSpPr/>
            <p:nvPr>
              <p:custDataLst>
                <p:tags r:id="rId103"/>
              </p:custDataLst>
            </p:nvPr>
          </p:nvSpPr>
          <p:spPr>
            <a:xfrm>
              <a:off x="990600" y="2971800"/>
              <a:ext cx="304800" cy="304800"/>
            </a:xfrm>
            <a:custGeom>
              <a:avLst/>
              <a:gdLst>
                <a:gd name="connsiteX0" fmla="*/ 0 w 685800"/>
                <a:gd name="connsiteY0" fmla="*/ 0 h 762000"/>
                <a:gd name="connsiteX1" fmla="*/ 685800 w 685800"/>
                <a:gd name="connsiteY1" fmla="*/ 0 h 762000"/>
                <a:gd name="connsiteX2" fmla="*/ 685800 w 685800"/>
                <a:gd name="connsiteY2" fmla="*/ 7620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190500 h 762000"/>
                <a:gd name="connsiteX2" fmla="*/ 685800 w 685800"/>
                <a:gd name="connsiteY2" fmla="*/ 7620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190500 h 762000"/>
                <a:gd name="connsiteX2" fmla="*/ 685800 w 685800"/>
                <a:gd name="connsiteY2" fmla="*/ 5715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317500 h 762000"/>
                <a:gd name="connsiteX2" fmla="*/ 685800 w 685800"/>
                <a:gd name="connsiteY2" fmla="*/ 5715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952500"/>
                <a:gd name="connsiteX1" fmla="*/ 685800 w 685800"/>
                <a:gd name="connsiteY1" fmla="*/ 317500 h 952500"/>
                <a:gd name="connsiteX2" fmla="*/ 685800 w 685800"/>
                <a:gd name="connsiteY2" fmla="*/ 952500 h 952500"/>
                <a:gd name="connsiteX3" fmla="*/ 0 w 685800"/>
                <a:gd name="connsiteY3" fmla="*/ 762000 h 952500"/>
                <a:gd name="connsiteX4" fmla="*/ 0 w 685800"/>
                <a:gd name="connsiteY4" fmla="*/ 0 h 9525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635000 h 1270000"/>
                <a:gd name="connsiteX5" fmla="*/ 0 w 685800"/>
                <a:gd name="connsiteY5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171450 w 685800"/>
                <a:gd name="connsiteY4" fmla="*/ 635000 h 1270000"/>
                <a:gd name="connsiteX5" fmla="*/ 0 w 685800"/>
                <a:gd name="connsiteY5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171450 w 685800"/>
                <a:gd name="connsiteY4" fmla="*/ 635000 h 1270000"/>
                <a:gd name="connsiteX5" fmla="*/ 0 w 685800"/>
                <a:gd name="connsiteY5" fmla="*/ 508000 h 1270000"/>
                <a:gd name="connsiteX6" fmla="*/ 0 w 685800"/>
                <a:gd name="connsiteY6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171450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97971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  <a:gd name="connsiteX0" fmla="*/ 0 w 685800"/>
                <a:gd name="connsiteY0" fmla="*/ 0 h 1270000"/>
                <a:gd name="connsiteX1" fmla="*/ 489857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97971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97971 w 489857"/>
                <a:gd name="connsiteY5" fmla="*/ 635000 h 1270000"/>
                <a:gd name="connsiteX6" fmla="*/ 0 w 489857"/>
                <a:gd name="connsiteY6" fmla="*/ 508000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97971 w 489857"/>
                <a:gd name="connsiteY5" fmla="*/ 635000 h 1270000"/>
                <a:gd name="connsiteX6" fmla="*/ 0 w 489857"/>
                <a:gd name="connsiteY6" fmla="*/ 508000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40821 w 489857"/>
                <a:gd name="connsiteY5" fmla="*/ 635000 h 1270000"/>
                <a:gd name="connsiteX6" fmla="*/ 0 w 489857"/>
                <a:gd name="connsiteY6" fmla="*/ 508000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40821 w 489857"/>
                <a:gd name="connsiteY5" fmla="*/ 635000 h 1270000"/>
                <a:gd name="connsiteX6" fmla="*/ 0 w 489857"/>
                <a:gd name="connsiteY6" fmla="*/ 555625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14375 h 1270000"/>
                <a:gd name="connsiteX5" fmla="*/ 40821 w 489857"/>
                <a:gd name="connsiteY5" fmla="*/ 635000 h 1270000"/>
                <a:gd name="connsiteX6" fmla="*/ 0 w 489857"/>
                <a:gd name="connsiteY6" fmla="*/ 555625 h 1270000"/>
                <a:gd name="connsiteX7" fmla="*/ 0 w 489857"/>
                <a:gd name="connsiteY7" fmla="*/ 0 h 127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89857" h="1270000">
                  <a:moveTo>
                    <a:pt x="0" y="0"/>
                  </a:moveTo>
                  <a:lnTo>
                    <a:pt x="489857" y="317500"/>
                  </a:lnTo>
                  <a:lnTo>
                    <a:pt x="489857" y="952500"/>
                  </a:lnTo>
                  <a:lnTo>
                    <a:pt x="0" y="1270000"/>
                  </a:lnTo>
                  <a:lnTo>
                    <a:pt x="0" y="714375"/>
                  </a:lnTo>
                  <a:lnTo>
                    <a:pt x="40821" y="635000"/>
                  </a:lnTo>
                  <a:lnTo>
                    <a:pt x="0" y="555625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28575">
              <a:solidFill>
                <a:schemeClr val="bg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Text Box 11"/>
            <p:cNvSpPr txBox="1">
              <a:spLocks noChangeArrowheads="1"/>
            </p:cNvSpPr>
            <p:nvPr>
              <p:custDataLst>
                <p:tags r:id="rId104"/>
              </p:custDataLst>
            </p:nvPr>
          </p:nvSpPr>
          <p:spPr bwMode="auto">
            <a:xfrm>
              <a:off x="1081086" y="3002753"/>
              <a:ext cx="152400" cy="22860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 anchorCtr="1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1600" dirty="0" smtClean="0">
                  <a:solidFill>
                    <a:srgbClr val="FFFFFF"/>
                  </a:solidFill>
                  <a:latin typeface="Consolas" pitchFamily="49" charset="0"/>
                </a:rPr>
                <a:t>+4</a:t>
              </a:r>
              <a:endParaRPr lang="en-US" sz="1600" dirty="0">
                <a:solidFill>
                  <a:srgbClr val="FFFFFF"/>
                </a:solidFill>
                <a:latin typeface="Consolas" pitchFamily="49" charset="0"/>
              </a:endParaRPr>
            </a:p>
          </p:txBody>
        </p:sp>
      </p:grpSp>
      <p:sp>
        <p:nvSpPr>
          <p:cNvPr id="111" name="Line 21"/>
          <p:cNvSpPr>
            <a:spLocks noChangeShapeType="1"/>
          </p:cNvSpPr>
          <p:nvPr>
            <p:custDataLst>
              <p:tags r:id="rId52"/>
            </p:custDataLst>
          </p:nvPr>
        </p:nvSpPr>
        <p:spPr bwMode="auto">
          <a:xfrm>
            <a:off x="990600" y="3657600"/>
            <a:ext cx="0" cy="2286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19" name="Line 45"/>
          <p:cNvSpPr>
            <a:spLocks noChangeShapeType="1"/>
          </p:cNvSpPr>
          <p:nvPr>
            <p:custDataLst>
              <p:tags r:id="rId53"/>
            </p:custDataLst>
          </p:nvPr>
        </p:nvSpPr>
        <p:spPr bwMode="auto">
          <a:xfrm flipH="1" flipV="1">
            <a:off x="685800" y="3657600"/>
            <a:ext cx="0" cy="8382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21" name="Line 9"/>
          <p:cNvSpPr>
            <a:spLocks noChangeShapeType="1"/>
          </p:cNvSpPr>
          <p:nvPr>
            <p:custDataLst>
              <p:tags r:id="rId54"/>
            </p:custDataLst>
          </p:nvPr>
        </p:nvSpPr>
        <p:spPr bwMode="auto">
          <a:xfrm flipV="1">
            <a:off x="1447800" y="4495800"/>
            <a:ext cx="6858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23" name="Oval 122"/>
          <p:cNvSpPr/>
          <p:nvPr>
            <p:custDataLst>
              <p:tags r:id="rId55"/>
            </p:custDataLst>
          </p:nvPr>
        </p:nvSpPr>
        <p:spPr>
          <a:xfrm>
            <a:off x="1143000" y="4343400"/>
            <a:ext cx="304800" cy="304800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1">
            <a:noAutofit/>
          </a:bodyPr>
          <a:lstStyle/>
          <a:p>
            <a:pPr algn="ctr"/>
            <a:r>
              <a:rPr lang="en-US" dirty="0" smtClean="0"/>
              <a:t>||</a:t>
            </a:r>
            <a:endParaRPr lang="en-US" dirty="0"/>
          </a:p>
        </p:txBody>
      </p:sp>
      <p:sp>
        <p:nvSpPr>
          <p:cNvPr id="124" name="Line 9"/>
          <p:cNvSpPr>
            <a:spLocks noChangeShapeType="1"/>
          </p:cNvSpPr>
          <p:nvPr>
            <p:custDataLst>
              <p:tags r:id="rId56"/>
            </p:custDataLst>
          </p:nvPr>
        </p:nvSpPr>
        <p:spPr bwMode="auto">
          <a:xfrm flipV="1">
            <a:off x="685800" y="4495800"/>
            <a:ext cx="4572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25" name="Line 18"/>
          <p:cNvSpPr>
            <a:spLocks noChangeShapeType="1"/>
          </p:cNvSpPr>
          <p:nvPr>
            <p:custDataLst>
              <p:tags r:id="rId57"/>
            </p:custDataLst>
          </p:nvPr>
        </p:nvSpPr>
        <p:spPr bwMode="auto">
          <a:xfrm flipH="1">
            <a:off x="1295400" y="2362200"/>
            <a:ext cx="0" cy="19812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27" name="Line 18"/>
          <p:cNvSpPr>
            <a:spLocks noChangeShapeType="1"/>
          </p:cNvSpPr>
          <p:nvPr>
            <p:custDataLst>
              <p:tags r:id="rId58"/>
            </p:custDataLst>
          </p:nvPr>
        </p:nvSpPr>
        <p:spPr bwMode="auto">
          <a:xfrm flipH="1">
            <a:off x="990600" y="3886200"/>
            <a:ext cx="3048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oval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cxnSp>
        <p:nvCxnSpPr>
          <p:cNvPr id="135" name="Straight Connector 134"/>
          <p:cNvCxnSpPr/>
          <p:nvPr>
            <p:custDataLst>
              <p:tags r:id="rId59"/>
            </p:custDataLst>
          </p:nvPr>
        </p:nvCxnSpPr>
        <p:spPr>
          <a:xfrm rot="5400000" flipH="1" flipV="1">
            <a:off x="5295900" y="2933700"/>
            <a:ext cx="228600" cy="0"/>
          </a:xfrm>
          <a:prstGeom prst="line">
            <a:avLst/>
          </a:prstGeom>
          <a:ln w="889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Line 49"/>
          <p:cNvSpPr>
            <a:spLocks noChangeShapeType="1"/>
          </p:cNvSpPr>
          <p:nvPr>
            <p:custDataLst>
              <p:tags r:id="rId60"/>
            </p:custDataLst>
          </p:nvPr>
        </p:nvSpPr>
        <p:spPr bwMode="auto">
          <a:xfrm>
            <a:off x="5410200" y="2514600"/>
            <a:ext cx="0" cy="1523999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79" name="Text Box 5"/>
          <p:cNvSpPr txBox="1">
            <a:spLocks noChangeArrowheads="1"/>
          </p:cNvSpPr>
          <p:nvPr>
            <p:custDataLst>
              <p:tags r:id="rId61"/>
            </p:custDataLst>
          </p:nvPr>
        </p:nvSpPr>
        <p:spPr bwMode="auto">
          <a:xfrm>
            <a:off x="6858000" y="2971800"/>
            <a:ext cx="976100" cy="413639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smtClean="0">
                <a:solidFill>
                  <a:srgbClr val="FFFFFF"/>
                </a:solidFill>
                <a:latin typeface="Calibri"/>
              </a:rPr>
              <a:t>Data </a:t>
            </a:r>
            <a:r>
              <a:rPr lang="en-US" sz="2400" dirty="0" err="1" smtClean="0">
                <a:solidFill>
                  <a:srgbClr val="FFFFFF"/>
                </a:solidFill>
                <a:latin typeface="Calibri"/>
              </a:rPr>
              <a:t>Mem</a:t>
            </a: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93" name="Text Box 5"/>
          <p:cNvSpPr txBox="1">
            <a:spLocks noChangeArrowheads="1"/>
          </p:cNvSpPr>
          <p:nvPr>
            <p:custDataLst>
              <p:tags r:id="rId62"/>
            </p:custDataLst>
          </p:nvPr>
        </p:nvSpPr>
        <p:spPr bwMode="auto">
          <a:xfrm>
            <a:off x="6781800" y="2362200"/>
            <a:ext cx="976100" cy="394275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000" dirty="0" err="1" smtClean="0">
                <a:solidFill>
                  <a:srgbClr val="FFFFFF"/>
                </a:solidFill>
                <a:latin typeface="Calibri"/>
              </a:rPr>
              <a:t>addr</a:t>
            </a:r>
            <a:endParaRPr lang="en-US" sz="20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94" name="Text Box 11"/>
          <p:cNvSpPr txBox="1">
            <a:spLocks noChangeArrowheads="1"/>
          </p:cNvSpPr>
          <p:nvPr>
            <p:custDataLst>
              <p:tags r:id="rId63"/>
            </p:custDataLst>
          </p:nvPr>
        </p:nvSpPr>
        <p:spPr bwMode="auto">
          <a:xfrm>
            <a:off x="3810000" y="3886200"/>
            <a:ext cx="685800" cy="304800"/>
          </a:xfrm>
          <a:prstGeom prst="rect">
            <a:avLst/>
          </a:prstGeom>
          <a:noFill/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0" r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smtClean="0">
                <a:solidFill>
                  <a:srgbClr val="FFFFFF"/>
                </a:solidFill>
              </a:rPr>
              <a:t>ext</a:t>
            </a: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109" name="Text Box 29"/>
          <p:cNvSpPr txBox="1">
            <a:spLocks noChangeArrowheads="1"/>
          </p:cNvSpPr>
          <p:nvPr>
            <p:custDataLst>
              <p:tags r:id="rId64"/>
            </p:custDataLst>
          </p:nvPr>
        </p:nvSpPr>
        <p:spPr bwMode="auto">
          <a:xfrm>
            <a:off x="2971800" y="2517676"/>
            <a:ext cx="152399" cy="228600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non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000" dirty="0" smtClean="0">
                <a:solidFill>
                  <a:srgbClr val="FFFFFF"/>
                </a:solidFill>
                <a:latin typeface="Calibri"/>
              </a:rPr>
              <a:t>5</a:t>
            </a:r>
            <a:endParaRPr lang="en-US" sz="20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12" name="Text Box 29"/>
          <p:cNvSpPr txBox="1">
            <a:spLocks noChangeArrowheads="1"/>
          </p:cNvSpPr>
          <p:nvPr>
            <p:custDataLst>
              <p:tags r:id="rId65"/>
            </p:custDataLst>
          </p:nvPr>
        </p:nvSpPr>
        <p:spPr bwMode="auto">
          <a:xfrm>
            <a:off x="3200401" y="2517676"/>
            <a:ext cx="152399" cy="228600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non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000" dirty="0" smtClean="0">
                <a:solidFill>
                  <a:srgbClr val="FFFFFF"/>
                </a:solidFill>
                <a:latin typeface="Calibri"/>
              </a:rPr>
              <a:t>5</a:t>
            </a:r>
            <a:endParaRPr lang="en-US" sz="20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18" name="Text Box 29"/>
          <p:cNvSpPr txBox="1">
            <a:spLocks noChangeArrowheads="1"/>
          </p:cNvSpPr>
          <p:nvPr>
            <p:custDataLst>
              <p:tags r:id="rId66"/>
            </p:custDataLst>
          </p:nvPr>
        </p:nvSpPr>
        <p:spPr bwMode="auto">
          <a:xfrm>
            <a:off x="3429001" y="2517676"/>
            <a:ext cx="152399" cy="228600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non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000" dirty="0" smtClean="0">
                <a:solidFill>
                  <a:srgbClr val="FFFFFF"/>
                </a:solidFill>
                <a:latin typeface="Calibri"/>
              </a:rPr>
              <a:t>5</a:t>
            </a:r>
            <a:endParaRPr lang="en-US" sz="20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20" name="Rectangle 22"/>
          <p:cNvSpPr>
            <a:spLocks noChangeArrowheads="1"/>
          </p:cNvSpPr>
          <p:nvPr>
            <p:custDataLst>
              <p:tags r:id="rId67"/>
            </p:custDataLst>
          </p:nvPr>
        </p:nvSpPr>
        <p:spPr bwMode="auto">
          <a:xfrm>
            <a:off x="2590799" y="990600"/>
            <a:ext cx="1143001" cy="1363663"/>
          </a:xfrm>
          <a:prstGeom prst="rect">
            <a:avLst/>
          </a:prstGeom>
          <a:noFill/>
          <a:ln w="25400" cap="sq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Reg.</a:t>
            </a:r>
            <a:br>
              <a:rPr lang="en-US" sz="2400" dirty="0" smtClean="0">
                <a:solidFill>
                  <a:schemeClr val="bg1"/>
                </a:solidFill>
              </a:rPr>
            </a:br>
            <a:r>
              <a:rPr lang="en-US" sz="2400" dirty="0" smtClean="0">
                <a:solidFill>
                  <a:schemeClr val="bg1"/>
                </a:solidFill>
              </a:rPr>
              <a:t>File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28" name="Text Box 11"/>
          <p:cNvSpPr txBox="1">
            <a:spLocks noChangeArrowheads="1"/>
          </p:cNvSpPr>
          <p:nvPr>
            <p:custDataLst>
              <p:tags r:id="rId68"/>
            </p:custDataLst>
          </p:nvPr>
        </p:nvSpPr>
        <p:spPr bwMode="auto">
          <a:xfrm>
            <a:off x="381000" y="2746276"/>
            <a:ext cx="762000" cy="304799"/>
          </a:xfrm>
          <a:prstGeom prst="rect">
            <a:avLst/>
          </a:prstGeom>
          <a:noFill/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smtClean="0">
                <a:solidFill>
                  <a:srgbClr val="FFFFFF"/>
                </a:solidFill>
                <a:latin typeface="Consolas" pitchFamily="49" charset="0"/>
              </a:rPr>
              <a:t>PC</a:t>
            </a:r>
            <a:endParaRPr lang="en-US" sz="2400" dirty="0">
              <a:solidFill>
                <a:srgbClr val="FFFFFF"/>
              </a:solidFill>
              <a:latin typeface="Consolas" pitchFamily="49" charset="0"/>
            </a:endParaRPr>
          </a:p>
        </p:txBody>
      </p:sp>
      <p:sp>
        <p:nvSpPr>
          <p:cNvPr id="133" name="Rectangle 4"/>
          <p:cNvSpPr>
            <a:spLocks noChangeArrowheads="1"/>
          </p:cNvSpPr>
          <p:nvPr>
            <p:custDataLst>
              <p:tags r:id="rId69"/>
            </p:custDataLst>
          </p:nvPr>
        </p:nvSpPr>
        <p:spPr bwMode="auto">
          <a:xfrm>
            <a:off x="228600" y="914400"/>
            <a:ext cx="990600" cy="1066800"/>
          </a:xfrm>
          <a:prstGeom prst="rect">
            <a:avLst/>
          </a:prstGeom>
          <a:noFill/>
          <a:ln w="25400" cap="sq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/>
            <a:r>
              <a:rPr lang="en-US" sz="2400" dirty="0" err="1" smtClean="0">
                <a:solidFill>
                  <a:schemeClr val="bg1"/>
                </a:solidFill>
              </a:rPr>
              <a:t>Prog</a:t>
            </a:r>
            <a:r>
              <a:rPr lang="en-US" sz="2400" dirty="0" smtClean="0">
                <a:solidFill>
                  <a:schemeClr val="bg1"/>
                </a:solidFill>
              </a:rPr>
              <a:t>.</a:t>
            </a:r>
          </a:p>
          <a:p>
            <a:pPr algn="ctr"/>
            <a:r>
              <a:rPr lang="en-US" sz="2400" dirty="0" err="1" smtClean="0">
                <a:solidFill>
                  <a:schemeClr val="bg1"/>
                </a:solidFill>
              </a:rPr>
              <a:t>Mem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34" name="Text Box 52"/>
          <p:cNvSpPr txBox="1">
            <a:spLocks noChangeArrowheads="1"/>
          </p:cNvSpPr>
          <p:nvPr>
            <p:custDataLst>
              <p:tags r:id="rId70"/>
            </p:custDataLst>
          </p:nvPr>
        </p:nvSpPr>
        <p:spPr bwMode="auto">
          <a:xfrm>
            <a:off x="6096000" y="1222276"/>
            <a:ext cx="470000" cy="394275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non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smtClean="0">
                <a:solidFill>
                  <a:srgbClr val="FFFFFF"/>
                </a:solidFill>
                <a:latin typeface="Calibri"/>
              </a:rPr>
              <a:t>ALU</a:t>
            </a: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36" name="Text Box 29"/>
          <p:cNvSpPr txBox="1">
            <a:spLocks noChangeArrowheads="1"/>
          </p:cNvSpPr>
          <p:nvPr>
            <p:custDataLst>
              <p:tags r:id="rId71"/>
            </p:custDataLst>
          </p:nvPr>
        </p:nvSpPr>
        <p:spPr bwMode="auto">
          <a:xfrm>
            <a:off x="1295400" y="1149152"/>
            <a:ext cx="399240" cy="225524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non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smtClean="0">
                <a:solidFill>
                  <a:srgbClr val="FFFFFF"/>
                </a:solidFill>
                <a:latin typeface="Calibri"/>
              </a:rPr>
              <a:t>inst</a:t>
            </a: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37" name="Oval 24"/>
          <p:cNvSpPr>
            <a:spLocks noChangeArrowheads="1"/>
          </p:cNvSpPr>
          <p:nvPr>
            <p:custDataLst>
              <p:tags r:id="rId72"/>
            </p:custDataLst>
          </p:nvPr>
        </p:nvSpPr>
        <p:spPr bwMode="auto">
          <a:xfrm>
            <a:off x="2590800" y="2974877"/>
            <a:ext cx="1219200" cy="457199"/>
          </a:xfrm>
          <a:prstGeom prst="ellipse">
            <a:avLst/>
          </a:prstGeom>
          <a:solidFill>
            <a:schemeClr val="bg2"/>
          </a:solidFill>
          <a:ln w="25400" cap="sq" algn="ctr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>
                <a:solidFill>
                  <a:srgbClr val="FFFFFF"/>
                </a:solidFill>
                <a:latin typeface="Calibri"/>
              </a:rPr>
              <a:t>control</a:t>
            </a:r>
          </a:p>
        </p:txBody>
      </p:sp>
      <p:sp>
        <p:nvSpPr>
          <p:cNvPr id="138" name="Line 44"/>
          <p:cNvSpPr>
            <a:spLocks noChangeShapeType="1"/>
          </p:cNvSpPr>
          <p:nvPr>
            <p:custDataLst>
              <p:tags r:id="rId73"/>
            </p:custDataLst>
          </p:nvPr>
        </p:nvSpPr>
        <p:spPr bwMode="auto">
          <a:xfrm flipV="1">
            <a:off x="6553200" y="2133600"/>
            <a:ext cx="0" cy="22860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39" name="Text Box 29"/>
          <p:cNvSpPr txBox="1">
            <a:spLocks noChangeArrowheads="1"/>
          </p:cNvSpPr>
          <p:nvPr>
            <p:custDataLst>
              <p:tags r:id="rId74"/>
            </p:custDataLst>
          </p:nvPr>
        </p:nvSpPr>
        <p:spPr bwMode="auto">
          <a:xfrm>
            <a:off x="2496360" y="3736876"/>
            <a:ext cx="551640" cy="225524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non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err="1" smtClean="0">
                <a:solidFill>
                  <a:srgbClr val="FFFFFF"/>
                </a:solidFill>
                <a:latin typeface="Calibri"/>
              </a:rPr>
              <a:t>imm</a:t>
            </a: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82" name="Line 49"/>
          <p:cNvSpPr>
            <a:spLocks noChangeShapeType="1"/>
          </p:cNvSpPr>
          <p:nvPr>
            <p:custDataLst>
              <p:tags r:id="rId75"/>
            </p:custDataLst>
          </p:nvPr>
        </p:nvSpPr>
        <p:spPr bwMode="auto">
          <a:xfrm flipV="1">
            <a:off x="2123844" y="3276600"/>
            <a:ext cx="152400" cy="1524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83" name="Text Box 29"/>
          <p:cNvSpPr txBox="1">
            <a:spLocks noChangeArrowheads="1"/>
          </p:cNvSpPr>
          <p:nvPr>
            <p:custDataLst>
              <p:tags r:id="rId76"/>
            </p:custDataLst>
          </p:nvPr>
        </p:nvSpPr>
        <p:spPr bwMode="auto">
          <a:xfrm>
            <a:off x="1676400" y="3124200"/>
            <a:ext cx="533400" cy="225524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non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000" dirty="0" smtClean="0">
                <a:solidFill>
                  <a:srgbClr val="FFFFFF"/>
                </a:solidFill>
                <a:latin typeface="Calibri"/>
              </a:rPr>
              <a:t>offset</a:t>
            </a:r>
            <a:endParaRPr lang="en-US" sz="20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85" name="Line 18"/>
          <p:cNvSpPr>
            <a:spLocks noChangeShapeType="1"/>
          </p:cNvSpPr>
          <p:nvPr>
            <p:custDataLst>
              <p:tags r:id="rId77"/>
            </p:custDataLst>
          </p:nvPr>
        </p:nvSpPr>
        <p:spPr bwMode="auto">
          <a:xfrm>
            <a:off x="1295400" y="3352800"/>
            <a:ext cx="2286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oval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6" name="Line 9"/>
          <p:cNvSpPr>
            <a:spLocks noChangeShapeType="1"/>
          </p:cNvSpPr>
          <p:nvPr>
            <p:custDataLst>
              <p:tags r:id="rId78"/>
            </p:custDataLst>
          </p:nvPr>
        </p:nvSpPr>
        <p:spPr bwMode="auto">
          <a:xfrm flipV="1">
            <a:off x="1905000" y="3429000"/>
            <a:ext cx="2286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04" name="Line 21"/>
          <p:cNvSpPr>
            <a:spLocks noChangeShapeType="1"/>
          </p:cNvSpPr>
          <p:nvPr>
            <p:custDataLst>
              <p:tags r:id="rId79"/>
            </p:custDataLst>
          </p:nvPr>
        </p:nvSpPr>
        <p:spPr bwMode="auto">
          <a:xfrm flipH="1" flipV="1">
            <a:off x="1905000" y="3429000"/>
            <a:ext cx="0" cy="2286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07" name="Line 21"/>
          <p:cNvSpPr>
            <a:spLocks noChangeShapeType="1"/>
          </p:cNvSpPr>
          <p:nvPr>
            <p:custDataLst>
              <p:tags r:id="rId80"/>
            </p:custDataLst>
          </p:nvPr>
        </p:nvSpPr>
        <p:spPr bwMode="auto">
          <a:xfrm flipH="1" flipV="1">
            <a:off x="1524000" y="3352800"/>
            <a:ext cx="0" cy="3048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15" name="Line 21"/>
          <p:cNvSpPr>
            <a:spLocks noChangeShapeType="1"/>
          </p:cNvSpPr>
          <p:nvPr>
            <p:custDataLst>
              <p:tags r:id="rId81"/>
            </p:custDataLst>
          </p:nvPr>
        </p:nvSpPr>
        <p:spPr bwMode="auto">
          <a:xfrm>
            <a:off x="838200" y="3657600"/>
            <a:ext cx="0" cy="4572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grpSp>
        <p:nvGrpSpPr>
          <p:cNvPr id="3" name="Group 115"/>
          <p:cNvGrpSpPr/>
          <p:nvPr>
            <p:custDataLst>
              <p:tags r:id="rId82"/>
            </p:custDataLst>
          </p:nvPr>
        </p:nvGrpSpPr>
        <p:grpSpPr>
          <a:xfrm rot="5400000">
            <a:off x="1600200" y="3505200"/>
            <a:ext cx="304800" cy="609600"/>
            <a:chOff x="990600" y="2971800"/>
            <a:chExt cx="304800" cy="304800"/>
          </a:xfrm>
        </p:grpSpPr>
        <p:sp>
          <p:nvSpPr>
            <p:cNvPr id="117" name="Freeform 116"/>
            <p:cNvSpPr/>
            <p:nvPr>
              <p:custDataLst>
                <p:tags r:id="rId101"/>
              </p:custDataLst>
            </p:nvPr>
          </p:nvSpPr>
          <p:spPr>
            <a:xfrm>
              <a:off x="990600" y="2971800"/>
              <a:ext cx="304800" cy="304800"/>
            </a:xfrm>
            <a:custGeom>
              <a:avLst/>
              <a:gdLst>
                <a:gd name="connsiteX0" fmla="*/ 0 w 685800"/>
                <a:gd name="connsiteY0" fmla="*/ 0 h 762000"/>
                <a:gd name="connsiteX1" fmla="*/ 685800 w 685800"/>
                <a:gd name="connsiteY1" fmla="*/ 0 h 762000"/>
                <a:gd name="connsiteX2" fmla="*/ 685800 w 685800"/>
                <a:gd name="connsiteY2" fmla="*/ 7620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190500 h 762000"/>
                <a:gd name="connsiteX2" fmla="*/ 685800 w 685800"/>
                <a:gd name="connsiteY2" fmla="*/ 7620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190500 h 762000"/>
                <a:gd name="connsiteX2" fmla="*/ 685800 w 685800"/>
                <a:gd name="connsiteY2" fmla="*/ 5715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317500 h 762000"/>
                <a:gd name="connsiteX2" fmla="*/ 685800 w 685800"/>
                <a:gd name="connsiteY2" fmla="*/ 5715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952500"/>
                <a:gd name="connsiteX1" fmla="*/ 685800 w 685800"/>
                <a:gd name="connsiteY1" fmla="*/ 317500 h 952500"/>
                <a:gd name="connsiteX2" fmla="*/ 685800 w 685800"/>
                <a:gd name="connsiteY2" fmla="*/ 952500 h 952500"/>
                <a:gd name="connsiteX3" fmla="*/ 0 w 685800"/>
                <a:gd name="connsiteY3" fmla="*/ 762000 h 952500"/>
                <a:gd name="connsiteX4" fmla="*/ 0 w 685800"/>
                <a:gd name="connsiteY4" fmla="*/ 0 h 9525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635000 h 1270000"/>
                <a:gd name="connsiteX5" fmla="*/ 0 w 685800"/>
                <a:gd name="connsiteY5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171450 w 685800"/>
                <a:gd name="connsiteY4" fmla="*/ 635000 h 1270000"/>
                <a:gd name="connsiteX5" fmla="*/ 0 w 685800"/>
                <a:gd name="connsiteY5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171450 w 685800"/>
                <a:gd name="connsiteY4" fmla="*/ 635000 h 1270000"/>
                <a:gd name="connsiteX5" fmla="*/ 0 w 685800"/>
                <a:gd name="connsiteY5" fmla="*/ 508000 h 1270000"/>
                <a:gd name="connsiteX6" fmla="*/ 0 w 685800"/>
                <a:gd name="connsiteY6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171450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97971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  <a:gd name="connsiteX0" fmla="*/ 0 w 685800"/>
                <a:gd name="connsiteY0" fmla="*/ 0 h 1270000"/>
                <a:gd name="connsiteX1" fmla="*/ 489857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97971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97971 w 489857"/>
                <a:gd name="connsiteY5" fmla="*/ 635000 h 1270000"/>
                <a:gd name="connsiteX6" fmla="*/ 0 w 489857"/>
                <a:gd name="connsiteY6" fmla="*/ 508000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97971 w 489857"/>
                <a:gd name="connsiteY5" fmla="*/ 635000 h 1270000"/>
                <a:gd name="connsiteX6" fmla="*/ 0 w 489857"/>
                <a:gd name="connsiteY6" fmla="*/ 508000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40821 w 489857"/>
                <a:gd name="connsiteY5" fmla="*/ 635000 h 1270000"/>
                <a:gd name="connsiteX6" fmla="*/ 0 w 489857"/>
                <a:gd name="connsiteY6" fmla="*/ 508000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40821 w 489857"/>
                <a:gd name="connsiteY5" fmla="*/ 635000 h 1270000"/>
                <a:gd name="connsiteX6" fmla="*/ 0 w 489857"/>
                <a:gd name="connsiteY6" fmla="*/ 555625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14375 h 1270000"/>
                <a:gd name="connsiteX5" fmla="*/ 40821 w 489857"/>
                <a:gd name="connsiteY5" fmla="*/ 635000 h 1270000"/>
                <a:gd name="connsiteX6" fmla="*/ 0 w 489857"/>
                <a:gd name="connsiteY6" fmla="*/ 555625 h 1270000"/>
                <a:gd name="connsiteX7" fmla="*/ 0 w 489857"/>
                <a:gd name="connsiteY7" fmla="*/ 0 h 127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89857" h="1270000">
                  <a:moveTo>
                    <a:pt x="0" y="0"/>
                  </a:moveTo>
                  <a:lnTo>
                    <a:pt x="489857" y="317500"/>
                  </a:lnTo>
                  <a:lnTo>
                    <a:pt x="489857" y="952500"/>
                  </a:lnTo>
                  <a:lnTo>
                    <a:pt x="0" y="1270000"/>
                  </a:lnTo>
                  <a:lnTo>
                    <a:pt x="0" y="714375"/>
                  </a:lnTo>
                  <a:lnTo>
                    <a:pt x="40821" y="635000"/>
                  </a:lnTo>
                  <a:lnTo>
                    <a:pt x="0" y="555625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28575">
              <a:solidFill>
                <a:schemeClr val="bg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Text Box 11"/>
            <p:cNvSpPr txBox="1">
              <a:spLocks noChangeArrowheads="1"/>
            </p:cNvSpPr>
            <p:nvPr>
              <p:custDataLst>
                <p:tags r:id="rId102"/>
              </p:custDataLst>
            </p:nvPr>
          </p:nvSpPr>
          <p:spPr bwMode="auto">
            <a:xfrm>
              <a:off x="1081087" y="2990848"/>
              <a:ext cx="152400" cy="22860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 anchorCtr="1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2000" dirty="0" smtClean="0">
                  <a:solidFill>
                    <a:srgbClr val="FFFFFF"/>
                  </a:solidFill>
                  <a:latin typeface="Consolas" pitchFamily="49" charset="0"/>
                </a:rPr>
                <a:t>+</a:t>
              </a:r>
              <a:endParaRPr lang="en-US" sz="2000" dirty="0">
                <a:solidFill>
                  <a:srgbClr val="FFFFFF"/>
                </a:solidFill>
                <a:latin typeface="Consolas" pitchFamily="49" charset="0"/>
              </a:endParaRPr>
            </a:p>
          </p:txBody>
        </p:sp>
      </p:grpSp>
      <p:sp>
        <p:nvSpPr>
          <p:cNvPr id="142" name="Line 49"/>
          <p:cNvSpPr>
            <a:spLocks noChangeShapeType="1"/>
          </p:cNvSpPr>
          <p:nvPr>
            <p:custDataLst>
              <p:tags r:id="rId83"/>
            </p:custDataLst>
          </p:nvPr>
        </p:nvSpPr>
        <p:spPr bwMode="auto">
          <a:xfrm flipH="1" flipV="1">
            <a:off x="533400" y="4800600"/>
            <a:ext cx="42672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43" name="Line 45"/>
          <p:cNvSpPr>
            <a:spLocks noChangeShapeType="1"/>
          </p:cNvSpPr>
          <p:nvPr>
            <p:custDataLst>
              <p:tags r:id="rId84"/>
            </p:custDataLst>
          </p:nvPr>
        </p:nvSpPr>
        <p:spPr bwMode="auto">
          <a:xfrm flipH="1" flipV="1">
            <a:off x="533400" y="3657600"/>
            <a:ext cx="0" cy="11430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cxnSp>
        <p:nvCxnSpPr>
          <p:cNvPr id="144" name="Straight Connector 143"/>
          <p:cNvCxnSpPr/>
          <p:nvPr>
            <p:custDataLst>
              <p:tags r:id="rId85"/>
            </p:custDataLst>
          </p:nvPr>
        </p:nvCxnSpPr>
        <p:spPr>
          <a:xfrm rot="10800000">
            <a:off x="1143000" y="4114800"/>
            <a:ext cx="304800" cy="0"/>
          </a:xfrm>
          <a:prstGeom prst="line">
            <a:avLst/>
          </a:prstGeom>
          <a:ln w="762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5" name="Line 9"/>
          <p:cNvSpPr>
            <a:spLocks noChangeShapeType="1"/>
          </p:cNvSpPr>
          <p:nvPr>
            <p:custDataLst>
              <p:tags r:id="rId86"/>
            </p:custDataLst>
          </p:nvPr>
        </p:nvSpPr>
        <p:spPr bwMode="auto">
          <a:xfrm flipV="1">
            <a:off x="838200" y="4114800"/>
            <a:ext cx="9144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cxnSp>
        <p:nvCxnSpPr>
          <p:cNvPr id="146" name="Straight Connector 145"/>
          <p:cNvCxnSpPr/>
          <p:nvPr>
            <p:custDataLst>
              <p:tags r:id="rId87"/>
            </p:custDataLst>
          </p:nvPr>
        </p:nvCxnSpPr>
        <p:spPr>
          <a:xfrm rot="5400000" flipH="1" flipV="1">
            <a:off x="4686300" y="4000500"/>
            <a:ext cx="228600" cy="0"/>
          </a:xfrm>
          <a:prstGeom prst="line">
            <a:avLst/>
          </a:prstGeom>
          <a:ln w="889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8" name="Rounded Rectangular Callout 147"/>
          <p:cNvSpPr/>
          <p:nvPr>
            <p:custDataLst>
              <p:tags r:id="rId88"/>
            </p:custDataLst>
          </p:nvPr>
        </p:nvSpPr>
        <p:spPr>
          <a:xfrm>
            <a:off x="2057400" y="4305300"/>
            <a:ext cx="1524000" cy="1066800"/>
          </a:xfrm>
          <a:prstGeom prst="wedgeRoundRectCallout">
            <a:avLst>
              <a:gd name="adj1" fmla="val -50441"/>
              <a:gd name="adj2" fmla="val -88992"/>
              <a:gd name="adj3" fmla="val 16667"/>
            </a:avLst>
          </a:prstGeom>
          <a:noFill/>
          <a:ln w="28575">
            <a:solidFill>
              <a:srgbClr val="FFFF00">
                <a:alpha val="5019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Could have used ALU for branch add</a:t>
            </a:r>
            <a:endParaRPr lang="en-US" b="1" dirty="0"/>
          </a:p>
        </p:txBody>
      </p:sp>
      <p:sp>
        <p:nvSpPr>
          <p:cNvPr id="149" name="Line 45"/>
          <p:cNvSpPr>
            <a:spLocks noChangeShapeType="1"/>
          </p:cNvSpPr>
          <p:nvPr>
            <p:custDataLst>
              <p:tags r:id="rId89"/>
            </p:custDataLst>
          </p:nvPr>
        </p:nvSpPr>
        <p:spPr bwMode="auto">
          <a:xfrm flipH="1">
            <a:off x="3733800" y="2743200"/>
            <a:ext cx="76200" cy="3048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50" name="Line 49"/>
          <p:cNvSpPr>
            <a:spLocks noChangeShapeType="1"/>
          </p:cNvSpPr>
          <p:nvPr>
            <p:custDataLst>
              <p:tags r:id="rId90"/>
            </p:custDataLst>
          </p:nvPr>
        </p:nvSpPr>
        <p:spPr bwMode="auto">
          <a:xfrm flipV="1">
            <a:off x="3810000" y="2743200"/>
            <a:ext cx="2286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 dirty="0"/>
          </a:p>
        </p:txBody>
      </p:sp>
      <p:sp>
        <p:nvSpPr>
          <p:cNvPr id="152" name="Text Box 11"/>
          <p:cNvSpPr txBox="1">
            <a:spLocks noChangeArrowheads="1"/>
          </p:cNvSpPr>
          <p:nvPr>
            <p:custDataLst>
              <p:tags r:id="rId91"/>
            </p:custDataLst>
          </p:nvPr>
        </p:nvSpPr>
        <p:spPr bwMode="auto">
          <a:xfrm>
            <a:off x="4038600" y="2590800"/>
            <a:ext cx="381000" cy="304800"/>
          </a:xfrm>
          <a:prstGeom prst="rect">
            <a:avLst/>
          </a:prstGeom>
          <a:noFill/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0" r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smtClean="0">
                <a:solidFill>
                  <a:srgbClr val="FFFFFF"/>
                </a:solidFill>
              </a:rPr>
              <a:t>=?</a:t>
            </a: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157" name="Line 9"/>
          <p:cNvSpPr>
            <a:spLocks noChangeShapeType="1"/>
          </p:cNvSpPr>
          <p:nvPr>
            <p:custDataLst>
              <p:tags r:id="rId92"/>
            </p:custDataLst>
          </p:nvPr>
        </p:nvSpPr>
        <p:spPr bwMode="auto">
          <a:xfrm>
            <a:off x="1752600" y="3962400"/>
            <a:ext cx="0" cy="1524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59" name="Rounded Rectangular Callout 158"/>
          <p:cNvSpPr/>
          <p:nvPr>
            <p:custDataLst>
              <p:tags r:id="rId93"/>
            </p:custDataLst>
          </p:nvPr>
        </p:nvSpPr>
        <p:spPr>
          <a:xfrm>
            <a:off x="4610100" y="3432076"/>
            <a:ext cx="1524000" cy="1066800"/>
          </a:xfrm>
          <a:prstGeom prst="wedgeRoundRectCallout">
            <a:avLst>
              <a:gd name="adj1" fmla="val -50441"/>
              <a:gd name="adj2" fmla="val -88992"/>
              <a:gd name="adj3" fmla="val 16667"/>
            </a:avLst>
          </a:prstGeom>
          <a:noFill/>
          <a:ln w="28575">
            <a:solidFill>
              <a:srgbClr val="FFFF00">
                <a:alpha val="5019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Could have used ALU for branch </a:t>
            </a:r>
            <a:r>
              <a:rPr lang="en-US" b="1" dirty="0" err="1" smtClean="0"/>
              <a:t>cmp</a:t>
            </a:r>
            <a:endParaRPr lang="en-US" b="1" dirty="0"/>
          </a:p>
        </p:txBody>
      </p:sp>
      <p:cxnSp>
        <p:nvCxnSpPr>
          <p:cNvPr id="154" name="Straight Connector 153"/>
          <p:cNvCxnSpPr/>
          <p:nvPr>
            <p:custDataLst>
              <p:tags r:id="rId94"/>
            </p:custDataLst>
          </p:nvPr>
        </p:nvCxnSpPr>
        <p:spPr>
          <a:xfrm rot="5400000" flipH="1" flipV="1">
            <a:off x="4686300" y="2628900"/>
            <a:ext cx="228600" cy="0"/>
          </a:xfrm>
          <a:prstGeom prst="line">
            <a:avLst/>
          </a:prstGeom>
          <a:ln w="889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Straight Connector 154"/>
          <p:cNvCxnSpPr/>
          <p:nvPr>
            <p:custDataLst>
              <p:tags r:id="rId95"/>
            </p:custDataLst>
          </p:nvPr>
        </p:nvCxnSpPr>
        <p:spPr>
          <a:xfrm rot="5400000" flipH="1" flipV="1">
            <a:off x="4686300" y="2019300"/>
            <a:ext cx="228600" cy="0"/>
          </a:xfrm>
          <a:prstGeom prst="line">
            <a:avLst/>
          </a:prstGeom>
          <a:ln w="889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0" name="Line 49"/>
          <p:cNvSpPr>
            <a:spLocks noChangeShapeType="1"/>
          </p:cNvSpPr>
          <p:nvPr>
            <p:custDataLst>
              <p:tags r:id="rId96"/>
            </p:custDataLst>
          </p:nvPr>
        </p:nvSpPr>
        <p:spPr bwMode="auto">
          <a:xfrm flipV="1">
            <a:off x="4800600" y="1219200"/>
            <a:ext cx="0" cy="35814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/>
            <a:tailEnd type="oval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56" name="Line 49"/>
          <p:cNvSpPr>
            <a:spLocks noChangeShapeType="1"/>
          </p:cNvSpPr>
          <p:nvPr>
            <p:custDataLst>
              <p:tags r:id="rId97"/>
            </p:custDataLst>
          </p:nvPr>
        </p:nvSpPr>
        <p:spPr bwMode="auto">
          <a:xfrm flipV="1">
            <a:off x="4800600" y="1219200"/>
            <a:ext cx="0" cy="160020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 type="oval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41" name="Line 49"/>
          <p:cNvSpPr>
            <a:spLocks noChangeShapeType="1"/>
          </p:cNvSpPr>
          <p:nvPr>
            <p:custDataLst>
              <p:tags r:id="rId98"/>
            </p:custDataLst>
          </p:nvPr>
        </p:nvSpPr>
        <p:spPr bwMode="auto">
          <a:xfrm flipH="1" flipV="1">
            <a:off x="4800600" y="2819400"/>
            <a:ext cx="0" cy="19812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53" name="Line 44"/>
          <p:cNvSpPr>
            <a:spLocks noChangeShapeType="1"/>
          </p:cNvSpPr>
          <p:nvPr>
            <p:custDataLst>
              <p:tags r:id="rId99"/>
            </p:custDataLst>
          </p:nvPr>
        </p:nvSpPr>
        <p:spPr bwMode="auto">
          <a:xfrm flipH="1">
            <a:off x="4419600" y="2819400"/>
            <a:ext cx="3810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oval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graphicFrame>
        <p:nvGraphicFramePr>
          <p:cNvPr id="116" name="Table 115"/>
          <p:cNvGraphicFramePr>
            <a:graphicFrameLocks noGrp="1"/>
          </p:cNvGraphicFramePr>
          <p:nvPr>
            <p:custDataLst>
              <p:tags r:id="rId100"/>
            </p:custDataLst>
            <p:extLst>
              <p:ext uri="{D42A27DB-BD31-4B8C-83A1-F6EECF244321}">
                <p14:modId xmlns:p14="http://schemas.microsoft.com/office/powerpoint/2010/main" val="1253441725"/>
              </p:ext>
            </p:extLst>
          </p:nvPr>
        </p:nvGraphicFramePr>
        <p:xfrm>
          <a:off x="149817" y="5372100"/>
          <a:ext cx="8839201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4177"/>
                <a:gridCol w="2397071"/>
                <a:gridCol w="5767953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accent1"/>
                          </a:solidFill>
                          <a:latin typeface="Consolas" pitchFamily="49" charset="0"/>
                        </a:rPr>
                        <a:t>op</a:t>
                      </a:r>
                      <a:endParaRPr lang="en-US" sz="2400" dirty="0">
                        <a:solidFill>
                          <a:schemeClr val="accent1"/>
                        </a:solidFill>
                        <a:latin typeface="Consolas" pitchFamily="49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onsolas" pitchFamily="49" charset="0"/>
                        </a:rPr>
                        <a:t>mnemonic</a:t>
                      </a:r>
                      <a:endParaRPr lang="en-US" sz="2400" dirty="0">
                        <a:latin typeface="Consolas" pitchFamily="49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onsolas" pitchFamily="49" charset="0"/>
                        </a:rPr>
                        <a:t>description</a:t>
                      </a:r>
                      <a:endParaRPr lang="en-US" sz="2400" dirty="0">
                        <a:latin typeface="Consolas" pitchFamily="49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0x4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BEQ </a:t>
                      </a:r>
                      <a:r>
                        <a:rPr lang="en-US" sz="2400" dirty="0" err="1" smtClean="0">
                          <a:solidFill>
                            <a:schemeClr val="bg1"/>
                          </a:solidFill>
                        </a:rPr>
                        <a:t>rs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, rd, offset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if R[</a:t>
                      </a:r>
                      <a:r>
                        <a:rPr lang="en-US" sz="2400" dirty="0" err="1" smtClean="0">
                          <a:solidFill>
                            <a:schemeClr val="bg1"/>
                          </a:solidFill>
                        </a:rPr>
                        <a:t>rs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]</a:t>
                      </a:r>
                      <a:r>
                        <a:rPr lang="en-US" sz="2400" baseline="0" dirty="0" smtClean="0">
                          <a:solidFill>
                            <a:schemeClr val="bg1"/>
                          </a:solidFill>
                        </a:rPr>
                        <a:t> == R[rd] then PC = PC+4 + (offset&lt;&lt;2)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0x5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BNE </a:t>
                      </a:r>
                      <a:r>
                        <a:rPr lang="en-US" sz="2400" dirty="0" err="1" smtClean="0">
                          <a:solidFill>
                            <a:schemeClr val="bg1"/>
                          </a:solidFill>
                        </a:rPr>
                        <a:t>rs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, rd, offset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if R[</a:t>
                      </a:r>
                      <a:r>
                        <a:rPr lang="en-US" sz="2400" dirty="0" err="1" smtClean="0">
                          <a:solidFill>
                            <a:schemeClr val="bg1"/>
                          </a:solidFill>
                        </a:rPr>
                        <a:t>rs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]</a:t>
                      </a:r>
                      <a:r>
                        <a:rPr lang="en-US" sz="2400" baseline="0" dirty="0" smtClean="0">
                          <a:solidFill>
                            <a:schemeClr val="bg1"/>
                          </a:solidFill>
                        </a:rPr>
                        <a:t> != R[rd] then PC = PC+4 + (offset&lt;&lt;2)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60" name="TextBox 159"/>
          <p:cNvSpPr txBox="1"/>
          <p:nvPr/>
        </p:nvSpPr>
        <p:spPr>
          <a:xfrm>
            <a:off x="4114800" y="912336"/>
            <a:ext cx="6479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R[r5]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61" name="TextBox 160"/>
          <p:cNvSpPr txBox="1"/>
          <p:nvPr/>
        </p:nvSpPr>
        <p:spPr>
          <a:xfrm>
            <a:off x="3810000" y="3135868"/>
            <a:ext cx="573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BEQ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62" name="TextBox 161"/>
          <p:cNvSpPr txBox="1"/>
          <p:nvPr/>
        </p:nvSpPr>
        <p:spPr>
          <a:xfrm>
            <a:off x="4113964" y="1764268"/>
            <a:ext cx="6479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R[r1]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3810000" y="2438400"/>
            <a:ext cx="800100" cy="69746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" name="Oval 162"/>
          <p:cNvSpPr/>
          <p:nvPr/>
        </p:nvSpPr>
        <p:spPr>
          <a:xfrm>
            <a:off x="1371600" y="3417332"/>
            <a:ext cx="800100" cy="69746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386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" grpId="0" animBg="1"/>
      <p:bldP spid="82" grpId="0" animBg="1"/>
      <p:bldP spid="83" grpId="0"/>
      <p:bldP spid="85" grpId="0" animBg="1"/>
      <p:bldP spid="96" grpId="0" animBg="1"/>
      <p:bldP spid="104" grpId="0" animBg="1"/>
      <p:bldP spid="107" grpId="0" animBg="1"/>
      <p:bldP spid="115" grpId="0" animBg="1"/>
      <p:bldP spid="145" grpId="0" animBg="1"/>
      <p:bldP spid="148" grpId="0" animBg="1"/>
      <p:bldP spid="149" grpId="0" animBg="1"/>
      <p:bldP spid="150" grpId="0" animBg="1"/>
      <p:bldP spid="152" grpId="0" animBg="1"/>
      <p:bldP spid="157" grpId="0" animBg="1"/>
      <p:bldP spid="159" grpId="0" animBg="1"/>
      <p:bldP spid="140" grpId="0" animBg="1"/>
      <p:bldP spid="156" grpId="0" animBg="1"/>
      <p:bldP spid="141" grpId="0" animBg="1"/>
      <p:bldP spid="153" grpId="0" animBg="1"/>
      <p:bldP spid="160" grpId="0"/>
      <p:bldP spid="161" grpId="0"/>
      <p:bldP spid="162" grpId="0"/>
      <p:bldP spid="4" grpId="0" animBg="1"/>
      <p:bldP spid="16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768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Control Flow: More Branches</a:t>
            </a:r>
            <a:endParaRPr lang="en-US" dirty="0"/>
          </a:p>
        </p:txBody>
      </p:sp>
      <p:graphicFrame>
        <p:nvGraphicFramePr>
          <p:cNvPr id="9" name="Group 4"/>
          <p:cNvGraphicFramePr>
            <a:graphicFrameLocks noGrp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50610515"/>
              </p:ext>
            </p:extLst>
          </p:nvPr>
        </p:nvGraphicFramePr>
        <p:xfrm>
          <a:off x="914400" y="1549400"/>
          <a:ext cx="6248400" cy="1097280"/>
        </p:xfrm>
        <a:graphic>
          <a:graphicData uri="http://schemas.openxmlformats.org/drawingml/2006/table">
            <a:tbl>
              <a:tblPr/>
              <a:tblGrid>
                <a:gridCol w="1198934"/>
                <a:gridCol w="934666"/>
                <a:gridCol w="990600"/>
                <a:gridCol w="3124200"/>
              </a:tblGrid>
              <a:tr h="93600"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nsolas" pitchFamily="49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onsolas" pitchFamily="49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onsolas" pitchFamily="49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onsolas" pitchFamily="49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8500"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onsolas" pitchFamily="49" charset="0"/>
                        </a:rPr>
                        <a:t>op</a:t>
                      </a:r>
                    </a:p>
                  </a:txBody>
                  <a:tcPr marL="0" marR="0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nsolas" pitchFamily="49" charset="0"/>
                        </a:rPr>
                        <a:t>rs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onsolas" pitchFamily="49" charset="0"/>
                      </a:endParaRPr>
                    </a:p>
                  </a:txBody>
                  <a:tcPr marL="0" marR="0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onsolas" pitchFamily="49" charset="0"/>
                        </a:rPr>
                        <a:t>subop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Consolas" pitchFamily="49" charset="0"/>
                      </a:endParaRPr>
                    </a:p>
                  </a:txBody>
                  <a:tcPr marL="0" marR="0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nsolas" pitchFamily="49" charset="0"/>
                        </a:rPr>
                        <a:t>offset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nsolas" pitchFamily="49" charset="0"/>
                      </a:endParaRPr>
                    </a:p>
                  </a:txBody>
                  <a:tcPr marL="0" marR="0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8500"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6 bits</a:t>
                      </a:r>
                    </a:p>
                  </a:txBody>
                  <a:tcPr marL="0" marR="0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5 bits</a:t>
                      </a:r>
                    </a:p>
                  </a:txBody>
                  <a:tcPr marL="0" marR="0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5 bits</a:t>
                      </a:r>
                    </a:p>
                  </a:txBody>
                  <a:tcPr marL="0" marR="0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  <a:latin typeface="+mj-lt"/>
                        </a:rPr>
                        <a:t>16 bits</a:t>
                      </a:r>
                      <a:endParaRPr lang="en-US" sz="240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" name="Rectangle 9"/>
          <p:cNvSpPr/>
          <p:nvPr>
            <p:custDataLst>
              <p:tags r:id="rId3"/>
            </p:custDataLst>
          </p:nvPr>
        </p:nvSpPr>
        <p:spPr>
          <a:xfrm>
            <a:off x="838200" y="1092200"/>
            <a:ext cx="649408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  <a:latin typeface="Consolas" pitchFamily="49" charset="0"/>
              </a:rPr>
              <a:t>000001</a:t>
            </a:r>
            <a:r>
              <a:rPr lang="en-US" sz="2800" dirty="0" smtClean="0">
                <a:solidFill>
                  <a:srgbClr val="FFFFFF"/>
                </a:solidFill>
                <a:latin typeface="Consolas" pitchFamily="49" charset="0"/>
              </a:rPr>
              <a:t>00101</a:t>
            </a:r>
            <a:r>
              <a:rPr lang="en-US" sz="2800" dirty="0" smtClean="0">
                <a:solidFill>
                  <a:srgbClr val="FFFF00"/>
                </a:solidFill>
                <a:latin typeface="Consolas" pitchFamily="49" charset="0"/>
              </a:rPr>
              <a:t>00001</a:t>
            </a:r>
            <a:r>
              <a:rPr lang="en-US" sz="2800" dirty="0" smtClean="0">
                <a:solidFill>
                  <a:srgbClr val="FFFFFF"/>
                </a:solidFill>
                <a:latin typeface="Consolas" pitchFamily="49" charset="0"/>
              </a:rPr>
              <a:t>00000000</a:t>
            </a:r>
            <a:r>
              <a:rPr lang="en-US" sz="2800" dirty="0" smtClean="0">
                <a:solidFill>
                  <a:schemeClr val="bg1"/>
                </a:solidFill>
                <a:latin typeface="Consolas" pitchFamily="49" charset="0"/>
              </a:rPr>
              <a:t>00000010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1" name="Rounded Rectangular Callout 10"/>
          <p:cNvSpPr/>
          <p:nvPr>
            <p:custDataLst>
              <p:tags r:id="rId4"/>
            </p:custDataLst>
          </p:nvPr>
        </p:nvSpPr>
        <p:spPr>
          <a:xfrm>
            <a:off x="6858000" y="2514600"/>
            <a:ext cx="990600" cy="609600"/>
          </a:xfrm>
          <a:prstGeom prst="wedgeRoundRectCallout">
            <a:avLst>
              <a:gd name="adj1" fmla="val -48161"/>
              <a:gd name="adj2" fmla="val 98438"/>
              <a:gd name="adj3" fmla="val 16667"/>
            </a:avLst>
          </a:prstGeom>
          <a:noFill/>
          <a:ln w="28575">
            <a:solidFill>
              <a:srgbClr val="FFFF00">
                <a:alpha val="58039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accent1"/>
                </a:solidFill>
              </a:rPr>
              <a:t>signed offsets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7" name="Rounded Rectangular Callout 6"/>
          <p:cNvSpPr/>
          <p:nvPr>
            <p:custDataLst>
              <p:tags r:id="rId5"/>
            </p:custDataLst>
          </p:nvPr>
        </p:nvSpPr>
        <p:spPr>
          <a:xfrm>
            <a:off x="7467600" y="1854200"/>
            <a:ext cx="1524000" cy="457200"/>
          </a:xfrm>
          <a:prstGeom prst="wedgeRoundRectCallout">
            <a:avLst>
              <a:gd name="adj1" fmla="val -86101"/>
              <a:gd name="adj2" fmla="val -26838"/>
              <a:gd name="adj3" fmla="val 16667"/>
            </a:avLst>
          </a:prstGeom>
          <a:noFill/>
          <a:ln w="28575">
            <a:solidFill>
              <a:srgbClr val="FFFF00">
                <a:alpha val="74902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chemeClr val="accent1"/>
                </a:solidFill>
              </a:rPr>
              <a:t>almost I-Type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custDataLst>
              <p:tags r:id="rId6"/>
            </p:custDataLst>
            <p:extLst>
              <p:ext uri="{D42A27DB-BD31-4B8C-83A1-F6EECF244321}">
                <p14:modId xmlns:p14="http://schemas.microsoft.com/office/powerpoint/2010/main" val="2934030865"/>
              </p:ext>
            </p:extLst>
          </p:nvPr>
        </p:nvGraphicFramePr>
        <p:xfrm>
          <a:off x="152400" y="2971800"/>
          <a:ext cx="8839200" cy="228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0134"/>
                <a:gridCol w="1067706"/>
                <a:gridCol w="2062480"/>
                <a:gridCol w="500888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FFFF00"/>
                          </a:solidFill>
                          <a:latin typeface="Consolas" pitchFamily="49" charset="0"/>
                        </a:rPr>
                        <a:t>op</a:t>
                      </a:r>
                      <a:endParaRPr lang="en-US" sz="2400" dirty="0">
                        <a:solidFill>
                          <a:srgbClr val="FFFF00"/>
                        </a:solidFill>
                        <a:latin typeface="Consolas" pitchFamily="49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solidFill>
                            <a:srgbClr val="FFFF00"/>
                          </a:solidFill>
                          <a:latin typeface="Consolas" pitchFamily="49" charset="0"/>
                        </a:rPr>
                        <a:t>subop</a:t>
                      </a:r>
                      <a:endParaRPr lang="en-US" sz="2400" dirty="0">
                        <a:solidFill>
                          <a:srgbClr val="FFFF00"/>
                        </a:solidFill>
                        <a:latin typeface="Consolas" pitchFamily="49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onsolas" pitchFamily="49" charset="0"/>
                        </a:rPr>
                        <a:t>mnemonic</a:t>
                      </a:r>
                      <a:endParaRPr lang="en-US" sz="2400" dirty="0">
                        <a:latin typeface="Consolas" pitchFamily="49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onsolas" pitchFamily="49" charset="0"/>
                        </a:rPr>
                        <a:t>description</a:t>
                      </a:r>
                      <a:endParaRPr lang="en-US" sz="2400" dirty="0">
                        <a:latin typeface="Consolas" pitchFamily="49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0x1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0x0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BLTZ</a:t>
                      </a:r>
                      <a:r>
                        <a:rPr lang="en-US" sz="2400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chemeClr val="bg1"/>
                          </a:solidFill>
                        </a:rPr>
                        <a:t>rs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, offset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if R[</a:t>
                      </a:r>
                      <a:r>
                        <a:rPr lang="en-US" sz="2400" dirty="0" err="1" smtClean="0">
                          <a:solidFill>
                            <a:schemeClr val="bg1"/>
                          </a:solidFill>
                        </a:rPr>
                        <a:t>rs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]</a:t>
                      </a:r>
                      <a:r>
                        <a:rPr lang="en-US" sz="2400" baseline="0" dirty="0" smtClean="0">
                          <a:solidFill>
                            <a:schemeClr val="bg1"/>
                          </a:solidFill>
                        </a:rPr>
                        <a:t> &lt; 0 then PC = PC+4+ (offset&lt;&lt;2)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0x1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0x1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BGEZ </a:t>
                      </a:r>
                      <a:r>
                        <a:rPr lang="en-US" sz="2400" dirty="0" err="1" smtClean="0">
                          <a:solidFill>
                            <a:schemeClr val="bg1"/>
                          </a:solidFill>
                        </a:rPr>
                        <a:t>rs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, offset</a:t>
                      </a: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if R[</a:t>
                      </a:r>
                      <a:r>
                        <a:rPr lang="en-US" sz="2400" dirty="0" err="1" smtClean="0">
                          <a:solidFill>
                            <a:schemeClr val="bg1"/>
                          </a:solidFill>
                        </a:rPr>
                        <a:t>rs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]</a:t>
                      </a:r>
                      <a:r>
                        <a:rPr lang="en-US" sz="2400" baseline="0" dirty="0" smtClean="0">
                          <a:solidFill>
                            <a:schemeClr val="bg1"/>
                          </a:solidFill>
                        </a:rPr>
                        <a:t> ≥ 0 then PC = PC+4+ (offset&lt;&lt;2)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0x6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0x0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BLEZ </a:t>
                      </a:r>
                      <a:r>
                        <a:rPr lang="en-US" sz="2400" dirty="0" err="1" smtClean="0">
                          <a:solidFill>
                            <a:schemeClr val="bg1"/>
                          </a:solidFill>
                        </a:rPr>
                        <a:t>rs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, offset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if R[</a:t>
                      </a:r>
                      <a:r>
                        <a:rPr lang="en-US" sz="2400" dirty="0" err="1" smtClean="0">
                          <a:solidFill>
                            <a:schemeClr val="bg1"/>
                          </a:solidFill>
                        </a:rPr>
                        <a:t>rs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]</a:t>
                      </a:r>
                      <a:r>
                        <a:rPr lang="en-US" sz="2400" baseline="0" dirty="0" smtClean="0">
                          <a:solidFill>
                            <a:schemeClr val="bg1"/>
                          </a:solidFill>
                        </a:rPr>
                        <a:t> ≤ 0 then PC = PC+4+ (offset&lt;&lt;2)</a:t>
                      </a:r>
                      <a:endParaRPr lang="en-US" sz="2400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0x7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0x0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BGTZ </a:t>
                      </a:r>
                      <a:r>
                        <a:rPr lang="en-US" sz="2400" dirty="0" err="1" smtClean="0">
                          <a:solidFill>
                            <a:schemeClr val="bg1"/>
                          </a:solidFill>
                        </a:rPr>
                        <a:t>rs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, offset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if R[</a:t>
                      </a:r>
                      <a:r>
                        <a:rPr lang="en-US" sz="2400" dirty="0" err="1" smtClean="0">
                          <a:solidFill>
                            <a:schemeClr val="bg1"/>
                          </a:solidFill>
                        </a:rPr>
                        <a:t>rs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]</a:t>
                      </a:r>
                      <a:r>
                        <a:rPr lang="en-US" sz="2400" baseline="0" dirty="0" smtClean="0">
                          <a:solidFill>
                            <a:schemeClr val="bg1"/>
                          </a:solidFill>
                        </a:rPr>
                        <a:t> &gt; 0 then PC = PC+4+ (offset&lt;&lt;2)</a:t>
                      </a:r>
                      <a:endParaRPr lang="en-US" sz="2400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2" name="Rectangle 2"/>
          <p:cNvSpPr txBox="1">
            <a:spLocks noChangeArrowheads="1"/>
          </p:cNvSpPr>
          <p:nvPr>
            <p:custDataLst>
              <p:tags r:id="rId7"/>
            </p:custDataLst>
          </p:nvPr>
        </p:nvSpPr>
        <p:spPr>
          <a:xfrm>
            <a:off x="457200" y="609600"/>
            <a:ext cx="8305800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Helvetica"/>
                <a:ea typeface="+mj-ea"/>
                <a:cs typeface="Helvetica"/>
              </a:rPr>
              <a:t>Conditional Jumps (cont.)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Helvetica"/>
              <a:ea typeface="+mj-ea"/>
              <a:cs typeface="Helvetica"/>
            </a:endParaRPr>
          </a:p>
        </p:txBody>
      </p:sp>
      <p:sp>
        <p:nvSpPr>
          <p:cNvPr id="2" name="Oval 1"/>
          <p:cNvSpPr/>
          <p:nvPr/>
        </p:nvSpPr>
        <p:spPr>
          <a:xfrm>
            <a:off x="76200" y="3810000"/>
            <a:ext cx="8991600" cy="685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>
            <p:custDataLst>
              <p:tags r:id="rId8"/>
            </p:custDataLst>
          </p:nvPr>
        </p:nvSpPr>
        <p:spPr>
          <a:xfrm>
            <a:off x="533400" y="5294293"/>
            <a:ext cx="701185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1"/>
                </a:solidFill>
              </a:rPr>
              <a:t>ex: BGEZ r5, 2</a:t>
            </a:r>
          </a:p>
          <a:p>
            <a:r>
              <a:rPr lang="en-US" sz="2800" dirty="0">
                <a:solidFill>
                  <a:schemeClr val="accent1"/>
                </a:solidFill>
              </a:rPr>
              <a:t>If(R[r5] </a:t>
            </a:r>
            <a:r>
              <a:rPr lang="en-US" sz="2800" dirty="0" smtClean="0">
                <a:solidFill>
                  <a:schemeClr val="accent1"/>
                </a:solidFill>
              </a:rPr>
              <a:t>≥ 0) then PC = PC+4 + 8  (i.e. 8 == 2&lt;&lt;2)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257800" y="5668833"/>
            <a:ext cx="2736850" cy="579567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220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  <p:bldP spid="7" grpId="0" animBg="1"/>
      <p:bldP spid="12" grpId="0"/>
      <p:bldP spid="2" grpId="0" animBg="1"/>
      <p:bldP spid="1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Line 44"/>
          <p:cNvSpPr>
            <a:spLocks noChangeShapeType="1"/>
          </p:cNvSpPr>
          <p:nvPr>
            <p:custDataLst>
              <p:tags r:id="rId1"/>
            </p:custDataLst>
          </p:nvPr>
        </p:nvSpPr>
        <p:spPr bwMode="auto">
          <a:xfrm flipH="1">
            <a:off x="4419600" y="2667000"/>
            <a:ext cx="6096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oval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249730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Absolute Jump</a:t>
            </a:r>
            <a:endParaRPr lang="en-US" dirty="0"/>
          </a:p>
        </p:txBody>
      </p:sp>
      <p:sp>
        <p:nvSpPr>
          <p:cNvPr id="2249753" name="Line 25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 flipV="1">
            <a:off x="2743200" y="2362200"/>
            <a:ext cx="1" cy="7620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/>
          </a:p>
        </p:txBody>
      </p:sp>
      <p:sp>
        <p:nvSpPr>
          <p:cNvPr id="2249754" name="Line 26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 flipH="1" flipV="1">
            <a:off x="3124200" y="2362200"/>
            <a:ext cx="0" cy="6858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/>
          </a:p>
        </p:txBody>
      </p:sp>
      <p:sp>
        <p:nvSpPr>
          <p:cNvPr id="2249755" name="Line 27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 flipH="1" flipV="1">
            <a:off x="3352800" y="2362200"/>
            <a:ext cx="0" cy="6858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/>
          </a:p>
        </p:txBody>
      </p:sp>
      <p:sp>
        <p:nvSpPr>
          <p:cNvPr id="2249756" name="Line 28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 flipH="1" flipV="1">
            <a:off x="3581400" y="2362200"/>
            <a:ext cx="0" cy="7620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arrow" w="med" len="med"/>
          </a:ln>
          <a:effectLst/>
        </p:spPr>
        <p:txBody>
          <a:bodyPr wrap="none" anchor="ctr" anchorCtr="1">
            <a:noAutofit/>
          </a:bodyPr>
          <a:lstStyle/>
          <a:p>
            <a:endParaRPr lang="en-US"/>
          </a:p>
        </p:txBody>
      </p:sp>
      <p:sp>
        <p:nvSpPr>
          <p:cNvPr id="2249758" name="Line 30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3048001" y="2514600"/>
            <a:ext cx="152400" cy="762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249762" name="Line 34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 flipV="1">
            <a:off x="2286000" y="3200400"/>
            <a:ext cx="3048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249771" name="Line 43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3733800" y="1219200"/>
            <a:ext cx="22860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249772" name="Line 44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>
            <a:off x="3733800" y="2057400"/>
            <a:ext cx="19050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249775" name="Line 47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 flipV="1">
            <a:off x="8686800" y="685800"/>
            <a:ext cx="0" cy="114300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249776" name="Line 48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 flipH="1">
            <a:off x="6629400" y="1600200"/>
            <a:ext cx="16764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 dirty="0"/>
          </a:p>
        </p:txBody>
      </p:sp>
      <p:sp>
        <p:nvSpPr>
          <p:cNvPr id="2249777" name="Line 49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 flipV="1">
            <a:off x="1981200" y="685800"/>
            <a:ext cx="67056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249779" name="Line 51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 flipV="1">
            <a:off x="1981200" y="1905000"/>
            <a:ext cx="6096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/>
          </a:p>
        </p:txBody>
      </p:sp>
      <p:sp>
        <p:nvSpPr>
          <p:cNvPr id="48" name="Line 44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>
            <a:off x="5791200" y="2209800"/>
            <a:ext cx="2286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50" name="Line 44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>
            <a:off x="5410200" y="2514600"/>
            <a:ext cx="2286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54" name="Line 49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>
            <a:off x="2286000" y="3886200"/>
            <a:ext cx="152400" cy="15240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61" name="Line 49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 flipV="1">
            <a:off x="4495800" y="4038600"/>
            <a:ext cx="9144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 dirty="0"/>
          </a:p>
        </p:txBody>
      </p:sp>
      <p:sp>
        <p:nvSpPr>
          <p:cNvPr id="80" name="Line 49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 flipV="1">
            <a:off x="5029200" y="2057400"/>
            <a:ext cx="0" cy="91440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 type="oval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81" name="Line 44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>
            <a:off x="5029200" y="2971800"/>
            <a:ext cx="17526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84" name="Line 45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 flipV="1">
            <a:off x="7239000" y="3581400"/>
            <a:ext cx="0" cy="2286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86" name="Line 44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>
            <a:off x="7239000" y="1600200"/>
            <a:ext cx="0" cy="83820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oval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88" name="Line 48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 flipH="1">
            <a:off x="8458200" y="1828800"/>
            <a:ext cx="2286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 dirty="0"/>
          </a:p>
        </p:txBody>
      </p:sp>
      <p:sp>
        <p:nvSpPr>
          <p:cNvPr id="89" name="Line 44"/>
          <p:cNvSpPr>
            <a:spLocks noChangeShapeType="1"/>
          </p:cNvSpPr>
          <p:nvPr>
            <p:custDataLst>
              <p:tags r:id="rId24"/>
            </p:custDataLst>
          </p:nvPr>
        </p:nvSpPr>
        <p:spPr bwMode="auto">
          <a:xfrm>
            <a:off x="8077200" y="2057400"/>
            <a:ext cx="2286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0" name="Line 49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>
            <a:off x="8077200" y="2057400"/>
            <a:ext cx="0" cy="91440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1" name="Line 49"/>
          <p:cNvSpPr>
            <a:spLocks noChangeShapeType="1"/>
          </p:cNvSpPr>
          <p:nvPr>
            <p:custDataLst>
              <p:tags r:id="rId26"/>
            </p:custDataLst>
          </p:nvPr>
        </p:nvSpPr>
        <p:spPr bwMode="auto">
          <a:xfrm flipV="1">
            <a:off x="7924800" y="2971800"/>
            <a:ext cx="1524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13" name="Line 30"/>
          <p:cNvSpPr>
            <a:spLocks noChangeShapeType="1"/>
          </p:cNvSpPr>
          <p:nvPr>
            <p:custDataLst>
              <p:tags r:id="rId27"/>
            </p:custDataLst>
          </p:nvPr>
        </p:nvSpPr>
        <p:spPr bwMode="auto">
          <a:xfrm>
            <a:off x="3276600" y="2514600"/>
            <a:ext cx="152400" cy="762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14" name="Line 30"/>
          <p:cNvSpPr>
            <a:spLocks noChangeShapeType="1"/>
          </p:cNvSpPr>
          <p:nvPr>
            <p:custDataLst>
              <p:tags r:id="rId28"/>
            </p:custDataLst>
          </p:nvPr>
        </p:nvSpPr>
        <p:spPr bwMode="auto">
          <a:xfrm>
            <a:off x="3505200" y="2514600"/>
            <a:ext cx="152400" cy="762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26" name="Line 44"/>
          <p:cNvSpPr>
            <a:spLocks noChangeShapeType="1"/>
          </p:cNvSpPr>
          <p:nvPr>
            <p:custDataLst>
              <p:tags r:id="rId29"/>
            </p:custDataLst>
          </p:nvPr>
        </p:nvSpPr>
        <p:spPr bwMode="auto">
          <a:xfrm>
            <a:off x="2438400" y="4038600"/>
            <a:ext cx="13716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29" name="Line 45"/>
          <p:cNvSpPr>
            <a:spLocks noChangeShapeType="1"/>
          </p:cNvSpPr>
          <p:nvPr>
            <p:custDataLst>
              <p:tags r:id="rId30"/>
            </p:custDataLst>
          </p:nvPr>
        </p:nvSpPr>
        <p:spPr bwMode="auto">
          <a:xfrm flipV="1">
            <a:off x="8382000" y="2209800"/>
            <a:ext cx="0" cy="2286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30" name="Line 45"/>
          <p:cNvSpPr>
            <a:spLocks noChangeShapeType="1"/>
          </p:cNvSpPr>
          <p:nvPr>
            <p:custDataLst>
              <p:tags r:id="rId31"/>
            </p:custDataLst>
          </p:nvPr>
        </p:nvSpPr>
        <p:spPr bwMode="auto">
          <a:xfrm flipV="1">
            <a:off x="6400800" y="2209800"/>
            <a:ext cx="0" cy="2286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31" name="Line 45"/>
          <p:cNvSpPr>
            <a:spLocks noChangeShapeType="1"/>
          </p:cNvSpPr>
          <p:nvPr>
            <p:custDataLst>
              <p:tags r:id="rId32"/>
            </p:custDataLst>
          </p:nvPr>
        </p:nvSpPr>
        <p:spPr bwMode="auto">
          <a:xfrm flipV="1">
            <a:off x="5715000" y="2667000"/>
            <a:ext cx="0" cy="2286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32" name="Line 45"/>
          <p:cNvSpPr>
            <a:spLocks noChangeShapeType="1"/>
          </p:cNvSpPr>
          <p:nvPr>
            <p:custDataLst>
              <p:tags r:id="rId33"/>
            </p:custDataLst>
          </p:nvPr>
        </p:nvSpPr>
        <p:spPr bwMode="auto">
          <a:xfrm flipV="1">
            <a:off x="4038600" y="4191000"/>
            <a:ext cx="0" cy="2286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51" name="Freeform 150"/>
          <p:cNvSpPr/>
          <p:nvPr>
            <p:custDataLst>
              <p:tags r:id="rId34"/>
            </p:custDataLst>
          </p:nvPr>
        </p:nvSpPr>
        <p:spPr>
          <a:xfrm>
            <a:off x="6019800" y="914400"/>
            <a:ext cx="609600" cy="1524000"/>
          </a:xfrm>
          <a:custGeom>
            <a:avLst/>
            <a:gdLst>
              <a:gd name="connsiteX0" fmla="*/ 0 w 685800"/>
              <a:gd name="connsiteY0" fmla="*/ 0 h 762000"/>
              <a:gd name="connsiteX1" fmla="*/ 685800 w 685800"/>
              <a:gd name="connsiteY1" fmla="*/ 0 h 762000"/>
              <a:gd name="connsiteX2" fmla="*/ 685800 w 685800"/>
              <a:gd name="connsiteY2" fmla="*/ 7620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190500 h 762000"/>
              <a:gd name="connsiteX2" fmla="*/ 685800 w 685800"/>
              <a:gd name="connsiteY2" fmla="*/ 7620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190500 h 762000"/>
              <a:gd name="connsiteX2" fmla="*/ 685800 w 685800"/>
              <a:gd name="connsiteY2" fmla="*/ 5715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317500 h 762000"/>
              <a:gd name="connsiteX2" fmla="*/ 685800 w 685800"/>
              <a:gd name="connsiteY2" fmla="*/ 5715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952500"/>
              <a:gd name="connsiteX1" fmla="*/ 685800 w 685800"/>
              <a:gd name="connsiteY1" fmla="*/ 317500 h 952500"/>
              <a:gd name="connsiteX2" fmla="*/ 685800 w 685800"/>
              <a:gd name="connsiteY2" fmla="*/ 952500 h 952500"/>
              <a:gd name="connsiteX3" fmla="*/ 0 w 685800"/>
              <a:gd name="connsiteY3" fmla="*/ 762000 h 952500"/>
              <a:gd name="connsiteX4" fmla="*/ 0 w 685800"/>
              <a:gd name="connsiteY4" fmla="*/ 0 h 9525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635000 h 1270000"/>
              <a:gd name="connsiteX5" fmla="*/ 0 w 685800"/>
              <a:gd name="connsiteY5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171450 w 685800"/>
              <a:gd name="connsiteY4" fmla="*/ 635000 h 1270000"/>
              <a:gd name="connsiteX5" fmla="*/ 0 w 685800"/>
              <a:gd name="connsiteY5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171450 w 685800"/>
              <a:gd name="connsiteY4" fmla="*/ 635000 h 1270000"/>
              <a:gd name="connsiteX5" fmla="*/ 0 w 685800"/>
              <a:gd name="connsiteY5" fmla="*/ 508000 h 1270000"/>
              <a:gd name="connsiteX6" fmla="*/ 0 w 685800"/>
              <a:gd name="connsiteY6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762000 h 1270000"/>
              <a:gd name="connsiteX5" fmla="*/ 171450 w 685800"/>
              <a:gd name="connsiteY5" fmla="*/ 635000 h 1270000"/>
              <a:gd name="connsiteX6" fmla="*/ 0 w 685800"/>
              <a:gd name="connsiteY6" fmla="*/ 508000 h 1270000"/>
              <a:gd name="connsiteX7" fmla="*/ 0 w 685800"/>
              <a:gd name="connsiteY7" fmla="*/ 0 h 127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5800" h="1270000">
                <a:moveTo>
                  <a:pt x="0" y="0"/>
                </a:moveTo>
                <a:lnTo>
                  <a:pt x="685800" y="317500"/>
                </a:lnTo>
                <a:lnTo>
                  <a:pt x="685800" y="952500"/>
                </a:lnTo>
                <a:lnTo>
                  <a:pt x="0" y="1270000"/>
                </a:lnTo>
                <a:lnTo>
                  <a:pt x="0" y="762000"/>
                </a:lnTo>
                <a:lnTo>
                  <a:pt x="171450" y="635000"/>
                </a:lnTo>
                <a:lnTo>
                  <a:pt x="0" y="508000"/>
                </a:lnTo>
                <a:lnTo>
                  <a:pt x="0" y="0"/>
                </a:lnTo>
                <a:close/>
              </a:path>
            </a:pathLst>
          </a:cu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" name="Rectangle 19"/>
          <p:cNvSpPr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8305800" y="1447800"/>
            <a:ext cx="152400" cy="762000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noFill/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68" name="Rectangle 19"/>
          <p:cNvSpPr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5638800" y="1905000"/>
            <a:ext cx="152400" cy="762000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noFill/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70" name="Rectangle 4"/>
          <p:cNvSpPr>
            <a:spLocks noChangeArrowheads="1"/>
          </p:cNvSpPr>
          <p:nvPr>
            <p:custDataLst>
              <p:tags r:id="rId37"/>
            </p:custDataLst>
          </p:nvPr>
        </p:nvSpPr>
        <p:spPr bwMode="auto">
          <a:xfrm>
            <a:off x="6781800" y="2438400"/>
            <a:ext cx="1143000" cy="1143000"/>
          </a:xfrm>
          <a:prstGeom prst="rect">
            <a:avLst/>
          </a:prstGeom>
          <a:noFill/>
          <a:ln w="25400" cap="sq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72" name="Line 8"/>
          <p:cNvSpPr>
            <a:spLocks noChangeShapeType="1"/>
          </p:cNvSpPr>
          <p:nvPr>
            <p:custDataLst>
              <p:tags r:id="rId38"/>
            </p:custDataLst>
          </p:nvPr>
        </p:nvSpPr>
        <p:spPr bwMode="auto">
          <a:xfrm>
            <a:off x="761998" y="1981200"/>
            <a:ext cx="2" cy="7620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87" name="Line 21"/>
          <p:cNvSpPr>
            <a:spLocks noChangeShapeType="1"/>
          </p:cNvSpPr>
          <p:nvPr>
            <p:custDataLst>
              <p:tags r:id="rId39"/>
            </p:custDataLst>
          </p:nvPr>
        </p:nvSpPr>
        <p:spPr bwMode="auto">
          <a:xfrm>
            <a:off x="761998" y="3047998"/>
            <a:ext cx="2" cy="457201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92" name="Line 49"/>
          <p:cNvSpPr>
            <a:spLocks noChangeShapeType="1"/>
          </p:cNvSpPr>
          <p:nvPr>
            <p:custDataLst>
              <p:tags r:id="rId40"/>
            </p:custDataLst>
          </p:nvPr>
        </p:nvSpPr>
        <p:spPr bwMode="auto">
          <a:xfrm flipH="1">
            <a:off x="1981200" y="685800"/>
            <a:ext cx="0" cy="121920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5" name="Line 49"/>
          <p:cNvSpPr>
            <a:spLocks noChangeShapeType="1"/>
          </p:cNvSpPr>
          <p:nvPr>
            <p:custDataLst>
              <p:tags r:id="rId41"/>
            </p:custDataLst>
          </p:nvPr>
        </p:nvSpPr>
        <p:spPr bwMode="auto">
          <a:xfrm flipH="1" flipV="1">
            <a:off x="1219200" y="1447800"/>
            <a:ext cx="304800" cy="0"/>
          </a:xfrm>
          <a:prstGeom prst="line">
            <a:avLst/>
          </a:prstGeom>
          <a:noFill/>
          <a:ln w="25400" cap="sq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7" name="Line 49"/>
          <p:cNvSpPr>
            <a:spLocks noChangeShapeType="1"/>
          </p:cNvSpPr>
          <p:nvPr>
            <p:custDataLst>
              <p:tags r:id="rId42"/>
            </p:custDataLst>
          </p:nvPr>
        </p:nvSpPr>
        <p:spPr bwMode="auto">
          <a:xfrm flipV="1">
            <a:off x="2133600" y="4343400"/>
            <a:ext cx="152400" cy="1524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8" name="Text Box 29"/>
          <p:cNvSpPr txBox="1">
            <a:spLocks noChangeArrowheads="1"/>
          </p:cNvSpPr>
          <p:nvPr>
            <p:custDataLst>
              <p:tags r:id="rId43"/>
            </p:custDataLst>
          </p:nvPr>
        </p:nvSpPr>
        <p:spPr bwMode="auto">
          <a:xfrm>
            <a:off x="1752600" y="4191000"/>
            <a:ext cx="457200" cy="225524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non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err="1" smtClean="0">
                <a:solidFill>
                  <a:srgbClr val="FFFFFF"/>
                </a:solidFill>
                <a:latin typeface="Calibri"/>
              </a:rPr>
              <a:t>tgt</a:t>
            </a: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99" name="Line 49"/>
          <p:cNvSpPr>
            <a:spLocks noChangeShapeType="1"/>
          </p:cNvSpPr>
          <p:nvPr>
            <p:custDataLst>
              <p:tags r:id="rId44"/>
            </p:custDataLst>
          </p:nvPr>
        </p:nvSpPr>
        <p:spPr bwMode="auto">
          <a:xfrm>
            <a:off x="2286000" y="2971800"/>
            <a:ext cx="0" cy="1524000"/>
          </a:xfrm>
          <a:prstGeom prst="line">
            <a:avLst/>
          </a:prstGeom>
          <a:noFill/>
          <a:ln w="25400" cap="sq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00" name="Line 45"/>
          <p:cNvSpPr>
            <a:spLocks noChangeShapeType="1"/>
          </p:cNvSpPr>
          <p:nvPr>
            <p:custDataLst>
              <p:tags r:id="rId45"/>
            </p:custDataLst>
          </p:nvPr>
        </p:nvSpPr>
        <p:spPr bwMode="auto">
          <a:xfrm flipV="1">
            <a:off x="152400" y="3581400"/>
            <a:ext cx="2286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01" name="Line 49"/>
          <p:cNvSpPr>
            <a:spLocks noChangeShapeType="1"/>
          </p:cNvSpPr>
          <p:nvPr>
            <p:custDataLst>
              <p:tags r:id="rId46"/>
            </p:custDataLst>
          </p:nvPr>
        </p:nvSpPr>
        <p:spPr bwMode="auto">
          <a:xfrm flipH="1" flipV="1">
            <a:off x="1524000" y="1447800"/>
            <a:ext cx="0" cy="1524000"/>
          </a:xfrm>
          <a:prstGeom prst="line">
            <a:avLst/>
          </a:prstGeom>
          <a:noFill/>
          <a:ln w="25400" cap="sq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02" name="Line 49"/>
          <p:cNvSpPr>
            <a:spLocks noChangeShapeType="1"/>
          </p:cNvSpPr>
          <p:nvPr>
            <p:custDataLst>
              <p:tags r:id="rId47"/>
            </p:custDataLst>
          </p:nvPr>
        </p:nvSpPr>
        <p:spPr bwMode="auto">
          <a:xfrm flipV="1">
            <a:off x="1524000" y="2971800"/>
            <a:ext cx="762000" cy="0"/>
          </a:xfrm>
          <a:prstGeom prst="line">
            <a:avLst/>
          </a:prstGeom>
          <a:noFill/>
          <a:ln w="25400" cap="sq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03" name="Line 44"/>
          <p:cNvSpPr>
            <a:spLocks noChangeShapeType="1"/>
          </p:cNvSpPr>
          <p:nvPr>
            <p:custDataLst>
              <p:tags r:id="rId48"/>
            </p:custDataLst>
          </p:nvPr>
        </p:nvSpPr>
        <p:spPr bwMode="auto">
          <a:xfrm>
            <a:off x="762000" y="2362200"/>
            <a:ext cx="1524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oval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05" name="Rectangle 19"/>
          <p:cNvSpPr>
            <a:spLocks noChangeArrowheads="1"/>
          </p:cNvSpPr>
          <p:nvPr>
            <p:custDataLst>
              <p:tags r:id="rId49"/>
            </p:custDataLst>
          </p:nvPr>
        </p:nvSpPr>
        <p:spPr bwMode="auto">
          <a:xfrm rot="16200000">
            <a:off x="685800" y="3200400"/>
            <a:ext cx="152400" cy="762000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noFill/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06" name="Line 8"/>
          <p:cNvSpPr>
            <a:spLocks noChangeShapeType="1"/>
          </p:cNvSpPr>
          <p:nvPr>
            <p:custDataLst>
              <p:tags r:id="rId50"/>
            </p:custDataLst>
          </p:nvPr>
        </p:nvSpPr>
        <p:spPr bwMode="auto">
          <a:xfrm flipH="1">
            <a:off x="1219200" y="2362200"/>
            <a:ext cx="762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grpSp>
        <p:nvGrpSpPr>
          <p:cNvPr id="2" name="Group 106"/>
          <p:cNvGrpSpPr/>
          <p:nvPr>
            <p:custDataLst>
              <p:tags r:id="rId51"/>
            </p:custDataLst>
          </p:nvPr>
        </p:nvGrpSpPr>
        <p:grpSpPr>
          <a:xfrm>
            <a:off x="914400" y="2209800"/>
            <a:ext cx="304800" cy="304800"/>
            <a:chOff x="990600" y="2971800"/>
            <a:chExt cx="304800" cy="304800"/>
          </a:xfrm>
        </p:grpSpPr>
        <p:sp>
          <p:nvSpPr>
            <p:cNvPr id="108" name="Freeform 107"/>
            <p:cNvSpPr/>
            <p:nvPr>
              <p:custDataLst>
                <p:tags r:id="rId106"/>
              </p:custDataLst>
            </p:nvPr>
          </p:nvSpPr>
          <p:spPr>
            <a:xfrm>
              <a:off x="990600" y="2971800"/>
              <a:ext cx="304800" cy="304800"/>
            </a:xfrm>
            <a:custGeom>
              <a:avLst/>
              <a:gdLst>
                <a:gd name="connsiteX0" fmla="*/ 0 w 685800"/>
                <a:gd name="connsiteY0" fmla="*/ 0 h 762000"/>
                <a:gd name="connsiteX1" fmla="*/ 685800 w 685800"/>
                <a:gd name="connsiteY1" fmla="*/ 0 h 762000"/>
                <a:gd name="connsiteX2" fmla="*/ 685800 w 685800"/>
                <a:gd name="connsiteY2" fmla="*/ 7620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190500 h 762000"/>
                <a:gd name="connsiteX2" fmla="*/ 685800 w 685800"/>
                <a:gd name="connsiteY2" fmla="*/ 7620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190500 h 762000"/>
                <a:gd name="connsiteX2" fmla="*/ 685800 w 685800"/>
                <a:gd name="connsiteY2" fmla="*/ 5715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317500 h 762000"/>
                <a:gd name="connsiteX2" fmla="*/ 685800 w 685800"/>
                <a:gd name="connsiteY2" fmla="*/ 5715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952500"/>
                <a:gd name="connsiteX1" fmla="*/ 685800 w 685800"/>
                <a:gd name="connsiteY1" fmla="*/ 317500 h 952500"/>
                <a:gd name="connsiteX2" fmla="*/ 685800 w 685800"/>
                <a:gd name="connsiteY2" fmla="*/ 952500 h 952500"/>
                <a:gd name="connsiteX3" fmla="*/ 0 w 685800"/>
                <a:gd name="connsiteY3" fmla="*/ 762000 h 952500"/>
                <a:gd name="connsiteX4" fmla="*/ 0 w 685800"/>
                <a:gd name="connsiteY4" fmla="*/ 0 h 9525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635000 h 1270000"/>
                <a:gd name="connsiteX5" fmla="*/ 0 w 685800"/>
                <a:gd name="connsiteY5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171450 w 685800"/>
                <a:gd name="connsiteY4" fmla="*/ 635000 h 1270000"/>
                <a:gd name="connsiteX5" fmla="*/ 0 w 685800"/>
                <a:gd name="connsiteY5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171450 w 685800"/>
                <a:gd name="connsiteY4" fmla="*/ 635000 h 1270000"/>
                <a:gd name="connsiteX5" fmla="*/ 0 w 685800"/>
                <a:gd name="connsiteY5" fmla="*/ 508000 h 1270000"/>
                <a:gd name="connsiteX6" fmla="*/ 0 w 685800"/>
                <a:gd name="connsiteY6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171450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97971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  <a:gd name="connsiteX0" fmla="*/ 0 w 685800"/>
                <a:gd name="connsiteY0" fmla="*/ 0 h 1270000"/>
                <a:gd name="connsiteX1" fmla="*/ 489857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97971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97971 w 489857"/>
                <a:gd name="connsiteY5" fmla="*/ 635000 h 1270000"/>
                <a:gd name="connsiteX6" fmla="*/ 0 w 489857"/>
                <a:gd name="connsiteY6" fmla="*/ 508000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97971 w 489857"/>
                <a:gd name="connsiteY5" fmla="*/ 635000 h 1270000"/>
                <a:gd name="connsiteX6" fmla="*/ 0 w 489857"/>
                <a:gd name="connsiteY6" fmla="*/ 508000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40821 w 489857"/>
                <a:gd name="connsiteY5" fmla="*/ 635000 h 1270000"/>
                <a:gd name="connsiteX6" fmla="*/ 0 w 489857"/>
                <a:gd name="connsiteY6" fmla="*/ 508000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40821 w 489857"/>
                <a:gd name="connsiteY5" fmla="*/ 635000 h 1270000"/>
                <a:gd name="connsiteX6" fmla="*/ 0 w 489857"/>
                <a:gd name="connsiteY6" fmla="*/ 555625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14375 h 1270000"/>
                <a:gd name="connsiteX5" fmla="*/ 40821 w 489857"/>
                <a:gd name="connsiteY5" fmla="*/ 635000 h 1270000"/>
                <a:gd name="connsiteX6" fmla="*/ 0 w 489857"/>
                <a:gd name="connsiteY6" fmla="*/ 555625 h 1270000"/>
                <a:gd name="connsiteX7" fmla="*/ 0 w 489857"/>
                <a:gd name="connsiteY7" fmla="*/ 0 h 127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89857" h="1270000">
                  <a:moveTo>
                    <a:pt x="0" y="0"/>
                  </a:moveTo>
                  <a:lnTo>
                    <a:pt x="489857" y="317500"/>
                  </a:lnTo>
                  <a:lnTo>
                    <a:pt x="489857" y="952500"/>
                  </a:lnTo>
                  <a:lnTo>
                    <a:pt x="0" y="1270000"/>
                  </a:lnTo>
                  <a:lnTo>
                    <a:pt x="0" y="714375"/>
                  </a:lnTo>
                  <a:lnTo>
                    <a:pt x="40821" y="635000"/>
                  </a:lnTo>
                  <a:lnTo>
                    <a:pt x="0" y="555625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28575">
              <a:solidFill>
                <a:schemeClr val="bg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Text Box 11"/>
            <p:cNvSpPr txBox="1">
              <a:spLocks noChangeArrowheads="1"/>
            </p:cNvSpPr>
            <p:nvPr>
              <p:custDataLst>
                <p:tags r:id="rId107"/>
              </p:custDataLst>
            </p:nvPr>
          </p:nvSpPr>
          <p:spPr bwMode="auto">
            <a:xfrm>
              <a:off x="1081086" y="3002753"/>
              <a:ext cx="152400" cy="22860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 anchorCtr="1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1600" dirty="0" smtClean="0">
                  <a:solidFill>
                    <a:srgbClr val="FFFFFF"/>
                  </a:solidFill>
                  <a:latin typeface="Consolas" pitchFamily="49" charset="0"/>
                </a:rPr>
                <a:t>+4</a:t>
              </a:r>
              <a:endParaRPr lang="en-US" sz="1600" dirty="0">
                <a:solidFill>
                  <a:srgbClr val="FFFFFF"/>
                </a:solidFill>
                <a:latin typeface="Consolas" pitchFamily="49" charset="0"/>
              </a:endParaRPr>
            </a:p>
          </p:txBody>
        </p:sp>
      </p:grpSp>
      <p:sp>
        <p:nvSpPr>
          <p:cNvPr id="111" name="Line 21"/>
          <p:cNvSpPr>
            <a:spLocks noChangeShapeType="1"/>
          </p:cNvSpPr>
          <p:nvPr>
            <p:custDataLst>
              <p:tags r:id="rId52"/>
            </p:custDataLst>
          </p:nvPr>
        </p:nvSpPr>
        <p:spPr bwMode="auto">
          <a:xfrm>
            <a:off x="990600" y="3657600"/>
            <a:ext cx="0" cy="2286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19" name="Line 45"/>
          <p:cNvSpPr>
            <a:spLocks noChangeShapeType="1"/>
          </p:cNvSpPr>
          <p:nvPr>
            <p:custDataLst>
              <p:tags r:id="rId53"/>
            </p:custDataLst>
          </p:nvPr>
        </p:nvSpPr>
        <p:spPr bwMode="auto">
          <a:xfrm flipH="1" flipV="1">
            <a:off x="685800" y="3657600"/>
            <a:ext cx="0" cy="8382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21" name="Line 9"/>
          <p:cNvSpPr>
            <a:spLocks noChangeShapeType="1"/>
          </p:cNvSpPr>
          <p:nvPr>
            <p:custDataLst>
              <p:tags r:id="rId54"/>
            </p:custDataLst>
          </p:nvPr>
        </p:nvSpPr>
        <p:spPr bwMode="auto">
          <a:xfrm flipV="1">
            <a:off x="1447800" y="4495800"/>
            <a:ext cx="6858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23" name="Oval 122"/>
          <p:cNvSpPr/>
          <p:nvPr>
            <p:custDataLst>
              <p:tags r:id="rId55"/>
            </p:custDataLst>
          </p:nvPr>
        </p:nvSpPr>
        <p:spPr>
          <a:xfrm>
            <a:off x="1143000" y="4343400"/>
            <a:ext cx="304800" cy="304800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1">
            <a:noAutofit/>
          </a:bodyPr>
          <a:lstStyle/>
          <a:p>
            <a:pPr algn="ctr"/>
            <a:r>
              <a:rPr lang="en-US" dirty="0" smtClean="0"/>
              <a:t>||</a:t>
            </a:r>
            <a:endParaRPr lang="en-US" dirty="0"/>
          </a:p>
        </p:txBody>
      </p:sp>
      <p:sp>
        <p:nvSpPr>
          <p:cNvPr id="124" name="Line 9"/>
          <p:cNvSpPr>
            <a:spLocks noChangeShapeType="1"/>
          </p:cNvSpPr>
          <p:nvPr>
            <p:custDataLst>
              <p:tags r:id="rId56"/>
            </p:custDataLst>
          </p:nvPr>
        </p:nvSpPr>
        <p:spPr bwMode="auto">
          <a:xfrm flipV="1">
            <a:off x="685800" y="4495800"/>
            <a:ext cx="4572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25" name="Line 18"/>
          <p:cNvSpPr>
            <a:spLocks noChangeShapeType="1"/>
          </p:cNvSpPr>
          <p:nvPr>
            <p:custDataLst>
              <p:tags r:id="rId57"/>
            </p:custDataLst>
          </p:nvPr>
        </p:nvSpPr>
        <p:spPr bwMode="auto">
          <a:xfrm flipH="1">
            <a:off x="1295400" y="2362200"/>
            <a:ext cx="0" cy="19812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27" name="Line 18"/>
          <p:cNvSpPr>
            <a:spLocks noChangeShapeType="1"/>
          </p:cNvSpPr>
          <p:nvPr>
            <p:custDataLst>
              <p:tags r:id="rId58"/>
            </p:custDataLst>
          </p:nvPr>
        </p:nvSpPr>
        <p:spPr bwMode="auto">
          <a:xfrm flipH="1">
            <a:off x="990600" y="3886200"/>
            <a:ext cx="3048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oval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cxnSp>
        <p:nvCxnSpPr>
          <p:cNvPr id="135" name="Straight Connector 134"/>
          <p:cNvCxnSpPr/>
          <p:nvPr>
            <p:custDataLst>
              <p:tags r:id="rId59"/>
            </p:custDataLst>
          </p:nvPr>
        </p:nvCxnSpPr>
        <p:spPr>
          <a:xfrm rot="5400000" flipH="1" flipV="1">
            <a:off x="5295900" y="2933700"/>
            <a:ext cx="228600" cy="0"/>
          </a:xfrm>
          <a:prstGeom prst="line">
            <a:avLst/>
          </a:prstGeom>
          <a:ln w="889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Line 49"/>
          <p:cNvSpPr>
            <a:spLocks noChangeShapeType="1"/>
          </p:cNvSpPr>
          <p:nvPr>
            <p:custDataLst>
              <p:tags r:id="rId60"/>
            </p:custDataLst>
          </p:nvPr>
        </p:nvSpPr>
        <p:spPr bwMode="auto">
          <a:xfrm>
            <a:off x="5410200" y="2514600"/>
            <a:ext cx="0" cy="1523999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79" name="Text Box 5"/>
          <p:cNvSpPr txBox="1">
            <a:spLocks noChangeArrowheads="1"/>
          </p:cNvSpPr>
          <p:nvPr>
            <p:custDataLst>
              <p:tags r:id="rId61"/>
            </p:custDataLst>
          </p:nvPr>
        </p:nvSpPr>
        <p:spPr bwMode="auto">
          <a:xfrm>
            <a:off x="6858000" y="2971800"/>
            <a:ext cx="976100" cy="413639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smtClean="0">
                <a:solidFill>
                  <a:srgbClr val="FFFFFF"/>
                </a:solidFill>
                <a:latin typeface="Calibri"/>
              </a:rPr>
              <a:t>Data </a:t>
            </a:r>
            <a:r>
              <a:rPr lang="en-US" sz="2400" dirty="0" err="1" smtClean="0">
                <a:solidFill>
                  <a:srgbClr val="FFFFFF"/>
                </a:solidFill>
                <a:latin typeface="Calibri"/>
              </a:rPr>
              <a:t>Mem</a:t>
            </a: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93" name="Text Box 5"/>
          <p:cNvSpPr txBox="1">
            <a:spLocks noChangeArrowheads="1"/>
          </p:cNvSpPr>
          <p:nvPr>
            <p:custDataLst>
              <p:tags r:id="rId62"/>
            </p:custDataLst>
          </p:nvPr>
        </p:nvSpPr>
        <p:spPr bwMode="auto">
          <a:xfrm>
            <a:off x="6781800" y="2362200"/>
            <a:ext cx="976100" cy="394275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000" dirty="0" err="1" smtClean="0">
                <a:solidFill>
                  <a:srgbClr val="FFFFFF"/>
                </a:solidFill>
                <a:latin typeface="Calibri"/>
              </a:rPr>
              <a:t>addr</a:t>
            </a:r>
            <a:endParaRPr lang="en-US" sz="20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94" name="Text Box 11"/>
          <p:cNvSpPr txBox="1">
            <a:spLocks noChangeArrowheads="1"/>
          </p:cNvSpPr>
          <p:nvPr>
            <p:custDataLst>
              <p:tags r:id="rId63"/>
            </p:custDataLst>
          </p:nvPr>
        </p:nvSpPr>
        <p:spPr bwMode="auto">
          <a:xfrm>
            <a:off x="3810000" y="3886200"/>
            <a:ext cx="685800" cy="304800"/>
          </a:xfrm>
          <a:prstGeom prst="rect">
            <a:avLst/>
          </a:prstGeom>
          <a:noFill/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0" r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smtClean="0">
                <a:solidFill>
                  <a:srgbClr val="FFFFFF"/>
                </a:solidFill>
              </a:rPr>
              <a:t>ext</a:t>
            </a: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109" name="Text Box 29"/>
          <p:cNvSpPr txBox="1">
            <a:spLocks noChangeArrowheads="1"/>
          </p:cNvSpPr>
          <p:nvPr>
            <p:custDataLst>
              <p:tags r:id="rId64"/>
            </p:custDataLst>
          </p:nvPr>
        </p:nvSpPr>
        <p:spPr bwMode="auto">
          <a:xfrm>
            <a:off x="2971800" y="2517676"/>
            <a:ext cx="152399" cy="228600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non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000" dirty="0" smtClean="0">
                <a:solidFill>
                  <a:srgbClr val="FFFFFF"/>
                </a:solidFill>
                <a:latin typeface="Calibri"/>
              </a:rPr>
              <a:t>5</a:t>
            </a:r>
            <a:endParaRPr lang="en-US" sz="20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12" name="Text Box 29"/>
          <p:cNvSpPr txBox="1">
            <a:spLocks noChangeArrowheads="1"/>
          </p:cNvSpPr>
          <p:nvPr>
            <p:custDataLst>
              <p:tags r:id="rId65"/>
            </p:custDataLst>
          </p:nvPr>
        </p:nvSpPr>
        <p:spPr bwMode="auto">
          <a:xfrm>
            <a:off x="3200401" y="2517676"/>
            <a:ext cx="152399" cy="228600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non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000" dirty="0" smtClean="0">
                <a:solidFill>
                  <a:srgbClr val="FFFFFF"/>
                </a:solidFill>
                <a:latin typeface="Calibri"/>
              </a:rPr>
              <a:t>5</a:t>
            </a:r>
            <a:endParaRPr lang="en-US" sz="20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18" name="Text Box 29"/>
          <p:cNvSpPr txBox="1">
            <a:spLocks noChangeArrowheads="1"/>
          </p:cNvSpPr>
          <p:nvPr>
            <p:custDataLst>
              <p:tags r:id="rId66"/>
            </p:custDataLst>
          </p:nvPr>
        </p:nvSpPr>
        <p:spPr bwMode="auto">
          <a:xfrm>
            <a:off x="3429001" y="2517676"/>
            <a:ext cx="152399" cy="228600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non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000" dirty="0" smtClean="0">
                <a:solidFill>
                  <a:srgbClr val="FFFFFF"/>
                </a:solidFill>
                <a:latin typeface="Calibri"/>
              </a:rPr>
              <a:t>5</a:t>
            </a:r>
            <a:endParaRPr lang="en-US" sz="20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20" name="Rectangle 22"/>
          <p:cNvSpPr>
            <a:spLocks noChangeArrowheads="1"/>
          </p:cNvSpPr>
          <p:nvPr>
            <p:custDataLst>
              <p:tags r:id="rId67"/>
            </p:custDataLst>
          </p:nvPr>
        </p:nvSpPr>
        <p:spPr bwMode="auto">
          <a:xfrm>
            <a:off x="2590799" y="990600"/>
            <a:ext cx="1143001" cy="1363663"/>
          </a:xfrm>
          <a:prstGeom prst="rect">
            <a:avLst/>
          </a:prstGeom>
          <a:noFill/>
          <a:ln w="25400" cap="sq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Reg.</a:t>
            </a:r>
            <a:br>
              <a:rPr lang="en-US" sz="2400" dirty="0" smtClean="0">
                <a:solidFill>
                  <a:schemeClr val="bg1"/>
                </a:solidFill>
              </a:rPr>
            </a:br>
            <a:r>
              <a:rPr lang="en-US" sz="2400" dirty="0" smtClean="0">
                <a:solidFill>
                  <a:schemeClr val="bg1"/>
                </a:solidFill>
              </a:rPr>
              <a:t>File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28" name="Text Box 11"/>
          <p:cNvSpPr txBox="1">
            <a:spLocks noChangeArrowheads="1"/>
          </p:cNvSpPr>
          <p:nvPr>
            <p:custDataLst>
              <p:tags r:id="rId68"/>
            </p:custDataLst>
          </p:nvPr>
        </p:nvSpPr>
        <p:spPr bwMode="auto">
          <a:xfrm>
            <a:off x="381000" y="2746276"/>
            <a:ext cx="762000" cy="304799"/>
          </a:xfrm>
          <a:prstGeom prst="rect">
            <a:avLst/>
          </a:prstGeom>
          <a:noFill/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smtClean="0">
                <a:solidFill>
                  <a:srgbClr val="FFFFFF"/>
                </a:solidFill>
                <a:latin typeface="Consolas" pitchFamily="49" charset="0"/>
              </a:rPr>
              <a:t>PC</a:t>
            </a:r>
            <a:endParaRPr lang="en-US" sz="2400" dirty="0">
              <a:solidFill>
                <a:srgbClr val="FFFFFF"/>
              </a:solidFill>
              <a:latin typeface="Consolas" pitchFamily="49" charset="0"/>
            </a:endParaRPr>
          </a:p>
        </p:txBody>
      </p:sp>
      <p:sp>
        <p:nvSpPr>
          <p:cNvPr id="133" name="Rectangle 4"/>
          <p:cNvSpPr>
            <a:spLocks noChangeArrowheads="1"/>
          </p:cNvSpPr>
          <p:nvPr>
            <p:custDataLst>
              <p:tags r:id="rId69"/>
            </p:custDataLst>
          </p:nvPr>
        </p:nvSpPr>
        <p:spPr bwMode="auto">
          <a:xfrm>
            <a:off x="228600" y="914400"/>
            <a:ext cx="990600" cy="1066800"/>
          </a:xfrm>
          <a:prstGeom prst="rect">
            <a:avLst/>
          </a:prstGeom>
          <a:noFill/>
          <a:ln w="25400" cap="sq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/>
            <a:r>
              <a:rPr lang="en-US" sz="2400" dirty="0" err="1" smtClean="0">
                <a:solidFill>
                  <a:schemeClr val="bg1"/>
                </a:solidFill>
              </a:rPr>
              <a:t>Prog</a:t>
            </a:r>
            <a:r>
              <a:rPr lang="en-US" sz="2400" dirty="0" smtClean="0">
                <a:solidFill>
                  <a:schemeClr val="bg1"/>
                </a:solidFill>
              </a:rPr>
              <a:t>.</a:t>
            </a:r>
          </a:p>
          <a:p>
            <a:pPr algn="ctr"/>
            <a:r>
              <a:rPr lang="en-US" sz="2400" dirty="0" err="1" smtClean="0">
                <a:solidFill>
                  <a:schemeClr val="bg1"/>
                </a:solidFill>
              </a:rPr>
              <a:t>Mem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34" name="Text Box 52"/>
          <p:cNvSpPr txBox="1">
            <a:spLocks noChangeArrowheads="1"/>
          </p:cNvSpPr>
          <p:nvPr>
            <p:custDataLst>
              <p:tags r:id="rId70"/>
            </p:custDataLst>
          </p:nvPr>
        </p:nvSpPr>
        <p:spPr bwMode="auto">
          <a:xfrm>
            <a:off x="6096000" y="1222276"/>
            <a:ext cx="470000" cy="394275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non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smtClean="0">
                <a:solidFill>
                  <a:srgbClr val="FFFFFF"/>
                </a:solidFill>
                <a:latin typeface="Calibri"/>
              </a:rPr>
              <a:t>ALU</a:t>
            </a: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36" name="Text Box 29"/>
          <p:cNvSpPr txBox="1">
            <a:spLocks noChangeArrowheads="1"/>
          </p:cNvSpPr>
          <p:nvPr>
            <p:custDataLst>
              <p:tags r:id="rId71"/>
            </p:custDataLst>
          </p:nvPr>
        </p:nvSpPr>
        <p:spPr bwMode="auto">
          <a:xfrm>
            <a:off x="1295400" y="1149152"/>
            <a:ext cx="399240" cy="225524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non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smtClean="0">
                <a:solidFill>
                  <a:srgbClr val="FFFFFF"/>
                </a:solidFill>
                <a:latin typeface="Calibri"/>
              </a:rPr>
              <a:t>inst</a:t>
            </a: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37" name="Oval 24"/>
          <p:cNvSpPr>
            <a:spLocks noChangeArrowheads="1"/>
          </p:cNvSpPr>
          <p:nvPr>
            <p:custDataLst>
              <p:tags r:id="rId72"/>
            </p:custDataLst>
          </p:nvPr>
        </p:nvSpPr>
        <p:spPr bwMode="auto">
          <a:xfrm>
            <a:off x="2590800" y="2974877"/>
            <a:ext cx="1219200" cy="457199"/>
          </a:xfrm>
          <a:prstGeom prst="ellipse">
            <a:avLst/>
          </a:prstGeom>
          <a:solidFill>
            <a:schemeClr val="bg2"/>
          </a:solidFill>
          <a:ln w="25400" cap="sq" algn="ctr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>
                <a:solidFill>
                  <a:srgbClr val="FFFFFF"/>
                </a:solidFill>
                <a:latin typeface="Calibri"/>
              </a:rPr>
              <a:t>control</a:t>
            </a:r>
          </a:p>
        </p:txBody>
      </p:sp>
      <p:sp>
        <p:nvSpPr>
          <p:cNvPr id="138" name="Line 44"/>
          <p:cNvSpPr>
            <a:spLocks noChangeShapeType="1"/>
          </p:cNvSpPr>
          <p:nvPr>
            <p:custDataLst>
              <p:tags r:id="rId73"/>
            </p:custDataLst>
          </p:nvPr>
        </p:nvSpPr>
        <p:spPr bwMode="auto">
          <a:xfrm flipV="1">
            <a:off x="6553200" y="2133600"/>
            <a:ext cx="0" cy="22860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39" name="Text Box 29"/>
          <p:cNvSpPr txBox="1">
            <a:spLocks noChangeArrowheads="1"/>
          </p:cNvSpPr>
          <p:nvPr>
            <p:custDataLst>
              <p:tags r:id="rId74"/>
            </p:custDataLst>
          </p:nvPr>
        </p:nvSpPr>
        <p:spPr bwMode="auto">
          <a:xfrm>
            <a:off x="2496360" y="3736876"/>
            <a:ext cx="551640" cy="225524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non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err="1" smtClean="0">
                <a:solidFill>
                  <a:srgbClr val="FFFFFF"/>
                </a:solidFill>
                <a:latin typeface="Calibri"/>
              </a:rPr>
              <a:t>imm</a:t>
            </a: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82" name="Line 49"/>
          <p:cNvSpPr>
            <a:spLocks noChangeShapeType="1"/>
          </p:cNvSpPr>
          <p:nvPr>
            <p:custDataLst>
              <p:tags r:id="rId75"/>
            </p:custDataLst>
          </p:nvPr>
        </p:nvSpPr>
        <p:spPr bwMode="auto">
          <a:xfrm flipV="1">
            <a:off x="2123844" y="3276600"/>
            <a:ext cx="152400" cy="1524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83" name="Text Box 29"/>
          <p:cNvSpPr txBox="1">
            <a:spLocks noChangeArrowheads="1"/>
          </p:cNvSpPr>
          <p:nvPr>
            <p:custDataLst>
              <p:tags r:id="rId76"/>
            </p:custDataLst>
          </p:nvPr>
        </p:nvSpPr>
        <p:spPr bwMode="auto">
          <a:xfrm>
            <a:off x="1676400" y="3124200"/>
            <a:ext cx="533400" cy="225524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non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000" dirty="0" smtClean="0">
                <a:solidFill>
                  <a:srgbClr val="FFFFFF"/>
                </a:solidFill>
                <a:latin typeface="Calibri"/>
              </a:rPr>
              <a:t>offset</a:t>
            </a:r>
            <a:endParaRPr lang="en-US" sz="20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85" name="Line 18"/>
          <p:cNvSpPr>
            <a:spLocks noChangeShapeType="1"/>
          </p:cNvSpPr>
          <p:nvPr>
            <p:custDataLst>
              <p:tags r:id="rId77"/>
            </p:custDataLst>
          </p:nvPr>
        </p:nvSpPr>
        <p:spPr bwMode="auto">
          <a:xfrm>
            <a:off x="1295400" y="3352800"/>
            <a:ext cx="2286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oval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6" name="Line 9"/>
          <p:cNvSpPr>
            <a:spLocks noChangeShapeType="1"/>
          </p:cNvSpPr>
          <p:nvPr>
            <p:custDataLst>
              <p:tags r:id="rId78"/>
            </p:custDataLst>
          </p:nvPr>
        </p:nvSpPr>
        <p:spPr bwMode="auto">
          <a:xfrm flipV="1">
            <a:off x="1905000" y="3429000"/>
            <a:ext cx="2286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04" name="Line 21"/>
          <p:cNvSpPr>
            <a:spLocks noChangeShapeType="1"/>
          </p:cNvSpPr>
          <p:nvPr>
            <p:custDataLst>
              <p:tags r:id="rId79"/>
            </p:custDataLst>
          </p:nvPr>
        </p:nvSpPr>
        <p:spPr bwMode="auto">
          <a:xfrm flipH="1" flipV="1">
            <a:off x="1905000" y="3429000"/>
            <a:ext cx="0" cy="2286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07" name="Line 21"/>
          <p:cNvSpPr>
            <a:spLocks noChangeShapeType="1"/>
          </p:cNvSpPr>
          <p:nvPr>
            <p:custDataLst>
              <p:tags r:id="rId80"/>
            </p:custDataLst>
          </p:nvPr>
        </p:nvSpPr>
        <p:spPr bwMode="auto">
          <a:xfrm flipH="1" flipV="1">
            <a:off x="1524000" y="3352800"/>
            <a:ext cx="0" cy="3048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15" name="Line 21"/>
          <p:cNvSpPr>
            <a:spLocks noChangeShapeType="1"/>
          </p:cNvSpPr>
          <p:nvPr>
            <p:custDataLst>
              <p:tags r:id="rId81"/>
            </p:custDataLst>
          </p:nvPr>
        </p:nvSpPr>
        <p:spPr bwMode="auto">
          <a:xfrm>
            <a:off x="838200" y="3657600"/>
            <a:ext cx="0" cy="4572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grpSp>
        <p:nvGrpSpPr>
          <p:cNvPr id="3" name="Group 115"/>
          <p:cNvGrpSpPr/>
          <p:nvPr>
            <p:custDataLst>
              <p:tags r:id="rId82"/>
            </p:custDataLst>
          </p:nvPr>
        </p:nvGrpSpPr>
        <p:grpSpPr>
          <a:xfrm rot="5400000">
            <a:off x="1600200" y="3505200"/>
            <a:ext cx="304800" cy="609600"/>
            <a:chOff x="990600" y="2971800"/>
            <a:chExt cx="304800" cy="304800"/>
          </a:xfrm>
        </p:grpSpPr>
        <p:sp>
          <p:nvSpPr>
            <p:cNvPr id="117" name="Freeform 116"/>
            <p:cNvSpPr/>
            <p:nvPr>
              <p:custDataLst>
                <p:tags r:id="rId104"/>
              </p:custDataLst>
            </p:nvPr>
          </p:nvSpPr>
          <p:spPr>
            <a:xfrm>
              <a:off x="990600" y="2971800"/>
              <a:ext cx="304800" cy="304800"/>
            </a:xfrm>
            <a:custGeom>
              <a:avLst/>
              <a:gdLst>
                <a:gd name="connsiteX0" fmla="*/ 0 w 685800"/>
                <a:gd name="connsiteY0" fmla="*/ 0 h 762000"/>
                <a:gd name="connsiteX1" fmla="*/ 685800 w 685800"/>
                <a:gd name="connsiteY1" fmla="*/ 0 h 762000"/>
                <a:gd name="connsiteX2" fmla="*/ 685800 w 685800"/>
                <a:gd name="connsiteY2" fmla="*/ 7620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190500 h 762000"/>
                <a:gd name="connsiteX2" fmla="*/ 685800 w 685800"/>
                <a:gd name="connsiteY2" fmla="*/ 7620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190500 h 762000"/>
                <a:gd name="connsiteX2" fmla="*/ 685800 w 685800"/>
                <a:gd name="connsiteY2" fmla="*/ 5715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317500 h 762000"/>
                <a:gd name="connsiteX2" fmla="*/ 685800 w 685800"/>
                <a:gd name="connsiteY2" fmla="*/ 5715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952500"/>
                <a:gd name="connsiteX1" fmla="*/ 685800 w 685800"/>
                <a:gd name="connsiteY1" fmla="*/ 317500 h 952500"/>
                <a:gd name="connsiteX2" fmla="*/ 685800 w 685800"/>
                <a:gd name="connsiteY2" fmla="*/ 952500 h 952500"/>
                <a:gd name="connsiteX3" fmla="*/ 0 w 685800"/>
                <a:gd name="connsiteY3" fmla="*/ 762000 h 952500"/>
                <a:gd name="connsiteX4" fmla="*/ 0 w 685800"/>
                <a:gd name="connsiteY4" fmla="*/ 0 h 9525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635000 h 1270000"/>
                <a:gd name="connsiteX5" fmla="*/ 0 w 685800"/>
                <a:gd name="connsiteY5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171450 w 685800"/>
                <a:gd name="connsiteY4" fmla="*/ 635000 h 1270000"/>
                <a:gd name="connsiteX5" fmla="*/ 0 w 685800"/>
                <a:gd name="connsiteY5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171450 w 685800"/>
                <a:gd name="connsiteY4" fmla="*/ 635000 h 1270000"/>
                <a:gd name="connsiteX5" fmla="*/ 0 w 685800"/>
                <a:gd name="connsiteY5" fmla="*/ 508000 h 1270000"/>
                <a:gd name="connsiteX6" fmla="*/ 0 w 685800"/>
                <a:gd name="connsiteY6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171450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97971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  <a:gd name="connsiteX0" fmla="*/ 0 w 685800"/>
                <a:gd name="connsiteY0" fmla="*/ 0 h 1270000"/>
                <a:gd name="connsiteX1" fmla="*/ 489857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97971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97971 w 489857"/>
                <a:gd name="connsiteY5" fmla="*/ 635000 h 1270000"/>
                <a:gd name="connsiteX6" fmla="*/ 0 w 489857"/>
                <a:gd name="connsiteY6" fmla="*/ 508000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97971 w 489857"/>
                <a:gd name="connsiteY5" fmla="*/ 635000 h 1270000"/>
                <a:gd name="connsiteX6" fmla="*/ 0 w 489857"/>
                <a:gd name="connsiteY6" fmla="*/ 508000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40821 w 489857"/>
                <a:gd name="connsiteY5" fmla="*/ 635000 h 1270000"/>
                <a:gd name="connsiteX6" fmla="*/ 0 w 489857"/>
                <a:gd name="connsiteY6" fmla="*/ 508000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40821 w 489857"/>
                <a:gd name="connsiteY5" fmla="*/ 635000 h 1270000"/>
                <a:gd name="connsiteX6" fmla="*/ 0 w 489857"/>
                <a:gd name="connsiteY6" fmla="*/ 555625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14375 h 1270000"/>
                <a:gd name="connsiteX5" fmla="*/ 40821 w 489857"/>
                <a:gd name="connsiteY5" fmla="*/ 635000 h 1270000"/>
                <a:gd name="connsiteX6" fmla="*/ 0 w 489857"/>
                <a:gd name="connsiteY6" fmla="*/ 555625 h 1270000"/>
                <a:gd name="connsiteX7" fmla="*/ 0 w 489857"/>
                <a:gd name="connsiteY7" fmla="*/ 0 h 127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89857" h="1270000">
                  <a:moveTo>
                    <a:pt x="0" y="0"/>
                  </a:moveTo>
                  <a:lnTo>
                    <a:pt x="489857" y="317500"/>
                  </a:lnTo>
                  <a:lnTo>
                    <a:pt x="489857" y="952500"/>
                  </a:lnTo>
                  <a:lnTo>
                    <a:pt x="0" y="1270000"/>
                  </a:lnTo>
                  <a:lnTo>
                    <a:pt x="0" y="714375"/>
                  </a:lnTo>
                  <a:lnTo>
                    <a:pt x="40821" y="635000"/>
                  </a:lnTo>
                  <a:lnTo>
                    <a:pt x="0" y="555625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28575">
              <a:solidFill>
                <a:schemeClr val="bg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Text Box 11"/>
            <p:cNvSpPr txBox="1">
              <a:spLocks noChangeArrowheads="1"/>
            </p:cNvSpPr>
            <p:nvPr>
              <p:custDataLst>
                <p:tags r:id="rId105"/>
              </p:custDataLst>
            </p:nvPr>
          </p:nvSpPr>
          <p:spPr bwMode="auto">
            <a:xfrm>
              <a:off x="1081087" y="2990848"/>
              <a:ext cx="152400" cy="22860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 anchorCtr="1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2000" dirty="0" smtClean="0">
                  <a:solidFill>
                    <a:srgbClr val="FFFFFF"/>
                  </a:solidFill>
                  <a:latin typeface="Consolas" pitchFamily="49" charset="0"/>
                </a:rPr>
                <a:t>+</a:t>
              </a:r>
              <a:endParaRPr lang="en-US" sz="2000" dirty="0">
                <a:solidFill>
                  <a:srgbClr val="FFFFFF"/>
                </a:solidFill>
                <a:latin typeface="Consolas" pitchFamily="49" charset="0"/>
              </a:endParaRPr>
            </a:p>
          </p:txBody>
        </p:sp>
      </p:grpSp>
      <p:sp>
        <p:nvSpPr>
          <p:cNvPr id="142" name="Line 49"/>
          <p:cNvSpPr>
            <a:spLocks noChangeShapeType="1"/>
          </p:cNvSpPr>
          <p:nvPr>
            <p:custDataLst>
              <p:tags r:id="rId83"/>
            </p:custDataLst>
          </p:nvPr>
        </p:nvSpPr>
        <p:spPr bwMode="auto">
          <a:xfrm flipH="1" flipV="1">
            <a:off x="533400" y="4800600"/>
            <a:ext cx="42672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43" name="Line 45"/>
          <p:cNvSpPr>
            <a:spLocks noChangeShapeType="1"/>
          </p:cNvSpPr>
          <p:nvPr>
            <p:custDataLst>
              <p:tags r:id="rId84"/>
            </p:custDataLst>
          </p:nvPr>
        </p:nvSpPr>
        <p:spPr bwMode="auto">
          <a:xfrm flipH="1" flipV="1">
            <a:off x="533400" y="3657600"/>
            <a:ext cx="0" cy="11430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cxnSp>
        <p:nvCxnSpPr>
          <p:cNvPr id="144" name="Straight Connector 143"/>
          <p:cNvCxnSpPr/>
          <p:nvPr>
            <p:custDataLst>
              <p:tags r:id="rId85"/>
            </p:custDataLst>
          </p:nvPr>
        </p:nvCxnSpPr>
        <p:spPr>
          <a:xfrm rot="10800000">
            <a:off x="1143000" y="4114800"/>
            <a:ext cx="304800" cy="0"/>
          </a:xfrm>
          <a:prstGeom prst="line">
            <a:avLst/>
          </a:prstGeom>
          <a:ln w="762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5" name="Line 9"/>
          <p:cNvSpPr>
            <a:spLocks noChangeShapeType="1"/>
          </p:cNvSpPr>
          <p:nvPr>
            <p:custDataLst>
              <p:tags r:id="rId86"/>
            </p:custDataLst>
          </p:nvPr>
        </p:nvSpPr>
        <p:spPr bwMode="auto">
          <a:xfrm flipV="1">
            <a:off x="838200" y="4114800"/>
            <a:ext cx="9144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cxnSp>
        <p:nvCxnSpPr>
          <p:cNvPr id="146" name="Straight Connector 145"/>
          <p:cNvCxnSpPr/>
          <p:nvPr>
            <p:custDataLst>
              <p:tags r:id="rId87"/>
            </p:custDataLst>
          </p:nvPr>
        </p:nvCxnSpPr>
        <p:spPr>
          <a:xfrm rot="5400000" flipH="1" flipV="1">
            <a:off x="4686300" y="4000500"/>
            <a:ext cx="228600" cy="0"/>
          </a:xfrm>
          <a:prstGeom prst="line">
            <a:avLst/>
          </a:prstGeom>
          <a:ln w="889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7" name="Line 49"/>
          <p:cNvSpPr>
            <a:spLocks noChangeShapeType="1"/>
          </p:cNvSpPr>
          <p:nvPr>
            <p:custDataLst>
              <p:tags r:id="rId88"/>
            </p:custDataLst>
          </p:nvPr>
        </p:nvSpPr>
        <p:spPr bwMode="auto">
          <a:xfrm flipV="1">
            <a:off x="4800600" y="2819400"/>
            <a:ext cx="0" cy="19812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48" name="Rounded Rectangular Callout 147"/>
          <p:cNvSpPr/>
          <p:nvPr>
            <p:custDataLst>
              <p:tags r:id="rId89"/>
            </p:custDataLst>
          </p:nvPr>
        </p:nvSpPr>
        <p:spPr>
          <a:xfrm>
            <a:off x="5943600" y="4191000"/>
            <a:ext cx="1524000" cy="1066800"/>
          </a:xfrm>
          <a:prstGeom prst="wedgeRoundRectCallout">
            <a:avLst>
              <a:gd name="adj1" fmla="val -35830"/>
              <a:gd name="adj2" fmla="val -208809"/>
              <a:gd name="adj3" fmla="val 16667"/>
            </a:avLst>
          </a:prstGeom>
          <a:noFill/>
          <a:ln w="28575">
            <a:solidFill>
              <a:srgbClr val="FFFF00">
                <a:alpha val="5019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Could have used ALU for branch </a:t>
            </a:r>
            <a:r>
              <a:rPr lang="en-US" b="1" dirty="0" err="1" smtClean="0"/>
              <a:t>cmp</a:t>
            </a:r>
            <a:endParaRPr lang="en-US" b="1" dirty="0"/>
          </a:p>
        </p:txBody>
      </p:sp>
      <p:sp>
        <p:nvSpPr>
          <p:cNvPr id="149" name="Line 45"/>
          <p:cNvSpPr>
            <a:spLocks noChangeShapeType="1"/>
          </p:cNvSpPr>
          <p:nvPr>
            <p:custDataLst>
              <p:tags r:id="rId90"/>
            </p:custDataLst>
          </p:nvPr>
        </p:nvSpPr>
        <p:spPr bwMode="auto">
          <a:xfrm flipH="1">
            <a:off x="3733800" y="2743200"/>
            <a:ext cx="76200" cy="3048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50" name="Line 49"/>
          <p:cNvSpPr>
            <a:spLocks noChangeShapeType="1"/>
          </p:cNvSpPr>
          <p:nvPr>
            <p:custDataLst>
              <p:tags r:id="rId91"/>
            </p:custDataLst>
          </p:nvPr>
        </p:nvSpPr>
        <p:spPr bwMode="auto">
          <a:xfrm flipV="1">
            <a:off x="3810000" y="2743200"/>
            <a:ext cx="2286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 dirty="0"/>
          </a:p>
        </p:txBody>
      </p:sp>
      <p:sp>
        <p:nvSpPr>
          <p:cNvPr id="152" name="Text Box 11"/>
          <p:cNvSpPr txBox="1">
            <a:spLocks noChangeArrowheads="1"/>
          </p:cNvSpPr>
          <p:nvPr>
            <p:custDataLst>
              <p:tags r:id="rId92"/>
            </p:custDataLst>
          </p:nvPr>
        </p:nvSpPr>
        <p:spPr bwMode="auto">
          <a:xfrm>
            <a:off x="4038600" y="2590800"/>
            <a:ext cx="381000" cy="304800"/>
          </a:xfrm>
          <a:prstGeom prst="rect">
            <a:avLst/>
          </a:prstGeom>
          <a:noFill/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0" r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</a:rPr>
              <a:t>=?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53" name="Line 44"/>
          <p:cNvSpPr>
            <a:spLocks noChangeShapeType="1"/>
          </p:cNvSpPr>
          <p:nvPr>
            <p:custDataLst>
              <p:tags r:id="rId93"/>
            </p:custDataLst>
          </p:nvPr>
        </p:nvSpPr>
        <p:spPr bwMode="auto">
          <a:xfrm flipH="1">
            <a:off x="4419600" y="2819400"/>
            <a:ext cx="3810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oval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cxnSp>
        <p:nvCxnSpPr>
          <p:cNvPr id="154" name="Straight Connector 153"/>
          <p:cNvCxnSpPr/>
          <p:nvPr>
            <p:custDataLst>
              <p:tags r:id="rId94"/>
            </p:custDataLst>
          </p:nvPr>
        </p:nvCxnSpPr>
        <p:spPr>
          <a:xfrm rot="5400000" flipH="1" flipV="1">
            <a:off x="4686300" y="2628900"/>
            <a:ext cx="228600" cy="0"/>
          </a:xfrm>
          <a:prstGeom prst="line">
            <a:avLst/>
          </a:prstGeom>
          <a:ln w="889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Straight Connector 154"/>
          <p:cNvCxnSpPr/>
          <p:nvPr>
            <p:custDataLst>
              <p:tags r:id="rId95"/>
            </p:custDataLst>
          </p:nvPr>
        </p:nvCxnSpPr>
        <p:spPr>
          <a:xfrm rot="5400000" flipH="1" flipV="1">
            <a:off x="4686300" y="2019300"/>
            <a:ext cx="228600" cy="0"/>
          </a:xfrm>
          <a:prstGeom prst="line">
            <a:avLst/>
          </a:prstGeom>
          <a:ln w="889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6" name="Line 49"/>
          <p:cNvSpPr>
            <a:spLocks noChangeShapeType="1"/>
          </p:cNvSpPr>
          <p:nvPr>
            <p:custDataLst>
              <p:tags r:id="rId96"/>
            </p:custDataLst>
          </p:nvPr>
        </p:nvSpPr>
        <p:spPr bwMode="auto">
          <a:xfrm flipV="1">
            <a:off x="4800600" y="1219200"/>
            <a:ext cx="0" cy="160020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 type="oval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57" name="Line 9"/>
          <p:cNvSpPr>
            <a:spLocks noChangeShapeType="1"/>
          </p:cNvSpPr>
          <p:nvPr>
            <p:custDataLst>
              <p:tags r:id="rId97"/>
            </p:custDataLst>
          </p:nvPr>
        </p:nvSpPr>
        <p:spPr bwMode="auto">
          <a:xfrm>
            <a:off x="1752600" y="3962400"/>
            <a:ext cx="0" cy="1524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16" name="Line 45"/>
          <p:cNvSpPr>
            <a:spLocks noChangeShapeType="1"/>
          </p:cNvSpPr>
          <p:nvPr>
            <p:custDataLst>
              <p:tags r:id="rId98"/>
            </p:custDataLst>
          </p:nvPr>
        </p:nvSpPr>
        <p:spPr bwMode="auto">
          <a:xfrm flipH="1">
            <a:off x="3810000" y="3200400"/>
            <a:ext cx="2286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40" name="Text Box 11"/>
          <p:cNvSpPr txBox="1">
            <a:spLocks noChangeArrowheads="1"/>
          </p:cNvSpPr>
          <p:nvPr>
            <p:custDataLst>
              <p:tags r:id="rId99"/>
            </p:custDataLst>
          </p:nvPr>
        </p:nvSpPr>
        <p:spPr bwMode="auto">
          <a:xfrm>
            <a:off x="4038600" y="3048000"/>
            <a:ext cx="381000" cy="304800"/>
          </a:xfrm>
          <a:prstGeom prst="rect">
            <a:avLst/>
          </a:prstGeom>
          <a:noFill/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0" r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1600" dirty="0" err="1" smtClean="0">
                <a:solidFill>
                  <a:srgbClr val="FFFFFF"/>
                </a:solidFill>
              </a:rPr>
              <a:t>cmp</a:t>
            </a:r>
            <a:endParaRPr lang="en-US" sz="1600" dirty="0">
              <a:solidFill>
                <a:srgbClr val="FFFFFF"/>
              </a:solidFill>
            </a:endParaRPr>
          </a:p>
        </p:txBody>
      </p:sp>
      <p:sp>
        <p:nvSpPr>
          <p:cNvPr id="141" name="Line 45"/>
          <p:cNvSpPr>
            <a:spLocks noChangeShapeType="1"/>
          </p:cNvSpPr>
          <p:nvPr>
            <p:custDataLst>
              <p:tags r:id="rId100"/>
            </p:custDataLst>
          </p:nvPr>
        </p:nvSpPr>
        <p:spPr bwMode="auto">
          <a:xfrm flipV="1">
            <a:off x="4191000" y="3352800"/>
            <a:ext cx="0" cy="2286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59" name="Line 44"/>
          <p:cNvSpPr>
            <a:spLocks noChangeShapeType="1"/>
          </p:cNvSpPr>
          <p:nvPr>
            <p:custDataLst>
              <p:tags r:id="rId101"/>
            </p:custDataLst>
          </p:nvPr>
        </p:nvSpPr>
        <p:spPr bwMode="auto">
          <a:xfrm flipH="1">
            <a:off x="4419600" y="3200400"/>
            <a:ext cx="3810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oval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60" name="Line 49"/>
          <p:cNvSpPr>
            <a:spLocks noChangeShapeType="1"/>
          </p:cNvSpPr>
          <p:nvPr>
            <p:custDataLst>
              <p:tags r:id="rId102"/>
            </p:custDataLst>
          </p:nvPr>
        </p:nvSpPr>
        <p:spPr bwMode="auto">
          <a:xfrm flipV="1">
            <a:off x="4800600" y="1219200"/>
            <a:ext cx="0" cy="198120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/>
            <a:tailEnd type="oval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graphicFrame>
        <p:nvGraphicFramePr>
          <p:cNvPr id="161" name="Table 160"/>
          <p:cNvGraphicFramePr>
            <a:graphicFrameLocks noGrp="1"/>
          </p:cNvGraphicFramePr>
          <p:nvPr>
            <p:custDataLst>
              <p:tags r:id="rId103"/>
            </p:custDataLst>
            <p:extLst>
              <p:ext uri="{D42A27DB-BD31-4B8C-83A1-F6EECF244321}">
                <p14:modId xmlns:p14="http://schemas.microsoft.com/office/powerpoint/2010/main" val="717738256"/>
              </p:ext>
            </p:extLst>
          </p:nvPr>
        </p:nvGraphicFramePr>
        <p:xfrm>
          <a:off x="152400" y="4724400"/>
          <a:ext cx="8839200" cy="228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0134"/>
                <a:gridCol w="1067706"/>
                <a:gridCol w="2062480"/>
                <a:gridCol w="500888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FFFF00"/>
                          </a:solidFill>
                          <a:latin typeface="Consolas" pitchFamily="49" charset="0"/>
                        </a:rPr>
                        <a:t>op</a:t>
                      </a:r>
                      <a:endParaRPr lang="en-US" sz="2400" dirty="0">
                        <a:solidFill>
                          <a:srgbClr val="FFFF00"/>
                        </a:solidFill>
                        <a:latin typeface="Consolas" pitchFamily="49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solidFill>
                            <a:srgbClr val="FFFF00"/>
                          </a:solidFill>
                          <a:latin typeface="Consolas" pitchFamily="49" charset="0"/>
                        </a:rPr>
                        <a:t>subop</a:t>
                      </a:r>
                      <a:endParaRPr lang="en-US" sz="2400" dirty="0">
                        <a:solidFill>
                          <a:srgbClr val="FFFF00"/>
                        </a:solidFill>
                        <a:latin typeface="Consolas" pitchFamily="49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onsolas" pitchFamily="49" charset="0"/>
                        </a:rPr>
                        <a:t>mnemonic</a:t>
                      </a:r>
                      <a:endParaRPr lang="en-US" sz="2400" dirty="0">
                        <a:latin typeface="Consolas" pitchFamily="49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onsolas" pitchFamily="49" charset="0"/>
                        </a:rPr>
                        <a:t>description</a:t>
                      </a:r>
                      <a:endParaRPr lang="en-US" sz="2400" dirty="0">
                        <a:latin typeface="Consolas" pitchFamily="49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0x1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0x0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BLTZ</a:t>
                      </a:r>
                      <a:r>
                        <a:rPr lang="en-US" sz="2400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chemeClr val="bg1"/>
                          </a:solidFill>
                        </a:rPr>
                        <a:t>rs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, offset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if R[</a:t>
                      </a:r>
                      <a:r>
                        <a:rPr lang="en-US" sz="2400" dirty="0" err="1" smtClean="0">
                          <a:solidFill>
                            <a:schemeClr val="bg1"/>
                          </a:solidFill>
                        </a:rPr>
                        <a:t>rs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]</a:t>
                      </a:r>
                      <a:r>
                        <a:rPr lang="en-US" sz="2400" baseline="0" dirty="0" smtClean="0">
                          <a:solidFill>
                            <a:schemeClr val="bg1"/>
                          </a:solidFill>
                        </a:rPr>
                        <a:t> &lt; 0 then PC = PC+4+ (offset&lt;&lt;2)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0x1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0x1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BGEZ </a:t>
                      </a:r>
                      <a:r>
                        <a:rPr lang="en-US" sz="2400" dirty="0" err="1" smtClean="0">
                          <a:solidFill>
                            <a:schemeClr val="bg1"/>
                          </a:solidFill>
                        </a:rPr>
                        <a:t>rs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, offset</a:t>
                      </a: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if R[</a:t>
                      </a:r>
                      <a:r>
                        <a:rPr lang="en-US" sz="2400" dirty="0" err="1" smtClean="0">
                          <a:solidFill>
                            <a:schemeClr val="bg1"/>
                          </a:solidFill>
                        </a:rPr>
                        <a:t>rs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]</a:t>
                      </a:r>
                      <a:r>
                        <a:rPr lang="en-US" sz="2400" baseline="0" dirty="0" smtClean="0">
                          <a:solidFill>
                            <a:schemeClr val="bg1"/>
                          </a:solidFill>
                        </a:rPr>
                        <a:t> ≥ 0 then PC = PC+4+ (offset&lt;&lt;2)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0x6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0x0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BLEZ </a:t>
                      </a:r>
                      <a:r>
                        <a:rPr lang="en-US" sz="2400" dirty="0" err="1" smtClean="0">
                          <a:solidFill>
                            <a:schemeClr val="bg1"/>
                          </a:solidFill>
                        </a:rPr>
                        <a:t>rs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, offset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if R[</a:t>
                      </a:r>
                      <a:r>
                        <a:rPr lang="en-US" sz="2400" dirty="0" err="1" smtClean="0">
                          <a:solidFill>
                            <a:schemeClr val="bg1"/>
                          </a:solidFill>
                        </a:rPr>
                        <a:t>rs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]</a:t>
                      </a:r>
                      <a:r>
                        <a:rPr lang="en-US" sz="2400" baseline="0" dirty="0" smtClean="0">
                          <a:solidFill>
                            <a:schemeClr val="bg1"/>
                          </a:solidFill>
                        </a:rPr>
                        <a:t> ≤ 0 then PC = PC+4+ (offset&lt;&lt;2)</a:t>
                      </a:r>
                      <a:endParaRPr lang="en-US" sz="2400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0x7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0x0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BGTZ </a:t>
                      </a:r>
                      <a:r>
                        <a:rPr lang="en-US" sz="2400" dirty="0" err="1" smtClean="0">
                          <a:solidFill>
                            <a:schemeClr val="bg1"/>
                          </a:solidFill>
                        </a:rPr>
                        <a:t>rs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, offset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if R[</a:t>
                      </a:r>
                      <a:r>
                        <a:rPr lang="en-US" sz="2400" dirty="0" err="1" smtClean="0">
                          <a:solidFill>
                            <a:schemeClr val="bg1"/>
                          </a:solidFill>
                        </a:rPr>
                        <a:t>rs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]</a:t>
                      </a:r>
                      <a:r>
                        <a:rPr lang="en-US" sz="2400" baseline="0" dirty="0" smtClean="0">
                          <a:solidFill>
                            <a:schemeClr val="bg1"/>
                          </a:solidFill>
                        </a:rPr>
                        <a:t> &gt; 0 then PC = PC+4+ (offset&lt;&lt;2)</a:t>
                      </a:r>
                      <a:endParaRPr lang="en-US" sz="2400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62" name="TextBox 161"/>
          <p:cNvSpPr txBox="1"/>
          <p:nvPr/>
        </p:nvSpPr>
        <p:spPr>
          <a:xfrm>
            <a:off x="4114800" y="912336"/>
            <a:ext cx="6479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R[r5]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63" name="TextBox 162"/>
          <p:cNvSpPr txBox="1"/>
          <p:nvPr/>
        </p:nvSpPr>
        <p:spPr>
          <a:xfrm>
            <a:off x="3276600" y="3440668"/>
            <a:ext cx="573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BEQ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3886200" y="2971800"/>
            <a:ext cx="762000" cy="533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852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" grpId="0" animBg="1"/>
      <p:bldP spid="116" grpId="0" animBg="1"/>
      <p:bldP spid="140" grpId="0" animBg="1"/>
      <p:bldP spid="141" grpId="0" animBg="1"/>
      <p:bldP spid="159" grpId="0" animBg="1"/>
      <p:bldP spid="160" grpId="0" animBg="1"/>
      <p:bldP spid="162" grpId="0"/>
      <p:bldP spid="163" grpId="0"/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Control Flow: Jump and Link</a:t>
            </a:r>
            <a:endParaRPr lang="en-US" dirty="0"/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542209745"/>
              </p:ext>
            </p:extLst>
          </p:nvPr>
        </p:nvGraphicFramePr>
        <p:xfrm>
          <a:off x="609600" y="2758440"/>
          <a:ext cx="8305801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5750"/>
                <a:gridCol w="1693416"/>
                <a:gridCol w="5886635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FFFF00"/>
                          </a:solidFill>
                          <a:latin typeface="Consolas" pitchFamily="49" charset="0"/>
                        </a:rPr>
                        <a:t>op</a:t>
                      </a:r>
                      <a:endParaRPr lang="en-US" sz="2400" dirty="0">
                        <a:solidFill>
                          <a:srgbClr val="FFFF00"/>
                        </a:solidFill>
                        <a:latin typeface="Consolas" pitchFamily="49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onsolas" pitchFamily="49" charset="0"/>
                        </a:rPr>
                        <a:t>mnemonic</a:t>
                      </a:r>
                      <a:endParaRPr lang="en-US" sz="2400" dirty="0">
                        <a:latin typeface="Consolas" pitchFamily="49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onsolas" pitchFamily="49" charset="0"/>
                        </a:rPr>
                        <a:t>description</a:t>
                      </a:r>
                      <a:endParaRPr lang="en-US" sz="2400" dirty="0">
                        <a:latin typeface="Consolas" pitchFamily="49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0x3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JAL  target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r31 =</a:t>
                      </a:r>
                      <a:r>
                        <a:rPr lang="en-US" sz="2400" baseline="0" dirty="0" smtClean="0">
                          <a:solidFill>
                            <a:schemeClr val="bg1"/>
                          </a:solidFill>
                        </a:rPr>
                        <a:t> PC+8 (+8 due to </a:t>
                      </a:r>
                      <a:r>
                        <a:rPr lang="en-US" sz="2400" baseline="0" dirty="0" smtClean="0">
                          <a:solidFill>
                            <a:schemeClr val="accent1"/>
                          </a:solidFill>
                        </a:rPr>
                        <a:t>branch delay slot</a:t>
                      </a:r>
                      <a:r>
                        <a:rPr lang="en-US" sz="2400" baseline="0" dirty="0" smtClean="0">
                          <a:solidFill>
                            <a:schemeClr val="bg1"/>
                          </a:solidFill>
                        </a:rPr>
                        <a:t>)</a:t>
                      </a:r>
                      <a:br>
                        <a:rPr lang="en-US" sz="2400" baseline="0" dirty="0" smtClean="0">
                          <a:solidFill>
                            <a:schemeClr val="bg1"/>
                          </a:solidFill>
                        </a:rPr>
                      </a:b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PC = (PC+4)</a:t>
                      </a:r>
                      <a:r>
                        <a:rPr lang="en-US" sz="2400" baseline="-25000" dirty="0" smtClean="0">
                          <a:solidFill>
                            <a:schemeClr val="bg1"/>
                          </a:solidFill>
                        </a:rPr>
                        <a:t>31..28</a:t>
                      </a:r>
                      <a:r>
                        <a:rPr lang="en-US" sz="2400" baseline="0" dirty="0" smtClean="0">
                          <a:solidFill>
                            <a:schemeClr val="bg1"/>
                          </a:solidFill>
                        </a:rPr>
                        <a:t> || (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target</a:t>
                      </a:r>
                      <a:r>
                        <a:rPr lang="en-US" sz="2400" baseline="0" dirty="0" smtClean="0">
                          <a:solidFill>
                            <a:schemeClr val="bg1"/>
                          </a:solidFill>
                        </a:rPr>
                        <a:t> &lt;&lt; 2)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6" name="Group 4"/>
          <p:cNvGraphicFramePr>
            <a:graphicFrameLocks noGrp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3520766467"/>
              </p:ext>
            </p:extLst>
          </p:nvPr>
        </p:nvGraphicFramePr>
        <p:xfrm>
          <a:off x="914400" y="1509420"/>
          <a:ext cx="6248400" cy="1157580"/>
        </p:xfrm>
        <a:graphic>
          <a:graphicData uri="http://schemas.openxmlformats.org/drawingml/2006/table">
            <a:tbl>
              <a:tblPr/>
              <a:tblGrid>
                <a:gridCol w="1143000"/>
                <a:gridCol w="5105400"/>
              </a:tblGrid>
              <a:tr h="108000"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nsolas" pitchFamily="49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onsolas" pitchFamily="49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7500"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onsolas" pitchFamily="49" charset="0"/>
                        </a:rPr>
                        <a:t>op</a:t>
                      </a:r>
                    </a:p>
                  </a:txBody>
                  <a:tcPr marL="0" marR="0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nsolas" pitchFamily="49" charset="0"/>
                        </a:rPr>
                        <a:t>immediate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nsolas" pitchFamily="49" charset="0"/>
                      </a:endParaRPr>
                    </a:p>
                  </a:txBody>
                  <a:tcPr marL="0" marR="0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7500"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nsolas" pitchFamily="49" charset="0"/>
                        </a:rPr>
                        <a:t>6 bits</a:t>
                      </a:r>
                    </a:p>
                  </a:txBody>
                  <a:tcPr marL="0" marR="0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26 bits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7" name="Rectangle 16"/>
          <p:cNvSpPr/>
          <p:nvPr>
            <p:custDataLst>
              <p:tags r:id="rId4"/>
            </p:custDataLst>
          </p:nvPr>
        </p:nvSpPr>
        <p:spPr>
          <a:xfrm>
            <a:off x="838200" y="1052220"/>
            <a:ext cx="649408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  <a:latin typeface="Consolas" pitchFamily="49" charset="0"/>
              </a:rPr>
              <a:t>000011</a:t>
            </a:r>
            <a:r>
              <a:rPr lang="en-US" sz="2800" dirty="0" smtClean="0">
                <a:solidFill>
                  <a:srgbClr val="FFFFFF"/>
                </a:solidFill>
                <a:latin typeface="Consolas" pitchFamily="49" charset="0"/>
              </a:rPr>
              <a:t>000000010010000110</a:t>
            </a:r>
            <a:r>
              <a:rPr lang="en-US" sz="2800" dirty="0" smtClean="0">
                <a:solidFill>
                  <a:schemeClr val="bg1"/>
                </a:solidFill>
                <a:latin typeface="Consolas" pitchFamily="49" charset="0"/>
              </a:rPr>
              <a:t>00000010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7" name="Rounded Rectangular Callout 6"/>
          <p:cNvSpPr/>
          <p:nvPr>
            <p:custDataLst>
              <p:tags r:id="rId5"/>
            </p:custDataLst>
          </p:nvPr>
        </p:nvSpPr>
        <p:spPr>
          <a:xfrm>
            <a:off x="7924800" y="1755991"/>
            <a:ext cx="914400" cy="457200"/>
          </a:xfrm>
          <a:prstGeom prst="wedgeRoundRectCallout">
            <a:avLst>
              <a:gd name="adj1" fmla="val -103601"/>
              <a:gd name="adj2" fmla="val -26838"/>
              <a:gd name="adj3" fmla="val 16667"/>
            </a:avLst>
          </a:prstGeom>
          <a:noFill/>
          <a:ln w="28575">
            <a:solidFill>
              <a:srgbClr val="FFFF00">
                <a:alpha val="74902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accent1"/>
                </a:solidFill>
              </a:rPr>
              <a:t>J-Type</a:t>
            </a:r>
          </a:p>
        </p:txBody>
      </p:sp>
      <p:sp>
        <p:nvSpPr>
          <p:cNvPr id="8" name="Rectangle 2"/>
          <p:cNvSpPr txBox="1">
            <a:spLocks noChangeArrowheads="1"/>
          </p:cNvSpPr>
          <p:nvPr>
            <p:custDataLst>
              <p:tags r:id="rId6"/>
            </p:custDataLst>
          </p:nvPr>
        </p:nvSpPr>
        <p:spPr>
          <a:xfrm>
            <a:off x="457200" y="609600"/>
            <a:ext cx="8305800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Helvetica"/>
                <a:ea typeface="+mj-ea"/>
                <a:cs typeface="Helvetica"/>
              </a:rPr>
              <a:t>Function/procedure calls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Helvetica"/>
              <a:ea typeface="+mj-ea"/>
              <a:cs typeface="Helvetica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custDataLst>
              <p:tags r:id="rId7"/>
            </p:custDataLst>
            <p:extLst>
              <p:ext uri="{D42A27DB-BD31-4B8C-83A1-F6EECF244321}">
                <p14:modId xmlns:p14="http://schemas.microsoft.com/office/powerpoint/2010/main" val="417467003"/>
              </p:ext>
            </p:extLst>
          </p:nvPr>
        </p:nvGraphicFramePr>
        <p:xfrm>
          <a:off x="304800" y="5410200"/>
          <a:ext cx="845820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92823"/>
                <a:gridCol w="2803031"/>
                <a:gridCol w="4462346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FFFF00"/>
                          </a:solidFill>
                          <a:latin typeface="Consolas" pitchFamily="49" charset="0"/>
                        </a:rPr>
                        <a:t>op</a:t>
                      </a:r>
                      <a:endParaRPr lang="en-US" sz="2400" dirty="0">
                        <a:solidFill>
                          <a:srgbClr val="FFFF00"/>
                        </a:solidFill>
                        <a:latin typeface="Consolas" pitchFamily="49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onsolas" pitchFamily="49" charset="0"/>
                        </a:rPr>
                        <a:t>mnemonic</a:t>
                      </a:r>
                      <a:endParaRPr lang="en-US" sz="2400" dirty="0">
                        <a:latin typeface="Consolas" pitchFamily="49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onsolas" pitchFamily="49" charset="0"/>
                        </a:rPr>
                        <a:t>description</a:t>
                      </a:r>
                      <a:endParaRPr lang="en-US" sz="2400" dirty="0">
                        <a:latin typeface="Consolas" pitchFamily="49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0x2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J  target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PC = (PC+4)</a:t>
                      </a:r>
                      <a:r>
                        <a:rPr lang="en-US" sz="2400" baseline="-25000" dirty="0" smtClean="0">
                          <a:solidFill>
                            <a:schemeClr val="bg1"/>
                          </a:solidFill>
                        </a:rPr>
                        <a:t>31..28</a:t>
                      </a:r>
                      <a:r>
                        <a:rPr lang="en-US" sz="2400" baseline="0" dirty="0" smtClean="0">
                          <a:solidFill>
                            <a:schemeClr val="bg1"/>
                          </a:solidFill>
                        </a:rPr>
                        <a:t> || (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target</a:t>
                      </a:r>
                      <a:r>
                        <a:rPr lang="en-US" sz="2400" baseline="0" dirty="0" smtClean="0">
                          <a:solidFill>
                            <a:schemeClr val="bg1"/>
                          </a:solidFill>
                        </a:rPr>
                        <a:t> &lt;&lt; 2)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6904630" y="2482334"/>
            <a:ext cx="1353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Discuss later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6705600" y="2482334"/>
            <a:ext cx="1905000" cy="36933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Arrow Connector 4"/>
          <p:cNvCxnSpPr>
            <a:stCxn id="3" idx="3"/>
          </p:cNvCxnSpPr>
          <p:nvPr/>
        </p:nvCxnSpPr>
        <p:spPr>
          <a:xfrm flipH="1">
            <a:off x="6477000" y="2797579"/>
            <a:ext cx="507581" cy="47902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>
            <p:custDataLst>
              <p:tags r:id="rId8"/>
            </p:custDataLst>
          </p:nvPr>
        </p:nvSpPr>
        <p:spPr>
          <a:xfrm>
            <a:off x="152400" y="4075093"/>
            <a:ext cx="9072484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1"/>
                </a:solidFill>
              </a:rPr>
              <a:t>ex: JAL 0x0121808  (</a:t>
            </a:r>
            <a:r>
              <a:rPr lang="en-US" sz="2400" dirty="0">
                <a:solidFill>
                  <a:schemeClr val="accent1"/>
                </a:solidFill>
              </a:rPr>
              <a:t>== JAL 0000 0001 0010 0001 1000 0000 10 &lt;&lt;2</a:t>
            </a:r>
            <a:r>
              <a:rPr lang="en-US" sz="2800" dirty="0" smtClean="0">
                <a:solidFill>
                  <a:schemeClr val="accent1"/>
                </a:solidFill>
              </a:rPr>
              <a:t>)</a:t>
            </a:r>
          </a:p>
          <a:p>
            <a:r>
              <a:rPr lang="en-US" sz="2800" dirty="0">
                <a:solidFill>
                  <a:schemeClr val="accent1"/>
                </a:solidFill>
              </a:rPr>
              <a:t> </a:t>
            </a:r>
            <a:r>
              <a:rPr lang="en-US" sz="2800" dirty="0" smtClean="0">
                <a:solidFill>
                  <a:schemeClr val="accent1"/>
                </a:solidFill>
              </a:rPr>
              <a:t>     r31 = PC+8</a:t>
            </a:r>
          </a:p>
          <a:p>
            <a:r>
              <a:rPr lang="en-US" sz="2800" dirty="0" smtClean="0">
                <a:solidFill>
                  <a:schemeClr val="accent1"/>
                </a:solidFill>
              </a:rPr>
              <a:t>      PC = (PC+4)</a:t>
            </a:r>
            <a:r>
              <a:rPr lang="en-US" sz="2800" baseline="-25000" dirty="0" smtClean="0">
                <a:solidFill>
                  <a:schemeClr val="accent1"/>
                </a:solidFill>
              </a:rPr>
              <a:t>31..28</a:t>
            </a:r>
            <a:r>
              <a:rPr lang="en-US" sz="2800" dirty="0">
                <a:solidFill>
                  <a:schemeClr val="accent1"/>
                </a:solidFill>
              </a:rPr>
              <a:t>||0x0121808</a:t>
            </a:r>
            <a:endParaRPr lang="en-US" sz="2800" dirty="0" smtClean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622446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7" grpId="0" animBg="1"/>
      <p:bldP spid="8" grpId="0"/>
      <p:bldP spid="2" grpId="0"/>
      <p:bldP spid="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Line 49"/>
          <p:cNvSpPr>
            <a:spLocks noChangeShapeType="1"/>
          </p:cNvSpPr>
          <p:nvPr>
            <p:custDataLst>
              <p:tags r:id="rId1"/>
            </p:custDataLst>
          </p:nvPr>
        </p:nvSpPr>
        <p:spPr bwMode="auto">
          <a:xfrm flipH="1">
            <a:off x="2362200" y="2057400"/>
            <a:ext cx="2286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58" name="Line 44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 flipH="1">
            <a:off x="4419600" y="2590800"/>
            <a:ext cx="6096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oval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249730" name="Rectangle 2"/>
          <p:cNvSpPr>
            <a:spLocks noGrp="1" noChangeArrowheads="1"/>
          </p:cNvSpPr>
          <p:nvPr>
            <p:ph type="title"/>
            <p:custDataLst>
              <p:tags r:id="rId3"/>
            </p:custDataLst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Absolute Jump</a:t>
            </a:r>
            <a:endParaRPr lang="en-US" dirty="0"/>
          </a:p>
        </p:txBody>
      </p:sp>
      <p:sp>
        <p:nvSpPr>
          <p:cNvPr id="2249753" name="Line 25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 flipV="1">
            <a:off x="2743200" y="2286000"/>
            <a:ext cx="1" cy="7620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/>
          </a:p>
        </p:txBody>
      </p:sp>
      <p:sp>
        <p:nvSpPr>
          <p:cNvPr id="2249754" name="Line 26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 flipH="1" flipV="1">
            <a:off x="3124200" y="2286000"/>
            <a:ext cx="0" cy="6858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/>
          </a:p>
        </p:txBody>
      </p:sp>
      <p:sp>
        <p:nvSpPr>
          <p:cNvPr id="2249755" name="Line 27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 flipH="1" flipV="1">
            <a:off x="3352800" y="2286000"/>
            <a:ext cx="0" cy="6858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/>
          </a:p>
        </p:txBody>
      </p:sp>
      <p:sp>
        <p:nvSpPr>
          <p:cNvPr id="2249756" name="Line 28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 flipH="1" flipV="1">
            <a:off x="3581400" y="2286000"/>
            <a:ext cx="0" cy="7620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arrow" w="med" len="med"/>
          </a:ln>
          <a:effectLst/>
        </p:spPr>
        <p:txBody>
          <a:bodyPr wrap="none" anchor="ctr" anchorCtr="1">
            <a:noAutofit/>
          </a:bodyPr>
          <a:lstStyle/>
          <a:p>
            <a:endParaRPr lang="en-US"/>
          </a:p>
        </p:txBody>
      </p:sp>
      <p:sp>
        <p:nvSpPr>
          <p:cNvPr id="2249758" name="Line 30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3048001" y="2438400"/>
            <a:ext cx="152400" cy="762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249762" name="Line 34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 flipV="1">
            <a:off x="2286000" y="3124200"/>
            <a:ext cx="3048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249771" name="Line 43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>
            <a:off x="3733800" y="1143000"/>
            <a:ext cx="22860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249772" name="Line 44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3733800" y="1981200"/>
            <a:ext cx="19050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249775" name="Line 47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 flipV="1">
            <a:off x="8686800" y="609600"/>
            <a:ext cx="0" cy="114300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249776" name="Line 48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 flipH="1">
            <a:off x="6629400" y="1524000"/>
            <a:ext cx="16764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 dirty="0"/>
          </a:p>
        </p:txBody>
      </p:sp>
      <p:sp>
        <p:nvSpPr>
          <p:cNvPr id="2249777" name="Line 49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 flipV="1">
            <a:off x="1981200" y="609600"/>
            <a:ext cx="67056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249779" name="Line 51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 flipV="1">
            <a:off x="1981200" y="1828800"/>
            <a:ext cx="6096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/>
          </a:p>
        </p:txBody>
      </p:sp>
      <p:sp>
        <p:nvSpPr>
          <p:cNvPr id="48" name="Line 44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>
            <a:off x="5791200" y="2133600"/>
            <a:ext cx="2286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50" name="Line 44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>
            <a:off x="5410200" y="2438400"/>
            <a:ext cx="2286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54" name="Line 49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>
            <a:off x="2286000" y="3810000"/>
            <a:ext cx="152400" cy="15240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61" name="Line 49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 flipV="1">
            <a:off x="4495800" y="3962400"/>
            <a:ext cx="9144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 dirty="0"/>
          </a:p>
        </p:txBody>
      </p:sp>
      <p:sp>
        <p:nvSpPr>
          <p:cNvPr id="80" name="Line 49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 flipV="1">
            <a:off x="5029200" y="1981200"/>
            <a:ext cx="0" cy="91440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 type="oval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81" name="Line 44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>
            <a:off x="5029200" y="2895600"/>
            <a:ext cx="17526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84" name="Line 45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 flipV="1">
            <a:off x="7239000" y="3505200"/>
            <a:ext cx="0" cy="2286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86" name="Line 44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>
            <a:off x="7239000" y="1524000"/>
            <a:ext cx="0" cy="83820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oval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88" name="Line 48"/>
          <p:cNvSpPr>
            <a:spLocks noChangeShapeType="1"/>
          </p:cNvSpPr>
          <p:nvPr>
            <p:custDataLst>
              <p:tags r:id="rId24"/>
            </p:custDataLst>
          </p:nvPr>
        </p:nvSpPr>
        <p:spPr bwMode="auto">
          <a:xfrm flipH="1">
            <a:off x="8458200" y="1752600"/>
            <a:ext cx="2286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 dirty="0"/>
          </a:p>
        </p:txBody>
      </p:sp>
      <p:sp>
        <p:nvSpPr>
          <p:cNvPr id="89" name="Line 44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>
            <a:off x="8077200" y="1981200"/>
            <a:ext cx="2286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0" name="Line 49"/>
          <p:cNvSpPr>
            <a:spLocks noChangeShapeType="1"/>
          </p:cNvSpPr>
          <p:nvPr>
            <p:custDataLst>
              <p:tags r:id="rId26"/>
            </p:custDataLst>
          </p:nvPr>
        </p:nvSpPr>
        <p:spPr bwMode="auto">
          <a:xfrm>
            <a:off x="8077200" y="1981200"/>
            <a:ext cx="0" cy="91440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1" name="Line 49"/>
          <p:cNvSpPr>
            <a:spLocks noChangeShapeType="1"/>
          </p:cNvSpPr>
          <p:nvPr>
            <p:custDataLst>
              <p:tags r:id="rId27"/>
            </p:custDataLst>
          </p:nvPr>
        </p:nvSpPr>
        <p:spPr bwMode="auto">
          <a:xfrm flipV="1">
            <a:off x="7924800" y="2895600"/>
            <a:ext cx="1524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13" name="Line 30"/>
          <p:cNvSpPr>
            <a:spLocks noChangeShapeType="1"/>
          </p:cNvSpPr>
          <p:nvPr>
            <p:custDataLst>
              <p:tags r:id="rId28"/>
            </p:custDataLst>
          </p:nvPr>
        </p:nvSpPr>
        <p:spPr bwMode="auto">
          <a:xfrm>
            <a:off x="3276600" y="2438400"/>
            <a:ext cx="152400" cy="762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14" name="Line 30"/>
          <p:cNvSpPr>
            <a:spLocks noChangeShapeType="1"/>
          </p:cNvSpPr>
          <p:nvPr>
            <p:custDataLst>
              <p:tags r:id="rId29"/>
            </p:custDataLst>
          </p:nvPr>
        </p:nvSpPr>
        <p:spPr bwMode="auto">
          <a:xfrm>
            <a:off x="3505200" y="2438400"/>
            <a:ext cx="152400" cy="762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26" name="Line 44"/>
          <p:cNvSpPr>
            <a:spLocks noChangeShapeType="1"/>
          </p:cNvSpPr>
          <p:nvPr>
            <p:custDataLst>
              <p:tags r:id="rId30"/>
            </p:custDataLst>
          </p:nvPr>
        </p:nvSpPr>
        <p:spPr bwMode="auto">
          <a:xfrm>
            <a:off x="2438400" y="3962400"/>
            <a:ext cx="13716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29" name="Line 45"/>
          <p:cNvSpPr>
            <a:spLocks noChangeShapeType="1"/>
          </p:cNvSpPr>
          <p:nvPr>
            <p:custDataLst>
              <p:tags r:id="rId31"/>
            </p:custDataLst>
          </p:nvPr>
        </p:nvSpPr>
        <p:spPr bwMode="auto">
          <a:xfrm flipV="1">
            <a:off x="8382000" y="2133600"/>
            <a:ext cx="0" cy="2286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30" name="Line 45"/>
          <p:cNvSpPr>
            <a:spLocks noChangeShapeType="1"/>
          </p:cNvSpPr>
          <p:nvPr>
            <p:custDataLst>
              <p:tags r:id="rId32"/>
            </p:custDataLst>
          </p:nvPr>
        </p:nvSpPr>
        <p:spPr bwMode="auto">
          <a:xfrm flipV="1">
            <a:off x="6400800" y="2133600"/>
            <a:ext cx="0" cy="2286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31" name="Line 45"/>
          <p:cNvSpPr>
            <a:spLocks noChangeShapeType="1"/>
          </p:cNvSpPr>
          <p:nvPr>
            <p:custDataLst>
              <p:tags r:id="rId33"/>
            </p:custDataLst>
          </p:nvPr>
        </p:nvSpPr>
        <p:spPr bwMode="auto">
          <a:xfrm flipV="1">
            <a:off x="5715000" y="2590800"/>
            <a:ext cx="0" cy="2286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32" name="Line 45"/>
          <p:cNvSpPr>
            <a:spLocks noChangeShapeType="1"/>
          </p:cNvSpPr>
          <p:nvPr>
            <p:custDataLst>
              <p:tags r:id="rId34"/>
            </p:custDataLst>
          </p:nvPr>
        </p:nvSpPr>
        <p:spPr bwMode="auto">
          <a:xfrm flipV="1">
            <a:off x="4038600" y="4114800"/>
            <a:ext cx="0" cy="2286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51" name="Freeform 150"/>
          <p:cNvSpPr/>
          <p:nvPr>
            <p:custDataLst>
              <p:tags r:id="rId35"/>
            </p:custDataLst>
          </p:nvPr>
        </p:nvSpPr>
        <p:spPr>
          <a:xfrm>
            <a:off x="6019800" y="838200"/>
            <a:ext cx="609600" cy="1524000"/>
          </a:xfrm>
          <a:custGeom>
            <a:avLst/>
            <a:gdLst>
              <a:gd name="connsiteX0" fmla="*/ 0 w 685800"/>
              <a:gd name="connsiteY0" fmla="*/ 0 h 762000"/>
              <a:gd name="connsiteX1" fmla="*/ 685800 w 685800"/>
              <a:gd name="connsiteY1" fmla="*/ 0 h 762000"/>
              <a:gd name="connsiteX2" fmla="*/ 685800 w 685800"/>
              <a:gd name="connsiteY2" fmla="*/ 7620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190500 h 762000"/>
              <a:gd name="connsiteX2" fmla="*/ 685800 w 685800"/>
              <a:gd name="connsiteY2" fmla="*/ 7620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190500 h 762000"/>
              <a:gd name="connsiteX2" fmla="*/ 685800 w 685800"/>
              <a:gd name="connsiteY2" fmla="*/ 5715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317500 h 762000"/>
              <a:gd name="connsiteX2" fmla="*/ 685800 w 685800"/>
              <a:gd name="connsiteY2" fmla="*/ 5715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952500"/>
              <a:gd name="connsiteX1" fmla="*/ 685800 w 685800"/>
              <a:gd name="connsiteY1" fmla="*/ 317500 h 952500"/>
              <a:gd name="connsiteX2" fmla="*/ 685800 w 685800"/>
              <a:gd name="connsiteY2" fmla="*/ 952500 h 952500"/>
              <a:gd name="connsiteX3" fmla="*/ 0 w 685800"/>
              <a:gd name="connsiteY3" fmla="*/ 762000 h 952500"/>
              <a:gd name="connsiteX4" fmla="*/ 0 w 685800"/>
              <a:gd name="connsiteY4" fmla="*/ 0 h 9525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635000 h 1270000"/>
              <a:gd name="connsiteX5" fmla="*/ 0 w 685800"/>
              <a:gd name="connsiteY5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171450 w 685800"/>
              <a:gd name="connsiteY4" fmla="*/ 635000 h 1270000"/>
              <a:gd name="connsiteX5" fmla="*/ 0 w 685800"/>
              <a:gd name="connsiteY5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171450 w 685800"/>
              <a:gd name="connsiteY4" fmla="*/ 635000 h 1270000"/>
              <a:gd name="connsiteX5" fmla="*/ 0 w 685800"/>
              <a:gd name="connsiteY5" fmla="*/ 508000 h 1270000"/>
              <a:gd name="connsiteX6" fmla="*/ 0 w 685800"/>
              <a:gd name="connsiteY6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762000 h 1270000"/>
              <a:gd name="connsiteX5" fmla="*/ 171450 w 685800"/>
              <a:gd name="connsiteY5" fmla="*/ 635000 h 1270000"/>
              <a:gd name="connsiteX6" fmla="*/ 0 w 685800"/>
              <a:gd name="connsiteY6" fmla="*/ 508000 h 1270000"/>
              <a:gd name="connsiteX7" fmla="*/ 0 w 685800"/>
              <a:gd name="connsiteY7" fmla="*/ 0 h 127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5800" h="1270000">
                <a:moveTo>
                  <a:pt x="0" y="0"/>
                </a:moveTo>
                <a:lnTo>
                  <a:pt x="685800" y="317500"/>
                </a:lnTo>
                <a:lnTo>
                  <a:pt x="685800" y="952500"/>
                </a:lnTo>
                <a:lnTo>
                  <a:pt x="0" y="1270000"/>
                </a:lnTo>
                <a:lnTo>
                  <a:pt x="0" y="762000"/>
                </a:lnTo>
                <a:lnTo>
                  <a:pt x="171450" y="635000"/>
                </a:lnTo>
                <a:lnTo>
                  <a:pt x="0" y="508000"/>
                </a:lnTo>
                <a:lnTo>
                  <a:pt x="0" y="0"/>
                </a:lnTo>
                <a:close/>
              </a:path>
            </a:pathLst>
          </a:cu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" name="Rectangle 19"/>
          <p:cNvSpPr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8305800" y="1371600"/>
            <a:ext cx="152400" cy="762000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noFill/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68" name="Rectangle 19"/>
          <p:cNvSpPr>
            <a:spLocks noChangeArrowheads="1"/>
          </p:cNvSpPr>
          <p:nvPr>
            <p:custDataLst>
              <p:tags r:id="rId37"/>
            </p:custDataLst>
          </p:nvPr>
        </p:nvSpPr>
        <p:spPr bwMode="auto">
          <a:xfrm>
            <a:off x="5638800" y="1828800"/>
            <a:ext cx="152400" cy="762000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noFill/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70" name="Rectangle 4"/>
          <p:cNvSpPr>
            <a:spLocks noChangeArrowheads="1"/>
          </p:cNvSpPr>
          <p:nvPr>
            <p:custDataLst>
              <p:tags r:id="rId38"/>
            </p:custDataLst>
          </p:nvPr>
        </p:nvSpPr>
        <p:spPr bwMode="auto">
          <a:xfrm>
            <a:off x="6781800" y="2362200"/>
            <a:ext cx="1143000" cy="1143000"/>
          </a:xfrm>
          <a:prstGeom prst="rect">
            <a:avLst/>
          </a:prstGeom>
          <a:noFill/>
          <a:ln w="25400" cap="sq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72" name="Line 8"/>
          <p:cNvSpPr>
            <a:spLocks noChangeShapeType="1"/>
          </p:cNvSpPr>
          <p:nvPr>
            <p:custDataLst>
              <p:tags r:id="rId39"/>
            </p:custDataLst>
          </p:nvPr>
        </p:nvSpPr>
        <p:spPr bwMode="auto">
          <a:xfrm>
            <a:off x="761998" y="1905000"/>
            <a:ext cx="2" cy="7620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87" name="Line 21"/>
          <p:cNvSpPr>
            <a:spLocks noChangeShapeType="1"/>
          </p:cNvSpPr>
          <p:nvPr>
            <p:custDataLst>
              <p:tags r:id="rId40"/>
            </p:custDataLst>
          </p:nvPr>
        </p:nvSpPr>
        <p:spPr bwMode="auto">
          <a:xfrm>
            <a:off x="761998" y="2971798"/>
            <a:ext cx="2" cy="457201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92" name="Line 49"/>
          <p:cNvSpPr>
            <a:spLocks noChangeShapeType="1"/>
          </p:cNvSpPr>
          <p:nvPr>
            <p:custDataLst>
              <p:tags r:id="rId41"/>
            </p:custDataLst>
          </p:nvPr>
        </p:nvSpPr>
        <p:spPr bwMode="auto">
          <a:xfrm flipH="1">
            <a:off x="1981200" y="609600"/>
            <a:ext cx="0" cy="121920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5" name="Line 49"/>
          <p:cNvSpPr>
            <a:spLocks noChangeShapeType="1"/>
          </p:cNvSpPr>
          <p:nvPr>
            <p:custDataLst>
              <p:tags r:id="rId42"/>
            </p:custDataLst>
          </p:nvPr>
        </p:nvSpPr>
        <p:spPr bwMode="auto">
          <a:xfrm flipH="1" flipV="1">
            <a:off x="1219200" y="1371600"/>
            <a:ext cx="304800" cy="0"/>
          </a:xfrm>
          <a:prstGeom prst="line">
            <a:avLst/>
          </a:prstGeom>
          <a:noFill/>
          <a:ln w="25400" cap="sq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7" name="Line 49"/>
          <p:cNvSpPr>
            <a:spLocks noChangeShapeType="1"/>
          </p:cNvSpPr>
          <p:nvPr>
            <p:custDataLst>
              <p:tags r:id="rId43"/>
            </p:custDataLst>
          </p:nvPr>
        </p:nvSpPr>
        <p:spPr bwMode="auto">
          <a:xfrm flipV="1">
            <a:off x="2133600" y="4267200"/>
            <a:ext cx="152400" cy="1524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8" name="Text Box 29"/>
          <p:cNvSpPr txBox="1">
            <a:spLocks noChangeArrowheads="1"/>
          </p:cNvSpPr>
          <p:nvPr>
            <p:custDataLst>
              <p:tags r:id="rId44"/>
            </p:custDataLst>
          </p:nvPr>
        </p:nvSpPr>
        <p:spPr bwMode="auto">
          <a:xfrm>
            <a:off x="1752600" y="4114800"/>
            <a:ext cx="457200" cy="225524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non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err="1" smtClean="0">
                <a:solidFill>
                  <a:srgbClr val="FFFFFF"/>
                </a:solidFill>
                <a:latin typeface="Calibri"/>
              </a:rPr>
              <a:t>tgt</a:t>
            </a: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99" name="Line 49"/>
          <p:cNvSpPr>
            <a:spLocks noChangeShapeType="1"/>
          </p:cNvSpPr>
          <p:nvPr>
            <p:custDataLst>
              <p:tags r:id="rId45"/>
            </p:custDataLst>
          </p:nvPr>
        </p:nvSpPr>
        <p:spPr bwMode="auto">
          <a:xfrm>
            <a:off x="2286000" y="2895600"/>
            <a:ext cx="0" cy="1524000"/>
          </a:xfrm>
          <a:prstGeom prst="line">
            <a:avLst/>
          </a:prstGeom>
          <a:noFill/>
          <a:ln w="25400" cap="sq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00" name="Line 45"/>
          <p:cNvSpPr>
            <a:spLocks noChangeShapeType="1"/>
          </p:cNvSpPr>
          <p:nvPr>
            <p:custDataLst>
              <p:tags r:id="rId46"/>
            </p:custDataLst>
          </p:nvPr>
        </p:nvSpPr>
        <p:spPr bwMode="auto">
          <a:xfrm flipV="1">
            <a:off x="152400" y="3505200"/>
            <a:ext cx="2286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01" name="Line 49"/>
          <p:cNvSpPr>
            <a:spLocks noChangeShapeType="1"/>
          </p:cNvSpPr>
          <p:nvPr>
            <p:custDataLst>
              <p:tags r:id="rId47"/>
            </p:custDataLst>
          </p:nvPr>
        </p:nvSpPr>
        <p:spPr bwMode="auto">
          <a:xfrm flipH="1" flipV="1">
            <a:off x="1524000" y="1371600"/>
            <a:ext cx="0" cy="1524000"/>
          </a:xfrm>
          <a:prstGeom prst="line">
            <a:avLst/>
          </a:prstGeom>
          <a:noFill/>
          <a:ln w="25400" cap="sq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02" name="Line 49"/>
          <p:cNvSpPr>
            <a:spLocks noChangeShapeType="1"/>
          </p:cNvSpPr>
          <p:nvPr>
            <p:custDataLst>
              <p:tags r:id="rId48"/>
            </p:custDataLst>
          </p:nvPr>
        </p:nvSpPr>
        <p:spPr bwMode="auto">
          <a:xfrm flipV="1">
            <a:off x="1524000" y="2895600"/>
            <a:ext cx="762000" cy="0"/>
          </a:xfrm>
          <a:prstGeom prst="line">
            <a:avLst/>
          </a:prstGeom>
          <a:noFill/>
          <a:ln w="25400" cap="sq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03" name="Line 44"/>
          <p:cNvSpPr>
            <a:spLocks noChangeShapeType="1"/>
          </p:cNvSpPr>
          <p:nvPr>
            <p:custDataLst>
              <p:tags r:id="rId49"/>
            </p:custDataLst>
          </p:nvPr>
        </p:nvSpPr>
        <p:spPr bwMode="auto">
          <a:xfrm>
            <a:off x="762000" y="2286000"/>
            <a:ext cx="1524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oval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05" name="Rectangle 19"/>
          <p:cNvSpPr>
            <a:spLocks noChangeArrowheads="1"/>
          </p:cNvSpPr>
          <p:nvPr>
            <p:custDataLst>
              <p:tags r:id="rId50"/>
            </p:custDataLst>
          </p:nvPr>
        </p:nvSpPr>
        <p:spPr bwMode="auto">
          <a:xfrm rot="16200000">
            <a:off x="685800" y="3124200"/>
            <a:ext cx="152400" cy="762000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noFill/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06" name="Line 8"/>
          <p:cNvSpPr>
            <a:spLocks noChangeShapeType="1"/>
          </p:cNvSpPr>
          <p:nvPr>
            <p:custDataLst>
              <p:tags r:id="rId51"/>
            </p:custDataLst>
          </p:nvPr>
        </p:nvSpPr>
        <p:spPr bwMode="auto">
          <a:xfrm flipH="1">
            <a:off x="1219200" y="2286000"/>
            <a:ext cx="762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grpSp>
        <p:nvGrpSpPr>
          <p:cNvPr id="2" name="Group 106"/>
          <p:cNvGrpSpPr/>
          <p:nvPr>
            <p:custDataLst>
              <p:tags r:id="rId52"/>
            </p:custDataLst>
          </p:nvPr>
        </p:nvGrpSpPr>
        <p:grpSpPr>
          <a:xfrm>
            <a:off x="914400" y="2133600"/>
            <a:ext cx="304800" cy="304800"/>
            <a:chOff x="990600" y="2971800"/>
            <a:chExt cx="304800" cy="304800"/>
          </a:xfrm>
        </p:grpSpPr>
        <p:sp>
          <p:nvSpPr>
            <p:cNvPr id="108" name="Freeform 107"/>
            <p:cNvSpPr/>
            <p:nvPr>
              <p:custDataLst>
                <p:tags r:id="rId117"/>
              </p:custDataLst>
            </p:nvPr>
          </p:nvSpPr>
          <p:spPr>
            <a:xfrm>
              <a:off x="990600" y="2971800"/>
              <a:ext cx="304800" cy="304800"/>
            </a:xfrm>
            <a:custGeom>
              <a:avLst/>
              <a:gdLst>
                <a:gd name="connsiteX0" fmla="*/ 0 w 685800"/>
                <a:gd name="connsiteY0" fmla="*/ 0 h 762000"/>
                <a:gd name="connsiteX1" fmla="*/ 685800 w 685800"/>
                <a:gd name="connsiteY1" fmla="*/ 0 h 762000"/>
                <a:gd name="connsiteX2" fmla="*/ 685800 w 685800"/>
                <a:gd name="connsiteY2" fmla="*/ 7620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190500 h 762000"/>
                <a:gd name="connsiteX2" fmla="*/ 685800 w 685800"/>
                <a:gd name="connsiteY2" fmla="*/ 7620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190500 h 762000"/>
                <a:gd name="connsiteX2" fmla="*/ 685800 w 685800"/>
                <a:gd name="connsiteY2" fmla="*/ 5715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317500 h 762000"/>
                <a:gd name="connsiteX2" fmla="*/ 685800 w 685800"/>
                <a:gd name="connsiteY2" fmla="*/ 5715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952500"/>
                <a:gd name="connsiteX1" fmla="*/ 685800 w 685800"/>
                <a:gd name="connsiteY1" fmla="*/ 317500 h 952500"/>
                <a:gd name="connsiteX2" fmla="*/ 685800 w 685800"/>
                <a:gd name="connsiteY2" fmla="*/ 952500 h 952500"/>
                <a:gd name="connsiteX3" fmla="*/ 0 w 685800"/>
                <a:gd name="connsiteY3" fmla="*/ 762000 h 952500"/>
                <a:gd name="connsiteX4" fmla="*/ 0 w 685800"/>
                <a:gd name="connsiteY4" fmla="*/ 0 h 9525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635000 h 1270000"/>
                <a:gd name="connsiteX5" fmla="*/ 0 w 685800"/>
                <a:gd name="connsiteY5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171450 w 685800"/>
                <a:gd name="connsiteY4" fmla="*/ 635000 h 1270000"/>
                <a:gd name="connsiteX5" fmla="*/ 0 w 685800"/>
                <a:gd name="connsiteY5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171450 w 685800"/>
                <a:gd name="connsiteY4" fmla="*/ 635000 h 1270000"/>
                <a:gd name="connsiteX5" fmla="*/ 0 w 685800"/>
                <a:gd name="connsiteY5" fmla="*/ 508000 h 1270000"/>
                <a:gd name="connsiteX6" fmla="*/ 0 w 685800"/>
                <a:gd name="connsiteY6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171450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97971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  <a:gd name="connsiteX0" fmla="*/ 0 w 685800"/>
                <a:gd name="connsiteY0" fmla="*/ 0 h 1270000"/>
                <a:gd name="connsiteX1" fmla="*/ 489857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97971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97971 w 489857"/>
                <a:gd name="connsiteY5" fmla="*/ 635000 h 1270000"/>
                <a:gd name="connsiteX6" fmla="*/ 0 w 489857"/>
                <a:gd name="connsiteY6" fmla="*/ 508000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97971 w 489857"/>
                <a:gd name="connsiteY5" fmla="*/ 635000 h 1270000"/>
                <a:gd name="connsiteX6" fmla="*/ 0 w 489857"/>
                <a:gd name="connsiteY6" fmla="*/ 508000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40821 w 489857"/>
                <a:gd name="connsiteY5" fmla="*/ 635000 h 1270000"/>
                <a:gd name="connsiteX6" fmla="*/ 0 w 489857"/>
                <a:gd name="connsiteY6" fmla="*/ 508000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40821 w 489857"/>
                <a:gd name="connsiteY5" fmla="*/ 635000 h 1270000"/>
                <a:gd name="connsiteX6" fmla="*/ 0 w 489857"/>
                <a:gd name="connsiteY6" fmla="*/ 555625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14375 h 1270000"/>
                <a:gd name="connsiteX5" fmla="*/ 40821 w 489857"/>
                <a:gd name="connsiteY5" fmla="*/ 635000 h 1270000"/>
                <a:gd name="connsiteX6" fmla="*/ 0 w 489857"/>
                <a:gd name="connsiteY6" fmla="*/ 555625 h 1270000"/>
                <a:gd name="connsiteX7" fmla="*/ 0 w 489857"/>
                <a:gd name="connsiteY7" fmla="*/ 0 h 127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89857" h="1270000">
                  <a:moveTo>
                    <a:pt x="0" y="0"/>
                  </a:moveTo>
                  <a:lnTo>
                    <a:pt x="489857" y="317500"/>
                  </a:lnTo>
                  <a:lnTo>
                    <a:pt x="489857" y="952500"/>
                  </a:lnTo>
                  <a:lnTo>
                    <a:pt x="0" y="1270000"/>
                  </a:lnTo>
                  <a:lnTo>
                    <a:pt x="0" y="714375"/>
                  </a:lnTo>
                  <a:lnTo>
                    <a:pt x="40821" y="635000"/>
                  </a:lnTo>
                  <a:lnTo>
                    <a:pt x="0" y="555625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28575">
              <a:solidFill>
                <a:schemeClr val="bg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Text Box 11"/>
            <p:cNvSpPr txBox="1">
              <a:spLocks noChangeArrowheads="1"/>
            </p:cNvSpPr>
            <p:nvPr>
              <p:custDataLst>
                <p:tags r:id="rId118"/>
              </p:custDataLst>
            </p:nvPr>
          </p:nvSpPr>
          <p:spPr bwMode="auto">
            <a:xfrm>
              <a:off x="1081086" y="3002753"/>
              <a:ext cx="152400" cy="22860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 anchorCtr="1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1600" dirty="0" smtClean="0">
                  <a:solidFill>
                    <a:srgbClr val="FFFFFF"/>
                  </a:solidFill>
                  <a:latin typeface="Consolas" pitchFamily="49" charset="0"/>
                </a:rPr>
                <a:t>+4</a:t>
              </a:r>
              <a:endParaRPr lang="en-US" sz="1600" dirty="0">
                <a:solidFill>
                  <a:srgbClr val="FFFFFF"/>
                </a:solidFill>
                <a:latin typeface="Consolas" pitchFamily="49" charset="0"/>
              </a:endParaRPr>
            </a:p>
          </p:txBody>
        </p:sp>
      </p:grpSp>
      <p:sp>
        <p:nvSpPr>
          <p:cNvPr id="111" name="Line 21"/>
          <p:cNvSpPr>
            <a:spLocks noChangeShapeType="1"/>
          </p:cNvSpPr>
          <p:nvPr>
            <p:custDataLst>
              <p:tags r:id="rId53"/>
            </p:custDataLst>
          </p:nvPr>
        </p:nvSpPr>
        <p:spPr bwMode="auto">
          <a:xfrm>
            <a:off x="990600" y="3581400"/>
            <a:ext cx="0" cy="2286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19" name="Line 45"/>
          <p:cNvSpPr>
            <a:spLocks noChangeShapeType="1"/>
          </p:cNvSpPr>
          <p:nvPr>
            <p:custDataLst>
              <p:tags r:id="rId54"/>
            </p:custDataLst>
          </p:nvPr>
        </p:nvSpPr>
        <p:spPr bwMode="auto">
          <a:xfrm flipH="1" flipV="1">
            <a:off x="685800" y="3581400"/>
            <a:ext cx="0" cy="8382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21" name="Line 9"/>
          <p:cNvSpPr>
            <a:spLocks noChangeShapeType="1"/>
          </p:cNvSpPr>
          <p:nvPr>
            <p:custDataLst>
              <p:tags r:id="rId55"/>
            </p:custDataLst>
          </p:nvPr>
        </p:nvSpPr>
        <p:spPr bwMode="auto">
          <a:xfrm flipV="1">
            <a:off x="1447800" y="4419600"/>
            <a:ext cx="6858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23" name="Oval 122"/>
          <p:cNvSpPr/>
          <p:nvPr>
            <p:custDataLst>
              <p:tags r:id="rId56"/>
            </p:custDataLst>
          </p:nvPr>
        </p:nvSpPr>
        <p:spPr>
          <a:xfrm>
            <a:off x="1143000" y="4267200"/>
            <a:ext cx="304800" cy="304800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1">
            <a:noAutofit/>
          </a:bodyPr>
          <a:lstStyle/>
          <a:p>
            <a:pPr algn="ctr"/>
            <a:r>
              <a:rPr lang="en-US" dirty="0" smtClean="0"/>
              <a:t>||</a:t>
            </a:r>
            <a:endParaRPr lang="en-US" dirty="0"/>
          </a:p>
        </p:txBody>
      </p:sp>
      <p:sp>
        <p:nvSpPr>
          <p:cNvPr id="124" name="Line 9"/>
          <p:cNvSpPr>
            <a:spLocks noChangeShapeType="1"/>
          </p:cNvSpPr>
          <p:nvPr>
            <p:custDataLst>
              <p:tags r:id="rId57"/>
            </p:custDataLst>
          </p:nvPr>
        </p:nvSpPr>
        <p:spPr bwMode="auto">
          <a:xfrm flipV="1">
            <a:off x="685800" y="4419600"/>
            <a:ext cx="4572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25" name="Line 18"/>
          <p:cNvSpPr>
            <a:spLocks noChangeShapeType="1"/>
          </p:cNvSpPr>
          <p:nvPr>
            <p:custDataLst>
              <p:tags r:id="rId58"/>
            </p:custDataLst>
          </p:nvPr>
        </p:nvSpPr>
        <p:spPr bwMode="auto">
          <a:xfrm flipH="1">
            <a:off x="1295400" y="2286000"/>
            <a:ext cx="0" cy="19812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27" name="Line 18"/>
          <p:cNvSpPr>
            <a:spLocks noChangeShapeType="1"/>
          </p:cNvSpPr>
          <p:nvPr>
            <p:custDataLst>
              <p:tags r:id="rId59"/>
            </p:custDataLst>
          </p:nvPr>
        </p:nvSpPr>
        <p:spPr bwMode="auto">
          <a:xfrm flipH="1">
            <a:off x="990600" y="3810000"/>
            <a:ext cx="3048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oval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cxnSp>
        <p:nvCxnSpPr>
          <p:cNvPr id="135" name="Straight Connector 134"/>
          <p:cNvCxnSpPr/>
          <p:nvPr>
            <p:custDataLst>
              <p:tags r:id="rId60"/>
            </p:custDataLst>
          </p:nvPr>
        </p:nvCxnSpPr>
        <p:spPr>
          <a:xfrm rot="5400000" flipH="1" flipV="1">
            <a:off x="5295900" y="2857500"/>
            <a:ext cx="228600" cy="0"/>
          </a:xfrm>
          <a:prstGeom prst="line">
            <a:avLst/>
          </a:prstGeom>
          <a:ln w="889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Line 49"/>
          <p:cNvSpPr>
            <a:spLocks noChangeShapeType="1"/>
          </p:cNvSpPr>
          <p:nvPr>
            <p:custDataLst>
              <p:tags r:id="rId61"/>
            </p:custDataLst>
          </p:nvPr>
        </p:nvSpPr>
        <p:spPr bwMode="auto">
          <a:xfrm>
            <a:off x="5410200" y="2438400"/>
            <a:ext cx="0" cy="1523999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79" name="Text Box 5"/>
          <p:cNvSpPr txBox="1">
            <a:spLocks noChangeArrowheads="1"/>
          </p:cNvSpPr>
          <p:nvPr>
            <p:custDataLst>
              <p:tags r:id="rId62"/>
            </p:custDataLst>
          </p:nvPr>
        </p:nvSpPr>
        <p:spPr bwMode="auto">
          <a:xfrm>
            <a:off x="6858000" y="2895600"/>
            <a:ext cx="976100" cy="413639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smtClean="0">
                <a:solidFill>
                  <a:srgbClr val="FFFFFF"/>
                </a:solidFill>
                <a:latin typeface="Calibri"/>
              </a:rPr>
              <a:t>Data </a:t>
            </a:r>
            <a:r>
              <a:rPr lang="en-US" sz="2400" dirty="0" err="1" smtClean="0">
                <a:solidFill>
                  <a:srgbClr val="FFFFFF"/>
                </a:solidFill>
                <a:latin typeface="Calibri"/>
              </a:rPr>
              <a:t>Mem</a:t>
            </a: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93" name="Text Box 5"/>
          <p:cNvSpPr txBox="1">
            <a:spLocks noChangeArrowheads="1"/>
          </p:cNvSpPr>
          <p:nvPr>
            <p:custDataLst>
              <p:tags r:id="rId63"/>
            </p:custDataLst>
          </p:nvPr>
        </p:nvSpPr>
        <p:spPr bwMode="auto">
          <a:xfrm>
            <a:off x="6781800" y="2286000"/>
            <a:ext cx="976100" cy="394275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000" dirty="0" err="1" smtClean="0">
                <a:solidFill>
                  <a:srgbClr val="FFFFFF"/>
                </a:solidFill>
                <a:latin typeface="Calibri"/>
              </a:rPr>
              <a:t>addr</a:t>
            </a:r>
            <a:endParaRPr lang="en-US" sz="20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94" name="Text Box 11"/>
          <p:cNvSpPr txBox="1">
            <a:spLocks noChangeArrowheads="1"/>
          </p:cNvSpPr>
          <p:nvPr>
            <p:custDataLst>
              <p:tags r:id="rId64"/>
            </p:custDataLst>
          </p:nvPr>
        </p:nvSpPr>
        <p:spPr bwMode="auto">
          <a:xfrm>
            <a:off x="3810000" y="3810000"/>
            <a:ext cx="685800" cy="304800"/>
          </a:xfrm>
          <a:prstGeom prst="rect">
            <a:avLst/>
          </a:prstGeom>
          <a:noFill/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0" r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smtClean="0">
                <a:solidFill>
                  <a:srgbClr val="FFFFFF"/>
                </a:solidFill>
              </a:rPr>
              <a:t>ext</a:t>
            </a: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109" name="Text Box 29"/>
          <p:cNvSpPr txBox="1">
            <a:spLocks noChangeArrowheads="1"/>
          </p:cNvSpPr>
          <p:nvPr>
            <p:custDataLst>
              <p:tags r:id="rId65"/>
            </p:custDataLst>
          </p:nvPr>
        </p:nvSpPr>
        <p:spPr bwMode="auto">
          <a:xfrm>
            <a:off x="2971800" y="2441476"/>
            <a:ext cx="152399" cy="228600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non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000" dirty="0" smtClean="0">
                <a:solidFill>
                  <a:srgbClr val="FFFFFF"/>
                </a:solidFill>
                <a:latin typeface="Calibri"/>
              </a:rPr>
              <a:t>5</a:t>
            </a:r>
            <a:endParaRPr lang="en-US" sz="20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12" name="Text Box 29"/>
          <p:cNvSpPr txBox="1">
            <a:spLocks noChangeArrowheads="1"/>
          </p:cNvSpPr>
          <p:nvPr>
            <p:custDataLst>
              <p:tags r:id="rId66"/>
            </p:custDataLst>
          </p:nvPr>
        </p:nvSpPr>
        <p:spPr bwMode="auto">
          <a:xfrm>
            <a:off x="3200401" y="2441476"/>
            <a:ext cx="152399" cy="228600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non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000" dirty="0" smtClean="0">
                <a:solidFill>
                  <a:srgbClr val="FFFFFF"/>
                </a:solidFill>
                <a:latin typeface="Calibri"/>
              </a:rPr>
              <a:t>5</a:t>
            </a:r>
            <a:endParaRPr lang="en-US" sz="20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18" name="Text Box 29"/>
          <p:cNvSpPr txBox="1">
            <a:spLocks noChangeArrowheads="1"/>
          </p:cNvSpPr>
          <p:nvPr>
            <p:custDataLst>
              <p:tags r:id="rId67"/>
            </p:custDataLst>
          </p:nvPr>
        </p:nvSpPr>
        <p:spPr bwMode="auto">
          <a:xfrm>
            <a:off x="3429001" y="2441476"/>
            <a:ext cx="152399" cy="228600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non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000" dirty="0" smtClean="0">
                <a:solidFill>
                  <a:srgbClr val="FFFFFF"/>
                </a:solidFill>
                <a:latin typeface="Calibri"/>
              </a:rPr>
              <a:t>5</a:t>
            </a:r>
            <a:endParaRPr lang="en-US" sz="20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20" name="Rectangle 22"/>
          <p:cNvSpPr>
            <a:spLocks noChangeArrowheads="1"/>
          </p:cNvSpPr>
          <p:nvPr>
            <p:custDataLst>
              <p:tags r:id="rId68"/>
            </p:custDataLst>
          </p:nvPr>
        </p:nvSpPr>
        <p:spPr bwMode="auto">
          <a:xfrm>
            <a:off x="2590799" y="914400"/>
            <a:ext cx="1143001" cy="1363663"/>
          </a:xfrm>
          <a:prstGeom prst="rect">
            <a:avLst/>
          </a:prstGeom>
          <a:noFill/>
          <a:ln w="25400" cap="sq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Reg.</a:t>
            </a:r>
            <a:br>
              <a:rPr lang="en-US" sz="2400" dirty="0" smtClean="0">
                <a:solidFill>
                  <a:schemeClr val="bg1"/>
                </a:solidFill>
              </a:rPr>
            </a:br>
            <a:r>
              <a:rPr lang="en-US" sz="2400" dirty="0" smtClean="0">
                <a:solidFill>
                  <a:schemeClr val="bg1"/>
                </a:solidFill>
              </a:rPr>
              <a:t>File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28" name="Text Box 11"/>
          <p:cNvSpPr txBox="1">
            <a:spLocks noChangeArrowheads="1"/>
          </p:cNvSpPr>
          <p:nvPr>
            <p:custDataLst>
              <p:tags r:id="rId69"/>
            </p:custDataLst>
          </p:nvPr>
        </p:nvSpPr>
        <p:spPr bwMode="auto">
          <a:xfrm>
            <a:off x="381000" y="2670076"/>
            <a:ext cx="762000" cy="304799"/>
          </a:xfrm>
          <a:prstGeom prst="rect">
            <a:avLst/>
          </a:prstGeom>
          <a:noFill/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smtClean="0">
                <a:solidFill>
                  <a:srgbClr val="FFFFFF"/>
                </a:solidFill>
                <a:latin typeface="Consolas" pitchFamily="49" charset="0"/>
              </a:rPr>
              <a:t>PC</a:t>
            </a:r>
            <a:endParaRPr lang="en-US" sz="2400" dirty="0">
              <a:solidFill>
                <a:srgbClr val="FFFFFF"/>
              </a:solidFill>
              <a:latin typeface="Consolas" pitchFamily="49" charset="0"/>
            </a:endParaRPr>
          </a:p>
        </p:txBody>
      </p:sp>
      <p:sp>
        <p:nvSpPr>
          <p:cNvPr id="133" name="Rectangle 4"/>
          <p:cNvSpPr>
            <a:spLocks noChangeArrowheads="1"/>
          </p:cNvSpPr>
          <p:nvPr>
            <p:custDataLst>
              <p:tags r:id="rId70"/>
            </p:custDataLst>
          </p:nvPr>
        </p:nvSpPr>
        <p:spPr bwMode="auto">
          <a:xfrm>
            <a:off x="228600" y="838200"/>
            <a:ext cx="990600" cy="1066800"/>
          </a:xfrm>
          <a:prstGeom prst="rect">
            <a:avLst/>
          </a:prstGeom>
          <a:noFill/>
          <a:ln w="25400" cap="sq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/>
            <a:r>
              <a:rPr lang="en-US" sz="2400" dirty="0" err="1" smtClean="0">
                <a:solidFill>
                  <a:schemeClr val="bg1"/>
                </a:solidFill>
              </a:rPr>
              <a:t>Prog</a:t>
            </a:r>
            <a:r>
              <a:rPr lang="en-US" sz="2400" dirty="0" smtClean="0">
                <a:solidFill>
                  <a:schemeClr val="bg1"/>
                </a:solidFill>
              </a:rPr>
              <a:t>.</a:t>
            </a:r>
          </a:p>
          <a:p>
            <a:pPr algn="ctr"/>
            <a:r>
              <a:rPr lang="en-US" sz="2400" dirty="0" err="1" smtClean="0">
                <a:solidFill>
                  <a:schemeClr val="bg1"/>
                </a:solidFill>
              </a:rPr>
              <a:t>Mem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34" name="Text Box 52"/>
          <p:cNvSpPr txBox="1">
            <a:spLocks noChangeArrowheads="1"/>
          </p:cNvSpPr>
          <p:nvPr>
            <p:custDataLst>
              <p:tags r:id="rId71"/>
            </p:custDataLst>
          </p:nvPr>
        </p:nvSpPr>
        <p:spPr bwMode="auto">
          <a:xfrm>
            <a:off x="6096000" y="1146076"/>
            <a:ext cx="470000" cy="394275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non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smtClean="0">
                <a:solidFill>
                  <a:srgbClr val="FFFFFF"/>
                </a:solidFill>
                <a:latin typeface="Calibri"/>
              </a:rPr>
              <a:t>ALU</a:t>
            </a: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36" name="Text Box 29"/>
          <p:cNvSpPr txBox="1">
            <a:spLocks noChangeArrowheads="1"/>
          </p:cNvSpPr>
          <p:nvPr>
            <p:custDataLst>
              <p:tags r:id="rId72"/>
            </p:custDataLst>
          </p:nvPr>
        </p:nvSpPr>
        <p:spPr bwMode="auto">
          <a:xfrm>
            <a:off x="1295400" y="1072952"/>
            <a:ext cx="399240" cy="225524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non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smtClean="0">
                <a:solidFill>
                  <a:srgbClr val="FFFFFF"/>
                </a:solidFill>
                <a:latin typeface="Calibri"/>
              </a:rPr>
              <a:t>inst</a:t>
            </a: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37" name="Oval 24"/>
          <p:cNvSpPr>
            <a:spLocks noChangeArrowheads="1"/>
          </p:cNvSpPr>
          <p:nvPr>
            <p:custDataLst>
              <p:tags r:id="rId73"/>
            </p:custDataLst>
          </p:nvPr>
        </p:nvSpPr>
        <p:spPr bwMode="auto">
          <a:xfrm>
            <a:off x="2590800" y="2898677"/>
            <a:ext cx="1219200" cy="457199"/>
          </a:xfrm>
          <a:prstGeom prst="ellipse">
            <a:avLst/>
          </a:prstGeom>
          <a:solidFill>
            <a:schemeClr val="bg2"/>
          </a:solidFill>
          <a:ln w="25400" cap="sq" algn="ctr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>
                <a:solidFill>
                  <a:srgbClr val="FFFFFF"/>
                </a:solidFill>
                <a:latin typeface="Calibri"/>
              </a:rPr>
              <a:t>control</a:t>
            </a:r>
          </a:p>
        </p:txBody>
      </p:sp>
      <p:sp>
        <p:nvSpPr>
          <p:cNvPr id="138" name="Line 44"/>
          <p:cNvSpPr>
            <a:spLocks noChangeShapeType="1"/>
          </p:cNvSpPr>
          <p:nvPr>
            <p:custDataLst>
              <p:tags r:id="rId74"/>
            </p:custDataLst>
          </p:nvPr>
        </p:nvSpPr>
        <p:spPr bwMode="auto">
          <a:xfrm flipV="1">
            <a:off x="6553200" y="2057400"/>
            <a:ext cx="0" cy="22860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39" name="Text Box 29"/>
          <p:cNvSpPr txBox="1">
            <a:spLocks noChangeArrowheads="1"/>
          </p:cNvSpPr>
          <p:nvPr>
            <p:custDataLst>
              <p:tags r:id="rId75"/>
            </p:custDataLst>
          </p:nvPr>
        </p:nvSpPr>
        <p:spPr bwMode="auto">
          <a:xfrm>
            <a:off x="2496360" y="3660676"/>
            <a:ext cx="551640" cy="225524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non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err="1" smtClean="0">
                <a:solidFill>
                  <a:srgbClr val="FFFFFF"/>
                </a:solidFill>
                <a:latin typeface="Calibri"/>
              </a:rPr>
              <a:t>imm</a:t>
            </a: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82" name="Line 49"/>
          <p:cNvSpPr>
            <a:spLocks noChangeShapeType="1"/>
          </p:cNvSpPr>
          <p:nvPr>
            <p:custDataLst>
              <p:tags r:id="rId76"/>
            </p:custDataLst>
          </p:nvPr>
        </p:nvSpPr>
        <p:spPr bwMode="auto">
          <a:xfrm flipV="1">
            <a:off x="2123844" y="3200400"/>
            <a:ext cx="152400" cy="1524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83" name="Text Box 29"/>
          <p:cNvSpPr txBox="1">
            <a:spLocks noChangeArrowheads="1"/>
          </p:cNvSpPr>
          <p:nvPr>
            <p:custDataLst>
              <p:tags r:id="rId77"/>
            </p:custDataLst>
          </p:nvPr>
        </p:nvSpPr>
        <p:spPr bwMode="auto">
          <a:xfrm>
            <a:off x="1676400" y="3048000"/>
            <a:ext cx="533400" cy="225524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non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000" dirty="0" smtClean="0">
                <a:solidFill>
                  <a:srgbClr val="FFFFFF"/>
                </a:solidFill>
                <a:latin typeface="Calibri"/>
              </a:rPr>
              <a:t>offset</a:t>
            </a:r>
            <a:endParaRPr lang="en-US" sz="20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85" name="Line 18"/>
          <p:cNvSpPr>
            <a:spLocks noChangeShapeType="1"/>
          </p:cNvSpPr>
          <p:nvPr>
            <p:custDataLst>
              <p:tags r:id="rId78"/>
            </p:custDataLst>
          </p:nvPr>
        </p:nvSpPr>
        <p:spPr bwMode="auto">
          <a:xfrm>
            <a:off x="1295400" y="3276600"/>
            <a:ext cx="2286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oval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6" name="Line 9"/>
          <p:cNvSpPr>
            <a:spLocks noChangeShapeType="1"/>
          </p:cNvSpPr>
          <p:nvPr>
            <p:custDataLst>
              <p:tags r:id="rId79"/>
            </p:custDataLst>
          </p:nvPr>
        </p:nvSpPr>
        <p:spPr bwMode="auto">
          <a:xfrm flipV="1">
            <a:off x="1905000" y="3352800"/>
            <a:ext cx="2286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04" name="Line 21"/>
          <p:cNvSpPr>
            <a:spLocks noChangeShapeType="1"/>
          </p:cNvSpPr>
          <p:nvPr>
            <p:custDataLst>
              <p:tags r:id="rId80"/>
            </p:custDataLst>
          </p:nvPr>
        </p:nvSpPr>
        <p:spPr bwMode="auto">
          <a:xfrm flipH="1" flipV="1">
            <a:off x="1905000" y="3352800"/>
            <a:ext cx="0" cy="2286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07" name="Line 21"/>
          <p:cNvSpPr>
            <a:spLocks noChangeShapeType="1"/>
          </p:cNvSpPr>
          <p:nvPr>
            <p:custDataLst>
              <p:tags r:id="rId81"/>
            </p:custDataLst>
          </p:nvPr>
        </p:nvSpPr>
        <p:spPr bwMode="auto">
          <a:xfrm flipH="1" flipV="1">
            <a:off x="1524000" y="3276600"/>
            <a:ext cx="0" cy="3048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15" name="Line 21"/>
          <p:cNvSpPr>
            <a:spLocks noChangeShapeType="1"/>
          </p:cNvSpPr>
          <p:nvPr>
            <p:custDataLst>
              <p:tags r:id="rId82"/>
            </p:custDataLst>
          </p:nvPr>
        </p:nvSpPr>
        <p:spPr bwMode="auto">
          <a:xfrm>
            <a:off x="838200" y="3581400"/>
            <a:ext cx="0" cy="4572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grpSp>
        <p:nvGrpSpPr>
          <p:cNvPr id="3" name="Group 115"/>
          <p:cNvGrpSpPr/>
          <p:nvPr>
            <p:custDataLst>
              <p:tags r:id="rId83"/>
            </p:custDataLst>
          </p:nvPr>
        </p:nvGrpSpPr>
        <p:grpSpPr>
          <a:xfrm rot="5400000">
            <a:off x="1600200" y="3429000"/>
            <a:ext cx="304800" cy="609600"/>
            <a:chOff x="990600" y="2971800"/>
            <a:chExt cx="304800" cy="304800"/>
          </a:xfrm>
        </p:grpSpPr>
        <p:sp>
          <p:nvSpPr>
            <p:cNvPr id="117" name="Freeform 116"/>
            <p:cNvSpPr/>
            <p:nvPr>
              <p:custDataLst>
                <p:tags r:id="rId115"/>
              </p:custDataLst>
            </p:nvPr>
          </p:nvSpPr>
          <p:spPr>
            <a:xfrm>
              <a:off x="990600" y="2971800"/>
              <a:ext cx="304800" cy="304800"/>
            </a:xfrm>
            <a:custGeom>
              <a:avLst/>
              <a:gdLst>
                <a:gd name="connsiteX0" fmla="*/ 0 w 685800"/>
                <a:gd name="connsiteY0" fmla="*/ 0 h 762000"/>
                <a:gd name="connsiteX1" fmla="*/ 685800 w 685800"/>
                <a:gd name="connsiteY1" fmla="*/ 0 h 762000"/>
                <a:gd name="connsiteX2" fmla="*/ 685800 w 685800"/>
                <a:gd name="connsiteY2" fmla="*/ 7620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190500 h 762000"/>
                <a:gd name="connsiteX2" fmla="*/ 685800 w 685800"/>
                <a:gd name="connsiteY2" fmla="*/ 7620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190500 h 762000"/>
                <a:gd name="connsiteX2" fmla="*/ 685800 w 685800"/>
                <a:gd name="connsiteY2" fmla="*/ 5715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317500 h 762000"/>
                <a:gd name="connsiteX2" fmla="*/ 685800 w 685800"/>
                <a:gd name="connsiteY2" fmla="*/ 5715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952500"/>
                <a:gd name="connsiteX1" fmla="*/ 685800 w 685800"/>
                <a:gd name="connsiteY1" fmla="*/ 317500 h 952500"/>
                <a:gd name="connsiteX2" fmla="*/ 685800 w 685800"/>
                <a:gd name="connsiteY2" fmla="*/ 952500 h 952500"/>
                <a:gd name="connsiteX3" fmla="*/ 0 w 685800"/>
                <a:gd name="connsiteY3" fmla="*/ 762000 h 952500"/>
                <a:gd name="connsiteX4" fmla="*/ 0 w 685800"/>
                <a:gd name="connsiteY4" fmla="*/ 0 h 9525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635000 h 1270000"/>
                <a:gd name="connsiteX5" fmla="*/ 0 w 685800"/>
                <a:gd name="connsiteY5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171450 w 685800"/>
                <a:gd name="connsiteY4" fmla="*/ 635000 h 1270000"/>
                <a:gd name="connsiteX5" fmla="*/ 0 w 685800"/>
                <a:gd name="connsiteY5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171450 w 685800"/>
                <a:gd name="connsiteY4" fmla="*/ 635000 h 1270000"/>
                <a:gd name="connsiteX5" fmla="*/ 0 w 685800"/>
                <a:gd name="connsiteY5" fmla="*/ 508000 h 1270000"/>
                <a:gd name="connsiteX6" fmla="*/ 0 w 685800"/>
                <a:gd name="connsiteY6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171450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97971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  <a:gd name="connsiteX0" fmla="*/ 0 w 685800"/>
                <a:gd name="connsiteY0" fmla="*/ 0 h 1270000"/>
                <a:gd name="connsiteX1" fmla="*/ 489857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97971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97971 w 489857"/>
                <a:gd name="connsiteY5" fmla="*/ 635000 h 1270000"/>
                <a:gd name="connsiteX6" fmla="*/ 0 w 489857"/>
                <a:gd name="connsiteY6" fmla="*/ 508000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97971 w 489857"/>
                <a:gd name="connsiteY5" fmla="*/ 635000 h 1270000"/>
                <a:gd name="connsiteX6" fmla="*/ 0 w 489857"/>
                <a:gd name="connsiteY6" fmla="*/ 508000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40821 w 489857"/>
                <a:gd name="connsiteY5" fmla="*/ 635000 h 1270000"/>
                <a:gd name="connsiteX6" fmla="*/ 0 w 489857"/>
                <a:gd name="connsiteY6" fmla="*/ 508000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40821 w 489857"/>
                <a:gd name="connsiteY5" fmla="*/ 635000 h 1270000"/>
                <a:gd name="connsiteX6" fmla="*/ 0 w 489857"/>
                <a:gd name="connsiteY6" fmla="*/ 555625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14375 h 1270000"/>
                <a:gd name="connsiteX5" fmla="*/ 40821 w 489857"/>
                <a:gd name="connsiteY5" fmla="*/ 635000 h 1270000"/>
                <a:gd name="connsiteX6" fmla="*/ 0 w 489857"/>
                <a:gd name="connsiteY6" fmla="*/ 555625 h 1270000"/>
                <a:gd name="connsiteX7" fmla="*/ 0 w 489857"/>
                <a:gd name="connsiteY7" fmla="*/ 0 h 127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89857" h="1270000">
                  <a:moveTo>
                    <a:pt x="0" y="0"/>
                  </a:moveTo>
                  <a:lnTo>
                    <a:pt x="489857" y="317500"/>
                  </a:lnTo>
                  <a:lnTo>
                    <a:pt x="489857" y="952500"/>
                  </a:lnTo>
                  <a:lnTo>
                    <a:pt x="0" y="1270000"/>
                  </a:lnTo>
                  <a:lnTo>
                    <a:pt x="0" y="714375"/>
                  </a:lnTo>
                  <a:lnTo>
                    <a:pt x="40821" y="635000"/>
                  </a:lnTo>
                  <a:lnTo>
                    <a:pt x="0" y="555625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28575">
              <a:solidFill>
                <a:schemeClr val="bg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Text Box 11"/>
            <p:cNvSpPr txBox="1">
              <a:spLocks noChangeArrowheads="1"/>
            </p:cNvSpPr>
            <p:nvPr>
              <p:custDataLst>
                <p:tags r:id="rId116"/>
              </p:custDataLst>
            </p:nvPr>
          </p:nvSpPr>
          <p:spPr bwMode="auto">
            <a:xfrm>
              <a:off x="1081087" y="2990848"/>
              <a:ext cx="152400" cy="22860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 anchorCtr="1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2000" dirty="0" smtClean="0">
                  <a:solidFill>
                    <a:srgbClr val="FFFFFF"/>
                  </a:solidFill>
                  <a:latin typeface="Consolas" pitchFamily="49" charset="0"/>
                </a:rPr>
                <a:t>+</a:t>
              </a:r>
              <a:endParaRPr lang="en-US" sz="2000" dirty="0">
                <a:solidFill>
                  <a:srgbClr val="FFFFFF"/>
                </a:solidFill>
                <a:latin typeface="Consolas" pitchFamily="49" charset="0"/>
              </a:endParaRPr>
            </a:p>
          </p:txBody>
        </p:sp>
      </p:grpSp>
      <p:sp>
        <p:nvSpPr>
          <p:cNvPr id="142" name="Line 49"/>
          <p:cNvSpPr>
            <a:spLocks noChangeShapeType="1"/>
          </p:cNvSpPr>
          <p:nvPr>
            <p:custDataLst>
              <p:tags r:id="rId84"/>
            </p:custDataLst>
          </p:nvPr>
        </p:nvSpPr>
        <p:spPr bwMode="auto">
          <a:xfrm flipH="1" flipV="1">
            <a:off x="533400" y="4724400"/>
            <a:ext cx="42672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43" name="Line 45"/>
          <p:cNvSpPr>
            <a:spLocks noChangeShapeType="1"/>
          </p:cNvSpPr>
          <p:nvPr>
            <p:custDataLst>
              <p:tags r:id="rId85"/>
            </p:custDataLst>
          </p:nvPr>
        </p:nvSpPr>
        <p:spPr bwMode="auto">
          <a:xfrm flipH="1" flipV="1">
            <a:off x="533400" y="3581400"/>
            <a:ext cx="0" cy="11430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cxnSp>
        <p:nvCxnSpPr>
          <p:cNvPr id="146" name="Straight Connector 145"/>
          <p:cNvCxnSpPr/>
          <p:nvPr>
            <p:custDataLst>
              <p:tags r:id="rId86"/>
            </p:custDataLst>
          </p:nvPr>
        </p:nvCxnSpPr>
        <p:spPr>
          <a:xfrm rot="5400000" flipH="1" flipV="1">
            <a:off x="4686300" y="3924300"/>
            <a:ext cx="228600" cy="0"/>
          </a:xfrm>
          <a:prstGeom prst="line">
            <a:avLst/>
          </a:prstGeom>
          <a:ln w="889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7" name="Line 49"/>
          <p:cNvSpPr>
            <a:spLocks noChangeShapeType="1"/>
          </p:cNvSpPr>
          <p:nvPr>
            <p:custDataLst>
              <p:tags r:id="rId87"/>
            </p:custDataLst>
          </p:nvPr>
        </p:nvSpPr>
        <p:spPr bwMode="auto">
          <a:xfrm flipV="1">
            <a:off x="4800600" y="2743200"/>
            <a:ext cx="0" cy="19812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49" name="Line 45"/>
          <p:cNvSpPr>
            <a:spLocks noChangeShapeType="1"/>
          </p:cNvSpPr>
          <p:nvPr>
            <p:custDataLst>
              <p:tags r:id="rId88"/>
            </p:custDataLst>
          </p:nvPr>
        </p:nvSpPr>
        <p:spPr bwMode="auto">
          <a:xfrm flipH="1">
            <a:off x="3733800" y="2667000"/>
            <a:ext cx="76200" cy="3048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50" name="Line 49"/>
          <p:cNvSpPr>
            <a:spLocks noChangeShapeType="1"/>
          </p:cNvSpPr>
          <p:nvPr>
            <p:custDataLst>
              <p:tags r:id="rId89"/>
            </p:custDataLst>
          </p:nvPr>
        </p:nvSpPr>
        <p:spPr bwMode="auto">
          <a:xfrm flipV="1">
            <a:off x="3810000" y="2667000"/>
            <a:ext cx="2286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 dirty="0"/>
          </a:p>
        </p:txBody>
      </p:sp>
      <p:sp>
        <p:nvSpPr>
          <p:cNvPr id="152" name="Text Box 11"/>
          <p:cNvSpPr txBox="1">
            <a:spLocks noChangeArrowheads="1"/>
          </p:cNvSpPr>
          <p:nvPr>
            <p:custDataLst>
              <p:tags r:id="rId90"/>
            </p:custDataLst>
          </p:nvPr>
        </p:nvSpPr>
        <p:spPr bwMode="auto">
          <a:xfrm>
            <a:off x="4038600" y="2514600"/>
            <a:ext cx="381000" cy="304800"/>
          </a:xfrm>
          <a:prstGeom prst="rect">
            <a:avLst/>
          </a:prstGeom>
          <a:noFill/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0" r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</a:rPr>
              <a:t>=?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53" name="Line 44"/>
          <p:cNvSpPr>
            <a:spLocks noChangeShapeType="1"/>
          </p:cNvSpPr>
          <p:nvPr>
            <p:custDataLst>
              <p:tags r:id="rId91"/>
            </p:custDataLst>
          </p:nvPr>
        </p:nvSpPr>
        <p:spPr bwMode="auto">
          <a:xfrm flipH="1">
            <a:off x="4419600" y="2743200"/>
            <a:ext cx="3810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oval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cxnSp>
        <p:nvCxnSpPr>
          <p:cNvPr id="154" name="Straight Connector 153"/>
          <p:cNvCxnSpPr/>
          <p:nvPr>
            <p:custDataLst>
              <p:tags r:id="rId92"/>
            </p:custDataLst>
          </p:nvPr>
        </p:nvCxnSpPr>
        <p:spPr>
          <a:xfrm rot="5400000" flipH="1" flipV="1">
            <a:off x="4686300" y="2552700"/>
            <a:ext cx="228600" cy="0"/>
          </a:xfrm>
          <a:prstGeom prst="line">
            <a:avLst/>
          </a:prstGeom>
          <a:ln w="889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Straight Connector 154"/>
          <p:cNvCxnSpPr/>
          <p:nvPr>
            <p:custDataLst>
              <p:tags r:id="rId93"/>
            </p:custDataLst>
          </p:nvPr>
        </p:nvCxnSpPr>
        <p:spPr>
          <a:xfrm rot="5400000" flipH="1" flipV="1">
            <a:off x="4686300" y="1943100"/>
            <a:ext cx="228600" cy="0"/>
          </a:xfrm>
          <a:prstGeom prst="line">
            <a:avLst/>
          </a:prstGeom>
          <a:ln w="889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6" name="Line 49"/>
          <p:cNvSpPr>
            <a:spLocks noChangeShapeType="1"/>
          </p:cNvSpPr>
          <p:nvPr>
            <p:custDataLst>
              <p:tags r:id="rId94"/>
            </p:custDataLst>
          </p:nvPr>
        </p:nvSpPr>
        <p:spPr bwMode="auto">
          <a:xfrm flipV="1">
            <a:off x="4800600" y="1143000"/>
            <a:ext cx="0" cy="160020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 type="oval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57" name="Line 9"/>
          <p:cNvSpPr>
            <a:spLocks noChangeShapeType="1"/>
          </p:cNvSpPr>
          <p:nvPr>
            <p:custDataLst>
              <p:tags r:id="rId95"/>
            </p:custDataLst>
          </p:nvPr>
        </p:nvSpPr>
        <p:spPr bwMode="auto">
          <a:xfrm>
            <a:off x="1752600" y="3886200"/>
            <a:ext cx="0" cy="1524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16" name="Line 45"/>
          <p:cNvSpPr>
            <a:spLocks noChangeShapeType="1"/>
          </p:cNvSpPr>
          <p:nvPr>
            <p:custDataLst>
              <p:tags r:id="rId96"/>
            </p:custDataLst>
          </p:nvPr>
        </p:nvSpPr>
        <p:spPr bwMode="auto">
          <a:xfrm flipH="1">
            <a:off x="3810000" y="3124200"/>
            <a:ext cx="2286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40" name="Text Box 11"/>
          <p:cNvSpPr txBox="1">
            <a:spLocks noChangeArrowheads="1"/>
          </p:cNvSpPr>
          <p:nvPr>
            <p:custDataLst>
              <p:tags r:id="rId97"/>
            </p:custDataLst>
          </p:nvPr>
        </p:nvSpPr>
        <p:spPr bwMode="auto">
          <a:xfrm>
            <a:off x="4038600" y="2971800"/>
            <a:ext cx="381000" cy="304800"/>
          </a:xfrm>
          <a:prstGeom prst="rect">
            <a:avLst/>
          </a:prstGeom>
          <a:noFill/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0" r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1600" dirty="0" err="1" smtClean="0">
                <a:solidFill>
                  <a:srgbClr val="FFFFFF"/>
                </a:solidFill>
              </a:rPr>
              <a:t>cmp</a:t>
            </a:r>
            <a:endParaRPr lang="en-US" sz="1600" dirty="0">
              <a:solidFill>
                <a:srgbClr val="FFFFFF"/>
              </a:solidFill>
            </a:endParaRPr>
          </a:p>
        </p:txBody>
      </p:sp>
      <p:sp>
        <p:nvSpPr>
          <p:cNvPr id="141" name="Line 45"/>
          <p:cNvSpPr>
            <a:spLocks noChangeShapeType="1"/>
          </p:cNvSpPr>
          <p:nvPr>
            <p:custDataLst>
              <p:tags r:id="rId98"/>
            </p:custDataLst>
          </p:nvPr>
        </p:nvSpPr>
        <p:spPr bwMode="auto">
          <a:xfrm flipV="1">
            <a:off x="4191000" y="3276600"/>
            <a:ext cx="0" cy="2286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59" name="Line 44"/>
          <p:cNvSpPr>
            <a:spLocks noChangeShapeType="1"/>
          </p:cNvSpPr>
          <p:nvPr>
            <p:custDataLst>
              <p:tags r:id="rId99"/>
            </p:custDataLst>
          </p:nvPr>
        </p:nvSpPr>
        <p:spPr bwMode="auto">
          <a:xfrm flipH="1">
            <a:off x="4419600" y="3124200"/>
            <a:ext cx="3810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oval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60" name="Line 49"/>
          <p:cNvSpPr>
            <a:spLocks noChangeShapeType="1"/>
          </p:cNvSpPr>
          <p:nvPr>
            <p:custDataLst>
              <p:tags r:id="rId100"/>
            </p:custDataLst>
          </p:nvPr>
        </p:nvSpPr>
        <p:spPr bwMode="auto">
          <a:xfrm flipV="1">
            <a:off x="4800600" y="1143000"/>
            <a:ext cx="0" cy="198120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/>
            <a:tailEnd type="oval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61" name="Rectangle 19"/>
          <p:cNvSpPr>
            <a:spLocks noChangeArrowheads="1"/>
          </p:cNvSpPr>
          <p:nvPr>
            <p:custDataLst>
              <p:tags r:id="rId101"/>
            </p:custDataLst>
          </p:nvPr>
        </p:nvSpPr>
        <p:spPr bwMode="auto">
          <a:xfrm>
            <a:off x="2209800" y="1676400"/>
            <a:ext cx="152400" cy="762000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noFill/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62" name="Line 18"/>
          <p:cNvSpPr>
            <a:spLocks noChangeShapeType="1"/>
          </p:cNvSpPr>
          <p:nvPr>
            <p:custDataLst>
              <p:tags r:id="rId102"/>
            </p:custDataLst>
          </p:nvPr>
        </p:nvSpPr>
        <p:spPr bwMode="auto">
          <a:xfrm flipH="1">
            <a:off x="1295400" y="2286000"/>
            <a:ext cx="0" cy="19812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oval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63" name="Line 45"/>
          <p:cNvSpPr>
            <a:spLocks noChangeShapeType="1"/>
          </p:cNvSpPr>
          <p:nvPr>
            <p:custDataLst>
              <p:tags r:id="rId103"/>
            </p:custDataLst>
          </p:nvPr>
        </p:nvSpPr>
        <p:spPr bwMode="auto">
          <a:xfrm flipV="1">
            <a:off x="2286000" y="2438400"/>
            <a:ext cx="0" cy="2286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64" name="Line 8"/>
          <p:cNvSpPr>
            <a:spLocks noChangeShapeType="1"/>
          </p:cNvSpPr>
          <p:nvPr>
            <p:custDataLst>
              <p:tags r:id="rId104"/>
            </p:custDataLst>
          </p:nvPr>
        </p:nvSpPr>
        <p:spPr bwMode="auto">
          <a:xfrm flipH="1">
            <a:off x="1981200" y="2286000"/>
            <a:ext cx="2286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cxnSp>
        <p:nvCxnSpPr>
          <p:cNvPr id="171" name="Straight Connector 170"/>
          <p:cNvCxnSpPr/>
          <p:nvPr>
            <p:custDataLst>
              <p:tags r:id="rId105"/>
            </p:custDataLst>
          </p:nvPr>
        </p:nvCxnSpPr>
        <p:spPr>
          <a:xfrm rot="10800000">
            <a:off x="1371600" y="2286000"/>
            <a:ext cx="304800" cy="0"/>
          </a:xfrm>
          <a:prstGeom prst="line">
            <a:avLst/>
          </a:prstGeom>
          <a:ln w="889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2" name="Line 9"/>
          <p:cNvSpPr>
            <a:spLocks noChangeShapeType="1"/>
          </p:cNvSpPr>
          <p:nvPr>
            <p:custDataLst>
              <p:tags r:id="rId106"/>
            </p:custDataLst>
          </p:nvPr>
        </p:nvSpPr>
        <p:spPr bwMode="auto">
          <a:xfrm>
            <a:off x="1219200" y="2286000"/>
            <a:ext cx="4572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74" name="Line 44"/>
          <p:cNvSpPr>
            <a:spLocks noChangeShapeType="1"/>
          </p:cNvSpPr>
          <p:nvPr>
            <p:custDataLst>
              <p:tags r:id="rId107"/>
            </p:custDataLst>
          </p:nvPr>
        </p:nvSpPr>
        <p:spPr bwMode="auto">
          <a:xfrm>
            <a:off x="1981200" y="1828800"/>
            <a:ext cx="2286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cxnSp>
        <p:nvCxnSpPr>
          <p:cNvPr id="144" name="Straight Connector 143"/>
          <p:cNvCxnSpPr/>
          <p:nvPr>
            <p:custDataLst>
              <p:tags r:id="rId108"/>
            </p:custDataLst>
          </p:nvPr>
        </p:nvCxnSpPr>
        <p:spPr>
          <a:xfrm rot="10800000">
            <a:off x="1143000" y="4038600"/>
            <a:ext cx="3048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5" name="Line 9"/>
          <p:cNvSpPr>
            <a:spLocks noChangeShapeType="1"/>
          </p:cNvSpPr>
          <p:nvPr>
            <p:custDataLst>
              <p:tags r:id="rId109"/>
            </p:custDataLst>
          </p:nvPr>
        </p:nvSpPr>
        <p:spPr bwMode="auto">
          <a:xfrm flipV="1">
            <a:off x="838200" y="4038600"/>
            <a:ext cx="9144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77" name="Rounded Rectangular Callout 176"/>
          <p:cNvSpPr/>
          <p:nvPr>
            <p:custDataLst>
              <p:tags r:id="rId110"/>
            </p:custDataLst>
          </p:nvPr>
        </p:nvSpPr>
        <p:spPr>
          <a:xfrm>
            <a:off x="5867400" y="4114800"/>
            <a:ext cx="1524000" cy="1066800"/>
          </a:xfrm>
          <a:prstGeom prst="wedgeRoundRectCallout">
            <a:avLst>
              <a:gd name="adj1" fmla="val -39077"/>
              <a:gd name="adj2" fmla="val -208809"/>
              <a:gd name="adj3" fmla="val 16667"/>
            </a:avLst>
          </a:prstGeom>
          <a:noFill/>
          <a:ln w="28575">
            <a:solidFill>
              <a:srgbClr val="FFFF00">
                <a:alpha val="5019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Could have used ALU for link add</a:t>
            </a:r>
            <a:endParaRPr lang="en-US" b="1" dirty="0"/>
          </a:p>
        </p:txBody>
      </p:sp>
      <p:grpSp>
        <p:nvGrpSpPr>
          <p:cNvPr id="4" name="Group 165"/>
          <p:cNvGrpSpPr/>
          <p:nvPr>
            <p:custDataLst>
              <p:tags r:id="rId111"/>
            </p:custDataLst>
          </p:nvPr>
        </p:nvGrpSpPr>
        <p:grpSpPr>
          <a:xfrm>
            <a:off x="1676400" y="2133600"/>
            <a:ext cx="304800" cy="304800"/>
            <a:chOff x="990600" y="2971800"/>
            <a:chExt cx="304800" cy="304800"/>
          </a:xfrm>
        </p:grpSpPr>
        <p:sp>
          <p:nvSpPr>
            <p:cNvPr id="169" name="Text Box 11"/>
            <p:cNvSpPr txBox="1">
              <a:spLocks noChangeArrowheads="1"/>
            </p:cNvSpPr>
            <p:nvPr>
              <p:custDataLst>
                <p:tags r:id="rId113"/>
              </p:custDataLst>
            </p:nvPr>
          </p:nvSpPr>
          <p:spPr bwMode="auto">
            <a:xfrm>
              <a:off x="1081086" y="3002753"/>
              <a:ext cx="152400" cy="22860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 anchorCtr="1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1600" dirty="0" smtClean="0">
                  <a:solidFill>
                    <a:srgbClr val="FFFFFF"/>
                  </a:solidFill>
                  <a:latin typeface="Consolas" pitchFamily="49" charset="0"/>
                </a:rPr>
                <a:t>+4</a:t>
              </a:r>
              <a:endParaRPr lang="en-US" sz="1600" dirty="0">
                <a:solidFill>
                  <a:srgbClr val="FFFFFF"/>
                </a:solidFill>
                <a:latin typeface="Consolas" pitchFamily="49" charset="0"/>
              </a:endParaRPr>
            </a:p>
          </p:txBody>
        </p:sp>
        <p:sp>
          <p:nvSpPr>
            <p:cNvPr id="167" name="Freeform 166"/>
            <p:cNvSpPr/>
            <p:nvPr>
              <p:custDataLst>
                <p:tags r:id="rId114"/>
              </p:custDataLst>
            </p:nvPr>
          </p:nvSpPr>
          <p:spPr>
            <a:xfrm>
              <a:off x="990600" y="2971800"/>
              <a:ext cx="304800" cy="304800"/>
            </a:xfrm>
            <a:custGeom>
              <a:avLst/>
              <a:gdLst>
                <a:gd name="connsiteX0" fmla="*/ 0 w 685800"/>
                <a:gd name="connsiteY0" fmla="*/ 0 h 762000"/>
                <a:gd name="connsiteX1" fmla="*/ 685800 w 685800"/>
                <a:gd name="connsiteY1" fmla="*/ 0 h 762000"/>
                <a:gd name="connsiteX2" fmla="*/ 685800 w 685800"/>
                <a:gd name="connsiteY2" fmla="*/ 7620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190500 h 762000"/>
                <a:gd name="connsiteX2" fmla="*/ 685800 w 685800"/>
                <a:gd name="connsiteY2" fmla="*/ 7620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190500 h 762000"/>
                <a:gd name="connsiteX2" fmla="*/ 685800 w 685800"/>
                <a:gd name="connsiteY2" fmla="*/ 5715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317500 h 762000"/>
                <a:gd name="connsiteX2" fmla="*/ 685800 w 685800"/>
                <a:gd name="connsiteY2" fmla="*/ 5715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952500"/>
                <a:gd name="connsiteX1" fmla="*/ 685800 w 685800"/>
                <a:gd name="connsiteY1" fmla="*/ 317500 h 952500"/>
                <a:gd name="connsiteX2" fmla="*/ 685800 w 685800"/>
                <a:gd name="connsiteY2" fmla="*/ 952500 h 952500"/>
                <a:gd name="connsiteX3" fmla="*/ 0 w 685800"/>
                <a:gd name="connsiteY3" fmla="*/ 762000 h 952500"/>
                <a:gd name="connsiteX4" fmla="*/ 0 w 685800"/>
                <a:gd name="connsiteY4" fmla="*/ 0 h 9525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635000 h 1270000"/>
                <a:gd name="connsiteX5" fmla="*/ 0 w 685800"/>
                <a:gd name="connsiteY5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171450 w 685800"/>
                <a:gd name="connsiteY4" fmla="*/ 635000 h 1270000"/>
                <a:gd name="connsiteX5" fmla="*/ 0 w 685800"/>
                <a:gd name="connsiteY5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171450 w 685800"/>
                <a:gd name="connsiteY4" fmla="*/ 635000 h 1270000"/>
                <a:gd name="connsiteX5" fmla="*/ 0 w 685800"/>
                <a:gd name="connsiteY5" fmla="*/ 508000 h 1270000"/>
                <a:gd name="connsiteX6" fmla="*/ 0 w 685800"/>
                <a:gd name="connsiteY6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171450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97971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  <a:gd name="connsiteX0" fmla="*/ 0 w 685800"/>
                <a:gd name="connsiteY0" fmla="*/ 0 h 1270000"/>
                <a:gd name="connsiteX1" fmla="*/ 489857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97971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97971 w 489857"/>
                <a:gd name="connsiteY5" fmla="*/ 635000 h 1270000"/>
                <a:gd name="connsiteX6" fmla="*/ 0 w 489857"/>
                <a:gd name="connsiteY6" fmla="*/ 508000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97971 w 489857"/>
                <a:gd name="connsiteY5" fmla="*/ 635000 h 1270000"/>
                <a:gd name="connsiteX6" fmla="*/ 0 w 489857"/>
                <a:gd name="connsiteY6" fmla="*/ 508000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40821 w 489857"/>
                <a:gd name="connsiteY5" fmla="*/ 635000 h 1270000"/>
                <a:gd name="connsiteX6" fmla="*/ 0 w 489857"/>
                <a:gd name="connsiteY6" fmla="*/ 508000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40821 w 489857"/>
                <a:gd name="connsiteY5" fmla="*/ 635000 h 1270000"/>
                <a:gd name="connsiteX6" fmla="*/ 0 w 489857"/>
                <a:gd name="connsiteY6" fmla="*/ 555625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14375 h 1270000"/>
                <a:gd name="connsiteX5" fmla="*/ 40821 w 489857"/>
                <a:gd name="connsiteY5" fmla="*/ 635000 h 1270000"/>
                <a:gd name="connsiteX6" fmla="*/ 0 w 489857"/>
                <a:gd name="connsiteY6" fmla="*/ 555625 h 1270000"/>
                <a:gd name="connsiteX7" fmla="*/ 0 w 489857"/>
                <a:gd name="connsiteY7" fmla="*/ 0 h 127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89857" h="1270000">
                  <a:moveTo>
                    <a:pt x="0" y="0"/>
                  </a:moveTo>
                  <a:lnTo>
                    <a:pt x="489857" y="317500"/>
                  </a:lnTo>
                  <a:lnTo>
                    <a:pt x="489857" y="952500"/>
                  </a:lnTo>
                  <a:lnTo>
                    <a:pt x="0" y="1270000"/>
                  </a:lnTo>
                  <a:lnTo>
                    <a:pt x="0" y="714375"/>
                  </a:lnTo>
                  <a:lnTo>
                    <a:pt x="40821" y="635000"/>
                  </a:lnTo>
                  <a:lnTo>
                    <a:pt x="0" y="555625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28575">
              <a:solidFill>
                <a:schemeClr val="bg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148" name="Table 147"/>
          <p:cNvGraphicFramePr>
            <a:graphicFrameLocks noGrp="1"/>
          </p:cNvGraphicFramePr>
          <p:nvPr>
            <p:custDataLst>
              <p:tags r:id="rId112"/>
            </p:custDataLst>
            <p:extLst>
              <p:ext uri="{D42A27DB-BD31-4B8C-83A1-F6EECF244321}">
                <p14:modId xmlns:p14="http://schemas.microsoft.com/office/powerpoint/2010/main" val="147451853"/>
              </p:ext>
            </p:extLst>
          </p:nvPr>
        </p:nvGraphicFramePr>
        <p:xfrm>
          <a:off x="457200" y="5410200"/>
          <a:ext cx="7848600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0140"/>
                <a:gridCol w="1811215"/>
                <a:gridCol w="5207245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FFFF00"/>
                          </a:solidFill>
                          <a:latin typeface="Consolas" pitchFamily="49" charset="0"/>
                        </a:rPr>
                        <a:t>op</a:t>
                      </a:r>
                      <a:endParaRPr lang="en-US" sz="2400" dirty="0">
                        <a:solidFill>
                          <a:srgbClr val="FFFF00"/>
                        </a:solidFill>
                        <a:latin typeface="Consolas" pitchFamily="49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onsolas" pitchFamily="49" charset="0"/>
                        </a:rPr>
                        <a:t>mnemonic</a:t>
                      </a:r>
                      <a:endParaRPr lang="en-US" sz="2400" dirty="0">
                        <a:latin typeface="Consolas" pitchFamily="49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onsolas" pitchFamily="49" charset="0"/>
                        </a:rPr>
                        <a:t>description</a:t>
                      </a:r>
                      <a:endParaRPr lang="en-US" sz="2400" dirty="0">
                        <a:latin typeface="Consolas" pitchFamily="49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0x3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JAL  target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r31 =</a:t>
                      </a:r>
                      <a:r>
                        <a:rPr lang="en-US" sz="2400" baseline="0" dirty="0" smtClean="0">
                          <a:solidFill>
                            <a:schemeClr val="bg1"/>
                          </a:solidFill>
                        </a:rPr>
                        <a:t> PC+8 (+8 due to branch delay slot)</a:t>
                      </a:r>
                      <a:br>
                        <a:rPr lang="en-US" sz="2400" baseline="0" dirty="0" smtClean="0">
                          <a:solidFill>
                            <a:schemeClr val="bg1"/>
                          </a:solidFill>
                        </a:rPr>
                      </a:b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PC = (PC+4)</a:t>
                      </a:r>
                      <a:r>
                        <a:rPr lang="en-US" sz="2400" baseline="-25000" dirty="0" smtClean="0">
                          <a:solidFill>
                            <a:schemeClr val="bg1"/>
                          </a:solidFill>
                        </a:rPr>
                        <a:t>31..28</a:t>
                      </a:r>
                      <a:r>
                        <a:rPr lang="en-US" sz="2400" baseline="0" dirty="0" smtClean="0">
                          <a:solidFill>
                            <a:schemeClr val="bg1"/>
                          </a:solidFill>
                        </a:rPr>
                        <a:t> || (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target</a:t>
                      </a:r>
                      <a:r>
                        <a:rPr lang="en-US" sz="2400" baseline="0" dirty="0" smtClean="0">
                          <a:solidFill>
                            <a:schemeClr val="bg1"/>
                          </a:solidFill>
                        </a:rPr>
                        <a:t> &lt;&lt; 2)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66" name="TextBox 165"/>
          <p:cNvSpPr txBox="1"/>
          <p:nvPr/>
        </p:nvSpPr>
        <p:spPr>
          <a:xfrm>
            <a:off x="2590800" y="1840468"/>
            <a:ext cx="7649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R[r31]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73" name="TextBox 172"/>
          <p:cNvSpPr txBox="1"/>
          <p:nvPr/>
        </p:nvSpPr>
        <p:spPr>
          <a:xfrm>
            <a:off x="1524000" y="1840468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PC+8</a:t>
            </a:r>
            <a:endParaRPr lang="en-US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9620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9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5" grpId="0" animBg="1"/>
      <p:bldP spid="2249779" grpId="0" animBg="1"/>
      <p:bldP spid="161" grpId="0" animBg="1"/>
      <p:bldP spid="162" grpId="0" animBg="1"/>
      <p:bldP spid="163" grpId="0" animBg="1"/>
      <p:bldP spid="164" grpId="0" animBg="1"/>
      <p:bldP spid="172" grpId="0" animBg="1"/>
      <p:bldP spid="174" grpId="0" animBg="1"/>
      <p:bldP spid="177" grpId="0" animBg="1"/>
      <p:bldP spid="166" grpId="0"/>
      <p:bldP spid="17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Goals for today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chemeClr val="bg2">
                    <a:lumMod val="50000"/>
                    <a:lumOff val="50000"/>
                  </a:schemeClr>
                </a:solidFill>
              </a:rPr>
              <a:t>MIPS </a:t>
            </a:r>
            <a:r>
              <a:rPr lang="en-US" dirty="0" err="1" smtClean="0">
                <a:solidFill>
                  <a:schemeClr val="bg2">
                    <a:lumMod val="50000"/>
                    <a:lumOff val="50000"/>
                  </a:schemeClr>
                </a:solidFill>
              </a:rPr>
              <a:t>Datapath</a:t>
            </a:r>
            <a:endParaRPr lang="en-US" dirty="0" smtClean="0">
              <a:solidFill>
                <a:schemeClr val="bg2">
                  <a:lumMod val="50000"/>
                  <a:lumOff val="50000"/>
                </a:schemeClr>
              </a:solidFill>
            </a:endParaRPr>
          </a:p>
          <a:p>
            <a:pPr lvl="1"/>
            <a:r>
              <a:rPr lang="en-US" dirty="0" smtClean="0">
                <a:solidFill>
                  <a:schemeClr val="bg2">
                    <a:lumMod val="50000"/>
                    <a:lumOff val="50000"/>
                  </a:schemeClr>
                </a:solidFill>
              </a:rPr>
              <a:t>Memory layout</a:t>
            </a:r>
          </a:p>
          <a:p>
            <a:pPr lvl="1"/>
            <a:r>
              <a:rPr lang="en-US" dirty="0" smtClean="0">
                <a:solidFill>
                  <a:schemeClr val="bg2">
                    <a:lumMod val="50000"/>
                    <a:lumOff val="50000"/>
                  </a:schemeClr>
                </a:solidFill>
              </a:rPr>
              <a:t>Control Instructions</a:t>
            </a:r>
          </a:p>
          <a:p>
            <a:pPr marL="0" indent="0">
              <a:buNone/>
            </a:pPr>
            <a:r>
              <a:rPr lang="en-US" dirty="0" smtClean="0"/>
              <a:t>Performance</a:t>
            </a:r>
          </a:p>
          <a:p>
            <a:pPr lvl="1"/>
            <a:r>
              <a:rPr lang="en-US" dirty="0" smtClean="0"/>
              <a:t>CPI (Cycles Per Instruction) </a:t>
            </a:r>
          </a:p>
          <a:p>
            <a:pPr lvl="1"/>
            <a:r>
              <a:rPr lang="en-US" dirty="0" smtClean="0"/>
              <a:t>MIPS (Instructions Per Cycle)</a:t>
            </a:r>
            <a:endParaRPr lang="en-US" dirty="0"/>
          </a:p>
          <a:p>
            <a:pPr lvl="1"/>
            <a:r>
              <a:rPr lang="en-US" dirty="0" smtClean="0"/>
              <a:t>Clock Frequency</a:t>
            </a:r>
          </a:p>
          <a:p>
            <a:r>
              <a:rPr lang="en-US" dirty="0" smtClean="0"/>
              <a:t>Pipelining</a:t>
            </a:r>
          </a:p>
          <a:p>
            <a:pPr lvl="1"/>
            <a:r>
              <a:rPr lang="en-US" dirty="0" smtClean="0"/>
              <a:t>Latency </a:t>
            </a:r>
            <a:r>
              <a:rPr lang="en-US" dirty="0" err="1" smtClean="0"/>
              <a:t>vs</a:t>
            </a:r>
            <a:r>
              <a:rPr lang="en-US" dirty="0" smtClean="0"/>
              <a:t> throughput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6494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Next Goal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do we measure performance?</a:t>
            </a:r>
          </a:p>
          <a:p>
            <a:r>
              <a:rPr lang="en-US" dirty="0" smtClean="0"/>
              <a:t>What is the performance of a single cycle CPU? </a:t>
            </a:r>
          </a:p>
        </p:txBody>
      </p:sp>
      <p:sp>
        <p:nvSpPr>
          <p:cNvPr id="5" name="Subtitle 2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228600" y="6096000"/>
            <a:ext cx="1600200" cy="38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See: P&amp;H 1.4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66"/>
              </a:solidFill>
              <a:effectLst/>
              <a:uLnTx/>
              <a:uFillTx/>
              <a:latin typeface="Calibri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5287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Performance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228600" y="609600"/>
            <a:ext cx="8686800" cy="6400800"/>
          </a:xfrm>
        </p:spPr>
        <p:txBody>
          <a:bodyPr>
            <a:normAutofit/>
          </a:bodyPr>
          <a:lstStyle/>
          <a:p>
            <a:r>
              <a:rPr lang="en-US" dirty="0" smtClean="0"/>
              <a:t>How to measure performance?</a:t>
            </a:r>
          </a:p>
          <a:p>
            <a:endParaRPr lang="en-US" dirty="0" smtClean="0"/>
          </a:p>
          <a:p>
            <a:pPr marL="119063" lvl="1"/>
            <a:r>
              <a:rPr lang="en-US" dirty="0"/>
              <a:t>GHz (billions of cycles per second)</a:t>
            </a:r>
          </a:p>
          <a:p>
            <a:pPr marL="119063" lvl="1"/>
            <a:r>
              <a:rPr lang="en-US" dirty="0"/>
              <a:t>MIPS (millions of instructions per second) </a:t>
            </a:r>
          </a:p>
          <a:p>
            <a:pPr marL="119063" lvl="1"/>
            <a:r>
              <a:rPr lang="en-US" dirty="0"/>
              <a:t>MFLOPS (millions of floating point operations per second)</a:t>
            </a:r>
          </a:p>
          <a:p>
            <a:pPr marL="119063" lvl="1"/>
            <a:r>
              <a:rPr lang="en-US" dirty="0" smtClean="0"/>
              <a:t>Benchmarks </a:t>
            </a:r>
            <a:r>
              <a:rPr lang="en-US" dirty="0"/>
              <a:t>(SPEC, TPC, …)</a:t>
            </a:r>
          </a:p>
          <a:p>
            <a:pPr marL="119063"/>
            <a:endParaRPr lang="en-US" dirty="0"/>
          </a:p>
          <a:p>
            <a:r>
              <a:rPr lang="en-US" dirty="0"/>
              <a:t>Metrics</a:t>
            </a:r>
          </a:p>
          <a:p>
            <a:pPr marL="119063" lvl="1"/>
            <a:r>
              <a:rPr lang="en-US" dirty="0">
                <a:solidFill>
                  <a:schemeClr val="accent1"/>
                </a:solidFill>
              </a:rPr>
              <a:t>latency</a:t>
            </a:r>
            <a:r>
              <a:rPr lang="en-US" dirty="0"/>
              <a:t>: how long to finish my program</a:t>
            </a:r>
          </a:p>
          <a:p>
            <a:pPr marL="119063" lvl="1"/>
            <a:r>
              <a:rPr lang="en-US" dirty="0">
                <a:solidFill>
                  <a:schemeClr val="accent1"/>
                </a:solidFill>
              </a:rPr>
              <a:t>throughput</a:t>
            </a:r>
            <a:r>
              <a:rPr lang="en-US" dirty="0"/>
              <a:t>: how much work finished per unit time</a:t>
            </a:r>
          </a:p>
          <a:p>
            <a:endParaRPr lang="en-US" dirty="0" smtClean="0"/>
          </a:p>
        </p:txBody>
      </p:sp>
      <p:sp>
        <p:nvSpPr>
          <p:cNvPr id="4" name="Oval 3"/>
          <p:cNvSpPr/>
          <p:nvPr/>
        </p:nvSpPr>
        <p:spPr>
          <a:xfrm>
            <a:off x="0" y="4953000"/>
            <a:ext cx="8686800" cy="1905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685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instruction has the longest path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</a:t>
            </a:r>
            <a:r>
              <a:rPr lang="en-US" dirty="0" smtClean="0"/>
              <a:t>) LW</a:t>
            </a:r>
          </a:p>
          <a:p>
            <a:r>
              <a:rPr lang="en-US" dirty="0" smtClean="0"/>
              <a:t>B) SW</a:t>
            </a:r>
          </a:p>
          <a:p>
            <a:r>
              <a:rPr lang="en-US" dirty="0" smtClean="0"/>
              <a:t>C) ADD/SUB/AND/OR/</a:t>
            </a:r>
            <a:r>
              <a:rPr lang="en-US" dirty="0" err="1" smtClean="0"/>
              <a:t>etc</a:t>
            </a:r>
            <a:endParaRPr lang="en-US" dirty="0" smtClean="0"/>
          </a:p>
          <a:p>
            <a:r>
              <a:rPr lang="en-US" dirty="0" smtClean="0"/>
              <a:t>D) BEQ</a:t>
            </a:r>
          </a:p>
          <a:p>
            <a:r>
              <a:rPr lang="en-US" dirty="0" smtClean="0"/>
              <a:t>E) J </a:t>
            </a:r>
          </a:p>
          <a:p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0" y="685800"/>
            <a:ext cx="2133600" cy="685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693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973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0" y="0"/>
            <a:ext cx="9144000" cy="381000"/>
          </a:xfrm>
        </p:spPr>
        <p:txBody>
          <a:bodyPr>
            <a:noAutofit/>
          </a:bodyPr>
          <a:lstStyle/>
          <a:p>
            <a:r>
              <a:rPr lang="en-US" dirty="0" smtClean="0"/>
              <a:t> Latency: Processor Clock Cycle</a:t>
            </a:r>
            <a:endParaRPr lang="en-US" dirty="0"/>
          </a:p>
        </p:txBody>
      </p:sp>
      <p:sp>
        <p:nvSpPr>
          <p:cNvPr id="2249753" name="Line 25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 flipV="1">
            <a:off x="2743200" y="2362200"/>
            <a:ext cx="1" cy="762000"/>
          </a:xfrm>
          <a:prstGeom prst="line">
            <a:avLst/>
          </a:prstGeom>
          <a:noFill/>
          <a:ln w="28575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/>
          </a:p>
        </p:txBody>
      </p:sp>
      <p:sp>
        <p:nvSpPr>
          <p:cNvPr id="2249754" name="Line 26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 flipH="1" flipV="1">
            <a:off x="3124200" y="2362200"/>
            <a:ext cx="0" cy="685800"/>
          </a:xfrm>
          <a:prstGeom prst="line">
            <a:avLst/>
          </a:prstGeom>
          <a:noFill/>
          <a:ln w="28575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/>
          </a:p>
        </p:txBody>
      </p:sp>
      <p:sp>
        <p:nvSpPr>
          <p:cNvPr id="2249755" name="Line 27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 flipH="1" flipV="1">
            <a:off x="3352800" y="2362200"/>
            <a:ext cx="0" cy="685800"/>
          </a:xfrm>
          <a:prstGeom prst="line">
            <a:avLst/>
          </a:prstGeom>
          <a:noFill/>
          <a:ln w="28575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/>
          </a:p>
        </p:txBody>
      </p:sp>
      <p:sp>
        <p:nvSpPr>
          <p:cNvPr id="2249756" name="Line 28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 flipH="1" flipV="1">
            <a:off x="3581400" y="2362200"/>
            <a:ext cx="0" cy="762000"/>
          </a:xfrm>
          <a:prstGeom prst="line">
            <a:avLst/>
          </a:prstGeom>
          <a:noFill/>
          <a:ln w="28575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none" anchor="ctr" anchorCtr="1">
            <a:noAutofit/>
          </a:bodyPr>
          <a:lstStyle/>
          <a:p>
            <a:endParaRPr lang="en-US"/>
          </a:p>
        </p:txBody>
      </p:sp>
      <p:sp>
        <p:nvSpPr>
          <p:cNvPr id="2249762" name="Line 34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 flipV="1">
            <a:off x="2286000" y="3200400"/>
            <a:ext cx="304800" cy="0"/>
          </a:xfrm>
          <a:prstGeom prst="line">
            <a:avLst/>
          </a:prstGeom>
          <a:noFill/>
          <a:ln w="28575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249771" name="Line 43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3733800" y="1219200"/>
            <a:ext cx="2286000" cy="0"/>
          </a:xfrm>
          <a:prstGeom prst="line">
            <a:avLst/>
          </a:prstGeom>
          <a:noFill/>
          <a:ln w="28575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249772" name="Line 44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3733800" y="2057400"/>
            <a:ext cx="1905000" cy="0"/>
          </a:xfrm>
          <a:prstGeom prst="line">
            <a:avLst/>
          </a:prstGeom>
          <a:noFill/>
          <a:ln w="28575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249775" name="Line 47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 flipV="1">
            <a:off x="8686800" y="685800"/>
            <a:ext cx="0" cy="1143000"/>
          </a:xfrm>
          <a:prstGeom prst="line">
            <a:avLst/>
          </a:prstGeom>
          <a:noFill/>
          <a:ln w="28575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249776" name="Line 48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 flipH="1">
            <a:off x="6629400" y="1600200"/>
            <a:ext cx="1676400" cy="0"/>
          </a:xfrm>
          <a:prstGeom prst="line">
            <a:avLst/>
          </a:prstGeom>
          <a:noFill/>
          <a:ln w="28575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 dirty="0"/>
          </a:p>
        </p:txBody>
      </p:sp>
      <p:sp>
        <p:nvSpPr>
          <p:cNvPr id="2249777" name="Line 49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 flipV="1">
            <a:off x="1981200" y="685800"/>
            <a:ext cx="6705600" cy="0"/>
          </a:xfrm>
          <a:prstGeom prst="line">
            <a:avLst/>
          </a:prstGeom>
          <a:noFill/>
          <a:ln w="28575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249779" name="Line 51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 flipV="1">
            <a:off x="1981200" y="1905000"/>
            <a:ext cx="228600" cy="0"/>
          </a:xfrm>
          <a:prstGeom prst="line">
            <a:avLst/>
          </a:prstGeom>
          <a:noFill/>
          <a:ln w="28575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/>
          </a:p>
        </p:txBody>
      </p:sp>
      <p:sp>
        <p:nvSpPr>
          <p:cNvPr id="2249780" name="Text Box 52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6172200" y="1447800"/>
            <a:ext cx="470000" cy="394275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non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1800" dirty="0" err="1">
                <a:solidFill>
                  <a:srgbClr val="FFFFFF"/>
                </a:solidFill>
                <a:latin typeface="Calibri"/>
              </a:rPr>
              <a:t>alu</a:t>
            </a:r>
            <a:endParaRPr lang="en-US" sz="18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56" name="Line 8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>
            <a:off x="761998" y="1981200"/>
            <a:ext cx="2" cy="762000"/>
          </a:xfrm>
          <a:prstGeom prst="line">
            <a:avLst/>
          </a:prstGeom>
          <a:noFill/>
          <a:ln w="28575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59" name="Text Box 11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381000" y="2743200"/>
            <a:ext cx="762000" cy="304799"/>
          </a:xfrm>
          <a:prstGeom prst="rect">
            <a:avLst/>
          </a:prstGeom>
          <a:noFill/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Consolas" pitchFamily="49" charset="0"/>
              </a:rPr>
              <a:t>PC</a:t>
            </a:r>
            <a:endParaRPr lang="en-US" dirty="0">
              <a:solidFill>
                <a:srgbClr val="FFFFFF"/>
              </a:solidFill>
              <a:latin typeface="Consolas" pitchFamily="49" charset="0"/>
            </a:endParaRPr>
          </a:p>
        </p:txBody>
      </p:sp>
      <p:sp>
        <p:nvSpPr>
          <p:cNvPr id="66" name="Line 18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 flipH="1">
            <a:off x="1295400" y="2362200"/>
            <a:ext cx="0" cy="1143000"/>
          </a:xfrm>
          <a:prstGeom prst="line">
            <a:avLst/>
          </a:prstGeom>
          <a:noFill/>
          <a:ln w="28575" cap="sq">
            <a:solidFill>
              <a:schemeClr val="accent1"/>
            </a:solidFill>
            <a:round/>
            <a:headEnd type="oval" w="sm" len="sm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69" name="Line 21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>
            <a:off x="761998" y="3047998"/>
            <a:ext cx="2" cy="457201"/>
          </a:xfrm>
          <a:prstGeom prst="line">
            <a:avLst/>
          </a:prstGeom>
          <a:noFill/>
          <a:ln w="28575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71" name="Line 49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 flipH="1">
            <a:off x="1981200" y="685800"/>
            <a:ext cx="0" cy="1219200"/>
          </a:xfrm>
          <a:prstGeom prst="line">
            <a:avLst/>
          </a:prstGeom>
          <a:noFill/>
          <a:ln w="28575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73" name="Line 49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 flipH="1" flipV="1">
            <a:off x="1371600" y="1447800"/>
            <a:ext cx="304800" cy="0"/>
          </a:xfrm>
          <a:prstGeom prst="line">
            <a:avLst/>
          </a:prstGeom>
          <a:noFill/>
          <a:ln w="28575" cap="sq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48" name="Line 44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>
            <a:off x="5791200" y="2209800"/>
            <a:ext cx="228600" cy="0"/>
          </a:xfrm>
          <a:prstGeom prst="line">
            <a:avLst/>
          </a:prstGeom>
          <a:noFill/>
          <a:ln w="28575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50" name="Line 44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>
            <a:off x="5410200" y="2514600"/>
            <a:ext cx="228600" cy="0"/>
          </a:xfrm>
          <a:prstGeom prst="line">
            <a:avLst/>
          </a:prstGeom>
          <a:noFill/>
          <a:ln w="28575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52" name="Line 49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>
            <a:off x="5410200" y="2514600"/>
            <a:ext cx="0" cy="1523999"/>
          </a:xfrm>
          <a:prstGeom prst="line">
            <a:avLst/>
          </a:prstGeom>
          <a:noFill/>
          <a:ln w="28575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54" name="Line 49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>
            <a:off x="2286000" y="3886200"/>
            <a:ext cx="152400" cy="152400"/>
          </a:xfrm>
          <a:prstGeom prst="line">
            <a:avLst/>
          </a:prstGeom>
          <a:noFill/>
          <a:ln w="28575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61" name="Line 49"/>
          <p:cNvSpPr>
            <a:spLocks noChangeShapeType="1"/>
          </p:cNvSpPr>
          <p:nvPr>
            <p:custDataLst>
              <p:tags r:id="rId24"/>
            </p:custDataLst>
          </p:nvPr>
        </p:nvSpPr>
        <p:spPr bwMode="auto">
          <a:xfrm flipV="1">
            <a:off x="4495800" y="4038600"/>
            <a:ext cx="914400" cy="0"/>
          </a:xfrm>
          <a:prstGeom prst="line">
            <a:avLst/>
          </a:prstGeom>
          <a:noFill/>
          <a:ln w="28575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 dirty="0"/>
          </a:p>
        </p:txBody>
      </p:sp>
      <p:sp>
        <p:nvSpPr>
          <p:cNvPr id="62" name="Text Box 29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2343960" y="3733800"/>
            <a:ext cx="551640" cy="225524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non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1600" dirty="0" err="1" smtClean="0">
                <a:solidFill>
                  <a:srgbClr val="FFFFFF"/>
                </a:solidFill>
                <a:latin typeface="Calibri"/>
              </a:rPr>
              <a:t>imm</a:t>
            </a:r>
            <a:endParaRPr lang="en-US" sz="16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5" name="Rectangle 4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381000" y="914400"/>
            <a:ext cx="990600" cy="1066800"/>
          </a:xfrm>
          <a:prstGeom prst="rect">
            <a:avLst/>
          </a:prstGeom>
          <a:noFill/>
          <a:ln w="25400" cap="sq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memory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8" name="Text Box 5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6858000" y="3200400"/>
            <a:ext cx="976100" cy="413639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>
                <a:solidFill>
                  <a:srgbClr val="FFFFFF"/>
                </a:solidFill>
                <a:latin typeface="Calibri"/>
              </a:rPr>
              <a:t>memory</a:t>
            </a:r>
          </a:p>
        </p:txBody>
      </p:sp>
      <p:sp>
        <p:nvSpPr>
          <p:cNvPr id="80" name="Line 49"/>
          <p:cNvSpPr>
            <a:spLocks noChangeShapeType="1"/>
          </p:cNvSpPr>
          <p:nvPr>
            <p:custDataLst>
              <p:tags r:id="rId28"/>
            </p:custDataLst>
          </p:nvPr>
        </p:nvSpPr>
        <p:spPr bwMode="auto">
          <a:xfrm flipV="1">
            <a:off x="5029200" y="2057400"/>
            <a:ext cx="0" cy="914400"/>
          </a:xfrm>
          <a:prstGeom prst="line">
            <a:avLst/>
          </a:prstGeom>
          <a:noFill/>
          <a:ln w="28575" cap="sq">
            <a:solidFill>
              <a:srgbClr val="66FF33"/>
            </a:solidFill>
            <a:round/>
            <a:headEnd/>
            <a:tailEnd type="oval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81" name="Line 44"/>
          <p:cNvSpPr>
            <a:spLocks noChangeShapeType="1"/>
          </p:cNvSpPr>
          <p:nvPr>
            <p:custDataLst>
              <p:tags r:id="rId29"/>
            </p:custDataLst>
          </p:nvPr>
        </p:nvSpPr>
        <p:spPr bwMode="auto">
          <a:xfrm>
            <a:off x="5029200" y="2971800"/>
            <a:ext cx="1752600" cy="0"/>
          </a:xfrm>
          <a:prstGeom prst="line">
            <a:avLst/>
          </a:prstGeom>
          <a:noFill/>
          <a:ln w="28575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82" name="Text Box 5"/>
          <p:cNvSpPr txBox="1"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6705600" y="2743200"/>
            <a:ext cx="518900" cy="394275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Calibri"/>
              </a:rPr>
              <a:t>d</a:t>
            </a:r>
            <a:r>
              <a:rPr lang="en-US" baseline="-25000" dirty="0" smtClean="0">
                <a:solidFill>
                  <a:srgbClr val="FFFFFF"/>
                </a:solidFill>
                <a:latin typeface="Calibri"/>
              </a:rPr>
              <a:t>in</a:t>
            </a:r>
            <a:endParaRPr lang="en-US" baseline="-250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83" name="Text Box 5"/>
          <p:cNvSpPr txBox="1"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7391400" y="2743200"/>
            <a:ext cx="518900" cy="394275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err="1" smtClean="0">
                <a:solidFill>
                  <a:srgbClr val="FFFFFF"/>
                </a:solidFill>
                <a:latin typeface="Calibri"/>
              </a:rPr>
              <a:t>d</a:t>
            </a:r>
            <a:r>
              <a:rPr lang="en-US" baseline="-25000" dirty="0" err="1" smtClean="0">
                <a:solidFill>
                  <a:srgbClr val="FFFFFF"/>
                </a:solidFill>
                <a:latin typeface="Calibri"/>
              </a:rPr>
              <a:t>out</a:t>
            </a:r>
            <a:endParaRPr lang="en-US" baseline="-250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84" name="Line 45"/>
          <p:cNvSpPr>
            <a:spLocks noChangeShapeType="1"/>
          </p:cNvSpPr>
          <p:nvPr>
            <p:custDataLst>
              <p:tags r:id="rId32"/>
            </p:custDataLst>
          </p:nvPr>
        </p:nvSpPr>
        <p:spPr bwMode="auto">
          <a:xfrm flipV="1">
            <a:off x="7239000" y="3581400"/>
            <a:ext cx="0" cy="228600"/>
          </a:xfrm>
          <a:prstGeom prst="line">
            <a:avLst/>
          </a:prstGeom>
          <a:noFill/>
          <a:ln w="28575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85" name="Text Box 5"/>
          <p:cNvSpPr txBox="1"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6781800" y="2362200"/>
            <a:ext cx="976100" cy="394275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err="1" smtClean="0">
                <a:solidFill>
                  <a:srgbClr val="FFFFFF"/>
                </a:solidFill>
                <a:latin typeface="Calibri"/>
              </a:rPr>
              <a:t>addr</a:t>
            </a:r>
            <a:endParaRPr lang="en-US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86" name="Line 44"/>
          <p:cNvSpPr>
            <a:spLocks noChangeShapeType="1"/>
          </p:cNvSpPr>
          <p:nvPr>
            <p:custDataLst>
              <p:tags r:id="rId34"/>
            </p:custDataLst>
          </p:nvPr>
        </p:nvSpPr>
        <p:spPr bwMode="auto">
          <a:xfrm>
            <a:off x="7239000" y="1600200"/>
            <a:ext cx="0" cy="838200"/>
          </a:xfrm>
          <a:prstGeom prst="line">
            <a:avLst/>
          </a:prstGeom>
          <a:noFill/>
          <a:ln w="28575" cap="sq">
            <a:solidFill>
              <a:srgbClr val="66FF33"/>
            </a:solidFill>
            <a:round/>
            <a:headEnd type="oval" w="sm" len="sm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88" name="Line 48"/>
          <p:cNvSpPr>
            <a:spLocks noChangeShapeType="1"/>
          </p:cNvSpPr>
          <p:nvPr>
            <p:custDataLst>
              <p:tags r:id="rId35"/>
            </p:custDataLst>
          </p:nvPr>
        </p:nvSpPr>
        <p:spPr bwMode="auto">
          <a:xfrm flipH="1">
            <a:off x="8458200" y="1828800"/>
            <a:ext cx="228600" cy="0"/>
          </a:xfrm>
          <a:prstGeom prst="line">
            <a:avLst/>
          </a:prstGeom>
          <a:noFill/>
          <a:ln w="28575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 dirty="0"/>
          </a:p>
        </p:txBody>
      </p:sp>
      <p:sp>
        <p:nvSpPr>
          <p:cNvPr id="89" name="Line 44"/>
          <p:cNvSpPr>
            <a:spLocks noChangeShapeType="1"/>
          </p:cNvSpPr>
          <p:nvPr>
            <p:custDataLst>
              <p:tags r:id="rId36"/>
            </p:custDataLst>
          </p:nvPr>
        </p:nvSpPr>
        <p:spPr bwMode="auto">
          <a:xfrm>
            <a:off x="8077200" y="2057400"/>
            <a:ext cx="228600" cy="0"/>
          </a:xfrm>
          <a:prstGeom prst="line">
            <a:avLst/>
          </a:prstGeom>
          <a:noFill/>
          <a:ln w="28575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0" name="Line 49"/>
          <p:cNvSpPr>
            <a:spLocks noChangeShapeType="1"/>
          </p:cNvSpPr>
          <p:nvPr>
            <p:custDataLst>
              <p:tags r:id="rId37"/>
            </p:custDataLst>
          </p:nvPr>
        </p:nvSpPr>
        <p:spPr bwMode="auto">
          <a:xfrm>
            <a:off x="8077200" y="2057400"/>
            <a:ext cx="0" cy="914400"/>
          </a:xfrm>
          <a:prstGeom prst="line">
            <a:avLst/>
          </a:prstGeom>
          <a:noFill/>
          <a:ln w="28575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1" name="Line 49"/>
          <p:cNvSpPr>
            <a:spLocks noChangeShapeType="1"/>
          </p:cNvSpPr>
          <p:nvPr>
            <p:custDataLst>
              <p:tags r:id="rId38"/>
            </p:custDataLst>
          </p:nvPr>
        </p:nvSpPr>
        <p:spPr bwMode="auto">
          <a:xfrm flipV="1">
            <a:off x="7924800" y="2971800"/>
            <a:ext cx="152400" cy="0"/>
          </a:xfrm>
          <a:prstGeom prst="line">
            <a:avLst/>
          </a:prstGeom>
          <a:noFill/>
          <a:ln w="28575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77" name="Line 49"/>
          <p:cNvSpPr>
            <a:spLocks noChangeShapeType="1"/>
          </p:cNvSpPr>
          <p:nvPr>
            <p:custDataLst>
              <p:tags r:id="rId39"/>
            </p:custDataLst>
          </p:nvPr>
        </p:nvSpPr>
        <p:spPr bwMode="auto">
          <a:xfrm flipV="1">
            <a:off x="2123844" y="3657600"/>
            <a:ext cx="152400" cy="152400"/>
          </a:xfrm>
          <a:prstGeom prst="line">
            <a:avLst/>
          </a:prstGeom>
          <a:noFill/>
          <a:ln w="28575" cap="sq">
            <a:solidFill>
              <a:schemeClr val="accent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3" name="Text Box 29"/>
          <p:cNvSpPr txBox="1">
            <a:spLocks noChangeArrowheads="1"/>
          </p:cNvSpPr>
          <p:nvPr>
            <p:custDataLst>
              <p:tags r:id="rId40"/>
            </p:custDataLst>
          </p:nvPr>
        </p:nvSpPr>
        <p:spPr bwMode="auto">
          <a:xfrm>
            <a:off x="1676400" y="3505200"/>
            <a:ext cx="457200" cy="225524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non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1600" dirty="0" smtClean="0">
                <a:solidFill>
                  <a:srgbClr val="FFFFFF"/>
                </a:solidFill>
                <a:latin typeface="Calibri"/>
              </a:rPr>
              <a:t>target</a:t>
            </a:r>
            <a:endParaRPr lang="en-US" sz="16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94" name="Line 34"/>
          <p:cNvSpPr>
            <a:spLocks noChangeShapeType="1"/>
          </p:cNvSpPr>
          <p:nvPr>
            <p:custDataLst>
              <p:tags r:id="rId41"/>
            </p:custDataLst>
          </p:nvPr>
        </p:nvSpPr>
        <p:spPr bwMode="auto">
          <a:xfrm flipH="1" flipV="1">
            <a:off x="1742844" y="3810000"/>
            <a:ext cx="381000" cy="0"/>
          </a:xfrm>
          <a:prstGeom prst="line">
            <a:avLst/>
          </a:prstGeom>
          <a:noFill/>
          <a:ln w="28575" cap="sq">
            <a:solidFill>
              <a:schemeClr val="accent1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7" name="Line 45"/>
          <p:cNvSpPr>
            <a:spLocks noChangeShapeType="1"/>
          </p:cNvSpPr>
          <p:nvPr>
            <p:custDataLst>
              <p:tags r:id="rId42"/>
            </p:custDataLst>
          </p:nvPr>
        </p:nvSpPr>
        <p:spPr bwMode="auto">
          <a:xfrm flipH="1" flipV="1">
            <a:off x="1752600" y="4191000"/>
            <a:ext cx="457200" cy="457200"/>
          </a:xfrm>
          <a:prstGeom prst="line">
            <a:avLst/>
          </a:prstGeom>
          <a:noFill/>
          <a:ln w="28575" cap="sq">
            <a:solidFill>
              <a:schemeClr val="accent1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8" name="Line 49"/>
          <p:cNvSpPr>
            <a:spLocks noChangeShapeType="1"/>
          </p:cNvSpPr>
          <p:nvPr>
            <p:custDataLst>
              <p:tags r:id="rId43"/>
            </p:custDataLst>
          </p:nvPr>
        </p:nvSpPr>
        <p:spPr bwMode="auto">
          <a:xfrm flipV="1">
            <a:off x="4800600" y="3200400"/>
            <a:ext cx="0" cy="1447800"/>
          </a:xfrm>
          <a:prstGeom prst="line">
            <a:avLst/>
          </a:prstGeom>
          <a:noFill/>
          <a:ln w="28575" cap="sq">
            <a:solidFill>
              <a:schemeClr val="accent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04" name="Line 49"/>
          <p:cNvSpPr>
            <a:spLocks noChangeShapeType="1"/>
          </p:cNvSpPr>
          <p:nvPr>
            <p:custDataLst>
              <p:tags r:id="rId44"/>
            </p:custDataLst>
          </p:nvPr>
        </p:nvSpPr>
        <p:spPr bwMode="auto">
          <a:xfrm flipV="1">
            <a:off x="2123844" y="3276600"/>
            <a:ext cx="152400" cy="152400"/>
          </a:xfrm>
          <a:prstGeom prst="line">
            <a:avLst/>
          </a:prstGeom>
          <a:noFill/>
          <a:ln w="28575" cap="sq">
            <a:solidFill>
              <a:schemeClr val="accent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05" name="Line 34"/>
          <p:cNvSpPr>
            <a:spLocks noChangeShapeType="1"/>
          </p:cNvSpPr>
          <p:nvPr>
            <p:custDataLst>
              <p:tags r:id="rId45"/>
            </p:custDataLst>
          </p:nvPr>
        </p:nvSpPr>
        <p:spPr bwMode="auto">
          <a:xfrm flipH="1" flipV="1">
            <a:off x="1742844" y="3429000"/>
            <a:ext cx="381000" cy="0"/>
          </a:xfrm>
          <a:prstGeom prst="line">
            <a:avLst/>
          </a:prstGeom>
          <a:noFill/>
          <a:ln w="28575" cap="sq">
            <a:solidFill>
              <a:schemeClr val="accent1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06" name="Text Box 29"/>
          <p:cNvSpPr txBox="1">
            <a:spLocks noChangeArrowheads="1"/>
          </p:cNvSpPr>
          <p:nvPr>
            <p:custDataLst>
              <p:tags r:id="rId46"/>
            </p:custDataLst>
          </p:nvPr>
        </p:nvSpPr>
        <p:spPr bwMode="auto">
          <a:xfrm>
            <a:off x="1676400" y="3124200"/>
            <a:ext cx="533400" cy="225524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non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1600" dirty="0" smtClean="0">
                <a:solidFill>
                  <a:srgbClr val="FFFFFF"/>
                </a:solidFill>
                <a:latin typeface="Calibri"/>
              </a:rPr>
              <a:t>offset</a:t>
            </a:r>
            <a:endParaRPr lang="en-US" sz="16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08" name="Line 44"/>
          <p:cNvSpPr>
            <a:spLocks noChangeShapeType="1"/>
          </p:cNvSpPr>
          <p:nvPr>
            <p:custDataLst>
              <p:tags r:id="rId47"/>
            </p:custDataLst>
          </p:nvPr>
        </p:nvSpPr>
        <p:spPr bwMode="auto">
          <a:xfrm flipH="1">
            <a:off x="4419600" y="2667000"/>
            <a:ext cx="609600" cy="0"/>
          </a:xfrm>
          <a:prstGeom prst="line">
            <a:avLst/>
          </a:prstGeom>
          <a:noFill/>
          <a:ln w="28575" cap="sq">
            <a:solidFill>
              <a:srgbClr val="66FF33"/>
            </a:solidFill>
            <a:round/>
            <a:headEnd type="oval" w="sm" len="sm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6" name="Line 45"/>
          <p:cNvSpPr>
            <a:spLocks noChangeShapeType="1"/>
          </p:cNvSpPr>
          <p:nvPr>
            <p:custDataLst>
              <p:tags r:id="rId48"/>
            </p:custDataLst>
          </p:nvPr>
        </p:nvSpPr>
        <p:spPr bwMode="auto">
          <a:xfrm flipH="1">
            <a:off x="3810000" y="3200400"/>
            <a:ext cx="228600" cy="0"/>
          </a:xfrm>
          <a:prstGeom prst="line">
            <a:avLst/>
          </a:prstGeom>
          <a:noFill/>
          <a:ln w="28575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03" name="Line 45"/>
          <p:cNvSpPr>
            <a:spLocks noChangeShapeType="1"/>
          </p:cNvSpPr>
          <p:nvPr>
            <p:custDataLst>
              <p:tags r:id="rId49"/>
            </p:custDataLst>
          </p:nvPr>
        </p:nvSpPr>
        <p:spPr bwMode="auto">
          <a:xfrm flipH="1">
            <a:off x="3733800" y="2743200"/>
            <a:ext cx="76200" cy="304800"/>
          </a:xfrm>
          <a:prstGeom prst="line">
            <a:avLst/>
          </a:prstGeom>
          <a:noFill/>
          <a:ln w="28575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10" name="Line 49"/>
          <p:cNvSpPr>
            <a:spLocks noChangeShapeType="1"/>
          </p:cNvSpPr>
          <p:nvPr>
            <p:custDataLst>
              <p:tags r:id="rId50"/>
            </p:custDataLst>
          </p:nvPr>
        </p:nvSpPr>
        <p:spPr bwMode="auto">
          <a:xfrm flipV="1">
            <a:off x="3810000" y="2743200"/>
            <a:ext cx="228600" cy="0"/>
          </a:xfrm>
          <a:prstGeom prst="line">
            <a:avLst/>
          </a:prstGeom>
          <a:noFill/>
          <a:ln w="28575" cap="sq">
            <a:solidFill>
              <a:schemeClr val="accent2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 dirty="0"/>
          </a:p>
        </p:txBody>
      </p:sp>
      <p:sp>
        <p:nvSpPr>
          <p:cNvPr id="111" name="Text Box 11"/>
          <p:cNvSpPr txBox="1">
            <a:spLocks noChangeArrowheads="1"/>
          </p:cNvSpPr>
          <p:nvPr>
            <p:custDataLst>
              <p:tags r:id="rId51"/>
            </p:custDataLst>
          </p:nvPr>
        </p:nvSpPr>
        <p:spPr bwMode="auto">
          <a:xfrm>
            <a:off x="4038600" y="3048000"/>
            <a:ext cx="381000" cy="304800"/>
          </a:xfrm>
          <a:prstGeom prst="rect">
            <a:avLst/>
          </a:prstGeom>
          <a:noFill/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0" r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1600" dirty="0" err="1" smtClean="0">
                <a:solidFill>
                  <a:srgbClr val="FFFFFF"/>
                </a:solidFill>
              </a:rPr>
              <a:t>cmp</a:t>
            </a:r>
            <a:endParaRPr lang="en-US" sz="1600" dirty="0">
              <a:solidFill>
                <a:srgbClr val="FFFFFF"/>
              </a:solidFill>
            </a:endParaRPr>
          </a:p>
        </p:txBody>
      </p:sp>
      <p:sp>
        <p:nvSpPr>
          <p:cNvPr id="112" name="Line 45"/>
          <p:cNvSpPr>
            <a:spLocks noChangeShapeType="1"/>
          </p:cNvSpPr>
          <p:nvPr>
            <p:custDataLst>
              <p:tags r:id="rId52"/>
            </p:custDataLst>
          </p:nvPr>
        </p:nvSpPr>
        <p:spPr bwMode="auto">
          <a:xfrm flipV="1">
            <a:off x="4191000" y="3352800"/>
            <a:ext cx="0" cy="228600"/>
          </a:xfrm>
          <a:prstGeom prst="line">
            <a:avLst/>
          </a:prstGeom>
          <a:noFill/>
          <a:ln w="28575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09" name="Line 49"/>
          <p:cNvSpPr>
            <a:spLocks noChangeShapeType="1"/>
          </p:cNvSpPr>
          <p:nvPr>
            <p:custDataLst>
              <p:tags r:id="rId53"/>
            </p:custDataLst>
          </p:nvPr>
        </p:nvSpPr>
        <p:spPr bwMode="auto">
          <a:xfrm>
            <a:off x="2286000" y="2971800"/>
            <a:ext cx="0" cy="1143000"/>
          </a:xfrm>
          <a:prstGeom prst="line">
            <a:avLst/>
          </a:prstGeom>
          <a:noFill/>
          <a:ln w="28575" cap="sq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17" name="Oval 24"/>
          <p:cNvSpPr>
            <a:spLocks noChangeArrowheads="1"/>
          </p:cNvSpPr>
          <p:nvPr>
            <p:custDataLst>
              <p:tags r:id="rId54"/>
            </p:custDataLst>
          </p:nvPr>
        </p:nvSpPr>
        <p:spPr bwMode="auto">
          <a:xfrm>
            <a:off x="2590800" y="2971801"/>
            <a:ext cx="1219200" cy="457199"/>
          </a:xfrm>
          <a:prstGeom prst="ellipse">
            <a:avLst/>
          </a:prstGeom>
          <a:solidFill>
            <a:schemeClr val="bg2"/>
          </a:solidFill>
          <a:ln w="25400" cap="sq" algn="ctr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1800" dirty="0">
                <a:solidFill>
                  <a:srgbClr val="FFFFFF"/>
                </a:solidFill>
                <a:latin typeface="Calibri"/>
              </a:rPr>
              <a:t>control</a:t>
            </a:r>
          </a:p>
        </p:txBody>
      </p:sp>
      <p:sp>
        <p:nvSpPr>
          <p:cNvPr id="118" name="Text Box 11"/>
          <p:cNvSpPr txBox="1">
            <a:spLocks noChangeArrowheads="1"/>
          </p:cNvSpPr>
          <p:nvPr>
            <p:custDataLst>
              <p:tags r:id="rId55"/>
            </p:custDataLst>
          </p:nvPr>
        </p:nvSpPr>
        <p:spPr bwMode="auto">
          <a:xfrm>
            <a:off x="4038600" y="2590800"/>
            <a:ext cx="381000" cy="304800"/>
          </a:xfrm>
          <a:prstGeom prst="rect">
            <a:avLst/>
          </a:prstGeom>
          <a:noFill/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0" r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</a:rPr>
              <a:t>=?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0" name="Line 44"/>
          <p:cNvSpPr>
            <a:spLocks noChangeShapeType="1"/>
          </p:cNvSpPr>
          <p:nvPr>
            <p:custDataLst>
              <p:tags r:id="rId56"/>
            </p:custDataLst>
          </p:nvPr>
        </p:nvSpPr>
        <p:spPr bwMode="auto">
          <a:xfrm flipH="1">
            <a:off x="4419600" y="2819400"/>
            <a:ext cx="381000" cy="0"/>
          </a:xfrm>
          <a:prstGeom prst="line">
            <a:avLst/>
          </a:prstGeom>
          <a:noFill/>
          <a:ln w="28575" cap="sq">
            <a:solidFill>
              <a:srgbClr val="66FF33"/>
            </a:solidFill>
            <a:round/>
            <a:headEnd type="oval" w="sm" len="sm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22" name="Text Box 11"/>
          <p:cNvSpPr txBox="1">
            <a:spLocks noChangeArrowheads="1"/>
          </p:cNvSpPr>
          <p:nvPr>
            <p:custDataLst>
              <p:tags r:id="rId57"/>
            </p:custDataLst>
          </p:nvPr>
        </p:nvSpPr>
        <p:spPr bwMode="auto">
          <a:xfrm>
            <a:off x="3810000" y="3886200"/>
            <a:ext cx="685800" cy="304800"/>
          </a:xfrm>
          <a:prstGeom prst="rect">
            <a:avLst/>
          </a:prstGeom>
          <a:noFill/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0" r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1600" dirty="0" smtClean="0">
                <a:solidFill>
                  <a:srgbClr val="FFFFFF"/>
                </a:solidFill>
              </a:rPr>
              <a:t>extend</a:t>
            </a:r>
            <a:endParaRPr lang="en-US" sz="1600" dirty="0">
              <a:solidFill>
                <a:srgbClr val="FFFFFF"/>
              </a:solidFill>
            </a:endParaRPr>
          </a:p>
        </p:txBody>
      </p:sp>
      <p:sp>
        <p:nvSpPr>
          <p:cNvPr id="123" name="Line 44"/>
          <p:cNvSpPr>
            <a:spLocks noChangeShapeType="1"/>
          </p:cNvSpPr>
          <p:nvPr>
            <p:custDataLst>
              <p:tags r:id="rId58"/>
            </p:custDataLst>
          </p:nvPr>
        </p:nvSpPr>
        <p:spPr bwMode="auto">
          <a:xfrm flipH="1">
            <a:off x="4419600" y="3200400"/>
            <a:ext cx="381000" cy="0"/>
          </a:xfrm>
          <a:prstGeom prst="line">
            <a:avLst/>
          </a:prstGeom>
          <a:noFill/>
          <a:ln w="28575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24" name="Line 49"/>
          <p:cNvSpPr>
            <a:spLocks noChangeShapeType="1"/>
          </p:cNvSpPr>
          <p:nvPr>
            <p:custDataLst>
              <p:tags r:id="rId59"/>
            </p:custDataLst>
          </p:nvPr>
        </p:nvSpPr>
        <p:spPr bwMode="auto">
          <a:xfrm flipV="1">
            <a:off x="4800600" y="1219200"/>
            <a:ext cx="0" cy="1981200"/>
          </a:xfrm>
          <a:prstGeom prst="line">
            <a:avLst/>
          </a:prstGeom>
          <a:noFill/>
          <a:ln w="28575" cap="sq">
            <a:solidFill>
              <a:srgbClr val="66FF33"/>
            </a:solidFill>
            <a:round/>
            <a:headEnd type="oval" w="sm" len="sm"/>
            <a:tailEnd type="oval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26" name="Line 44"/>
          <p:cNvSpPr>
            <a:spLocks noChangeShapeType="1"/>
          </p:cNvSpPr>
          <p:nvPr>
            <p:custDataLst>
              <p:tags r:id="rId60"/>
            </p:custDataLst>
          </p:nvPr>
        </p:nvSpPr>
        <p:spPr bwMode="auto">
          <a:xfrm>
            <a:off x="2438400" y="4038600"/>
            <a:ext cx="1371600" cy="0"/>
          </a:xfrm>
          <a:prstGeom prst="line">
            <a:avLst/>
          </a:prstGeom>
          <a:noFill/>
          <a:ln w="28575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29" name="Line 45"/>
          <p:cNvSpPr>
            <a:spLocks noChangeShapeType="1"/>
          </p:cNvSpPr>
          <p:nvPr>
            <p:custDataLst>
              <p:tags r:id="rId61"/>
            </p:custDataLst>
          </p:nvPr>
        </p:nvSpPr>
        <p:spPr bwMode="auto">
          <a:xfrm flipV="1">
            <a:off x="8382000" y="2209800"/>
            <a:ext cx="0" cy="228600"/>
          </a:xfrm>
          <a:prstGeom prst="line">
            <a:avLst/>
          </a:prstGeom>
          <a:noFill/>
          <a:ln w="28575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30" name="Line 45"/>
          <p:cNvSpPr>
            <a:spLocks noChangeShapeType="1"/>
          </p:cNvSpPr>
          <p:nvPr>
            <p:custDataLst>
              <p:tags r:id="rId62"/>
            </p:custDataLst>
          </p:nvPr>
        </p:nvSpPr>
        <p:spPr bwMode="auto">
          <a:xfrm flipV="1">
            <a:off x="6400800" y="2209800"/>
            <a:ext cx="0" cy="228600"/>
          </a:xfrm>
          <a:prstGeom prst="line">
            <a:avLst/>
          </a:prstGeom>
          <a:noFill/>
          <a:ln w="28575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31" name="Line 45"/>
          <p:cNvSpPr>
            <a:spLocks noChangeShapeType="1"/>
          </p:cNvSpPr>
          <p:nvPr>
            <p:custDataLst>
              <p:tags r:id="rId63"/>
            </p:custDataLst>
          </p:nvPr>
        </p:nvSpPr>
        <p:spPr bwMode="auto">
          <a:xfrm flipV="1">
            <a:off x="5715000" y="2667000"/>
            <a:ext cx="0" cy="228600"/>
          </a:xfrm>
          <a:prstGeom prst="line">
            <a:avLst/>
          </a:prstGeom>
          <a:noFill/>
          <a:ln w="28575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32" name="Line 45"/>
          <p:cNvSpPr>
            <a:spLocks noChangeShapeType="1"/>
          </p:cNvSpPr>
          <p:nvPr>
            <p:custDataLst>
              <p:tags r:id="rId64"/>
            </p:custDataLst>
          </p:nvPr>
        </p:nvSpPr>
        <p:spPr bwMode="auto">
          <a:xfrm flipV="1">
            <a:off x="4038600" y="4191000"/>
            <a:ext cx="0" cy="228600"/>
          </a:xfrm>
          <a:prstGeom prst="line">
            <a:avLst/>
          </a:prstGeom>
          <a:noFill/>
          <a:ln w="28575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33" name="Line 45"/>
          <p:cNvSpPr>
            <a:spLocks noChangeShapeType="1"/>
          </p:cNvSpPr>
          <p:nvPr>
            <p:custDataLst>
              <p:tags r:id="rId65"/>
            </p:custDataLst>
          </p:nvPr>
        </p:nvSpPr>
        <p:spPr bwMode="auto">
          <a:xfrm flipV="1">
            <a:off x="1066800" y="4191000"/>
            <a:ext cx="0" cy="228600"/>
          </a:xfrm>
          <a:prstGeom prst="line">
            <a:avLst/>
          </a:prstGeom>
          <a:noFill/>
          <a:ln w="3175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51" name="Freeform 150"/>
          <p:cNvSpPr/>
          <p:nvPr>
            <p:custDataLst>
              <p:tags r:id="rId66"/>
            </p:custDataLst>
          </p:nvPr>
        </p:nvSpPr>
        <p:spPr>
          <a:xfrm>
            <a:off x="6019800" y="914400"/>
            <a:ext cx="609600" cy="1524000"/>
          </a:xfrm>
          <a:custGeom>
            <a:avLst/>
            <a:gdLst>
              <a:gd name="connsiteX0" fmla="*/ 0 w 685800"/>
              <a:gd name="connsiteY0" fmla="*/ 0 h 762000"/>
              <a:gd name="connsiteX1" fmla="*/ 685800 w 685800"/>
              <a:gd name="connsiteY1" fmla="*/ 0 h 762000"/>
              <a:gd name="connsiteX2" fmla="*/ 685800 w 685800"/>
              <a:gd name="connsiteY2" fmla="*/ 7620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190500 h 762000"/>
              <a:gd name="connsiteX2" fmla="*/ 685800 w 685800"/>
              <a:gd name="connsiteY2" fmla="*/ 7620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190500 h 762000"/>
              <a:gd name="connsiteX2" fmla="*/ 685800 w 685800"/>
              <a:gd name="connsiteY2" fmla="*/ 5715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317500 h 762000"/>
              <a:gd name="connsiteX2" fmla="*/ 685800 w 685800"/>
              <a:gd name="connsiteY2" fmla="*/ 5715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952500"/>
              <a:gd name="connsiteX1" fmla="*/ 685800 w 685800"/>
              <a:gd name="connsiteY1" fmla="*/ 317500 h 952500"/>
              <a:gd name="connsiteX2" fmla="*/ 685800 w 685800"/>
              <a:gd name="connsiteY2" fmla="*/ 952500 h 952500"/>
              <a:gd name="connsiteX3" fmla="*/ 0 w 685800"/>
              <a:gd name="connsiteY3" fmla="*/ 762000 h 952500"/>
              <a:gd name="connsiteX4" fmla="*/ 0 w 685800"/>
              <a:gd name="connsiteY4" fmla="*/ 0 h 9525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635000 h 1270000"/>
              <a:gd name="connsiteX5" fmla="*/ 0 w 685800"/>
              <a:gd name="connsiteY5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171450 w 685800"/>
              <a:gd name="connsiteY4" fmla="*/ 635000 h 1270000"/>
              <a:gd name="connsiteX5" fmla="*/ 0 w 685800"/>
              <a:gd name="connsiteY5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171450 w 685800"/>
              <a:gd name="connsiteY4" fmla="*/ 635000 h 1270000"/>
              <a:gd name="connsiteX5" fmla="*/ 0 w 685800"/>
              <a:gd name="connsiteY5" fmla="*/ 508000 h 1270000"/>
              <a:gd name="connsiteX6" fmla="*/ 0 w 685800"/>
              <a:gd name="connsiteY6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762000 h 1270000"/>
              <a:gd name="connsiteX5" fmla="*/ 171450 w 685800"/>
              <a:gd name="connsiteY5" fmla="*/ 635000 h 1270000"/>
              <a:gd name="connsiteX6" fmla="*/ 0 w 685800"/>
              <a:gd name="connsiteY6" fmla="*/ 508000 h 1270000"/>
              <a:gd name="connsiteX7" fmla="*/ 0 w 685800"/>
              <a:gd name="connsiteY7" fmla="*/ 0 h 127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5800" h="1270000">
                <a:moveTo>
                  <a:pt x="0" y="0"/>
                </a:moveTo>
                <a:lnTo>
                  <a:pt x="685800" y="317500"/>
                </a:lnTo>
                <a:lnTo>
                  <a:pt x="685800" y="952500"/>
                </a:lnTo>
                <a:lnTo>
                  <a:pt x="0" y="1270000"/>
                </a:lnTo>
                <a:lnTo>
                  <a:pt x="0" y="762000"/>
                </a:lnTo>
                <a:lnTo>
                  <a:pt x="171450" y="635000"/>
                </a:lnTo>
                <a:lnTo>
                  <a:pt x="0" y="508000"/>
                </a:lnTo>
                <a:lnTo>
                  <a:pt x="0" y="0"/>
                </a:lnTo>
                <a:close/>
              </a:path>
            </a:pathLst>
          </a:cu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" name="Oval 17"/>
          <p:cNvSpPr>
            <a:spLocks noChangeArrowheads="1"/>
          </p:cNvSpPr>
          <p:nvPr>
            <p:custDataLst>
              <p:tags r:id="rId67"/>
            </p:custDataLst>
          </p:nvPr>
        </p:nvSpPr>
        <p:spPr bwMode="auto">
          <a:xfrm>
            <a:off x="457200" y="3505200"/>
            <a:ext cx="1143000" cy="685800"/>
          </a:xfrm>
          <a:prstGeom prst="ellipse">
            <a:avLst/>
          </a:prstGeom>
          <a:noFill/>
          <a:ln w="25400" algn="ctr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>
                <a:solidFill>
                  <a:srgbClr val="FFFFFF"/>
                </a:solidFill>
                <a:latin typeface="Calibri"/>
              </a:rPr>
              <a:t>new </a:t>
            </a:r>
            <a:r>
              <a:rPr lang="en-US" dirty="0" smtClean="0">
                <a:solidFill>
                  <a:srgbClr val="FFFFFF"/>
                </a:solidFill>
                <a:latin typeface="Calibri"/>
              </a:rPr>
              <a:t/>
            </a:r>
            <a:br>
              <a:rPr lang="en-US" dirty="0" smtClean="0">
                <a:solidFill>
                  <a:srgbClr val="FFFFFF"/>
                </a:solidFill>
                <a:latin typeface="Calibri"/>
              </a:rPr>
            </a:br>
            <a:r>
              <a:rPr lang="en-US" dirty="0" smtClean="0">
                <a:solidFill>
                  <a:srgbClr val="FFFFFF"/>
                </a:solidFill>
                <a:latin typeface="Calibri"/>
              </a:rPr>
              <a:t>pc</a:t>
            </a:r>
            <a:endParaRPr lang="en-US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64" name="Line 49"/>
          <p:cNvSpPr>
            <a:spLocks noChangeShapeType="1"/>
          </p:cNvSpPr>
          <p:nvPr>
            <p:custDataLst>
              <p:tags r:id="rId68"/>
            </p:custDataLst>
          </p:nvPr>
        </p:nvSpPr>
        <p:spPr bwMode="auto">
          <a:xfrm flipH="1" flipV="1">
            <a:off x="2209800" y="4648200"/>
            <a:ext cx="2590800" cy="0"/>
          </a:xfrm>
          <a:prstGeom prst="line">
            <a:avLst/>
          </a:prstGeom>
          <a:noFill/>
          <a:ln w="28575" cap="sq">
            <a:solidFill>
              <a:schemeClr val="accent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65" name="Rectangle 19"/>
          <p:cNvSpPr>
            <a:spLocks noChangeArrowheads="1"/>
          </p:cNvSpPr>
          <p:nvPr>
            <p:custDataLst>
              <p:tags r:id="rId69"/>
            </p:custDataLst>
          </p:nvPr>
        </p:nvSpPr>
        <p:spPr bwMode="auto">
          <a:xfrm>
            <a:off x="8305800" y="1447800"/>
            <a:ext cx="152400" cy="762000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noFill/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66" name="Line 49"/>
          <p:cNvSpPr>
            <a:spLocks noChangeShapeType="1"/>
          </p:cNvSpPr>
          <p:nvPr>
            <p:custDataLst>
              <p:tags r:id="rId70"/>
            </p:custDataLst>
          </p:nvPr>
        </p:nvSpPr>
        <p:spPr bwMode="auto">
          <a:xfrm flipH="1" flipV="1">
            <a:off x="1676400" y="1447800"/>
            <a:ext cx="0" cy="1524000"/>
          </a:xfrm>
          <a:prstGeom prst="line">
            <a:avLst/>
          </a:prstGeom>
          <a:noFill/>
          <a:ln w="28575" cap="sq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67" name="Line 49"/>
          <p:cNvSpPr>
            <a:spLocks noChangeShapeType="1"/>
          </p:cNvSpPr>
          <p:nvPr>
            <p:custDataLst>
              <p:tags r:id="rId71"/>
            </p:custDataLst>
          </p:nvPr>
        </p:nvSpPr>
        <p:spPr bwMode="auto">
          <a:xfrm flipV="1">
            <a:off x="1676400" y="2971800"/>
            <a:ext cx="609600" cy="0"/>
          </a:xfrm>
          <a:prstGeom prst="line">
            <a:avLst/>
          </a:prstGeom>
          <a:noFill/>
          <a:ln w="28575" cap="sq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68" name="Rectangle 19"/>
          <p:cNvSpPr>
            <a:spLocks noChangeArrowheads="1"/>
          </p:cNvSpPr>
          <p:nvPr>
            <p:custDataLst>
              <p:tags r:id="rId72"/>
            </p:custDataLst>
          </p:nvPr>
        </p:nvSpPr>
        <p:spPr bwMode="auto">
          <a:xfrm>
            <a:off x="5638800" y="1905000"/>
            <a:ext cx="152400" cy="762000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noFill/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70" name="Rectangle 4"/>
          <p:cNvSpPr>
            <a:spLocks noChangeArrowheads="1"/>
          </p:cNvSpPr>
          <p:nvPr>
            <p:custDataLst>
              <p:tags r:id="rId73"/>
            </p:custDataLst>
          </p:nvPr>
        </p:nvSpPr>
        <p:spPr bwMode="auto">
          <a:xfrm>
            <a:off x="6781800" y="2438400"/>
            <a:ext cx="1143000" cy="1143000"/>
          </a:xfrm>
          <a:prstGeom prst="rect">
            <a:avLst/>
          </a:prstGeom>
          <a:noFill/>
          <a:ln w="25400" cap="sq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72" name="Line 48"/>
          <p:cNvSpPr>
            <a:spLocks noChangeShapeType="1"/>
          </p:cNvSpPr>
          <p:nvPr>
            <p:custDataLst>
              <p:tags r:id="rId74"/>
            </p:custDataLst>
          </p:nvPr>
        </p:nvSpPr>
        <p:spPr bwMode="auto">
          <a:xfrm flipH="1">
            <a:off x="2362200" y="2133600"/>
            <a:ext cx="228600" cy="0"/>
          </a:xfrm>
          <a:prstGeom prst="line">
            <a:avLst/>
          </a:prstGeom>
          <a:noFill/>
          <a:ln w="28575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 dirty="0"/>
          </a:p>
        </p:txBody>
      </p:sp>
      <p:sp>
        <p:nvSpPr>
          <p:cNvPr id="173" name="Line 44"/>
          <p:cNvSpPr>
            <a:spLocks noChangeShapeType="1"/>
          </p:cNvSpPr>
          <p:nvPr>
            <p:custDataLst>
              <p:tags r:id="rId75"/>
            </p:custDataLst>
          </p:nvPr>
        </p:nvSpPr>
        <p:spPr bwMode="auto">
          <a:xfrm>
            <a:off x="762000" y="2362200"/>
            <a:ext cx="1447800" cy="0"/>
          </a:xfrm>
          <a:prstGeom prst="line">
            <a:avLst/>
          </a:prstGeom>
          <a:noFill/>
          <a:ln w="28575" cap="sq">
            <a:solidFill>
              <a:schemeClr val="accent1"/>
            </a:solidFill>
            <a:round/>
            <a:headEnd type="oval" w="sm" len="sm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74" name="Line 45"/>
          <p:cNvSpPr>
            <a:spLocks noChangeShapeType="1"/>
          </p:cNvSpPr>
          <p:nvPr>
            <p:custDataLst>
              <p:tags r:id="rId76"/>
            </p:custDataLst>
          </p:nvPr>
        </p:nvSpPr>
        <p:spPr bwMode="auto">
          <a:xfrm flipV="1">
            <a:off x="2286000" y="2514600"/>
            <a:ext cx="0" cy="228600"/>
          </a:xfrm>
          <a:prstGeom prst="line">
            <a:avLst/>
          </a:prstGeom>
          <a:noFill/>
          <a:ln w="28575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75" name="Rectangle 19"/>
          <p:cNvSpPr>
            <a:spLocks noChangeArrowheads="1"/>
          </p:cNvSpPr>
          <p:nvPr>
            <p:custDataLst>
              <p:tags r:id="rId77"/>
            </p:custDataLst>
          </p:nvPr>
        </p:nvSpPr>
        <p:spPr bwMode="auto">
          <a:xfrm>
            <a:off x="2209800" y="1752600"/>
            <a:ext cx="152400" cy="762000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noFill/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76" name="Rectangle 22"/>
          <p:cNvSpPr>
            <a:spLocks noChangeArrowheads="1"/>
          </p:cNvSpPr>
          <p:nvPr>
            <p:custDataLst>
              <p:tags r:id="rId78"/>
            </p:custDataLst>
          </p:nvPr>
        </p:nvSpPr>
        <p:spPr bwMode="auto">
          <a:xfrm>
            <a:off x="2590799" y="990600"/>
            <a:ext cx="1143001" cy="1363663"/>
          </a:xfrm>
          <a:prstGeom prst="rect">
            <a:avLst/>
          </a:prstGeom>
          <a:noFill/>
          <a:ln w="25400" cap="sq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 anchorCtr="1">
            <a:no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register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file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2" name="Line 45"/>
          <p:cNvSpPr>
            <a:spLocks noChangeShapeType="1"/>
          </p:cNvSpPr>
          <p:nvPr>
            <p:custDataLst>
              <p:tags r:id="rId79"/>
            </p:custDataLst>
          </p:nvPr>
        </p:nvSpPr>
        <p:spPr bwMode="auto">
          <a:xfrm flipV="1">
            <a:off x="1143000" y="1981200"/>
            <a:ext cx="0" cy="228600"/>
          </a:xfrm>
          <a:prstGeom prst="line">
            <a:avLst/>
          </a:prstGeom>
          <a:noFill/>
          <a:ln w="28575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graphicFrame>
        <p:nvGraphicFramePr>
          <p:cNvPr id="95" name="Table 94"/>
          <p:cNvGraphicFramePr>
            <a:graphicFrameLocks noGrp="1"/>
          </p:cNvGraphicFramePr>
          <p:nvPr>
            <p:custDataLst>
              <p:tags r:id="rId80"/>
            </p:custDataLst>
            <p:extLst>
              <p:ext uri="{D42A27DB-BD31-4B8C-83A1-F6EECF244321}">
                <p14:modId xmlns:p14="http://schemas.microsoft.com/office/powerpoint/2010/main" val="639842515"/>
              </p:ext>
            </p:extLst>
          </p:nvPr>
        </p:nvGraphicFramePr>
        <p:xfrm>
          <a:off x="272781" y="4572000"/>
          <a:ext cx="8610600" cy="228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4315"/>
                <a:gridCol w="2525642"/>
                <a:gridCol w="4870643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FFFF00"/>
                          </a:solidFill>
                          <a:latin typeface="Consolas" pitchFamily="49" charset="0"/>
                        </a:rPr>
                        <a:t>op</a:t>
                      </a:r>
                      <a:endParaRPr lang="en-US" sz="2400" dirty="0">
                        <a:solidFill>
                          <a:srgbClr val="FFFF00"/>
                        </a:solidFill>
                        <a:latin typeface="Consolas" pitchFamily="49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onsolas" pitchFamily="49" charset="0"/>
                        </a:rPr>
                        <a:t>mnemonic</a:t>
                      </a:r>
                      <a:endParaRPr lang="en-US" sz="2400" dirty="0">
                        <a:latin typeface="Consolas" pitchFamily="49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onsolas" pitchFamily="49" charset="0"/>
                        </a:rPr>
                        <a:t>description</a:t>
                      </a:r>
                      <a:endParaRPr lang="en-US" sz="2400" dirty="0">
                        <a:latin typeface="Consolas" pitchFamily="49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0x20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LB rd, offset(</a:t>
                      </a:r>
                      <a:r>
                        <a:rPr lang="en-US" sz="2400" dirty="0" err="1" smtClean="0">
                          <a:solidFill>
                            <a:schemeClr val="bg1"/>
                          </a:solidFill>
                        </a:rPr>
                        <a:t>rs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)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R[rd] = </a:t>
                      </a:r>
                      <a:r>
                        <a:rPr lang="en-US" sz="2400" dirty="0" err="1" smtClean="0">
                          <a:solidFill>
                            <a:schemeClr val="bg1"/>
                          </a:solidFill>
                        </a:rPr>
                        <a:t>sign_ext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(</a:t>
                      </a:r>
                      <a:r>
                        <a:rPr lang="en-US" sz="2400" dirty="0" err="1" smtClean="0">
                          <a:solidFill>
                            <a:schemeClr val="bg1"/>
                          </a:solidFill>
                        </a:rPr>
                        <a:t>Mem</a:t>
                      </a:r>
                      <a:r>
                        <a:rPr lang="en-US" sz="2400" baseline="0" dirty="0" smtClean="0">
                          <a:solidFill>
                            <a:schemeClr val="bg1"/>
                          </a:solidFill>
                        </a:rPr>
                        <a:t>[</a:t>
                      </a:r>
                      <a:r>
                        <a:rPr lang="en-US" sz="2400" baseline="0" dirty="0" err="1" smtClean="0">
                          <a:solidFill>
                            <a:schemeClr val="bg1"/>
                          </a:solidFill>
                        </a:rPr>
                        <a:t>offset</a:t>
                      </a:r>
                      <a:r>
                        <a:rPr lang="en-US" sz="2400" dirty="0" err="1" smtClean="0">
                          <a:solidFill>
                            <a:schemeClr val="bg1"/>
                          </a:solidFill>
                        </a:rPr>
                        <a:t>+R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[</a:t>
                      </a:r>
                      <a:r>
                        <a:rPr lang="en-US" sz="2400" dirty="0" err="1" smtClean="0">
                          <a:solidFill>
                            <a:schemeClr val="bg1"/>
                          </a:solidFill>
                        </a:rPr>
                        <a:t>rs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]])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0x23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LW rd, offset(</a:t>
                      </a:r>
                      <a:r>
                        <a:rPr lang="en-US" sz="2400" dirty="0" err="1" smtClean="0">
                          <a:solidFill>
                            <a:schemeClr val="bg1"/>
                          </a:solidFill>
                        </a:rPr>
                        <a:t>rs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)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R[rd]</a:t>
                      </a:r>
                      <a:r>
                        <a:rPr lang="en-US" sz="2400" baseline="0" dirty="0" smtClean="0">
                          <a:solidFill>
                            <a:schemeClr val="bg1"/>
                          </a:solidFill>
                        </a:rPr>
                        <a:t> = </a:t>
                      </a:r>
                      <a:r>
                        <a:rPr lang="en-US" sz="2400" dirty="0" err="1" smtClean="0">
                          <a:solidFill>
                            <a:schemeClr val="bg1"/>
                          </a:solidFill>
                        </a:rPr>
                        <a:t>Mem</a:t>
                      </a:r>
                      <a:r>
                        <a:rPr lang="en-US" sz="2400" baseline="0" dirty="0" smtClean="0">
                          <a:solidFill>
                            <a:schemeClr val="bg1"/>
                          </a:solidFill>
                        </a:rPr>
                        <a:t>[</a:t>
                      </a:r>
                      <a:r>
                        <a:rPr lang="en-US" sz="2400" baseline="0" dirty="0" err="1" smtClean="0">
                          <a:solidFill>
                            <a:schemeClr val="bg1"/>
                          </a:solidFill>
                        </a:rPr>
                        <a:t>offset+</a:t>
                      </a:r>
                      <a:r>
                        <a:rPr lang="en-US" sz="2400" dirty="0" err="1" smtClean="0">
                          <a:solidFill>
                            <a:schemeClr val="bg1"/>
                          </a:solidFill>
                        </a:rPr>
                        <a:t>R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[</a:t>
                      </a:r>
                      <a:r>
                        <a:rPr lang="en-US" sz="2400" dirty="0" err="1" smtClean="0">
                          <a:solidFill>
                            <a:schemeClr val="bg1"/>
                          </a:solidFill>
                        </a:rPr>
                        <a:t>rs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]]</a:t>
                      </a: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0x28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SB rd, offset(</a:t>
                      </a:r>
                      <a:r>
                        <a:rPr lang="en-US" sz="2400" dirty="0" err="1" smtClean="0">
                          <a:solidFill>
                            <a:schemeClr val="bg1"/>
                          </a:solidFill>
                        </a:rPr>
                        <a:t>rs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)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solidFill>
                            <a:schemeClr val="bg1"/>
                          </a:solidFill>
                        </a:rPr>
                        <a:t>Mem</a:t>
                      </a:r>
                      <a:r>
                        <a:rPr lang="en-US" sz="2400" baseline="0" dirty="0" smtClean="0">
                          <a:solidFill>
                            <a:schemeClr val="bg1"/>
                          </a:solidFill>
                        </a:rPr>
                        <a:t>[</a:t>
                      </a:r>
                      <a:r>
                        <a:rPr lang="en-US" sz="2400" baseline="0" dirty="0" err="1" smtClean="0">
                          <a:solidFill>
                            <a:schemeClr val="bg1"/>
                          </a:solidFill>
                        </a:rPr>
                        <a:t>offset+</a:t>
                      </a:r>
                      <a:r>
                        <a:rPr lang="en-US" sz="2400" dirty="0" err="1" smtClean="0">
                          <a:solidFill>
                            <a:schemeClr val="bg1"/>
                          </a:solidFill>
                        </a:rPr>
                        <a:t>R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[</a:t>
                      </a:r>
                      <a:r>
                        <a:rPr lang="en-US" sz="2400" dirty="0" err="1" smtClean="0">
                          <a:solidFill>
                            <a:schemeClr val="bg1"/>
                          </a:solidFill>
                        </a:rPr>
                        <a:t>rs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]] = R[rd]</a:t>
                      </a: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0x2b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SW rd, offset(</a:t>
                      </a:r>
                      <a:r>
                        <a:rPr lang="en-US" sz="2400" dirty="0" err="1" smtClean="0">
                          <a:solidFill>
                            <a:schemeClr val="bg1"/>
                          </a:solidFill>
                        </a:rPr>
                        <a:t>rs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)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solidFill>
                            <a:schemeClr val="bg1"/>
                          </a:solidFill>
                        </a:rPr>
                        <a:t>Mem</a:t>
                      </a:r>
                      <a:r>
                        <a:rPr lang="en-US" sz="2400" baseline="0" dirty="0" smtClean="0">
                          <a:solidFill>
                            <a:schemeClr val="bg1"/>
                          </a:solidFill>
                        </a:rPr>
                        <a:t>[</a:t>
                      </a:r>
                      <a:r>
                        <a:rPr lang="en-US" sz="2400" baseline="0" dirty="0" err="1" smtClean="0">
                          <a:solidFill>
                            <a:schemeClr val="bg1"/>
                          </a:solidFill>
                        </a:rPr>
                        <a:t>offset+</a:t>
                      </a:r>
                      <a:r>
                        <a:rPr lang="en-US" sz="2400" dirty="0" err="1" smtClean="0">
                          <a:solidFill>
                            <a:schemeClr val="bg1"/>
                          </a:solidFill>
                        </a:rPr>
                        <a:t>R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[</a:t>
                      </a:r>
                      <a:r>
                        <a:rPr lang="en-US" sz="2400" dirty="0" err="1" smtClean="0">
                          <a:solidFill>
                            <a:schemeClr val="bg1"/>
                          </a:solidFill>
                        </a:rPr>
                        <a:t>rs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]] =  R[rd]</a:t>
                      </a: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1" name="Freeform 100"/>
          <p:cNvSpPr/>
          <p:nvPr/>
        </p:nvSpPr>
        <p:spPr>
          <a:xfrm>
            <a:off x="805218" y="586854"/>
            <a:ext cx="7983940" cy="3166280"/>
          </a:xfrm>
          <a:custGeom>
            <a:avLst/>
            <a:gdLst>
              <a:gd name="connsiteX0" fmla="*/ 0 w 7983940"/>
              <a:gd name="connsiteY0" fmla="*/ 3166280 h 3166280"/>
              <a:gd name="connsiteX1" fmla="*/ 27295 w 7983940"/>
              <a:gd name="connsiteY1" fmla="*/ 2934268 h 3166280"/>
              <a:gd name="connsiteX2" fmla="*/ 54591 w 7983940"/>
              <a:gd name="connsiteY2" fmla="*/ 2674961 h 3166280"/>
              <a:gd name="connsiteX3" fmla="*/ 68239 w 7983940"/>
              <a:gd name="connsiteY3" fmla="*/ 2442949 h 3166280"/>
              <a:gd name="connsiteX4" fmla="*/ 81886 w 7983940"/>
              <a:gd name="connsiteY4" fmla="*/ 2129050 h 3166280"/>
              <a:gd name="connsiteX5" fmla="*/ 122830 w 7983940"/>
              <a:gd name="connsiteY5" fmla="*/ 1897039 h 3166280"/>
              <a:gd name="connsiteX6" fmla="*/ 150125 w 7983940"/>
              <a:gd name="connsiteY6" fmla="*/ 1842447 h 3166280"/>
              <a:gd name="connsiteX7" fmla="*/ 163773 w 7983940"/>
              <a:gd name="connsiteY7" fmla="*/ 1746913 h 3166280"/>
              <a:gd name="connsiteX8" fmla="*/ 177421 w 7983940"/>
              <a:gd name="connsiteY8" fmla="*/ 1351128 h 3166280"/>
              <a:gd name="connsiteX9" fmla="*/ 191069 w 7983940"/>
              <a:gd name="connsiteY9" fmla="*/ 1310185 h 3166280"/>
              <a:gd name="connsiteX10" fmla="*/ 204716 w 7983940"/>
              <a:gd name="connsiteY10" fmla="*/ 1255594 h 3166280"/>
              <a:gd name="connsiteX11" fmla="*/ 286603 w 7983940"/>
              <a:gd name="connsiteY11" fmla="*/ 1201003 h 3166280"/>
              <a:gd name="connsiteX12" fmla="*/ 368489 w 7983940"/>
              <a:gd name="connsiteY12" fmla="*/ 1160059 h 3166280"/>
              <a:gd name="connsiteX13" fmla="*/ 409433 w 7983940"/>
              <a:gd name="connsiteY13" fmla="*/ 1132764 h 3166280"/>
              <a:gd name="connsiteX14" fmla="*/ 491319 w 7983940"/>
              <a:gd name="connsiteY14" fmla="*/ 1091821 h 3166280"/>
              <a:gd name="connsiteX15" fmla="*/ 696036 w 7983940"/>
              <a:gd name="connsiteY15" fmla="*/ 1105468 h 3166280"/>
              <a:gd name="connsiteX16" fmla="*/ 750627 w 7983940"/>
              <a:gd name="connsiteY16" fmla="*/ 1173707 h 3166280"/>
              <a:gd name="connsiteX17" fmla="*/ 818866 w 7983940"/>
              <a:gd name="connsiteY17" fmla="*/ 1241946 h 3166280"/>
              <a:gd name="connsiteX18" fmla="*/ 873457 w 7983940"/>
              <a:gd name="connsiteY18" fmla="*/ 1323833 h 3166280"/>
              <a:gd name="connsiteX19" fmla="*/ 887104 w 7983940"/>
              <a:gd name="connsiteY19" fmla="*/ 1364776 h 3166280"/>
              <a:gd name="connsiteX20" fmla="*/ 928048 w 7983940"/>
              <a:gd name="connsiteY20" fmla="*/ 1405719 h 3166280"/>
              <a:gd name="connsiteX21" fmla="*/ 955343 w 7983940"/>
              <a:gd name="connsiteY21" fmla="*/ 1487606 h 3166280"/>
              <a:gd name="connsiteX22" fmla="*/ 968991 w 7983940"/>
              <a:gd name="connsiteY22" fmla="*/ 1528549 h 3166280"/>
              <a:gd name="connsiteX23" fmla="*/ 982639 w 7983940"/>
              <a:gd name="connsiteY23" fmla="*/ 2006221 h 3166280"/>
              <a:gd name="connsiteX24" fmla="*/ 996286 w 7983940"/>
              <a:gd name="connsiteY24" fmla="*/ 2047164 h 3166280"/>
              <a:gd name="connsiteX25" fmla="*/ 1037230 w 7983940"/>
              <a:gd name="connsiteY25" fmla="*/ 2074459 h 3166280"/>
              <a:gd name="connsiteX26" fmla="*/ 1105469 w 7983940"/>
              <a:gd name="connsiteY26" fmla="*/ 2169994 h 3166280"/>
              <a:gd name="connsiteX27" fmla="*/ 1173707 w 7983940"/>
              <a:gd name="connsiteY27" fmla="*/ 2251880 h 3166280"/>
              <a:gd name="connsiteX28" fmla="*/ 1255594 w 7983940"/>
              <a:gd name="connsiteY28" fmla="*/ 2347415 h 3166280"/>
              <a:gd name="connsiteX29" fmla="*/ 1364776 w 7983940"/>
              <a:gd name="connsiteY29" fmla="*/ 2429301 h 3166280"/>
              <a:gd name="connsiteX30" fmla="*/ 1446663 w 7983940"/>
              <a:gd name="connsiteY30" fmla="*/ 2497540 h 3166280"/>
              <a:gd name="connsiteX31" fmla="*/ 1514901 w 7983940"/>
              <a:gd name="connsiteY31" fmla="*/ 2538483 h 3166280"/>
              <a:gd name="connsiteX32" fmla="*/ 1610436 w 7983940"/>
              <a:gd name="connsiteY32" fmla="*/ 2593074 h 3166280"/>
              <a:gd name="connsiteX33" fmla="*/ 1733266 w 7983940"/>
              <a:gd name="connsiteY33" fmla="*/ 2661313 h 3166280"/>
              <a:gd name="connsiteX34" fmla="*/ 1787857 w 7983940"/>
              <a:gd name="connsiteY34" fmla="*/ 2674961 h 3166280"/>
              <a:gd name="connsiteX35" fmla="*/ 1910686 w 7983940"/>
              <a:gd name="connsiteY35" fmla="*/ 2715904 h 3166280"/>
              <a:gd name="connsiteX36" fmla="*/ 2006221 w 7983940"/>
              <a:gd name="connsiteY36" fmla="*/ 2702256 h 3166280"/>
              <a:gd name="connsiteX37" fmla="*/ 2074460 w 7983940"/>
              <a:gd name="connsiteY37" fmla="*/ 2620370 h 3166280"/>
              <a:gd name="connsiteX38" fmla="*/ 2156346 w 7983940"/>
              <a:gd name="connsiteY38" fmla="*/ 2538483 h 3166280"/>
              <a:gd name="connsiteX39" fmla="*/ 2197289 w 7983940"/>
              <a:gd name="connsiteY39" fmla="*/ 2483892 h 3166280"/>
              <a:gd name="connsiteX40" fmla="*/ 2279176 w 7983940"/>
              <a:gd name="connsiteY40" fmla="*/ 2402006 h 3166280"/>
              <a:gd name="connsiteX41" fmla="*/ 2333767 w 7983940"/>
              <a:gd name="connsiteY41" fmla="*/ 2265528 h 3166280"/>
              <a:gd name="connsiteX42" fmla="*/ 2374710 w 7983940"/>
              <a:gd name="connsiteY42" fmla="*/ 2210937 h 3166280"/>
              <a:gd name="connsiteX43" fmla="*/ 2429301 w 7983940"/>
              <a:gd name="connsiteY43" fmla="*/ 2088107 h 3166280"/>
              <a:gd name="connsiteX44" fmla="*/ 2456597 w 7983940"/>
              <a:gd name="connsiteY44" fmla="*/ 1992573 h 3166280"/>
              <a:gd name="connsiteX45" fmla="*/ 2483892 w 7983940"/>
              <a:gd name="connsiteY45" fmla="*/ 1951630 h 3166280"/>
              <a:gd name="connsiteX46" fmla="*/ 2524836 w 7983940"/>
              <a:gd name="connsiteY46" fmla="*/ 1856095 h 3166280"/>
              <a:gd name="connsiteX47" fmla="*/ 2552131 w 7983940"/>
              <a:gd name="connsiteY47" fmla="*/ 1815152 h 3166280"/>
              <a:gd name="connsiteX48" fmla="*/ 2579427 w 7983940"/>
              <a:gd name="connsiteY48" fmla="*/ 1733265 h 3166280"/>
              <a:gd name="connsiteX49" fmla="*/ 2606722 w 7983940"/>
              <a:gd name="connsiteY49" fmla="*/ 1665027 h 3166280"/>
              <a:gd name="connsiteX50" fmla="*/ 2634018 w 7983940"/>
              <a:gd name="connsiteY50" fmla="*/ 1583140 h 3166280"/>
              <a:gd name="connsiteX51" fmla="*/ 2688609 w 7983940"/>
              <a:gd name="connsiteY51" fmla="*/ 1446662 h 3166280"/>
              <a:gd name="connsiteX52" fmla="*/ 2702257 w 7983940"/>
              <a:gd name="connsiteY52" fmla="*/ 1405719 h 3166280"/>
              <a:gd name="connsiteX53" fmla="*/ 2784143 w 7983940"/>
              <a:gd name="connsiteY53" fmla="*/ 1364776 h 3166280"/>
              <a:gd name="connsiteX54" fmla="*/ 3016155 w 7983940"/>
              <a:gd name="connsiteY54" fmla="*/ 1337480 h 3166280"/>
              <a:gd name="connsiteX55" fmla="*/ 3848669 w 7983940"/>
              <a:gd name="connsiteY55" fmla="*/ 1364776 h 3166280"/>
              <a:gd name="connsiteX56" fmla="*/ 3957851 w 7983940"/>
              <a:gd name="connsiteY56" fmla="*/ 1378424 h 3166280"/>
              <a:gd name="connsiteX57" fmla="*/ 4012442 w 7983940"/>
              <a:gd name="connsiteY57" fmla="*/ 1392071 h 3166280"/>
              <a:gd name="connsiteX58" fmla="*/ 4312692 w 7983940"/>
              <a:gd name="connsiteY58" fmla="*/ 1460310 h 3166280"/>
              <a:gd name="connsiteX59" fmla="*/ 4394579 w 7983940"/>
              <a:gd name="connsiteY59" fmla="*/ 1487606 h 3166280"/>
              <a:gd name="connsiteX60" fmla="*/ 4476466 w 7983940"/>
              <a:gd name="connsiteY60" fmla="*/ 1542197 h 3166280"/>
              <a:gd name="connsiteX61" fmla="*/ 4503761 w 7983940"/>
              <a:gd name="connsiteY61" fmla="*/ 1624083 h 3166280"/>
              <a:gd name="connsiteX62" fmla="*/ 4517409 w 7983940"/>
              <a:gd name="connsiteY62" fmla="*/ 1692322 h 3166280"/>
              <a:gd name="connsiteX63" fmla="*/ 4544704 w 7983940"/>
              <a:gd name="connsiteY63" fmla="*/ 1733265 h 3166280"/>
              <a:gd name="connsiteX64" fmla="*/ 4585648 w 7983940"/>
              <a:gd name="connsiteY64" fmla="*/ 1815152 h 3166280"/>
              <a:gd name="connsiteX65" fmla="*/ 4612943 w 7983940"/>
              <a:gd name="connsiteY65" fmla="*/ 1897039 h 3166280"/>
              <a:gd name="connsiteX66" fmla="*/ 4722125 w 7983940"/>
              <a:gd name="connsiteY66" fmla="*/ 2060812 h 3166280"/>
              <a:gd name="connsiteX67" fmla="*/ 4749421 w 7983940"/>
              <a:gd name="connsiteY67" fmla="*/ 2101755 h 3166280"/>
              <a:gd name="connsiteX68" fmla="*/ 4790364 w 7983940"/>
              <a:gd name="connsiteY68" fmla="*/ 2115403 h 3166280"/>
              <a:gd name="connsiteX69" fmla="*/ 4899546 w 7983940"/>
              <a:gd name="connsiteY69" fmla="*/ 2169994 h 3166280"/>
              <a:gd name="connsiteX70" fmla="*/ 5008728 w 7983940"/>
              <a:gd name="connsiteY70" fmla="*/ 2197289 h 3166280"/>
              <a:gd name="connsiteX71" fmla="*/ 5049672 w 7983940"/>
              <a:gd name="connsiteY71" fmla="*/ 2210937 h 3166280"/>
              <a:gd name="connsiteX72" fmla="*/ 5104263 w 7983940"/>
              <a:gd name="connsiteY72" fmla="*/ 2224585 h 3166280"/>
              <a:gd name="connsiteX73" fmla="*/ 5186149 w 7983940"/>
              <a:gd name="connsiteY73" fmla="*/ 2251880 h 3166280"/>
              <a:gd name="connsiteX74" fmla="*/ 5227092 w 7983940"/>
              <a:gd name="connsiteY74" fmla="*/ 2265528 h 3166280"/>
              <a:gd name="connsiteX75" fmla="*/ 5363570 w 7983940"/>
              <a:gd name="connsiteY75" fmla="*/ 2292824 h 3166280"/>
              <a:gd name="connsiteX76" fmla="*/ 5581934 w 7983940"/>
              <a:gd name="connsiteY76" fmla="*/ 2279176 h 3166280"/>
              <a:gd name="connsiteX77" fmla="*/ 6182436 w 7983940"/>
              <a:gd name="connsiteY77" fmla="*/ 2292824 h 3166280"/>
              <a:gd name="connsiteX78" fmla="*/ 6550925 w 7983940"/>
              <a:gd name="connsiteY78" fmla="*/ 2320119 h 3166280"/>
              <a:gd name="connsiteX79" fmla="*/ 6741994 w 7983940"/>
              <a:gd name="connsiteY79" fmla="*/ 2333767 h 3166280"/>
              <a:gd name="connsiteX80" fmla="*/ 7069540 w 7983940"/>
              <a:gd name="connsiteY80" fmla="*/ 2320119 h 3166280"/>
              <a:gd name="connsiteX81" fmla="*/ 7178722 w 7983940"/>
              <a:gd name="connsiteY81" fmla="*/ 2306471 h 3166280"/>
              <a:gd name="connsiteX82" fmla="*/ 7192370 w 7983940"/>
              <a:gd name="connsiteY82" fmla="*/ 2251880 h 3166280"/>
              <a:gd name="connsiteX83" fmla="*/ 7219666 w 7983940"/>
              <a:gd name="connsiteY83" fmla="*/ 2197289 h 3166280"/>
              <a:gd name="connsiteX84" fmla="*/ 7274257 w 7983940"/>
              <a:gd name="connsiteY84" fmla="*/ 2074459 h 3166280"/>
              <a:gd name="connsiteX85" fmla="*/ 7315200 w 7983940"/>
              <a:gd name="connsiteY85" fmla="*/ 1992573 h 3166280"/>
              <a:gd name="connsiteX86" fmla="*/ 7342495 w 7983940"/>
              <a:gd name="connsiteY86" fmla="*/ 1869743 h 3166280"/>
              <a:gd name="connsiteX87" fmla="*/ 7369791 w 7983940"/>
              <a:gd name="connsiteY87" fmla="*/ 1828800 h 3166280"/>
              <a:gd name="connsiteX88" fmla="*/ 7424382 w 7983940"/>
              <a:gd name="connsiteY88" fmla="*/ 1637731 h 3166280"/>
              <a:gd name="connsiteX89" fmla="*/ 7438030 w 7983940"/>
              <a:gd name="connsiteY89" fmla="*/ 1596788 h 3166280"/>
              <a:gd name="connsiteX90" fmla="*/ 7478973 w 7983940"/>
              <a:gd name="connsiteY90" fmla="*/ 1569492 h 3166280"/>
              <a:gd name="connsiteX91" fmla="*/ 7519916 w 7983940"/>
              <a:gd name="connsiteY91" fmla="*/ 1528549 h 3166280"/>
              <a:gd name="connsiteX92" fmla="*/ 7615451 w 7983940"/>
              <a:gd name="connsiteY92" fmla="*/ 1473958 h 3166280"/>
              <a:gd name="connsiteX93" fmla="*/ 7670042 w 7983940"/>
              <a:gd name="connsiteY93" fmla="*/ 1433015 h 3166280"/>
              <a:gd name="connsiteX94" fmla="*/ 7738281 w 7983940"/>
              <a:gd name="connsiteY94" fmla="*/ 1364776 h 3166280"/>
              <a:gd name="connsiteX95" fmla="*/ 7792872 w 7983940"/>
              <a:gd name="connsiteY95" fmla="*/ 1282889 h 3166280"/>
              <a:gd name="connsiteX96" fmla="*/ 7861110 w 7983940"/>
              <a:gd name="connsiteY96" fmla="*/ 1119116 h 3166280"/>
              <a:gd name="connsiteX97" fmla="*/ 7888406 w 7983940"/>
              <a:gd name="connsiteY97" fmla="*/ 1064525 h 3166280"/>
              <a:gd name="connsiteX98" fmla="*/ 7915701 w 7983940"/>
              <a:gd name="connsiteY98" fmla="*/ 955343 h 3166280"/>
              <a:gd name="connsiteX99" fmla="*/ 7929349 w 7983940"/>
              <a:gd name="connsiteY99" fmla="*/ 900752 h 3166280"/>
              <a:gd name="connsiteX100" fmla="*/ 7956645 w 7983940"/>
              <a:gd name="connsiteY100" fmla="*/ 818865 h 3166280"/>
              <a:gd name="connsiteX101" fmla="*/ 7983940 w 7983940"/>
              <a:gd name="connsiteY101" fmla="*/ 723331 h 3166280"/>
              <a:gd name="connsiteX102" fmla="*/ 7929349 w 7983940"/>
              <a:gd name="connsiteY102" fmla="*/ 627797 h 3166280"/>
              <a:gd name="connsiteX103" fmla="*/ 7902054 w 7983940"/>
              <a:gd name="connsiteY103" fmla="*/ 545910 h 3166280"/>
              <a:gd name="connsiteX104" fmla="*/ 7874758 w 7983940"/>
              <a:gd name="connsiteY104" fmla="*/ 477671 h 3166280"/>
              <a:gd name="connsiteX105" fmla="*/ 7861110 w 7983940"/>
              <a:gd name="connsiteY105" fmla="*/ 382137 h 3166280"/>
              <a:gd name="connsiteX106" fmla="*/ 7820167 w 7983940"/>
              <a:gd name="connsiteY106" fmla="*/ 259307 h 3166280"/>
              <a:gd name="connsiteX107" fmla="*/ 7792872 w 7983940"/>
              <a:gd name="connsiteY107" fmla="*/ 163773 h 3166280"/>
              <a:gd name="connsiteX108" fmla="*/ 7765576 w 7983940"/>
              <a:gd name="connsiteY108" fmla="*/ 81886 h 3166280"/>
              <a:gd name="connsiteX109" fmla="*/ 7751928 w 7983940"/>
              <a:gd name="connsiteY109" fmla="*/ 13647 h 3166280"/>
              <a:gd name="connsiteX110" fmla="*/ 7710985 w 7983940"/>
              <a:gd name="connsiteY110" fmla="*/ 0 h 3166280"/>
              <a:gd name="connsiteX111" fmla="*/ 6960358 w 7983940"/>
              <a:gd name="connsiteY111" fmla="*/ 40943 h 3166280"/>
              <a:gd name="connsiteX112" fmla="*/ 6032310 w 7983940"/>
              <a:gd name="connsiteY112" fmla="*/ 68239 h 3166280"/>
              <a:gd name="connsiteX113" fmla="*/ 5336275 w 7983940"/>
              <a:gd name="connsiteY113" fmla="*/ 68239 h 3166280"/>
              <a:gd name="connsiteX114" fmla="*/ 4831307 w 7983940"/>
              <a:gd name="connsiteY114" fmla="*/ 54591 h 3166280"/>
              <a:gd name="connsiteX115" fmla="*/ 4189863 w 7983940"/>
              <a:gd name="connsiteY115" fmla="*/ 40943 h 3166280"/>
              <a:gd name="connsiteX116" fmla="*/ 2647666 w 7983940"/>
              <a:gd name="connsiteY116" fmla="*/ 54591 h 3166280"/>
              <a:gd name="connsiteX117" fmla="*/ 2333767 w 7983940"/>
              <a:gd name="connsiteY117" fmla="*/ 68239 h 3166280"/>
              <a:gd name="connsiteX118" fmla="*/ 2047164 w 7983940"/>
              <a:gd name="connsiteY118" fmla="*/ 109182 h 3166280"/>
              <a:gd name="connsiteX119" fmla="*/ 1801504 w 7983940"/>
              <a:gd name="connsiteY119" fmla="*/ 150125 h 3166280"/>
              <a:gd name="connsiteX120" fmla="*/ 1705970 w 7983940"/>
              <a:gd name="connsiteY120" fmla="*/ 191068 h 3166280"/>
              <a:gd name="connsiteX121" fmla="*/ 1665027 w 7983940"/>
              <a:gd name="connsiteY121" fmla="*/ 204716 h 3166280"/>
              <a:gd name="connsiteX122" fmla="*/ 1569492 w 7983940"/>
              <a:gd name="connsiteY122" fmla="*/ 272955 h 3166280"/>
              <a:gd name="connsiteX123" fmla="*/ 1528549 w 7983940"/>
              <a:gd name="connsiteY123" fmla="*/ 286603 h 3166280"/>
              <a:gd name="connsiteX124" fmla="*/ 1487606 w 7983940"/>
              <a:gd name="connsiteY124" fmla="*/ 341194 h 3166280"/>
              <a:gd name="connsiteX125" fmla="*/ 1433015 w 7983940"/>
              <a:gd name="connsiteY125" fmla="*/ 423080 h 3166280"/>
              <a:gd name="connsiteX126" fmla="*/ 1392072 w 7983940"/>
              <a:gd name="connsiteY126" fmla="*/ 464024 h 3166280"/>
              <a:gd name="connsiteX127" fmla="*/ 1351128 w 7983940"/>
              <a:gd name="connsiteY127" fmla="*/ 559558 h 3166280"/>
              <a:gd name="connsiteX128" fmla="*/ 1323833 w 7983940"/>
              <a:gd name="connsiteY128" fmla="*/ 641445 h 3166280"/>
              <a:gd name="connsiteX129" fmla="*/ 1310185 w 7983940"/>
              <a:gd name="connsiteY129" fmla="*/ 682388 h 3166280"/>
              <a:gd name="connsiteX130" fmla="*/ 1310185 w 7983940"/>
              <a:gd name="connsiteY130" fmla="*/ 887104 h 3166280"/>
              <a:gd name="connsiteX131" fmla="*/ 1351128 w 7983940"/>
              <a:gd name="connsiteY131" fmla="*/ 914400 h 3166280"/>
              <a:gd name="connsiteX132" fmla="*/ 1419367 w 7983940"/>
              <a:gd name="connsiteY132" fmla="*/ 928047 h 3166280"/>
              <a:gd name="connsiteX133" fmla="*/ 1514901 w 7983940"/>
              <a:gd name="connsiteY133" fmla="*/ 968991 h 3166280"/>
              <a:gd name="connsiteX134" fmla="*/ 1624083 w 7983940"/>
              <a:gd name="connsiteY134" fmla="*/ 996286 h 3166280"/>
              <a:gd name="connsiteX135" fmla="*/ 1665027 w 7983940"/>
              <a:gd name="connsiteY135" fmla="*/ 1009934 h 3166280"/>
              <a:gd name="connsiteX136" fmla="*/ 1760561 w 7983940"/>
              <a:gd name="connsiteY136" fmla="*/ 1023582 h 3166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</a:cxnLst>
            <a:rect l="l" t="t" r="r" b="b"/>
            <a:pathLst>
              <a:path w="7983940" h="3166280">
                <a:moveTo>
                  <a:pt x="0" y="3166280"/>
                </a:moveTo>
                <a:cubicBezTo>
                  <a:pt x="10884" y="3079213"/>
                  <a:pt x="18442" y="3022799"/>
                  <a:pt x="27295" y="2934268"/>
                </a:cubicBezTo>
                <a:cubicBezTo>
                  <a:pt x="52743" y="2679782"/>
                  <a:pt x="28521" y="2883517"/>
                  <a:pt x="54591" y="2674961"/>
                </a:cubicBezTo>
                <a:cubicBezTo>
                  <a:pt x="59140" y="2597624"/>
                  <a:pt x="64370" y="2520323"/>
                  <a:pt x="68239" y="2442949"/>
                </a:cubicBezTo>
                <a:cubicBezTo>
                  <a:pt x="73469" y="2338348"/>
                  <a:pt x="73422" y="2233439"/>
                  <a:pt x="81886" y="2129050"/>
                </a:cubicBezTo>
                <a:cubicBezTo>
                  <a:pt x="85440" y="2085220"/>
                  <a:pt x="94601" y="1962909"/>
                  <a:pt x="122830" y="1897039"/>
                </a:cubicBezTo>
                <a:cubicBezTo>
                  <a:pt x="130844" y="1878339"/>
                  <a:pt x="141027" y="1860644"/>
                  <a:pt x="150125" y="1842447"/>
                </a:cubicBezTo>
                <a:cubicBezTo>
                  <a:pt x="154674" y="1810602"/>
                  <a:pt x="161989" y="1779031"/>
                  <a:pt x="163773" y="1746913"/>
                </a:cubicBezTo>
                <a:cubicBezTo>
                  <a:pt x="171096" y="1615110"/>
                  <a:pt x="169186" y="1482878"/>
                  <a:pt x="177421" y="1351128"/>
                </a:cubicBezTo>
                <a:cubicBezTo>
                  <a:pt x="178318" y="1336770"/>
                  <a:pt x="187117" y="1324017"/>
                  <a:pt x="191069" y="1310185"/>
                </a:cubicBezTo>
                <a:cubicBezTo>
                  <a:pt x="196222" y="1292150"/>
                  <a:pt x="192364" y="1269710"/>
                  <a:pt x="204716" y="1255594"/>
                </a:cubicBezTo>
                <a:cubicBezTo>
                  <a:pt x="226318" y="1230906"/>
                  <a:pt x="259307" y="1219200"/>
                  <a:pt x="286603" y="1201003"/>
                </a:cubicBezTo>
                <a:cubicBezTo>
                  <a:pt x="403936" y="1122781"/>
                  <a:pt x="255485" y="1216560"/>
                  <a:pt x="368489" y="1160059"/>
                </a:cubicBezTo>
                <a:cubicBezTo>
                  <a:pt x="383160" y="1152724"/>
                  <a:pt x="394762" y="1140099"/>
                  <a:pt x="409433" y="1132764"/>
                </a:cubicBezTo>
                <a:cubicBezTo>
                  <a:pt x="522436" y="1076263"/>
                  <a:pt x="373987" y="1170041"/>
                  <a:pt x="491319" y="1091821"/>
                </a:cubicBezTo>
                <a:cubicBezTo>
                  <a:pt x="559558" y="1096370"/>
                  <a:pt x="628576" y="1094225"/>
                  <a:pt x="696036" y="1105468"/>
                </a:cubicBezTo>
                <a:cubicBezTo>
                  <a:pt x="746230" y="1113834"/>
                  <a:pt x="734176" y="1140805"/>
                  <a:pt x="750627" y="1173707"/>
                </a:cubicBezTo>
                <a:cubicBezTo>
                  <a:pt x="773373" y="1219200"/>
                  <a:pt x="777922" y="1214650"/>
                  <a:pt x="818866" y="1241946"/>
                </a:cubicBezTo>
                <a:cubicBezTo>
                  <a:pt x="837063" y="1269242"/>
                  <a:pt x="863084" y="1292711"/>
                  <a:pt x="873457" y="1323833"/>
                </a:cubicBezTo>
                <a:cubicBezTo>
                  <a:pt x="878006" y="1337481"/>
                  <a:pt x="879124" y="1352806"/>
                  <a:pt x="887104" y="1364776"/>
                </a:cubicBezTo>
                <a:cubicBezTo>
                  <a:pt x="897810" y="1380835"/>
                  <a:pt x="914400" y="1392071"/>
                  <a:pt x="928048" y="1405719"/>
                </a:cubicBezTo>
                <a:lnTo>
                  <a:pt x="955343" y="1487606"/>
                </a:lnTo>
                <a:lnTo>
                  <a:pt x="968991" y="1528549"/>
                </a:lnTo>
                <a:cubicBezTo>
                  <a:pt x="973540" y="1687773"/>
                  <a:pt x="974267" y="1847152"/>
                  <a:pt x="982639" y="2006221"/>
                </a:cubicBezTo>
                <a:cubicBezTo>
                  <a:pt x="983395" y="2020587"/>
                  <a:pt x="987299" y="2035931"/>
                  <a:pt x="996286" y="2047164"/>
                </a:cubicBezTo>
                <a:cubicBezTo>
                  <a:pt x="1006533" y="2059972"/>
                  <a:pt x="1023582" y="2065361"/>
                  <a:pt x="1037230" y="2074459"/>
                </a:cubicBezTo>
                <a:cubicBezTo>
                  <a:pt x="1066257" y="2161540"/>
                  <a:pt x="1027752" y="2066371"/>
                  <a:pt x="1105469" y="2169994"/>
                </a:cubicBezTo>
                <a:cubicBezTo>
                  <a:pt x="1174730" y="2262343"/>
                  <a:pt x="1087916" y="2194687"/>
                  <a:pt x="1173707" y="2251880"/>
                </a:cubicBezTo>
                <a:cubicBezTo>
                  <a:pt x="1204731" y="2298415"/>
                  <a:pt x="1205952" y="2306047"/>
                  <a:pt x="1255594" y="2347415"/>
                </a:cubicBezTo>
                <a:cubicBezTo>
                  <a:pt x="1290542" y="2376538"/>
                  <a:pt x="1329828" y="2400178"/>
                  <a:pt x="1364776" y="2429301"/>
                </a:cubicBezTo>
                <a:cubicBezTo>
                  <a:pt x="1392072" y="2452047"/>
                  <a:pt x="1417928" y="2476642"/>
                  <a:pt x="1446663" y="2497540"/>
                </a:cubicBezTo>
                <a:cubicBezTo>
                  <a:pt x="1468116" y="2513142"/>
                  <a:pt x="1492407" y="2524424"/>
                  <a:pt x="1514901" y="2538483"/>
                </a:cubicBezTo>
                <a:cubicBezTo>
                  <a:pt x="1652174" y="2624279"/>
                  <a:pt x="1442691" y="2499882"/>
                  <a:pt x="1610436" y="2593074"/>
                </a:cubicBezTo>
                <a:cubicBezTo>
                  <a:pt x="1646526" y="2613124"/>
                  <a:pt x="1692986" y="2646208"/>
                  <a:pt x="1733266" y="2661313"/>
                </a:cubicBezTo>
                <a:cubicBezTo>
                  <a:pt x="1750829" y="2667899"/>
                  <a:pt x="1770294" y="2668375"/>
                  <a:pt x="1787857" y="2674961"/>
                </a:cubicBezTo>
                <a:cubicBezTo>
                  <a:pt x="1917009" y="2723393"/>
                  <a:pt x="1761143" y="2685994"/>
                  <a:pt x="1910686" y="2715904"/>
                </a:cubicBezTo>
                <a:cubicBezTo>
                  <a:pt x="1942531" y="2711355"/>
                  <a:pt x="1976353" y="2714203"/>
                  <a:pt x="2006221" y="2702256"/>
                </a:cubicBezTo>
                <a:cubicBezTo>
                  <a:pt x="2038407" y="2689382"/>
                  <a:pt x="2053757" y="2643661"/>
                  <a:pt x="2074460" y="2620370"/>
                </a:cubicBezTo>
                <a:cubicBezTo>
                  <a:pt x="2100106" y="2591519"/>
                  <a:pt x="2133185" y="2569364"/>
                  <a:pt x="2156346" y="2538483"/>
                </a:cubicBezTo>
                <a:cubicBezTo>
                  <a:pt x="2169994" y="2520286"/>
                  <a:pt x="2182073" y="2500799"/>
                  <a:pt x="2197289" y="2483892"/>
                </a:cubicBezTo>
                <a:cubicBezTo>
                  <a:pt x="2223112" y="2455200"/>
                  <a:pt x="2279176" y="2402006"/>
                  <a:pt x="2279176" y="2402006"/>
                </a:cubicBezTo>
                <a:cubicBezTo>
                  <a:pt x="2296676" y="2349506"/>
                  <a:pt x="2305081" y="2311426"/>
                  <a:pt x="2333767" y="2265528"/>
                </a:cubicBezTo>
                <a:cubicBezTo>
                  <a:pt x="2345822" y="2246239"/>
                  <a:pt x="2361062" y="2229134"/>
                  <a:pt x="2374710" y="2210937"/>
                </a:cubicBezTo>
                <a:cubicBezTo>
                  <a:pt x="2445131" y="1999678"/>
                  <a:pt x="2364419" y="2217871"/>
                  <a:pt x="2429301" y="2088107"/>
                </a:cubicBezTo>
                <a:cubicBezTo>
                  <a:pt x="2455860" y="2034988"/>
                  <a:pt x="2430359" y="2053794"/>
                  <a:pt x="2456597" y="1992573"/>
                </a:cubicBezTo>
                <a:cubicBezTo>
                  <a:pt x="2463058" y="1977497"/>
                  <a:pt x="2476557" y="1966301"/>
                  <a:pt x="2483892" y="1951630"/>
                </a:cubicBezTo>
                <a:cubicBezTo>
                  <a:pt x="2560444" y="1798525"/>
                  <a:pt x="2411246" y="2054876"/>
                  <a:pt x="2524836" y="1856095"/>
                </a:cubicBezTo>
                <a:cubicBezTo>
                  <a:pt x="2532974" y="1841854"/>
                  <a:pt x="2545469" y="1830141"/>
                  <a:pt x="2552131" y="1815152"/>
                </a:cubicBezTo>
                <a:cubicBezTo>
                  <a:pt x="2563816" y="1788860"/>
                  <a:pt x="2568741" y="1759979"/>
                  <a:pt x="2579427" y="1733265"/>
                </a:cubicBezTo>
                <a:cubicBezTo>
                  <a:pt x="2588525" y="1710519"/>
                  <a:pt x="2598350" y="1688050"/>
                  <a:pt x="2606722" y="1665027"/>
                </a:cubicBezTo>
                <a:cubicBezTo>
                  <a:pt x="2616555" y="1637987"/>
                  <a:pt x="2623915" y="1610080"/>
                  <a:pt x="2634018" y="1583140"/>
                </a:cubicBezTo>
                <a:cubicBezTo>
                  <a:pt x="2651222" y="1537263"/>
                  <a:pt x="2673114" y="1493145"/>
                  <a:pt x="2688609" y="1446662"/>
                </a:cubicBezTo>
                <a:cubicBezTo>
                  <a:pt x="2693158" y="1433014"/>
                  <a:pt x="2693270" y="1416952"/>
                  <a:pt x="2702257" y="1405719"/>
                </a:cubicBezTo>
                <a:cubicBezTo>
                  <a:pt x="2718935" y="1384872"/>
                  <a:pt x="2759420" y="1370957"/>
                  <a:pt x="2784143" y="1364776"/>
                </a:cubicBezTo>
                <a:cubicBezTo>
                  <a:pt x="2869511" y="1343434"/>
                  <a:pt x="2915667" y="1345854"/>
                  <a:pt x="3016155" y="1337480"/>
                </a:cubicBezTo>
                <a:cubicBezTo>
                  <a:pt x="3630476" y="1349294"/>
                  <a:pt x="3514456" y="1325456"/>
                  <a:pt x="3848669" y="1364776"/>
                </a:cubicBezTo>
                <a:cubicBezTo>
                  <a:pt x="3885095" y="1369061"/>
                  <a:pt x="3921673" y="1372394"/>
                  <a:pt x="3957851" y="1378424"/>
                </a:cubicBezTo>
                <a:cubicBezTo>
                  <a:pt x="3976353" y="1381508"/>
                  <a:pt x="3994049" y="1388392"/>
                  <a:pt x="4012442" y="1392071"/>
                </a:cubicBezTo>
                <a:cubicBezTo>
                  <a:pt x="4282189" y="1446020"/>
                  <a:pt x="4151573" y="1406604"/>
                  <a:pt x="4312692" y="1460310"/>
                </a:cubicBezTo>
                <a:cubicBezTo>
                  <a:pt x="4339988" y="1469409"/>
                  <a:pt x="4370639" y="1471646"/>
                  <a:pt x="4394579" y="1487606"/>
                </a:cubicBezTo>
                <a:lnTo>
                  <a:pt x="4476466" y="1542197"/>
                </a:lnTo>
                <a:cubicBezTo>
                  <a:pt x="4485564" y="1569492"/>
                  <a:pt x="4498118" y="1595870"/>
                  <a:pt x="4503761" y="1624083"/>
                </a:cubicBezTo>
                <a:cubicBezTo>
                  <a:pt x="4508310" y="1646829"/>
                  <a:pt x="4509264" y="1670602"/>
                  <a:pt x="4517409" y="1692322"/>
                </a:cubicBezTo>
                <a:cubicBezTo>
                  <a:pt x="4523168" y="1707680"/>
                  <a:pt x="4537369" y="1718594"/>
                  <a:pt x="4544704" y="1733265"/>
                </a:cubicBezTo>
                <a:cubicBezTo>
                  <a:pt x="4601203" y="1846265"/>
                  <a:pt x="4507429" y="1697826"/>
                  <a:pt x="4585648" y="1815152"/>
                </a:cubicBezTo>
                <a:cubicBezTo>
                  <a:pt x="4594746" y="1842448"/>
                  <a:pt x="4595680" y="1874021"/>
                  <a:pt x="4612943" y="1897039"/>
                </a:cubicBezTo>
                <a:cubicBezTo>
                  <a:pt x="4684745" y="1992776"/>
                  <a:pt x="4632191" y="1919489"/>
                  <a:pt x="4722125" y="2060812"/>
                </a:cubicBezTo>
                <a:cubicBezTo>
                  <a:pt x="4730931" y="2074650"/>
                  <a:pt x="4733860" y="2096568"/>
                  <a:pt x="4749421" y="2101755"/>
                </a:cubicBezTo>
                <a:cubicBezTo>
                  <a:pt x="4763069" y="2106304"/>
                  <a:pt x="4777268" y="2109450"/>
                  <a:pt x="4790364" y="2115403"/>
                </a:cubicBezTo>
                <a:cubicBezTo>
                  <a:pt x="4827407" y="2132241"/>
                  <a:pt x="4860071" y="2160125"/>
                  <a:pt x="4899546" y="2169994"/>
                </a:cubicBezTo>
                <a:cubicBezTo>
                  <a:pt x="4935940" y="2179092"/>
                  <a:pt x="4973139" y="2185426"/>
                  <a:pt x="5008728" y="2197289"/>
                </a:cubicBezTo>
                <a:cubicBezTo>
                  <a:pt x="5022376" y="2201838"/>
                  <a:pt x="5035839" y="2206985"/>
                  <a:pt x="5049672" y="2210937"/>
                </a:cubicBezTo>
                <a:cubicBezTo>
                  <a:pt x="5067707" y="2216090"/>
                  <a:pt x="5086297" y="2219195"/>
                  <a:pt x="5104263" y="2224585"/>
                </a:cubicBezTo>
                <a:cubicBezTo>
                  <a:pt x="5131821" y="2232852"/>
                  <a:pt x="5158854" y="2242782"/>
                  <a:pt x="5186149" y="2251880"/>
                </a:cubicBezTo>
                <a:cubicBezTo>
                  <a:pt x="5199797" y="2256429"/>
                  <a:pt x="5212985" y="2262707"/>
                  <a:pt x="5227092" y="2265528"/>
                </a:cubicBezTo>
                <a:lnTo>
                  <a:pt x="5363570" y="2292824"/>
                </a:lnTo>
                <a:cubicBezTo>
                  <a:pt x="5436358" y="2288275"/>
                  <a:pt x="5509004" y="2279176"/>
                  <a:pt x="5581934" y="2279176"/>
                </a:cubicBezTo>
                <a:cubicBezTo>
                  <a:pt x="5782153" y="2279176"/>
                  <a:pt x="5982332" y="2286041"/>
                  <a:pt x="6182436" y="2292824"/>
                </a:cubicBezTo>
                <a:cubicBezTo>
                  <a:pt x="6287433" y="2296383"/>
                  <a:pt x="6442654" y="2311790"/>
                  <a:pt x="6550925" y="2320119"/>
                </a:cubicBezTo>
                <a:lnTo>
                  <a:pt x="6741994" y="2333767"/>
                </a:lnTo>
                <a:cubicBezTo>
                  <a:pt x="6851176" y="2329218"/>
                  <a:pt x="6960476" y="2326936"/>
                  <a:pt x="7069540" y="2320119"/>
                </a:cubicBezTo>
                <a:cubicBezTo>
                  <a:pt x="7106146" y="2317831"/>
                  <a:pt x="7146660" y="2324283"/>
                  <a:pt x="7178722" y="2306471"/>
                </a:cubicBezTo>
                <a:cubicBezTo>
                  <a:pt x="7195119" y="2297362"/>
                  <a:pt x="7185784" y="2269443"/>
                  <a:pt x="7192370" y="2251880"/>
                </a:cubicBezTo>
                <a:cubicBezTo>
                  <a:pt x="7199514" y="2232830"/>
                  <a:pt x="7210567" y="2215486"/>
                  <a:pt x="7219666" y="2197289"/>
                </a:cubicBezTo>
                <a:cubicBezTo>
                  <a:pt x="7245709" y="2093113"/>
                  <a:pt x="7215230" y="2192512"/>
                  <a:pt x="7274257" y="2074459"/>
                </a:cubicBezTo>
                <a:cubicBezTo>
                  <a:pt x="7330761" y="1961451"/>
                  <a:pt x="7236973" y="2109911"/>
                  <a:pt x="7315200" y="1992573"/>
                </a:cubicBezTo>
                <a:cubicBezTo>
                  <a:pt x="7320441" y="1961130"/>
                  <a:pt x="7325698" y="1903337"/>
                  <a:pt x="7342495" y="1869743"/>
                </a:cubicBezTo>
                <a:cubicBezTo>
                  <a:pt x="7349830" y="1855072"/>
                  <a:pt x="7360692" y="1842448"/>
                  <a:pt x="7369791" y="1828800"/>
                </a:cubicBezTo>
                <a:cubicBezTo>
                  <a:pt x="7459213" y="1560531"/>
                  <a:pt x="7380156" y="1814633"/>
                  <a:pt x="7424382" y="1637731"/>
                </a:cubicBezTo>
                <a:cubicBezTo>
                  <a:pt x="7427871" y="1623775"/>
                  <a:pt x="7429043" y="1608022"/>
                  <a:pt x="7438030" y="1596788"/>
                </a:cubicBezTo>
                <a:cubicBezTo>
                  <a:pt x="7448277" y="1583980"/>
                  <a:pt x="7466372" y="1579993"/>
                  <a:pt x="7478973" y="1569492"/>
                </a:cubicBezTo>
                <a:cubicBezTo>
                  <a:pt x="7493800" y="1557136"/>
                  <a:pt x="7504104" y="1539617"/>
                  <a:pt x="7519916" y="1528549"/>
                </a:cubicBezTo>
                <a:cubicBezTo>
                  <a:pt x="7549963" y="1507516"/>
                  <a:pt x="7584508" y="1493649"/>
                  <a:pt x="7615451" y="1473958"/>
                </a:cubicBezTo>
                <a:cubicBezTo>
                  <a:pt x="7634641" y="1461746"/>
                  <a:pt x="7651845" y="1446663"/>
                  <a:pt x="7670042" y="1433015"/>
                </a:cubicBezTo>
                <a:cubicBezTo>
                  <a:pt x="7779214" y="1269251"/>
                  <a:pt x="7610910" y="1510341"/>
                  <a:pt x="7738281" y="1364776"/>
                </a:cubicBezTo>
                <a:cubicBezTo>
                  <a:pt x="7759884" y="1340088"/>
                  <a:pt x="7776342" y="1311225"/>
                  <a:pt x="7792872" y="1282889"/>
                </a:cubicBezTo>
                <a:cubicBezTo>
                  <a:pt x="7852055" y="1181432"/>
                  <a:pt x="7819100" y="1224143"/>
                  <a:pt x="7861110" y="1119116"/>
                </a:cubicBezTo>
                <a:cubicBezTo>
                  <a:pt x="7868666" y="1100226"/>
                  <a:pt x="7881972" y="1083826"/>
                  <a:pt x="7888406" y="1064525"/>
                </a:cubicBezTo>
                <a:cubicBezTo>
                  <a:pt x="7900269" y="1028936"/>
                  <a:pt x="7906603" y="991737"/>
                  <a:pt x="7915701" y="955343"/>
                </a:cubicBezTo>
                <a:cubicBezTo>
                  <a:pt x="7920250" y="937146"/>
                  <a:pt x="7923417" y="918546"/>
                  <a:pt x="7929349" y="900752"/>
                </a:cubicBezTo>
                <a:cubicBezTo>
                  <a:pt x="7938448" y="873456"/>
                  <a:pt x="7948377" y="846424"/>
                  <a:pt x="7956645" y="818865"/>
                </a:cubicBezTo>
                <a:cubicBezTo>
                  <a:pt x="8008052" y="647508"/>
                  <a:pt x="7938076" y="860919"/>
                  <a:pt x="7983940" y="723331"/>
                </a:cubicBezTo>
                <a:cubicBezTo>
                  <a:pt x="7942194" y="598095"/>
                  <a:pt x="8011978" y="793057"/>
                  <a:pt x="7929349" y="627797"/>
                </a:cubicBezTo>
                <a:cubicBezTo>
                  <a:pt x="7916482" y="602062"/>
                  <a:pt x="7911887" y="572950"/>
                  <a:pt x="7902054" y="545910"/>
                </a:cubicBezTo>
                <a:cubicBezTo>
                  <a:pt x="7893682" y="522886"/>
                  <a:pt x="7883857" y="500417"/>
                  <a:pt x="7874758" y="477671"/>
                </a:cubicBezTo>
                <a:cubicBezTo>
                  <a:pt x="7870209" y="445826"/>
                  <a:pt x="7868912" y="413345"/>
                  <a:pt x="7861110" y="382137"/>
                </a:cubicBezTo>
                <a:cubicBezTo>
                  <a:pt x="7850643" y="340268"/>
                  <a:pt x="7833040" y="300501"/>
                  <a:pt x="7820167" y="259307"/>
                </a:cubicBezTo>
                <a:cubicBezTo>
                  <a:pt x="7810289" y="227696"/>
                  <a:pt x="7802612" y="195427"/>
                  <a:pt x="7792872" y="163773"/>
                </a:cubicBezTo>
                <a:cubicBezTo>
                  <a:pt x="7784411" y="136273"/>
                  <a:pt x="7773147" y="109644"/>
                  <a:pt x="7765576" y="81886"/>
                </a:cubicBezTo>
                <a:cubicBezTo>
                  <a:pt x="7759472" y="59507"/>
                  <a:pt x="7764795" y="32948"/>
                  <a:pt x="7751928" y="13647"/>
                </a:cubicBezTo>
                <a:cubicBezTo>
                  <a:pt x="7743948" y="1677"/>
                  <a:pt x="7724633" y="4549"/>
                  <a:pt x="7710985" y="0"/>
                </a:cubicBezTo>
                <a:cubicBezTo>
                  <a:pt x="7430920" y="70012"/>
                  <a:pt x="7677806" y="12245"/>
                  <a:pt x="6960358" y="40943"/>
                </a:cubicBezTo>
                <a:cubicBezTo>
                  <a:pt x="6381858" y="64083"/>
                  <a:pt x="6835337" y="49988"/>
                  <a:pt x="6032310" y="68239"/>
                </a:cubicBezTo>
                <a:cubicBezTo>
                  <a:pt x="4664522" y="22645"/>
                  <a:pt x="6363563" y="68239"/>
                  <a:pt x="5336275" y="68239"/>
                </a:cubicBezTo>
                <a:cubicBezTo>
                  <a:pt x="5167891" y="68239"/>
                  <a:pt x="4999643" y="58599"/>
                  <a:pt x="4831307" y="54591"/>
                </a:cubicBezTo>
                <a:lnTo>
                  <a:pt x="4189863" y="40943"/>
                </a:lnTo>
                <a:lnTo>
                  <a:pt x="2647666" y="54591"/>
                </a:lnTo>
                <a:cubicBezTo>
                  <a:pt x="2542945" y="56131"/>
                  <a:pt x="2438174" y="59996"/>
                  <a:pt x="2333767" y="68239"/>
                </a:cubicBezTo>
                <a:cubicBezTo>
                  <a:pt x="2160334" y="81931"/>
                  <a:pt x="2173357" y="91154"/>
                  <a:pt x="2047164" y="109182"/>
                </a:cubicBezTo>
                <a:cubicBezTo>
                  <a:pt x="1908138" y="129043"/>
                  <a:pt x="1953467" y="115057"/>
                  <a:pt x="1801504" y="150125"/>
                </a:cubicBezTo>
                <a:cubicBezTo>
                  <a:pt x="1755278" y="160793"/>
                  <a:pt x="1753605" y="170653"/>
                  <a:pt x="1705970" y="191068"/>
                </a:cubicBezTo>
                <a:cubicBezTo>
                  <a:pt x="1692747" y="196735"/>
                  <a:pt x="1678675" y="200167"/>
                  <a:pt x="1665027" y="204716"/>
                </a:cubicBezTo>
                <a:cubicBezTo>
                  <a:pt x="1652663" y="213989"/>
                  <a:pt x="1589448" y="262977"/>
                  <a:pt x="1569492" y="272955"/>
                </a:cubicBezTo>
                <a:cubicBezTo>
                  <a:pt x="1556625" y="279389"/>
                  <a:pt x="1542197" y="282054"/>
                  <a:pt x="1528549" y="286603"/>
                </a:cubicBezTo>
                <a:cubicBezTo>
                  <a:pt x="1514901" y="304800"/>
                  <a:pt x="1500650" y="322560"/>
                  <a:pt x="1487606" y="341194"/>
                </a:cubicBezTo>
                <a:cubicBezTo>
                  <a:pt x="1468794" y="368069"/>
                  <a:pt x="1456211" y="399883"/>
                  <a:pt x="1433015" y="423080"/>
                </a:cubicBezTo>
                <a:lnTo>
                  <a:pt x="1392072" y="464024"/>
                </a:lnTo>
                <a:cubicBezTo>
                  <a:pt x="1355967" y="608441"/>
                  <a:pt x="1404988" y="438373"/>
                  <a:pt x="1351128" y="559558"/>
                </a:cubicBezTo>
                <a:cubicBezTo>
                  <a:pt x="1339443" y="585850"/>
                  <a:pt x="1332931" y="614149"/>
                  <a:pt x="1323833" y="641445"/>
                </a:cubicBezTo>
                <a:lnTo>
                  <a:pt x="1310185" y="682388"/>
                </a:lnTo>
                <a:cubicBezTo>
                  <a:pt x="1306557" y="718668"/>
                  <a:pt x="1281316" y="836582"/>
                  <a:pt x="1310185" y="887104"/>
                </a:cubicBezTo>
                <a:cubicBezTo>
                  <a:pt x="1318323" y="901345"/>
                  <a:pt x="1335770" y="908641"/>
                  <a:pt x="1351128" y="914400"/>
                </a:cubicBezTo>
                <a:cubicBezTo>
                  <a:pt x="1372848" y="922545"/>
                  <a:pt x="1396621" y="923498"/>
                  <a:pt x="1419367" y="928047"/>
                </a:cubicBezTo>
                <a:cubicBezTo>
                  <a:pt x="1464103" y="950415"/>
                  <a:pt x="1470724" y="956943"/>
                  <a:pt x="1514901" y="968991"/>
                </a:cubicBezTo>
                <a:cubicBezTo>
                  <a:pt x="1551093" y="978862"/>
                  <a:pt x="1588494" y="984423"/>
                  <a:pt x="1624083" y="996286"/>
                </a:cubicBezTo>
                <a:cubicBezTo>
                  <a:pt x="1637731" y="1000835"/>
                  <a:pt x="1650983" y="1006813"/>
                  <a:pt x="1665027" y="1009934"/>
                </a:cubicBezTo>
                <a:cubicBezTo>
                  <a:pt x="1729808" y="1024330"/>
                  <a:pt x="1722791" y="1023582"/>
                  <a:pt x="1760561" y="1023582"/>
                </a:cubicBezTo>
              </a:path>
            </a:pathLst>
          </a:custGeom>
          <a:noFill/>
          <a:ln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099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40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/>
              <a:t>MIPS Design Principles</a:t>
            </a:r>
          </a:p>
        </p:txBody>
      </p:sp>
      <p:sp>
        <p:nvSpPr>
          <p:cNvPr id="2264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/>
              <a:t>Simplicity favors regularity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32 bit instructions</a:t>
            </a:r>
          </a:p>
          <a:p>
            <a:pPr lvl="1">
              <a:lnSpc>
                <a:spcPct val="90000"/>
              </a:lnSpc>
            </a:pPr>
            <a:endParaRPr lang="en-US" sz="2400"/>
          </a:p>
          <a:p>
            <a:pPr>
              <a:lnSpc>
                <a:spcPct val="90000"/>
              </a:lnSpc>
            </a:pPr>
            <a:r>
              <a:rPr lang="en-US" sz="2800"/>
              <a:t>Smaller is faster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Small register file</a:t>
            </a:r>
          </a:p>
          <a:p>
            <a:pPr lvl="1">
              <a:lnSpc>
                <a:spcPct val="90000"/>
              </a:lnSpc>
            </a:pPr>
            <a:endParaRPr lang="en-US" sz="2400"/>
          </a:p>
          <a:p>
            <a:pPr>
              <a:lnSpc>
                <a:spcPct val="90000"/>
              </a:lnSpc>
            </a:pPr>
            <a:r>
              <a:rPr lang="en-US" sz="2800"/>
              <a:t>Make the common case fast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Include support for constants</a:t>
            </a:r>
          </a:p>
          <a:p>
            <a:pPr>
              <a:lnSpc>
                <a:spcPct val="90000"/>
              </a:lnSpc>
            </a:pPr>
            <a:endParaRPr lang="en-US" sz="2800"/>
          </a:p>
          <a:p>
            <a:pPr>
              <a:lnSpc>
                <a:spcPct val="90000"/>
              </a:lnSpc>
            </a:pPr>
            <a:r>
              <a:rPr lang="en-US" sz="2800"/>
              <a:t>Good design demands good compromises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Support for different type of interpretations/classes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685800"/>
            <a:ext cx="4267200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4997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Latency: Processor Clock Cycle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152400" y="685800"/>
            <a:ext cx="8839200" cy="5638800"/>
          </a:xfrm>
        </p:spPr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Critical Path</a:t>
            </a:r>
          </a:p>
          <a:p>
            <a:pPr lvl="1"/>
            <a:r>
              <a:rPr lang="en-US" dirty="0" smtClean="0"/>
              <a:t>Longest path from a register output to a register input</a:t>
            </a:r>
          </a:p>
          <a:p>
            <a:pPr lvl="1"/>
            <a:r>
              <a:rPr lang="en-US" dirty="0" smtClean="0"/>
              <a:t>Determines minimum cycle, maximum clock frequency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chemeClr val="accent1"/>
                </a:solidFill>
              </a:rPr>
              <a:t>How do we make the CPU perform better 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(e.g. cheaper, cooler, go “faster”, …)?</a:t>
            </a:r>
          </a:p>
          <a:p>
            <a:pPr lvl="1"/>
            <a:r>
              <a:rPr lang="en-US" dirty="0"/>
              <a:t>Optimize for delay on the critical path</a:t>
            </a:r>
          </a:p>
          <a:p>
            <a:pPr lvl="1"/>
            <a:r>
              <a:rPr lang="en-US" dirty="0" smtClean="0"/>
              <a:t>Optimize </a:t>
            </a:r>
            <a:r>
              <a:rPr lang="en-US" dirty="0"/>
              <a:t>for size / power / simplicity elsewhere </a:t>
            </a:r>
          </a:p>
        </p:txBody>
      </p:sp>
    </p:spTree>
    <p:extLst>
      <p:ext uri="{BB962C8B-B14F-4D97-AF65-F5344CB8AC3E}">
        <p14:creationId xmlns:p14="http://schemas.microsoft.com/office/powerpoint/2010/main" val="921451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Design 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228600" y="609600"/>
            <a:ext cx="8686800" cy="67056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What to look for in a computer system?</a:t>
            </a:r>
          </a:p>
          <a:p>
            <a:pPr marL="111125" lvl="1" indent="-111125">
              <a:defRPr/>
            </a:pPr>
            <a:r>
              <a:rPr lang="en-US" dirty="0" smtClean="0"/>
              <a:t>Correctness</a:t>
            </a:r>
            <a:r>
              <a:rPr lang="en-US" dirty="0"/>
              <a:t>?</a:t>
            </a:r>
          </a:p>
          <a:p>
            <a:pPr marL="111125" lvl="1" indent="-111125">
              <a:defRPr/>
            </a:pPr>
            <a:r>
              <a:rPr lang="en-US" dirty="0">
                <a:solidFill>
                  <a:schemeClr val="accent1"/>
                </a:solidFill>
              </a:rPr>
              <a:t>Cost</a:t>
            </a:r>
          </a:p>
          <a:p>
            <a:pPr marL="230188" lvl="2" indent="-111125">
              <a:defRPr/>
            </a:pPr>
            <a:r>
              <a:rPr lang="en-US" dirty="0">
                <a:sym typeface="Symbol"/>
              </a:rPr>
              <a:t>purchase cost = f(silicon size = gate count, economics)</a:t>
            </a:r>
          </a:p>
          <a:p>
            <a:pPr marL="230188" lvl="2" indent="-111125">
              <a:defRPr/>
            </a:pPr>
            <a:r>
              <a:rPr lang="en-US" dirty="0">
                <a:sym typeface="Symbol"/>
              </a:rPr>
              <a:t>operating cost = f(energy, cooling) </a:t>
            </a:r>
          </a:p>
          <a:p>
            <a:pPr marL="230188" lvl="2" indent="-111125">
              <a:defRPr/>
            </a:pPr>
            <a:r>
              <a:rPr lang="en-US" dirty="0">
                <a:sym typeface="Symbol"/>
              </a:rPr>
              <a:t>operating cost &gt;= purchase cost</a:t>
            </a:r>
          </a:p>
          <a:p>
            <a:pPr marL="111125" lvl="1" indent="-111125">
              <a:defRPr/>
            </a:pPr>
            <a:r>
              <a:rPr lang="en-US" dirty="0">
                <a:solidFill>
                  <a:schemeClr val="accent1"/>
                </a:solidFill>
              </a:rPr>
              <a:t>Efficiency</a:t>
            </a:r>
          </a:p>
          <a:p>
            <a:pPr marL="230188" lvl="2" indent="-111125">
              <a:defRPr/>
            </a:pPr>
            <a:r>
              <a:rPr lang="en-US" dirty="0"/>
              <a:t>power = f(transistor usage, voltage, wire size, clock rate, …)</a:t>
            </a:r>
          </a:p>
          <a:p>
            <a:pPr marL="230188" lvl="2" indent="-111125">
              <a:defRPr/>
            </a:pPr>
            <a:r>
              <a:rPr lang="en-US" dirty="0"/>
              <a:t>heat = f(power)</a:t>
            </a:r>
          </a:p>
          <a:p>
            <a:pPr marL="349250" lvl="3" indent="-111125">
              <a:defRPr/>
            </a:pPr>
            <a:r>
              <a:rPr lang="en-US" dirty="0"/>
              <a:t>Intel Core i7 Bloomfield: 130 Watts</a:t>
            </a:r>
          </a:p>
          <a:p>
            <a:pPr marL="349250" lvl="3" indent="-111125">
              <a:defRPr/>
            </a:pPr>
            <a:r>
              <a:rPr lang="en-US" dirty="0"/>
              <a:t>AMD </a:t>
            </a:r>
            <a:r>
              <a:rPr lang="en-US" dirty="0" err="1"/>
              <a:t>Turion</a:t>
            </a:r>
            <a:r>
              <a:rPr lang="en-US" dirty="0"/>
              <a:t>: 35 Watts</a:t>
            </a:r>
          </a:p>
          <a:p>
            <a:pPr marL="349250" lvl="3" indent="-111125">
              <a:defRPr/>
            </a:pPr>
            <a:r>
              <a:rPr lang="en-US" dirty="0"/>
              <a:t>Intel Core 2 Solo: 5.5 Watts</a:t>
            </a:r>
          </a:p>
          <a:p>
            <a:pPr marL="349250" lvl="3" indent="-111125">
              <a:defRPr/>
            </a:pPr>
            <a:r>
              <a:rPr lang="en-US" dirty="0"/>
              <a:t>Cortex-A9 Dual Core @800MHz: 0.4 Watts</a:t>
            </a:r>
          </a:p>
          <a:p>
            <a:pPr marL="111125" lvl="1" indent="-111125">
              <a:defRPr/>
            </a:pPr>
            <a:r>
              <a:rPr lang="en-US" dirty="0">
                <a:solidFill>
                  <a:schemeClr val="accent1"/>
                </a:solidFill>
              </a:rPr>
              <a:t>Performance</a:t>
            </a:r>
          </a:p>
          <a:p>
            <a:pPr marL="111125" lvl="1" indent="-111125">
              <a:defRPr/>
            </a:pPr>
            <a:r>
              <a:rPr lang="en-US" dirty="0"/>
              <a:t>Other: availability, size, greenness, features, </a:t>
            </a:r>
            <a:r>
              <a:rPr lang="en-US" dirty="0" smtClean="0"/>
              <a:t>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1701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Latency: Optimize Delay on Critical Path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E.g. Adder performance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172753803"/>
              </p:ext>
            </p:extLst>
          </p:nvPr>
        </p:nvGraphicFramePr>
        <p:xfrm>
          <a:off x="304800" y="1676400"/>
          <a:ext cx="8534400" cy="36576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733800"/>
                <a:gridCol w="2209800"/>
                <a:gridCol w="25908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32 Bit Adder Design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Space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Time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Ripple Carry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aseline="0" dirty="0" smtClean="0">
                          <a:solidFill>
                            <a:schemeClr val="bg1"/>
                          </a:solidFill>
                        </a:rPr>
                        <a:t>≈ 300 gates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aseline="0" dirty="0" smtClean="0">
                          <a:solidFill>
                            <a:schemeClr val="bg1"/>
                          </a:solidFill>
                        </a:rPr>
                        <a:t>≈ 64 gate delays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  <a:lumOff val="5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aseline="0" dirty="0" smtClean="0">
                          <a:solidFill>
                            <a:schemeClr val="bg1"/>
                          </a:solidFill>
                        </a:rPr>
                        <a:t>2-Way Carry-Skip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aseline="0" dirty="0" smtClean="0">
                          <a:solidFill>
                            <a:schemeClr val="bg1"/>
                          </a:solidFill>
                        </a:rPr>
                        <a:t>≈ 360 gates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aseline="0" dirty="0" smtClean="0">
                          <a:solidFill>
                            <a:schemeClr val="bg1"/>
                          </a:solidFill>
                        </a:rPr>
                        <a:t>≈ 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35 gate delays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3-Way Carry-Skip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aseline="0" dirty="0" smtClean="0">
                          <a:solidFill>
                            <a:schemeClr val="bg1"/>
                          </a:solidFill>
                        </a:rPr>
                        <a:t>≈ 500 gates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aseline="0" dirty="0" smtClean="0">
                          <a:solidFill>
                            <a:schemeClr val="bg1"/>
                          </a:solidFill>
                        </a:rPr>
                        <a:t>≈ 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22 gate delays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  <a:lumOff val="5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4-Way Carry-Skip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aseline="0" dirty="0" smtClean="0">
                          <a:solidFill>
                            <a:schemeClr val="bg1"/>
                          </a:solidFill>
                        </a:rPr>
                        <a:t>≈ 600 gates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aseline="0" dirty="0" smtClean="0">
                          <a:solidFill>
                            <a:schemeClr val="bg1"/>
                          </a:solidFill>
                        </a:rPr>
                        <a:t>≈ 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18</a:t>
                      </a:r>
                      <a:r>
                        <a:rPr lang="en-US" sz="2400" baseline="0" dirty="0" smtClean="0">
                          <a:solidFill>
                            <a:schemeClr val="bg1"/>
                          </a:solidFill>
                        </a:rPr>
                        <a:t> gate delays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2-Way</a:t>
                      </a:r>
                      <a:r>
                        <a:rPr lang="en-US" sz="2400" baseline="0" dirty="0" smtClean="0">
                          <a:solidFill>
                            <a:schemeClr val="bg1"/>
                          </a:solidFill>
                        </a:rPr>
                        <a:t> Look-Ahead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aseline="0" dirty="0" smtClean="0">
                          <a:solidFill>
                            <a:schemeClr val="bg1"/>
                          </a:solidFill>
                        </a:rPr>
                        <a:t>≈ 550 gates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aseline="0" dirty="0" smtClean="0">
                          <a:solidFill>
                            <a:schemeClr val="bg1"/>
                          </a:solidFill>
                        </a:rPr>
                        <a:t>≈ 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16</a:t>
                      </a:r>
                      <a:r>
                        <a:rPr lang="en-US" sz="2400" baseline="0" dirty="0" smtClean="0">
                          <a:solidFill>
                            <a:schemeClr val="bg1"/>
                          </a:solidFill>
                        </a:rPr>
                        <a:t> gate delays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  <a:lumOff val="5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aseline="0" dirty="0" smtClean="0">
                          <a:solidFill>
                            <a:schemeClr val="bg1"/>
                          </a:solidFill>
                        </a:rPr>
                        <a:t>Split Look-Ahead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2400" baseline="0" dirty="0" smtClean="0">
                          <a:solidFill>
                            <a:schemeClr val="bg1"/>
                          </a:solidFill>
                        </a:rPr>
                        <a:t>≈ 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800 gates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aseline="0" dirty="0" smtClean="0">
                          <a:solidFill>
                            <a:schemeClr val="bg1"/>
                          </a:solidFill>
                        </a:rPr>
                        <a:t>≈ 10 gate delays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Full Look-Ahead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aseline="0" dirty="0" smtClean="0">
                          <a:solidFill>
                            <a:schemeClr val="bg1"/>
                          </a:solidFill>
                        </a:rPr>
                        <a:t>≈ 1200 gates</a:t>
                      </a:r>
                      <a:endParaRPr lang="en-US" sz="2400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aseline="0" dirty="0" smtClean="0">
                          <a:solidFill>
                            <a:schemeClr val="bg1"/>
                          </a:solidFill>
                        </a:rPr>
                        <a:t>≈ 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5 gate delays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  <a:lumOff val="5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49250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Throughput: Multi-Cycle Instructions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228600" y="609600"/>
            <a:ext cx="8686800" cy="36576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Strategy 2</a:t>
            </a:r>
          </a:p>
          <a:p>
            <a:pPr lvl="1"/>
            <a:r>
              <a:rPr lang="en-US" dirty="0" smtClean="0"/>
              <a:t>Multiple cycles to complete a single instruction</a:t>
            </a:r>
          </a:p>
          <a:p>
            <a:r>
              <a:rPr lang="en-US" dirty="0" err="1" smtClean="0"/>
              <a:t>E.g</a:t>
            </a:r>
            <a:r>
              <a:rPr lang="en-US" dirty="0" smtClean="0"/>
              <a:t>: Assume:</a:t>
            </a:r>
          </a:p>
          <a:p>
            <a:pPr lvl="1"/>
            <a:r>
              <a:rPr lang="en-US" dirty="0" smtClean="0"/>
              <a:t>load/store: 100 ns</a:t>
            </a:r>
          </a:p>
          <a:p>
            <a:pPr lvl="1"/>
            <a:r>
              <a:rPr lang="en-US" dirty="0" smtClean="0"/>
              <a:t>arithmetic: 50 ns</a:t>
            </a:r>
          </a:p>
          <a:p>
            <a:pPr lvl="1"/>
            <a:r>
              <a:rPr lang="en-US" dirty="0" smtClean="0"/>
              <a:t>branches: 33 ns</a:t>
            </a:r>
          </a:p>
        </p:txBody>
      </p:sp>
      <p:sp>
        <p:nvSpPr>
          <p:cNvPr id="5" name="Content Placeholder 2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76200" y="4114800"/>
            <a:ext cx="4114800" cy="2057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458788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/>
            </a:pPr>
            <a:r>
              <a:rPr lang="en-US" sz="2800" dirty="0" smtClean="0">
                <a:solidFill>
                  <a:schemeClr val="accent1"/>
                </a:solidFill>
                <a:latin typeface="Calibri" pitchFamily="34" charset="0"/>
                <a:cs typeface="Arial" pitchFamily="34" charset="0"/>
              </a:rPr>
              <a:t>Multi-Cycle CPU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Calibri" pitchFamily="34" charset="0"/>
              <a:ea typeface="+mn-ea"/>
              <a:cs typeface="Arial" pitchFamily="34" charset="0"/>
            </a:endParaRPr>
          </a:p>
          <a:p>
            <a:pPr marL="458788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	30 MHz (33 ns cycle) with</a:t>
            </a:r>
          </a:p>
          <a:p>
            <a:pPr marL="917575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Calibri" pitchFamily="34" charset="0"/>
              <a:buChar char="–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3 cycles per load/store</a:t>
            </a:r>
          </a:p>
          <a:p>
            <a:pPr marL="917575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Calibri" pitchFamily="34" charset="0"/>
              <a:buChar char="–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2 cycles per arithmetic</a:t>
            </a:r>
          </a:p>
          <a:p>
            <a:pPr marL="917575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Calibri" pitchFamily="34" charset="0"/>
              <a:buChar char="–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1 cycle per branch</a:t>
            </a:r>
          </a:p>
          <a:p>
            <a:pPr marL="458788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itchFamily="34" charset="0"/>
              <a:ea typeface="+mn-ea"/>
              <a:cs typeface="Arial" pitchFamily="34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4343400" y="4114800"/>
            <a:ext cx="4419600" cy="2057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458788" lvl="1" indent="-285750">
              <a:spcBef>
                <a:spcPct val="20000"/>
              </a:spcBef>
              <a:buClr>
                <a:schemeClr val="accent1"/>
              </a:buClr>
            </a:pPr>
            <a:r>
              <a:rPr lang="en-US" sz="2600" dirty="0" smtClean="0">
                <a:solidFill>
                  <a:schemeClr val="bg1"/>
                </a:solidFill>
              </a:rPr>
              <a:t>Faster than </a:t>
            </a:r>
            <a:r>
              <a:rPr lang="en-US" sz="2600" dirty="0" smtClean="0">
                <a:solidFill>
                  <a:schemeClr val="accent1"/>
                </a:solidFill>
              </a:rPr>
              <a:t>Single-Cycle CPU</a:t>
            </a:r>
            <a:r>
              <a:rPr lang="en-US" sz="2600" dirty="0" smtClean="0">
                <a:solidFill>
                  <a:schemeClr val="bg1"/>
                </a:solidFill>
              </a:rPr>
              <a:t>?</a:t>
            </a:r>
            <a:endParaRPr lang="en-US" sz="2600" dirty="0" smtClean="0">
              <a:solidFill>
                <a:schemeClr val="bg1"/>
              </a:solidFill>
              <a:cs typeface="Arial" pitchFamily="34" charset="0"/>
            </a:endParaRPr>
          </a:p>
          <a:p>
            <a:pPr marL="458788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/>
            </a:pPr>
            <a:r>
              <a:rPr lang="en-US" sz="2600" dirty="0" smtClean="0">
                <a:solidFill>
                  <a:schemeClr val="bg1"/>
                </a:solidFill>
                <a:cs typeface="Arial" pitchFamily="34" charset="0"/>
              </a:rPr>
              <a:t>	10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Arial" pitchFamily="34" charset="0"/>
              </a:rPr>
              <a:t> MHz (100 ns cycle) with</a:t>
            </a:r>
          </a:p>
          <a:p>
            <a:pPr marL="917575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Calibri" pitchFamily="34" charset="0"/>
              <a:buChar char="–"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Arial" pitchFamily="34" charset="0"/>
              </a:rPr>
              <a:t>1 cycle per instruction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367151" y="1905000"/>
            <a:ext cx="239584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schemeClr val="accent1"/>
                </a:solidFill>
              </a:rPr>
              <a:t>m</a:t>
            </a:r>
            <a:r>
              <a:rPr lang="en-US" sz="2400" dirty="0" err="1" smtClean="0">
                <a:solidFill>
                  <a:schemeClr val="accent1"/>
                </a:solidFill>
              </a:rPr>
              <a:t>s</a:t>
            </a:r>
            <a:r>
              <a:rPr lang="en-US" sz="2400" dirty="0" smtClean="0">
                <a:solidFill>
                  <a:schemeClr val="accent1"/>
                </a:solidFill>
              </a:rPr>
              <a:t> = 10</a:t>
            </a:r>
            <a:r>
              <a:rPr lang="en-US" sz="2400" baseline="30000" dirty="0" smtClean="0">
                <a:solidFill>
                  <a:schemeClr val="accent1"/>
                </a:solidFill>
              </a:rPr>
              <a:t>-3</a:t>
            </a:r>
            <a:r>
              <a:rPr lang="en-US" sz="2400" dirty="0" smtClean="0">
                <a:solidFill>
                  <a:schemeClr val="accent1"/>
                </a:solidFill>
              </a:rPr>
              <a:t> second</a:t>
            </a:r>
          </a:p>
          <a:p>
            <a:r>
              <a:rPr lang="en-US" sz="2400" dirty="0" smtClean="0">
                <a:solidFill>
                  <a:schemeClr val="accent1"/>
                </a:solidFill>
              </a:rPr>
              <a:t>us = 10</a:t>
            </a:r>
            <a:r>
              <a:rPr lang="en-US" sz="2400" baseline="30000" dirty="0" smtClean="0">
                <a:solidFill>
                  <a:schemeClr val="accent1"/>
                </a:solidFill>
              </a:rPr>
              <a:t>-6</a:t>
            </a:r>
            <a:r>
              <a:rPr lang="en-US" sz="2400" dirty="0" smtClean="0">
                <a:solidFill>
                  <a:schemeClr val="accent1"/>
                </a:solidFill>
              </a:rPr>
              <a:t> seconds</a:t>
            </a:r>
          </a:p>
          <a:p>
            <a:r>
              <a:rPr lang="en-US" sz="2400" dirty="0" smtClean="0">
                <a:solidFill>
                  <a:schemeClr val="accent1"/>
                </a:solidFill>
              </a:rPr>
              <a:t>ns = 10</a:t>
            </a:r>
            <a:r>
              <a:rPr lang="en-US" sz="2400" baseline="30000" dirty="0" smtClean="0">
                <a:solidFill>
                  <a:schemeClr val="accent1"/>
                </a:solidFill>
              </a:rPr>
              <a:t>-9</a:t>
            </a:r>
            <a:r>
              <a:rPr lang="en-US" sz="2400" dirty="0" smtClean="0">
                <a:solidFill>
                  <a:schemeClr val="accent1"/>
                </a:solidFill>
              </a:rPr>
              <a:t> seconds</a:t>
            </a:r>
            <a:endParaRPr lang="en-US" sz="2400" dirty="0">
              <a:solidFill>
                <a:schemeClr val="accent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343400" y="2286000"/>
            <a:ext cx="11416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1"/>
                </a:solidFill>
              </a:rPr>
              <a:t>10 MHz</a:t>
            </a:r>
            <a:endParaRPr lang="en-US" sz="2400" dirty="0">
              <a:solidFill>
                <a:schemeClr val="accent1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3733800" y="2516832"/>
            <a:ext cx="6096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337470" y="2819400"/>
            <a:ext cx="11416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1"/>
                </a:solidFill>
              </a:rPr>
              <a:t>20 MHz</a:t>
            </a:r>
            <a:endParaRPr lang="en-US" sz="2400" dirty="0">
              <a:solidFill>
                <a:schemeClr val="accent1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3727870" y="3050232"/>
            <a:ext cx="6096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337470" y="3348335"/>
            <a:ext cx="11416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1"/>
                </a:solidFill>
              </a:rPr>
              <a:t>30 MHz</a:t>
            </a:r>
            <a:endParaRPr lang="en-US" sz="2400" dirty="0">
              <a:solidFill>
                <a:schemeClr val="accent1"/>
              </a:solidFill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3727870" y="3579167"/>
            <a:ext cx="6096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4815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4" grpId="0"/>
      <p:bldP spid="7" grpId="0"/>
      <p:bldP spid="11" grpId="0"/>
      <p:bldP spid="13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Cycles Per Instruction (CPI)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228600" y="685800"/>
            <a:ext cx="8686800" cy="4191000"/>
          </a:xfrm>
        </p:spPr>
        <p:txBody>
          <a:bodyPr>
            <a:normAutofit/>
          </a:bodyPr>
          <a:lstStyle/>
          <a:p>
            <a:r>
              <a:rPr lang="en-US" sz="2400" i="1" dirty="0" smtClean="0">
                <a:solidFill>
                  <a:schemeClr val="accent1"/>
                </a:solidFill>
              </a:rPr>
              <a:t>Instruction mix </a:t>
            </a:r>
            <a:r>
              <a:rPr lang="en-US" sz="2400" dirty="0" smtClean="0"/>
              <a:t>for some program P, assume:</a:t>
            </a:r>
          </a:p>
          <a:p>
            <a:pPr lvl="1"/>
            <a:r>
              <a:rPr lang="en-US" sz="2400" dirty="0" smtClean="0"/>
              <a:t>25% load/store  ( 3 cycles / instruction)</a:t>
            </a:r>
          </a:p>
          <a:p>
            <a:pPr lvl="1"/>
            <a:r>
              <a:rPr lang="en-US" sz="2400" dirty="0" smtClean="0"/>
              <a:t>60% arithmetic  ( 2 cycles / instruction)</a:t>
            </a:r>
          </a:p>
          <a:p>
            <a:pPr lvl="1"/>
            <a:r>
              <a:rPr lang="en-US" sz="2400" dirty="0" smtClean="0"/>
              <a:t>15% branches    ( 1 cycle / instruction)</a:t>
            </a:r>
          </a:p>
          <a:p>
            <a:endParaRPr lang="en-US" sz="2400" dirty="0" smtClean="0"/>
          </a:p>
          <a:p>
            <a:r>
              <a:rPr lang="en-US" sz="2400" dirty="0" smtClean="0"/>
              <a:t>Multi-Cycle performance for program P:</a:t>
            </a:r>
          </a:p>
          <a:p>
            <a:r>
              <a:rPr lang="en-US" sz="2400" dirty="0" smtClean="0"/>
              <a:t>	3 * .25 + 2 * .60 + 1 * .15 = 2.1</a:t>
            </a:r>
          </a:p>
          <a:p>
            <a:r>
              <a:rPr lang="en-US" sz="2400" dirty="0" smtClean="0"/>
              <a:t>	average </a:t>
            </a:r>
            <a:r>
              <a:rPr lang="en-US" sz="2400" i="1" dirty="0" smtClean="0">
                <a:solidFill>
                  <a:schemeClr val="accent1"/>
                </a:solidFill>
              </a:rPr>
              <a:t>cycles per instruction </a:t>
            </a:r>
            <a:r>
              <a:rPr lang="en-US" sz="2400" dirty="0" smtClean="0">
                <a:solidFill>
                  <a:schemeClr val="accent1"/>
                </a:solidFill>
              </a:rPr>
              <a:t>(CPI)</a:t>
            </a:r>
            <a:r>
              <a:rPr lang="en-US" sz="2400" dirty="0" smtClean="0"/>
              <a:t> = 2.1</a:t>
            </a:r>
          </a:p>
        </p:txBody>
      </p:sp>
      <p:sp>
        <p:nvSpPr>
          <p:cNvPr id="5" name="Rectangle 4"/>
          <p:cNvSpPr/>
          <p:nvPr>
            <p:custDataLst>
              <p:tags r:id="rId3"/>
            </p:custDataLst>
          </p:nvPr>
        </p:nvSpPr>
        <p:spPr>
          <a:xfrm>
            <a:off x="304800" y="4267200"/>
            <a:ext cx="41148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en-US" sz="2800" dirty="0" smtClean="0">
                <a:solidFill>
                  <a:schemeClr val="bg1"/>
                </a:solidFill>
              </a:rPr>
              <a:t>Multi-Cycle @ 30 MHz</a:t>
            </a:r>
          </a:p>
          <a:p>
            <a:pPr>
              <a:spcBef>
                <a:spcPts val="0"/>
              </a:spcBef>
            </a:pPr>
            <a:endParaRPr lang="en-US" sz="2800" dirty="0" smtClean="0">
              <a:solidFill>
                <a:schemeClr val="bg1"/>
              </a:solidFill>
            </a:endParaRPr>
          </a:p>
          <a:p>
            <a:pPr>
              <a:spcBef>
                <a:spcPts val="0"/>
              </a:spcBef>
            </a:pPr>
            <a:r>
              <a:rPr lang="en-US" sz="2800" dirty="0" smtClean="0">
                <a:solidFill>
                  <a:schemeClr val="bg1"/>
                </a:solidFill>
              </a:rPr>
              <a:t>Single-Cycle @ 10 MHz</a:t>
            </a:r>
          </a:p>
        </p:txBody>
      </p:sp>
      <p:sp>
        <p:nvSpPr>
          <p:cNvPr id="6" name="Rounded Rectangular Callout 5"/>
          <p:cNvSpPr/>
          <p:nvPr>
            <p:custDataLst>
              <p:tags r:id="rId4"/>
            </p:custDataLst>
          </p:nvPr>
        </p:nvSpPr>
        <p:spPr>
          <a:xfrm>
            <a:off x="304800" y="6172200"/>
            <a:ext cx="3733800" cy="381000"/>
          </a:xfrm>
          <a:prstGeom prst="wedgeRoundRectCallout">
            <a:avLst>
              <a:gd name="adj1" fmla="val -31336"/>
              <a:gd name="adj2" fmla="val -187252"/>
              <a:gd name="adj3" fmla="val 16667"/>
            </a:avLst>
          </a:prstGeom>
          <a:noFill/>
          <a:ln w="28575">
            <a:solidFill>
              <a:srgbClr val="FFFF00">
                <a:alpha val="5019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800 MHz PIII “faster” than 1 GHz P4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062584" y="4343400"/>
            <a:ext cx="5005216" cy="17851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solidFill>
                  <a:schemeClr val="accent1"/>
                </a:solidFill>
              </a:rPr>
              <a:t>30M cycles/sec </a:t>
            </a:r>
            <a:r>
              <a:rPr lang="en-US" sz="2200" dirty="0" smtClean="0">
                <a:solidFill>
                  <a:schemeClr val="accent1"/>
                </a:solidFill>
                <a:sym typeface="Symbol"/>
              </a:rPr>
              <a:t>2.1 cycles/</a:t>
            </a:r>
            <a:r>
              <a:rPr lang="en-US" sz="2200" dirty="0" err="1" smtClean="0">
                <a:solidFill>
                  <a:schemeClr val="accent1"/>
                </a:solidFill>
                <a:sym typeface="Symbol"/>
              </a:rPr>
              <a:t>instr</a:t>
            </a:r>
            <a:r>
              <a:rPr lang="en-US" sz="2200" dirty="0" smtClean="0">
                <a:solidFill>
                  <a:schemeClr val="accent1"/>
                </a:solidFill>
              </a:rPr>
              <a:t> ≈15 MIPS</a:t>
            </a:r>
          </a:p>
          <a:p>
            <a:r>
              <a:rPr lang="en-US" sz="2200" dirty="0" err="1" smtClean="0">
                <a:solidFill>
                  <a:schemeClr val="accent1"/>
                </a:solidFill>
              </a:rPr>
              <a:t>vs</a:t>
            </a:r>
            <a:endParaRPr lang="en-US" sz="2200" dirty="0" smtClean="0">
              <a:solidFill>
                <a:schemeClr val="accent1"/>
              </a:solidFill>
            </a:endParaRPr>
          </a:p>
          <a:p>
            <a:r>
              <a:rPr lang="en-US" sz="2200" dirty="0" smtClean="0">
                <a:solidFill>
                  <a:schemeClr val="accent1"/>
                </a:solidFill>
              </a:rPr>
              <a:t>10 MIPS</a:t>
            </a:r>
          </a:p>
          <a:p>
            <a:endParaRPr lang="en-US" sz="2200" dirty="0">
              <a:solidFill>
                <a:schemeClr val="accent1"/>
              </a:solidFill>
            </a:endParaRPr>
          </a:p>
          <a:p>
            <a:r>
              <a:rPr lang="en-US" sz="2200" dirty="0" smtClean="0">
                <a:solidFill>
                  <a:schemeClr val="accent1"/>
                </a:solidFill>
              </a:rPr>
              <a:t>MIPS = millions of instructions per second</a:t>
            </a:r>
            <a:endParaRPr lang="en-US" sz="2200" dirty="0">
              <a:solidFill>
                <a:schemeClr val="accent1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3657600" y="4572000"/>
            <a:ext cx="40498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4" idx="1"/>
          </p:cNvCxnSpPr>
          <p:nvPr/>
        </p:nvCxnSpPr>
        <p:spPr>
          <a:xfrm flipH="1">
            <a:off x="3860092" y="5235952"/>
            <a:ext cx="202492" cy="1742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7924800" y="4267200"/>
            <a:ext cx="1143000" cy="69249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4038600" y="4870103"/>
            <a:ext cx="1143000" cy="69249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151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/>
      <p:bldP spid="11" grpId="0" animBg="1"/>
      <p:bldP spid="13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228600" y="685800"/>
            <a:ext cx="8686800" cy="31242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Goal: </a:t>
            </a:r>
            <a:r>
              <a:rPr lang="en-US" dirty="0" smtClean="0"/>
              <a:t>Make Multi-Cycle @ 30 MHz CPU (15MIPS) run 2x faster by making arithmetic instructions faster</a:t>
            </a:r>
          </a:p>
          <a:p>
            <a:endParaRPr lang="en-US" dirty="0" smtClean="0"/>
          </a:p>
          <a:p>
            <a:r>
              <a:rPr lang="en-US" i="1" dirty="0" smtClean="0">
                <a:solidFill>
                  <a:schemeClr val="accent1"/>
                </a:solidFill>
              </a:rPr>
              <a:t>Instruction mix </a:t>
            </a:r>
            <a:r>
              <a:rPr lang="en-US" dirty="0" smtClean="0"/>
              <a:t>(for P):</a:t>
            </a:r>
          </a:p>
          <a:p>
            <a:pPr lvl="1"/>
            <a:r>
              <a:rPr lang="en-US" dirty="0" smtClean="0"/>
              <a:t>25% load/store,  CPI = 3 </a:t>
            </a:r>
          </a:p>
          <a:p>
            <a:pPr lvl="1"/>
            <a:r>
              <a:rPr lang="en-US" dirty="0" smtClean="0"/>
              <a:t>60% arithmetic,  CPI = 2</a:t>
            </a:r>
          </a:p>
          <a:p>
            <a:pPr lvl="1"/>
            <a:r>
              <a:rPr lang="en-US" dirty="0" smtClean="0"/>
              <a:t>15% branches,    CPI = 1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948957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228600" y="685800"/>
            <a:ext cx="8686800" cy="31242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Goal: </a:t>
            </a:r>
            <a:r>
              <a:rPr lang="en-US" dirty="0" smtClean="0"/>
              <a:t>Make Multi-Cycle @ 30 MHz CPU (15MIPS) run 2x faster by making arithmetic instructions faster</a:t>
            </a:r>
          </a:p>
          <a:p>
            <a:endParaRPr lang="en-US" dirty="0" smtClean="0"/>
          </a:p>
          <a:p>
            <a:r>
              <a:rPr lang="en-US" i="1" dirty="0" smtClean="0">
                <a:solidFill>
                  <a:schemeClr val="accent1"/>
                </a:solidFill>
              </a:rPr>
              <a:t>Instruction mix </a:t>
            </a:r>
            <a:r>
              <a:rPr lang="en-US" dirty="0" smtClean="0"/>
              <a:t>(for P):</a:t>
            </a:r>
          </a:p>
          <a:p>
            <a:pPr lvl="1"/>
            <a:r>
              <a:rPr lang="en-US" dirty="0" smtClean="0"/>
              <a:t>25% load/store,  CPI = 3 </a:t>
            </a:r>
          </a:p>
          <a:p>
            <a:pPr lvl="1"/>
            <a:r>
              <a:rPr lang="en-US" dirty="0" smtClean="0"/>
              <a:t>60% arithmetic,  CPI = 2</a:t>
            </a:r>
          </a:p>
          <a:p>
            <a:pPr lvl="1"/>
            <a:r>
              <a:rPr lang="en-US" dirty="0" smtClean="0"/>
              <a:t>15% branches,    CPI = 1</a:t>
            </a:r>
          </a:p>
          <a:p>
            <a:endParaRPr lang="en-US" dirty="0" smtClean="0"/>
          </a:p>
        </p:txBody>
      </p:sp>
      <p:pic>
        <p:nvPicPr>
          <p:cNvPr id="13314" name="CP3 Ink 5ce82bb3-c6e5-4943-b5a2-95c28246c3e3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0700" y="1295400"/>
            <a:ext cx="7491900" cy="5769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22719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Amdahl’s Law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Amdahl’s Law</a:t>
            </a:r>
            <a:endParaRPr lang="en-US" dirty="0" smtClean="0"/>
          </a:p>
          <a:p>
            <a:r>
              <a:rPr lang="en-US" sz="2200" dirty="0" smtClean="0"/>
              <a:t>Execution time after improvement =</a:t>
            </a:r>
          </a:p>
          <a:p>
            <a:endParaRPr lang="en-US" sz="2200" dirty="0" smtClean="0"/>
          </a:p>
          <a:p>
            <a:endParaRPr lang="en-US" sz="2200" dirty="0" smtClean="0"/>
          </a:p>
          <a:p>
            <a:endParaRPr lang="en-US" sz="2200" dirty="0" smtClean="0"/>
          </a:p>
          <a:p>
            <a:r>
              <a:rPr lang="en-US" sz="2800" dirty="0" smtClean="0"/>
              <a:t>Or:</a:t>
            </a:r>
          </a:p>
          <a:p>
            <a:r>
              <a:rPr lang="en-US" sz="2800" dirty="0" smtClean="0"/>
              <a:t>	Speedup is limited by popularity of improved feature</a:t>
            </a:r>
          </a:p>
          <a:p>
            <a:endParaRPr lang="en-US" sz="2800" dirty="0" smtClean="0"/>
          </a:p>
          <a:p>
            <a:r>
              <a:rPr lang="en-US" sz="2800" dirty="0" smtClean="0"/>
              <a:t>Corollary: </a:t>
            </a:r>
          </a:p>
          <a:p>
            <a:r>
              <a:rPr lang="en-US" sz="2800" dirty="0" smtClean="0"/>
              <a:t>	Make the common case fast</a:t>
            </a:r>
          </a:p>
          <a:p>
            <a:endParaRPr lang="en-US" sz="2800" dirty="0" smtClean="0"/>
          </a:p>
          <a:p>
            <a:r>
              <a:rPr lang="en-US" sz="2800" dirty="0" smtClean="0"/>
              <a:t>Caveat:</a:t>
            </a:r>
          </a:p>
          <a:p>
            <a:r>
              <a:rPr lang="en-US" sz="2800" dirty="0" smtClean="0"/>
              <a:t>	Law of diminishing returns</a:t>
            </a:r>
          </a:p>
          <a:p>
            <a:endParaRPr lang="en-US" sz="2800" dirty="0" smtClean="0"/>
          </a:p>
          <a:p>
            <a:endParaRPr lang="en-US" sz="2800" dirty="0"/>
          </a:p>
        </p:txBody>
      </p:sp>
      <p:sp>
        <p:nvSpPr>
          <p:cNvPr id="4" name="Rectangle 3"/>
          <p:cNvSpPr/>
          <p:nvPr>
            <p:custDataLst>
              <p:tags r:id="rId3"/>
            </p:custDataLst>
          </p:nvPr>
        </p:nvSpPr>
        <p:spPr>
          <a:xfrm>
            <a:off x="457200" y="1367135"/>
            <a:ext cx="4841133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dirty="0" smtClean="0">
                <a:solidFill>
                  <a:schemeClr val="bg1"/>
                </a:solidFill>
              </a:rPr>
              <a:t>execution time affected by improvement</a:t>
            </a:r>
            <a:endParaRPr lang="en-US" sz="2200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>
            <p:custDataLst>
              <p:tags r:id="rId4"/>
            </p:custDataLst>
          </p:nvPr>
        </p:nvSpPr>
        <p:spPr>
          <a:xfrm>
            <a:off x="1316525" y="1824335"/>
            <a:ext cx="2995372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dirty="0" smtClean="0">
                <a:solidFill>
                  <a:schemeClr val="bg1"/>
                </a:solidFill>
              </a:rPr>
              <a:t>amount of improvement</a:t>
            </a:r>
            <a:endParaRPr lang="en-US" sz="2200" dirty="0">
              <a:solidFill>
                <a:schemeClr val="bg1"/>
              </a:solidFill>
            </a:endParaRPr>
          </a:p>
        </p:txBody>
      </p:sp>
      <p:cxnSp>
        <p:nvCxnSpPr>
          <p:cNvPr id="7" name="Straight Connector 6"/>
          <p:cNvCxnSpPr/>
          <p:nvPr>
            <p:custDataLst>
              <p:tags r:id="rId5"/>
            </p:custDataLst>
          </p:nvPr>
        </p:nvCxnSpPr>
        <p:spPr>
          <a:xfrm>
            <a:off x="629301" y="1828800"/>
            <a:ext cx="4552299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>
            <p:custDataLst>
              <p:tags r:id="rId6"/>
            </p:custDataLst>
          </p:nvPr>
        </p:nvSpPr>
        <p:spPr>
          <a:xfrm>
            <a:off x="5298308" y="1600200"/>
            <a:ext cx="3452612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dirty="0" smtClean="0">
                <a:solidFill>
                  <a:schemeClr val="bg1"/>
                </a:solidFill>
              </a:rPr>
              <a:t>+  execution time unaffected</a:t>
            </a:r>
            <a:endParaRPr lang="en-US" sz="2200" dirty="0">
              <a:solidFill>
                <a:schemeClr val="bg1"/>
              </a:solidFill>
            </a:endParaRPr>
          </a:p>
        </p:txBody>
      </p:sp>
      <p:sp>
        <p:nvSpPr>
          <p:cNvPr id="10" name="Rounded Rectangular Callout 9" hidden="1"/>
          <p:cNvSpPr/>
          <p:nvPr>
            <p:custDataLst>
              <p:tags r:id="rId7"/>
            </p:custDataLst>
          </p:nvPr>
        </p:nvSpPr>
        <p:spPr>
          <a:xfrm>
            <a:off x="5334000" y="3352800"/>
            <a:ext cx="1981200" cy="609600"/>
          </a:xfrm>
          <a:prstGeom prst="wedgeRoundRectCallout">
            <a:avLst>
              <a:gd name="adj1" fmla="val -51743"/>
              <a:gd name="adj2" fmla="val -79243"/>
              <a:gd name="adj3" fmla="val 16667"/>
            </a:avLst>
          </a:prstGeom>
          <a:noFill/>
          <a:ln w="28575">
            <a:solidFill>
              <a:schemeClr val="accent4">
                <a:alpha val="50196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4"/>
                </a:solidFill>
              </a:rPr>
              <a:t>contribution to execution time</a:t>
            </a:r>
            <a:endParaRPr lang="en-US" dirty="0">
              <a:solidFill>
                <a:schemeClr val="accent4"/>
              </a:solidFill>
            </a:endParaRPr>
          </a:p>
        </p:txBody>
      </p:sp>
      <p:pic>
        <p:nvPicPr>
          <p:cNvPr id="14338" name="CP3 Ink 75589e5e-9bda-4c34-9a8b-41d1a4f4c3be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8414" y="2086620"/>
            <a:ext cx="1406851" cy="862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697817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Administrivia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52400" y="762000"/>
            <a:ext cx="9144000" cy="5943600"/>
          </a:xfrm>
        </p:spPr>
        <p:txBody>
          <a:bodyPr>
            <a:normAutofit lnSpcReduction="10000"/>
          </a:bodyPr>
          <a:lstStyle/>
          <a:p>
            <a:pPr marL="0" indent="0"/>
            <a:r>
              <a:rPr lang="en-US" sz="2800" b="1" i="1" dirty="0" smtClean="0">
                <a:solidFill>
                  <a:srgbClr val="FFFF00"/>
                </a:solidFill>
              </a:rPr>
              <a:t>Required</a:t>
            </a:r>
            <a:r>
              <a:rPr lang="en-US" sz="2800" dirty="0" smtClean="0">
                <a:solidFill>
                  <a:srgbClr val="FFFF00"/>
                </a:solidFill>
              </a:rPr>
              <a:t>: partner for group project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2800" dirty="0" smtClean="0">
                <a:solidFill>
                  <a:srgbClr val="FFFF00"/>
                </a:solidFill>
              </a:rPr>
              <a:t>Project1 (PA1) and Homework2 (HW2) are both out</a:t>
            </a:r>
            <a:endParaRPr lang="en-US" sz="2800" dirty="0"/>
          </a:p>
          <a:p>
            <a:r>
              <a:rPr lang="en-US" sz="2800" dirty="0" smtClean="0"/>
              <a:t>PA1 Design Doc and HW2 due in one week, start early</a:t>
            </a:r>
          </a:p>
          <a:p>
            <a:r>
              <a:rPr lang="en-US" sz="2800" dirty="0" smtClean="0"/>
              <a:t>Work </a:t>
            </a:r>
            <a:r>
              <a:rPr lang="en-US" sz="2800" dirty="0" smtClean="0">
                <a:solidFill>
                  <a:srgbClr val="FFFF00"/>
                </a:solidFill>
              </a:rPr>
              <a:t>alone </a:t>
            </a:r>
            <a:r>
              <a:rPr lang="en-US" sz="2800" dirty="0" smtClean="0"/>
              <a:t>on HW2, but in</a:t>
            </a:r>
            <a:r>
              <a:rPr lang="en-US" sz="2800" dirty="0" smtClean="0">
                <a:solidFill>
                  <a:schemeClr val="accent1"/>
                </a:solidFill>
              </a:rPr>
              <a:t> group</a:t>
            </a:r>
            <a:r>
              <a:rPr lang="en-US" sz="2800" dirty="0" smtClean="0"/>
              <a:t> for PA1</a:t>
            </a:r>
            <a:endParaRPr lang="en-US" sz="2800" dirty="0" smtClean="0">
              <a:solidFill>
                <a:srgbClr val="FFFF00"/>
              </a:solidFill>
            </a:endParaRPr>
          </a:p>
          <a:p>
            <a:r>
              <a:rPr lang="en-US" sz="2800" dirty="0" smtClean="0">
                <a:solidFill>
                  <a:srgbClr val="FFFF00"/>
                </a:solidFill>
              </a:rPr>
              <a:t>Save your work!</a:t>
            </a:r>
          </a:p>
          <a:p>
            <a:pPr lvl="1"/>
            <a:r>
              <a:rPr lang="en-US" sz="2400" b="1" i="1" dirty="0" smtClean="0"/>
              <a:t>Save often</a:t>
            </a:r>
            <a:r>
              <a:rPr lang="en-US" sz="2400" dirty="0" smtClean="0"/>
              <a:t>.  Verify file is non-zero.  Periodically save to </a:t>
            </a:r>
            <a:r>
              <a:rPr lang="en-US" sz="2400" dirty="0" err="1"/>
              <a:t>D</a:t>
            </a:r>
            <a:r>
              <a:rPr lang="en-US" sz="2400" dirty="0" err="1" smtClean="0"/>
              <a:t>ropbox</a:t>
            </a:r>
            <a:r>
              <a:rPr lang="en-US" sz="2400" dirty="0" smtClean="0"/>
              <a:t>, email.</a:t>
            </a:r>
            <a:endParaRPr lang="en-US" sz="2400" dirty="0"/>
          </a:p>
          <a:p>
            <a:pPr lvl="1"/>
            <a:r>
              <a:rPr lang="en-US" sz="2400" dirty="0" smtClean="0">
                <a:solidFill>
                  <a:schemeClr val="accent1"/>
                </a:solidFill>
              </a:rPr>
              <a:t>Beware of </a:t>
            </a:r>
            <a:r>
              <a:rPr lang="en-US" sz="2400" dirty="0" err="1" smtClean="0">
                <a:solidFill>
                  <a:schemeClr val="accent1"/>
                </a:solidFill>
              </a:rPr>
              <a:t>MacOSX</a:t>
            </a:r>
            <a:r>
              <a:rPr lang="en-US" sz="2400" dirty="0" smtClean="0">
                <a:solidFill>
                  <a:schemeClr val="accent1"/>
                </a:solidFill>
              </a:rPr>
              <a:t> 10.5 (leopard) and 10.6 (snow-leopard)</a:t>
            </a:r>
            <a:endParaRPr lang="en-US" sz="2400" dirty="0">
              <a:solidFill>
                <a:schemeClr val="accent1"/>
              </a:solidFill>
            </a:endParaRPr>
          </a:p>
          <a:p>
            <a:endParaRPr lang="en-US" sz="2800" dirty="0" smtClean="0">
              <a:solidFill>
                <a:schemeClr val="accent1"/>
              </a:solidFill>
            </a:endParaRPr>
          </a:p>
          <a:p>
            <a:r>
              <a:rPr lang="en-US" sz="2800" dirty="0" smtClean="0"/>
              <a:t>Use your resources</a:t>
            </a:r>
          </a:p>
          <a:p>
            <a:pPr lvl="1"/>
            <a:r>
              <a:rPr lang="en-US" sz="2400" dirty="0" smtClean="0"/>
              <a:t>Lab Section, Piazza.com, Office Hours,  Homework Help Session,</a:t>
            </a:r>
          </a:p>
          <a:p>
            <a:pPr lvl="1"/>
            <a:r>
              <a:rPr lang="en-US" sz="2400" dirty="0" smtClean="0"/>
              <a:t>Class notes, book, Sections, </a:t>
            </a:r>
            <a:r>
              <a:rPr lang="en-US" sz="2400" dirty="0" err="1" smtClean="0"/>
              <a:t>CSUGLab</a:t>
            </a:r>
            <a:endParaRPr lang="en-US" sz="2400" dirty="0" smtClean="0"/>
          </a:p>
          <a:p>
            <a:pPr marL="0" indent="0">
              <a:buNone/>
            </a:pPr>
            <a:endParaRPr lang="en-US" sz="3300" dirty="0" smtClean="0"/>
          </a:p>
        </p:txBody>
      </p:sp>
    </p:spTree>
    <p:extLst>
      <p:ext uri="{BB962C8B-B14F-4D97-AF65-F5344CB8AC3E}">
        <p14:creationId xmlns:p14="http://schemas.microsoft.com/office/powerpoint/2010/main" val="3928050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Administrivia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28600" y="762000"/>
            <a:ext cx="9144000" cy="5943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Check online syllabus/schedule </a:t>
            </a:r>
            <a:endParaRPr lang="en-US" sz="2800" dirty="0"/>
          </a:p>
          <a:p>
            <a:pPr marL="91440" lvl="1" indent="-274320">
              <a:buSzPct val="85000"/>
              <a:buFont typeface="Arial"/>
              <a:buChar char="•"/>
            </a:pPr>
            <a:r>
              <a:rPr lang="en-US" sz="2400" dirty="0" smtClean="0">
                <a:solidFill>
                  <a:srgbClr val="FFFF00"/>
                </a:solidFill>
              </a:rPr>
              <a:t>http</a:t>
            </a:r>
            <a:r>
              <a:rPr lang="en-US" sz="2400" dirty="0">
                <a:solidFill>
                  <a:srgbClr val="FFFF00"/>
                </a:solidFill>
              </a:rPr>
              <a:t>://</a:t>
            </a:r>
            <a:r>
              <a:rPr lang="en-US" sz="2400" dirty="0" smtClean="0">
                <a:solidFill>
                  <a:srgbClr val="FFFF00"/>
                </a:solidFill>
              </a:rPr>
              <a:t>www.cs.cornell.edu/Courses/CS3410/2013sp/schedule.html</a:t>
            </a:r>
            <a:endParaRPr lang="en-US" sz="2400" dirty="0"/>
          </a:p>
          <a:p>
            <a:r>
              <a:rPr lang="en-US" sz="2400" dirty="0" smtClean="0"/>
              <a:t>Slides and Reading for lectures</a:t>
            </a:r>
          </a:p>
          <a:p>
            <a:r>
              <a:rPr lang="en-US" sz="2400" dirty="0" smtClean="0"/>
              <a:t>Office Hours</a:t>
            </a:r>
          </a:p>
          <a:p>
            <a:r>
              <a:rPr lang="en-US" sz="2400" dirty="0" smtClean="0"/>
              <a:t>Homework and Programming Assignments</a:t>
            </a:r>
          </a:p>
          <a:p>
            <a:r>
              <a:rPr lang="en-US" sz="2400" dirty="0" smtClean="0"/>
              <a:t>Prelims (in evenings): </a:t>
            </a:r>
          </a:p>
          <a:p>
            <a:pPr lvl="1"/>
            <a:r>
              <a:rPr lang="en-US" sz="2000" dirty="0" smtClean="0">
                <a:solidFill>
                  <a:srgbClr val="FFFF00"/>
                </a:solidFill>
              </a:rPr>
              <a:t>Tuesday, February 26</a:t>
            </a:r>
            <a:r>
              <a:rPr lang="en-US" sz="2000" baseline="30000" dirty="0" smtClean="0">
                <a:solidFill>
                  <a:srgbClr val="FFFF00"/>
                </a:solidFill>
              </a:rPr>
              <a:t>th</a:t>
            </a:r>
            <a:r>
              <a:rPr lang="en-US" sz="2000" dirty="0" smtClean="0">
                <a:solidFill>
                  <a:srgbClr val="FFFF00"/>
                </a:solidFill>
              </a:rPr>
              <a:t> </a:t>
            </a:r>
          </a:p>
          <a:p>
            <a:pPr lvl="1"/>
            <a:r>
              <a:rPr lang="en-US" sz="2000" dirty="0" smtClean="0">
                <a:solidFill>
                  <a:srgbClr val="FFFF00"/>
                </a:solidFill>
              </a:rPr>
              <a:t>Thursday, March 28</a:t>
            </a:r>
            <a:r>
              <a:rPr lang="en-US" sz="2000" baseline="30000" dirty="0" smtClean="0">
                <a:solidFill>
                  <a:srgbClr val="FFFF00"/>
                </a:solidFill>
              </a:rPr>
              <a:t>th</a:t>
            </a:r>
            <a:r>
              <a:rPr lang="en-US" sz="2000" dirty="0" smtClean="0">
                <a:solidFill>
                  <a:srgbClr val="FFFF00"/>
                </a:solidFill>
              </a:rPr>
              <a:t> </a:t>
            </a:r>
          </a:p>
          <a:p>
            <a:pPr lvl="1"/>
            <a:r>
              <a:rPr lang="en-US" sz="2000" dirty="0" smtClean="0">
                <a:solidFill>
                  <a:srgbClr val="FFFF00"/>
                </a:solidFill>
              </a:rPr>
              <a:t>Thursday, April 25</a:t>
            </a:r>
            <a:r>
              <a:rPr lang="en-US" sz="2000" baseline="30000" dirty="0" smtClean="0">
                <a:solidFill>
                  <a:srgbClr val="FFFF00"/>
                </a:solidFill>
              </a:rPr>
              <a:t>th</a:t>
            </a:r>
            <a:r>
              <a:rPr lang="en-US" sz="2000" dirty="0" smtClean="0">
                <a:solidFill>
                  <a:srgbClr val="FFFF00"/>
                </a:solidFill>
              </a:rPr>
              <a:t> </a:t>
            </a:r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sz="2800" dirty="0" smtClean="0"/>
              <a:t>Schedule is subject to change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276440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973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Big Picture:  Building a Processor</a:t>
            </a:r>
            <a:endParaRPr lang="en-US" dirty="0"/>
          </a:p>
        </p:txBody>
      </p:sp>
      <p:sp>
        <p:nvSpPr>
          <p:cNvPr id="2249762" name="Line 34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 flipV="1">
            <a:off x="2286000" y="3962400"/>
            <a:ext cx="304800" cy="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249771" name="Line 43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>
            <a:off x="3733800" y="1981200"/>
            <a:ext cx="22860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249772" name="Line 44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3733800" y="2819400"/>
            <a:ext cx="19050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249775" name="Line 47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 flipV="1">
            <a:off x="8686800" y="914400"/>
            <a:ext cx="0" cy="167640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249776" name="Line 48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 flipH="1">
            <a:off x="6629400" y="2362200"/>
            <a:ext cx="16764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 dirty="0"/>
          </a:p>
        </p:txBody>
      </p:sp>
      <p:sp>
        <p:nvSpPr>
          <p:cNvPr id="2249777" name="Line 49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 flipV="1">
            <a:off x="1981200" y="914400"/>
            <a:ext cx="67056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249779" name="Line 51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 flipV="1">
            <a:off x="1981200" y="2667000"/>
            <a:ext cx="2286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/>
          </a:p>
        </p:txBody>
      </p:sp>
      <p:sp>
        <p:nvSpPr>
          <p:cNvPr id="56" name="Line 8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761998" y="2743200"/>
            <a:ext cx="2" cy="7620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59" name="Text Box 11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381000" y="3505200"/>
            <a:ext cx="762000" cy="304799"/>
          </a:xfrm>
          <a:prstGeom prst="rect">
            <a:avLst/>
          </a:prstGeom>
          <a:noFill/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Consolas" pitchFamily="49" charset="0"/>
              </a:rPr>
              <a:t>PC</a:t>
            </a:r>
            <a:endParaRPr lang="en-US" dirty="0">
              <a:solidFill>
                <a:srgbClr val="FFFFFF"/>
              </a:solidFill>
              <a:latin typeface="Consolas" pitchFamily="49" charset="0"/>
            </a:endParaRPr>
          </a:p>
        </p:txBody>
      </p:sp>
      <p:sp>
        <p:nvSpPr>
          <p:cNvPr id="66" name="Line 18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 flipH="1">
            <a:off x="1295400" y="3124200"/>
            <a:ext cx="0" cy="11430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oval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69" name="Line 21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>
            <a:off x="761998" y="3809998"/>
            <a:ext cx="2" cy="457201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71" name="Line 49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 flipH="1">
            <a:off x="1981200" y="914400"/>
            <a:ext cx="0" cy="175260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73" name="Line 49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 flipH="1" flipV="1">
            <a:off x="1295400" y="2209800"/>
            <a:ext cx="228600" cy="0"/>
          </a:xfrm>
          <a:prstGeom prst="line">
            <a:avLst/>
          </a:prstGeom>
          <a:noFill/>
          <a:ln w="25400" cap="sq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50" name="Line 44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>
            <a:off x="5257800" y="3276600"/>
            <a:ext cx="3810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54" name="Line 49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>
            <a:off x="2286000" y="4648200"/>
            <a:ext cx="152400" cy="15240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62" name="Text Box 29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2343960" y="4495800"/>
            <a:ext cx="551640" cy="225524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non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1600" dirty="0" err="1" smtClean="0">
                <a:solidFill>
                  <a:srgbClr val="FFFFFF"/>
                </a:solidFill>
                <a:latin typeface="Calibri"/>
              </a:rPr>
              <a:t>imm</a:t>
            </a:r>
            <a:endParaRPr lang="en-US" sz="16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5" name="Rectangle 4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304800" y="1676400"/>
            <a:ext cx="990600" cy="1066800"/>
          </a:xfrm>
          <a:prstGeom prst="rect">
            <a:avLst/>
          </a:prstGeom>
          <a:noFill/>
          <a:ln w="25400" cap="sq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memory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8" name="Text Box 5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6858000" y="3886200"/>
            <a:ext cx="976100" cy="413639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>
                <a:solidFill>
                  <a:srgbClr val="FFFFFF"/>
                </a:solidFill>
                <a:latin typeface="Calibri"/>
              </a:rPr>
              <a:t>memory</a:t>
            </a:r>
          </a:p>
        </p:txBody>
      </p:sp>
      <p:sp>
        <p:nvSpPr>
          <p:cNvPr id="80" name="Line 49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 flipV="1">
            <a:off x="5029200" y="2819400"/>
            <a:ext cx="0" cy="91440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 type="oval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81" name="Line 44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>
            <a:off x="5029200" y="3733800"/>
            <a:ext cx="17526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82" name="Text Box 5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6705600" y="3505200"/>
            <a:ext cx="518900" cy="394275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Calibri"/>
              </a:rPr>
              <a:t>d</a:t>
            </a:r>
            <a:r>
              <a:rPr lang="en-US" baseline="-25000" dirty="0" smtClean="0">
                <a:solidFill>
                  <a:srgbClr val="FFFFFF"/>
                </a:solidFill>
                <a:latin typeface="Calibri"/>
              </a:rPr>
              <a:t>in</a:t>
            </a:r>
            <a:endParaRPr lang="en-US" baseline="-250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83" name="Text Box 5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7391400" y="3505200"/>
            <a:ext cx="518900" cy="394275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err="1" smtClean="0">
                <a:solidFill>
                  <a:srgbClr val="FFFFFF"/>
                </a:solidFill>
                <a:latin typeface="Calibri"/>
              </a:rPr>
              <a:t>d</a:t>
            </a:r>
            <a:r>
              <a:rPr lang="en-US" baseline="-25000" dirty="0" err="1" smtClean="0">
                <a:solidFill>
                  <a:srgbClr val="FFFFFF"/>
                </a:solidFill>
                <a:latin typeface="Calibri"/>
              </a:rPr>
              <a:t>out</a:t>
            </a:r>
            <a:endParaRPr lang="en-US" baseline="-250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84" name="Line 45"/>
          <p:cNvSpPr>
            <a:spLocks noChangeShapeType="1"/>
          </p:cNvSpPr>
          <p:nvPr>
            <p:custDataLst>
              <p:tags r:id="rId24"/>
            </p:custDataLst>
          </p:nvPr>
        </p:nvSpPr>
        <p:spPr bwMode="auto">
          <a:xfrm flipV="1">
            <a:off x="7239000" y="4267200"/>
            <a:ext cx="0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85" name="Text Box 5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6781800" y="3124200"/>
            <a:ext cx="976100" cy="394275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err="1" smtClean="0">
                <a:solidFill>
                  <a:srgbClr val="FFFFFF"/>
                </a:solidFill>
                <a:latin typeface="Calibri"/>
              </a:rPr>
              <a:t>addr</a:t>
            </a:r>
            <a:endParaRPr lang="en-US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86" name="Line 44"/>
          <p:cNvSpPr>
            <a:spLocks noChangeShapeType="1"/>
          </p:cNvSpPr>
          <p:nvPr>
            <p:custDataLst>
              <p:tags r:id="rId26"/>
            </p:custDataLst>
          </p:nvPr>
        </p:nvSpPr>
        <p:spPr bwMode="auto">
          <a:xfrm>
            <a:off x="7239000" y="2362200"/>
            <a:ext cx="0" cy="83820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oval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88" name="Line 48"/>
          <p:cNvSpPr>
            <a:spLocks noChangeShapeType="1"/>
          </p:cNvSpPr>
          <p:nvPr>
            <p:custDataLst>
              <p:tags r:id="rId27"/>
            </p:custDataLst>
          </p:nvPr>
        </p:nvSpPr>
        <p:spPr bwMode="auto">
          <a:xfrm flipH="1">
            <a:off x="8458200" y="2590800"/>
            <a:ext cx="2286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 dirty="0"/>
          </a:p>
        </p:txBody>
      </p:sp>
      <p:sp>
        <p:nvSpPr>
          <p:cNvPr id="89" name="Line 44"/>
          <p:cNvSpPr>
            <a:spLocks noChangeShapeType="1"/>
          </p:cNvSpPr>
          <p:nvPr>
            <p:custDataLst>
              <p:tags r:id="rId28"/>
            </p:custDataLst>
          </p:nvPr>
        </p:nvSpPr>
        <p:spPr bwMode="auto">
          <a:xfrm>
            <a:off x="8077200" y="2819400"/>
            <a:ext cx="2286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0" name="Line 49"/>
          <p:cNvSpPr>
            <a:spLocks noChangeShapeType="1"/>
          </p:cNvSpPr>
          <p:nvPr>
            <p:custDataLst>
              <p:tags r:id="rId29"/>
            </p:custDataLst>
          </p:nvPr>
        </p:nvSpPr>
        <p:spPr bwMode="auto">
          <a:xfrm>
            <a:off x="8077200" y="2819400"/>
            <a:ext cx="0" cy="91440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1" name="Line 49"/>
          <p:cNvSpPr>
            <a:spLocks noChangeShapeType="1"/>
          </p:cNvSpPr>
          <p:nvPr>
            <p:custDataLst>
              <p:tags r:id="rId30"/>
            </p:custDataLst>
          </p:nvPr>
        </p:nvSpPr>
        <p:spPr bwMode="auto">
          <a:xfrm flipV="1">
            <a:off x="7924800" y="3733800"/>
            <a:ext cx="1524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77" name="Line 49"/>
          <p:cNvSpPr>
            <a:spLocks noChangeShapeType="1"/>
          </p:cNvSpPr>
          <p:nvPr>
            <p:custDataLst>
              <p:tags r:id="rId31"/>
            </p:custDataLst>
          </p:nvPr>
        </p:nvSpPr>
        <p:spPr bwMode="auto">
          <a:xfrm flipV="1">
            <a:off x="2123844" y="4419600"/>
            <a:ext cx="152400" cy="1524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3" name="Text Box 29"/>
          <p:cNvSpPr txBox="1"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1676400" y="4267200"/>
            <a:ext cx="457200" cy="225524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non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1600" dirty="0" smtClean="0">
                <a:solidFill>
                  <a:srgbClr val="FFFFFF"/>
                </a:solidFill>
                <a:latin typeface="Calibri"/>
              </a:rPr>
              <a:t>target</a:t>
            </a:r>
            <a:endParaRPr lang="en-US" sz="16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94" name="Line 34"/>
          <p:cNvSpPr>
            <a:spLocks noChangeShapeType="1"/>
          </p:cNvSpPr>
          <p:nvPr>
            <p:custDataLst>
              <p:tags r:id="rId33"/>
            </p:custDataLst>
          </p:nvPr>
        </p:nvSpPr>
        <p:spPr bwMode="auto">
          <a:xfrm flipH="1" flipV="1">
            <a:off x="1742844" y="4572000"/>
            <a:ext cx="3810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7" name="Line 45"/>
          <p:cNvSpPr>
            <a:spLocks noChangeShapeType="1"/>
          </p:cNvSpPr>
          <p:nvPr>
            <p:custDataLst>
              <p:tags r:id="rId34"/>
            </p:custDataLst>
          </p:nvPr>
        </p:nvSpPr>
        <p:spPr bwMode="auto">
          <a:xfrm flipH="1" flipV="1">
            <a:off x="1752600" y="4953000"/>
            <a:ext cx="457200" cy="4572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8" name="Line 49"/>
          <p:cNvSpPr>
            <a:spLocks noChangeShapeType="1"/>
          </p:cNvSpPr>
          <p:nvPr>
            <p:custDataLst>
              <p:tags r:id="rId35"/>
            </p:custDataLst>
          </p:nvPr>
        </p:nvSpPr>
        <p:spPr bwMode="auto">
          <a:xfrm flipV="1">
            <a:off x="4800600" y="3962400"/>
            <a:ext cx="0" cy="14478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04" name="Line 49"/>
          <p:cNvSpPr>
            <a:spLocks noChangeShapeType="1"/>
          </p:cNvSpPr>
          <p:nvPr>
            <p:custDataLst>
              <p:tags r:id="rId36"/>
            </p:custDataLst>
          </p:nvPr>
        </p:nvSpPr>
        <p:spPr bwMode="auto">
          <a:xfrm flipV="1">
            <a:off x="2123844" y="4038600"/>
            <a:ext cx="152400" cy="1524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05" name="Line 34"/>
          <p:cNvSpPr>
            <a:spLocks noChangeShapeType="1"/>
          </p:cNvSpPr>
          <p:nvPr>
            <p:custDataLst>
              <p:tags r:id="rId37"/>
            </p:custDataLst>
          </p:nvPr>
        </p:nvSpPr>
        <p:spPr bwMode="auto">
          <a:xfrm flipH="1" flipV="1">
            <a:off x="1742844" y="4191000"/>
            <a:ext cx="3810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06" name="Text Box 29"/>
          <p:cNvSpPr txBox="1">
            <a:spLocks noChangeArrowheads="1"/>
          </p:cNvSpPr>
          <p:nvPr>
            <p:custDataLst>
              <p:tags r:id="rId38"/>
            </p:custDataLst>
          </p:nvPr>
        </p:nvSpPr>
        <p:spPr bwMode="auto">
          <a:xfrm>
            <a:off x="1676400" y="3886200"/>
            <a:ext cx="533400" cy="225524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non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1600" dirty="0" smtClean="0">
                <a:solidFill>
                  <a:srgbClr val="FFFFFF"/>
                </a:solidFill>
                <a:latin typeface="Calibri"/>
              </a:rPr>
              <a:t>offset</a:t>
            </a:r>
            <a:endParaRPr lang="en-US" sz="16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08" name="Line 44"/>
          <p:cNvSpPr>
            <a:spLocks noChangeShapeType="1"/>
          </p:cNvSpPr>
          <p:nvPr>
            <p:custDataLst>
              <p:tags r:id="rId39"/>
            </p:custDataLst>
          </p:nvPr>
        </p:nvSpPr>
        <p:spPr bwMode="auto">
          <a:xfrm flipH="1">
            <a:off x="4419600" y="3429000"/>
            <a:ext cx="6096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oval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6" name="Line 45"/>
          <p:cNvSpPr>
            <a:spLocks noChangeShapeType="1"/>
          </p:cNvSpPr>
          <p:nvPr>
            <p:custDataLst>
              <p:tags r:id="rId40"/>
            </p:custDataLst>
          </p:nvPr>
        </p:nvSpPr>
        <p:spPr bwMode="auto">
          <a:xfrm flipH="1">
            <a:off x="3810000" y="3962400"/>
            <a:ext cx="228600" cy="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03" name="Line 45"/>
          <p:cNvSpPr>
            <a:spLocks noChangeShapeType="1"/>
          </p:cNvSpPr>
          <p:nvPr>
            <p:custDataLst>
              <p:tags r:id="rId41"/>
            </p:custDataLst>
          </p:nvPr>
        </p:nvSpPr>
        <p:spPr bwMode="auto">
          <a:xfrm flipH="1">
            <a:off x="3733800" y="3505200"/>
            <a:ext cx="76200" cy="3048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10" name="Line 49"/>
          <p:cNvSpPr>
            <a:spLocks noChangeShapeType="1"/>
          </p:cNvSpPr>
          <p:nvPr>
            <p:custDataLst>
              <p:tags r:id="rId42"/>
            </p:custDataLst>
          </p:nvPr>
        </p:nvSpPr>
        <p:spPr bwMode="auto">
          <a:xfrm flipV="1">
            <a:off x="3810000" y="3505200"/>
            <a:ext cx="228600" cy="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 dirty="0"/>
          </a:p>
        </p:txBody>
      </p:sp>
      <p:sp>
        <p:nvSpPr>
          <p:cNvPr id="111" name="Text Box 11"/>
          <p:cNvSpPr txBox="1">
            <a:spLocks noChangeArrowheads="1"/>
          </p:cNvSpPr>
          <p:nvPr>
            <p:custDataLst>
              <p:tags r:id="rId43"/>
            </p:custDataLst>
          </p:nvPr>
        </p:nvSpPr>
        <p:spPr bwMode="auto">
          <a:xfrm>
            <a:off x="4038600" y="3810000"/>
            <a:ext cx="381000" cy="304800"/>
          </a:xfrm>
          <a:prstGeom prst="rect">
            <a:avLst/>
          </a:prstGeom>
          <a:noFill/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0" r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1600" dirty="0" err="1" smtClean="0">
                <a:solidFill>
                  <a:srgbClr val="FFFFFF"/>
                </a:solidFill>
              </a:rPr>
              <a:t>cmp</a:t>
            </a:r>
            <a:endParaRPr lang="en-US" sz="1600" dirty="0">
              <a:solidFill>
                <a:srgbClr val="FFFFFF"/>
              </a:solidFill>
            </a:endParaRPr>
          </a:p>
        </p:txBody>
      </p:sp>
      <p:sp>
        <p:nvSpPr>
          <p:cNvPr id="112" name="Line 45"/>
          <p:cNvSpPr>
            <a:spLocks noChangeShapeType="1"/>
          </p:cNvSpPr>
          <p:nvPr>
            <p:custDataLst>
              <p:tags r:id="rId44"/>
            </p:custDataLst>
          </p:nvPr>
        </p:nvSpPr>
        <p:spPr bwMode="auto">
          <a:xfrm flipV="1">
            <a:off x="4191000" y="4114800"/>
            <a:ext cx="0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09" name="Line 49"/>
          <p:cNvSpPr>
            <a:spLocks noChangeShapeType="1"/>
          </p:cNvSpPr>
          <p:nvPr>
            <p:custDataLst>
              <p:tags r:id="rId45"/>
            </p:custDataLst>
          </p:nvPr>
        </p:nvSpPr>
        <p:spPr bwMode="auto">
          <a:xfrm>
            <a:off x="2286000" y="3733800"/>
            <a:ext cx="0" cy="1143000"/>
          </a:xfrm>
          <a:prstGeom prst="line">
            <a:avLst/>
          </a:prstGeom>
          <a:noFill/>
          <a:ln w="25400" cap="sq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17" name="Oval 24"/>
          <p:cNvSpPr>
            <a:spLocks noChangeArrowheads="1"/>
          </p:cNvSpPr>
          <p:nvPr>
            <p:custDataLst>
              <p:tags r:id="rId46"/>
            </p:custDataLst>
          </p:nvPr>
        </p:nvSpPr>
        <p:spPr bwMode="auto">
          <a:xfrm>
            <a:off x="2590800" y="3733800"/>
            <a:ext cx="1219200" cy="457199"/>
          </a:xfrm>
          <a:prstGeom prst="ellipse">
            <a:avLst/>
          </a:prstGeom>
          <a:noFill/>
          <a:ln w="25400" cap="sq" algn="ctr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1800" dirty="0">
                <a:solidFill>
                  <a:srgbClr val="FFFFFF"/>
                </a:solidFill>
                <a:latin typeface="Calibri"/>
              </a:rPr>
              <a:t>control</a:t>
            </a:r>
          </a:p>
        </p:txBody>
      </p:sp>
      <p:sp>
        <p:nvSpPr>
          <p:cNvPr id="118" name="Text Box 11"/>
          <p:cNvSpPr txBox="1">
            <a:spLocks noChangeArrowheads="1"/>
          </p:cNvSpPr>
          <p:nvPr>
            <p:custDataLst>
              <p:tags r:id="rId47"/>
            </p:custDataLst>
          </p:nvPr>
        </p:nvSpPr>
        <p:spPr bwMode="auto">
          <a:xfrm>
            <a:off x="4038600" y="3352800"/>
            <a:ext cx="381000" cy="304800"/>
          </a:xfrm>
          <a:prstGeom prst="rect">
            <a:avLst/>
          </a:prstGeom>
          <a:noFill/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0" r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</a:rPr>
              <a:t>=?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0" name="Line 44"/>
          <p:cNvSpPr>
            <a:spLocks noChangeShapeType="1"/>
          </p:cNvSpPr>
          <p:nvPr>
            <p:custDataLst>
              <p:tags r:id="rId48"/>
            </p:custDataLst>
          </p:nvPr>
        </p:nvSpPr>
        <p:spPr bwMode="auto">
          <a:xfrm flipH="1">
            <a:off x="4419600" y="3581400"/>
            <a:ext cx="3810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oval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23" name="Line 44"/>
          <p:cNvSpPr>
            <a:spLocks noChangeShapeType="1"/>
          </p:cNvSpPr>
          <p:nvPr>
            <p:custDataLst>
              <p:tags r:id="rId49"/>
            </p:custDataLst>
          </p:nvPr>
        </p:nvSpPr>
        <p:spPr bwMode="auto">
          <a:xfrm flipH="1">
            <a:off x="4419600" y="3962400"/>
            <a:ext cx="3810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26" name="Line 44"/>
          <p:cNvSpPr>
            <a:spLocks noChangeShapeType="1"/>
          </p:cNvSpPr>
          <p:nvPr>
            <p:custDataLst>
              <p:tags r:id="rId50"/>
            </p:custDataLst>
          </p:nvPr>
        </p:nvSpPr>
        <p:spPr bwMode="auto">
          <a:xfrm>
            <a:off x="2438400" y="4800600"/>
            <a:ext cx="5334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29" name="Line 45"/>
          <p:cNvSpPr>
            <a:spLocks noChangeShapeType="1"/>
          </p:cNvSpPr>
          <p:nvPr>
            <p:custDataLst>
              <p:tags r:id="rId51"/>
            </p:custDataLst>
          </p:nvPr>
        </p:nvSpPr>
        <p:spPr bwMode="auto">
          <a:xfrm flipV="1">
            <a:off x="8382000" y="2971800"/>
            <a:ext cx="0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30" name="Line 45"/>
          <p:cNvSpPr>
            <a:spLocks noChangeShapeType="1"/>
          </p:cNvSpPr>
          <p:nvPr>
            <p:custDataLst>
              <p:tags r:id="rId52"/>
            </p:custDataLst>
          </p:nvPr>
        </p:nvSpPr>
        <p:spPr bwMode="auto">
          <a:xfrm flipV="1">
            <a:off x="6400800" y="2971800"/>
            <a:ext cx="0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31" name="Line 45"/>
          <p:cNvSpPr>
            <a:spLocks noChangeShapeType="1"/>
          </p:cNvSpPr>
          <p:nvPr>
            <p:custDataLst>
              <p:tags r:id="rId53"/>
            </p:custDataLst>
          </p:nvPr>
        </p:nvSpPr>
        <p:spPr bwMode="auto">
          <a:xfrm flipV="1">
            <a:off x="5715000" y="3429000"/>
            <a:ext cx="0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32" name="Line 45"/>
          <p:cNvSpPr>
            <a:spLocks noChangeShapeType="1"/>
          </p:cNvSpPr>
          <p:nvPr>
            <p:custDataLst>
              <p:tags r:id="rId54"/>
            </p:custDataLst>
          </p:nvPr>
        </p:nvSpPr>
        <p:spPr bwMode="auto">
          <a:xfrm flipV="1">
            <a:off x="3200400" y="4953000"/>
            <a:ext cx="0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33" name="Line 45"/>
          <p:cNvSpPr>
            <a:spLocks noChangeShapeType="1"/>
          </p:cNvSpPr>
          <p:nvPr>
            <p:custDataLst>
              <p:tags r:id="rId55"/>
            </p:custDataLst>
          </p:nvPr>
        </p:nvSpPr>
        <p:spPr bwMode="auto">
          <a:xfrm flipV="1">
            <a:off x="1066800" y="4953000"/>
            <a:ext cx="0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63" name="Oval 17"/>
          <p:cNvSpPr>
            <a:spLocks noChangeArrowheads="1"/>
          </p:cNvSpPr>
          <p:nvPr>
            <p:custDataLst>
              <p:tags r:id="rId56"/>
            </p:custDataLst>
          </p:nvPr>
        </p:nvSpPr>
        <p:spPr bwMode="auto">
          <a:xfrm>
            <a:off x="457200" y="4267200"/>
            <a:ext cx="1143000" cy="685800"/>
          </a:xfrm>
          <a:prstGeom prst="ellipse">
            <a:avLst/>
          </a:prstGeom>
          <a:noFill/>
          <a:ln w="25400" algn="ctr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>
                <a:solidFill>
                  <a:srgbClr val="FFFFFF"/>
                </a:solidFill>
                <a:latin typeface="Calibri"/>
              </a:rPr>
              <a:t>new </a:t>
            </a:r>
            <a:r>
              <a:rPr lang="en-US" dirty="0" smtClean="0">
                <a:solidFill>
                  <a:srgbClr val="FFFFFF"/>
                </a:solidFill>
                <a:latin typeface="Calibri"/>
              </a:rPr>
              <a:t/>
            </a:r>
            <a:br>
              <a:rPr lang="en-US" dirty="0" smtClean="0">
                <a:solidFill>
                  <a:srgbClr val="FFFFFF"/>
                </a:solidFill>
                <a:latin typeface="Calibri"/>
              </a:rPr>
            </a:br>
            <a:r>
              <a:rPr lang="en-US" dirty="0" smtClean="0">
                <a:solidFill>
                  <a:srgbClr val="FFFFFF"/>
                </a:solidFill>
                <a:latin typeface="Calibri"/>
              </a:rPr>
              <a:t>pc</a:t>
            </a:r>
            <a:endParaRPr lang="en-US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64" name="Line 49"/>
          <p:cNvSpPr>
            <a:spLocks noChangeShapeType="1"/>
          </p:cNvSpPr>
          <p:nvPr>
            <p:custDataLst>
              <p:tags r:id="rId57"/>
            </p:custDataLst>
          </p:nvPr>
        </p:nvSpPr>
        <p:spPr bwMode="auto">
          <a:xfrm flipH="1" flipV="1">
            <a:off x="2209800" y="5410200"/>
            <a:ext cx="25908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65" name="Rectangle 19"/>
          <p:cNvSpPr>
            <a:spLocks noChangeArrowheads="1"/>
          </p:cNvSpPr>
          <p:nvPr>
            <p:custDataLst>
              <p:tags r:id="rId58"/>
            </p:custDataLst>
          </p:nvPr>
        </p:nvSpPr>
        <p:spPr bwMode="auto">
          <a:xfrm>
            <a:off x="8305800" y="2209800"/>
            <a:ext cx="152400" cy="762000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noFill/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66" name="Line 49"/>
          <p:cNvSpPr>
            <a:spLocks noChangeShapeType="1"/>
          </p:cNvSpPr>
          <p:nvPr>
            <p:custDataLst>
              <p:tags r:id="rId59"/>
            </p:custDataLst>
          </p:nvPr>
        </p:nvSpPr>
        <p:spPr bwMode="auto">
          <a:xfrm flipH="1" flipV="1">
            <a:off x="1524000" y="2209800"/>
            <a:ext cx="0" cy="1524000"/>
          </a:xfrm>
          <a:prstGeom prst="line">
            <a:avLst/>
          </a:prstGeom>
          <a:noFill/>
          <a:ln w="25400" cap="sq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67" name="Line 49"/>
          <p:cNvSpPr>
            <a:spLocks noChangeShapeType="1"/>
          </p:cNvSpPr>
          <p:nvPr>
            <p:custDataLst>
              <p:tags r:id="rId60"/>
            </p:custDataLst>
          </p:nvPr>
        </p:nvSpPr>
        <p:spPr bwMode="auto">
          <a:xfrm flipV="1">
            <a:off x="1524000" y="3733800"/>
            <a:ext cx="762000" cy="0"/>
          </a:xfrm>
          <a:prstGeom prst="line">
            <a:avLst/>
          </a:prstGeom>
          <a:noFill/>
          <a:ln w="25400" cap="sq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68" name="Rectangle 19"/>
          <p:cNvSpPr>
            <a:spLocks noChangeArrowheads="1"/>
          </p:cNvSpPr>
          <p:nvPr>
            <p:custDataLst>
              <p:tags r:id="rId61"/>
            </p:custDataLst>
          </p:nvPr>
        </p:nvSpPr>
        <p:spPr bwMode="auto">
          <a:xfrm>
            <a:off x="5638800" y="2667000"/>
            <a:ext cx="152400" cy="762000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noFill/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70" name="Rectangle 4"/>
          <p:cNvSpPr>
            <a:spLocks noChangeArrowheads="1"/>
          </p:cNvSpPr>
          <p:nvPr>
            <p:custDataLst>
              <p:tags r:id="rId62"/>
            </p:custDataLst>
          </p:nvPr>
        </p:nvSpPr>
        <p:spPr bwMode="auto">
          <a:xfrm>
            <a:off x="6781800" y="3200400"/>
            <a:ext cx="1143000" cy="1066800"/>
          </a:xfrm>
          <a:prstGeom prst="rect">
            <a:avLst/>
          </a:prstGeom>
          <a:noFill/>
          <a:ln w="25400" cap="sq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72" name="Line 48"/>
          <p:cNvSpPr>
            <a:spLocks noChangeShapeType="1"/>
          </p:cNvSpPr>
          <p:nvPr>
            <p:custDataLst>
              <p:tags r:id="rId63"/>
            </p:custDataLst>
          </p:nvPr>
        </p:nvSpPr>
        <p:spPr bwMode="auto">
          <a:xfrm flipH="1">
            <a:off x="2362200" y="2895600"/>
            <a:ext cx="2286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 dirty="0"/>
          </a:p>
        </p:txBody>
      </p:sp>
      <p:sp>
        <p:nvSpPr>
          <p:cNvPr id="174" name="Line 45"/>
          <p:cNvSpPr>
            <a:spLocks noChangeShapeType="1"/>
          </p:cNvSpPr>
          <p:nvPr>
            <p:custDataLst>
              <p:tags r:id="rId64"/>
            </p:custDataLst>
          </p:nvPr>
        </p:nvSpPr>
        <p:spPr bwMode="auto">
          <a:xfrm flipV="1">
            <a:off x="2286000" y="3276600"/>
            <a:ext cx="0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75" name="Rectangle 19"/>
          <p:cNvSpPr>
            <a:spLocks noChangeArrowheads="1"/>
          </p:cNvSpPr>
          <p:nvPr>
            <p:custDataLst>
              <p:tags r:id="rId65"/>
            </p:custDataLst>
          </p:nvPr>
        </p:nvSpPr>
        <p:spPr bwMode="auto">
          <a:xfrm>
            <a:off x="2209800" y="2514600"/>
            <a:ext cx="152400" cy="762000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noFill/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76" name="Rectangle 22"/>
          <p:cNvSpPr>
            <a:spLocks noChangeArrowheads="1"/>
          </p:cNvSpPr>
          <p:nvPr>
            <p:custDataLst>
              <p:tags r:id="rId66"/>
            </p:custDataLst>
          </p:nvPr>
        </p:nvSpPr>
        <p:spPr bwMode="auto">
          <a:xfrm>
            <a:off x="2590799" y="1752600"/>
            <a:ext cx="1143001" cy="1363663"/>
          </a:xfrm>
          <a:prstGeom prst="rect">
            <a:avLst/>
          </a:prstGeom>
          <a:noFill/>
          <a:ln w="25400" cap="sq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 anchorCtr="1">
            <a:no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register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file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78" name="Text Box 29"/>
          <p:cNvSpPr txBox="1">
            <a:spLocks noChangeArrowheads="1"/>
          </p:cNvSpPr>
          <p:nvPr>
            <p:custDataLst>
              <p:tags r:id="rId67"/>
            </p:custDataLst>
          </p:nvPr>
        </p:nvSpPr>
        <p:spPr bwMode="auto">
          <a:xfrm>
            <a:off x="1295400" y="1984276"/>
            <a:ext cx="399240" cy="225524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non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1600" dirty="0" smtClean="0">
                <a:solidFill>
                  <a:srgbClr val="FFFFFF"/>
                </a:solidFill>
                <a:latin typeface="Calibri"/>
              </a:rPr>
              <a:t>inst</a:t>
            </a:r>
            <a:endParaRPr lang="en-US" sz="16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02" name="Line 25"/>
          <p:cNvSpPr>
            <a:spLocks noChangeShapeType="1"/>
          </p:cNvSpPr>
          <p:nvPr>
            <p:custDataLst>
              <p:tags r:id="rId68"/>
            </p:custDataLst>
          </p:nvPr>
        </p:nvSpPr>
        <p:spPr bwMode="auto">
          <a:xfrm flipV="1">
            <a:off x="2743200" y="3124200"/>
            <a:ext cx="1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/>
          </a:p>
        </p:txBody>
      </p:sp>
      <p:sp>
        <p:nvSpPr>
          <p:cNvPr id="107" name="Line 25"/>
          <p:cNvSpPr>
            <a:spLocks noChangeShapeType="1"/>
          </p:cNvSpPr>
          <p:nvPr>
            <p:custDataLst>
              <p:tags r:id="rId69"/>
            </p:custDataLst>
          </p:nvPr>
        </p:nvSpPr>
        <p:spPr bwMode="auto">
          <a:xfrm flipV="1">
            <a:off x="3124199" y="3124200"/>
            <a:ext cx="1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/>
          </a:p>
        </p:txBody>
      </p:sp>
      <p:sp>
        <p:nvSpPr>
          <p:cNvPr id="119" name="Line 25"/>
          <p:cNvSpPr>
            <a:spLocks noChangeShapeType="1"/>
          </p:cNvSpPr>
          <p:nvPr>
            <p:custDataLst>
              <p:tags r:id="rId70"/>
            </p:custDataLst>
          </p:nvPr>
        </p:nvSpPr>
        <p:spPr bwMode="auto">
          <a:xfrm flipV="1">
            <a:off x="3352799" y="3124200"/>
            <a:ext cx="1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/>
          </a:p>
        </p:txBody>
      </p:sp>
      <p:sp>
        <p:nvSpPr>
          <p:cNvPr id="121" name="Line 25"/>
          <p:cNvSpPr>
            <a:spLocks noChangeShapeType="1"/>
          </p:cNvSpPr>
          <p:nvPr>
            <p:custDataLst>
              <p:tags r:id="rId71"/>
            </p:custDataLst>
          </p:nvPr>
        </p:nvSpPr>
        <p:spPr bwMode="auto">
          <a:xfrm flipV="1">
            <a:off x="3581399" y="3124200"/>
            <a:ext cx="1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/>
          </a:p>
        </p:txBody>
      </p:sp>
      <p:cxnSp>
        <p:nvCxnSpPr>
          <p:cNvPr id="95" name="Straight Connector 94"/>
          <p:cNvCxnSpPr/>
          <p:nvPr>
            <p:custDataLst>
              <p:tags r:id="rId72"/>
            </p:custDataLst>
          </p:nvPr>
        </p:nvCxnSpPr>
        <p:spPr>
          <a:xfrm>
            <a:off x="1447800" y="3124200"/>
            <a:ext cx="228600" cy="0"/>
          </a:xfrm>
          <a:prstGeom prst="line">
            <a:avLst/>
          </a:prstGeom>
          <a:ln w="889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Line 44"/>
          <p:cNvSpPr>
            <a:spLocks noChangeShapeType="1"/>
          </p:cNvSpPr>
          <p:nvPr>
            <p:custDataLst>
              <p:tags r:id="rId73"/>
            </p:custDataLst>
          </p:nvPr>
        </p:nvSpPr>
        <p:spPr bwMode="auto">
          <a:xfrm>
            <a:off x="762000" y="3124200"/>
            <a:ext cx="14478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oval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cxnSp>
        <p:nvCxnSpPr>
          <p:cNvPr id="100" name="Straight Connector 99"/>
          <p:cNvCxnSpPr/>
          <p:nvPr>
            <p:custDataLst>
              <p:tags r:id="rId74"/>
            </p:custDataLst>
          </p:nvPr>
        </p:nvCxnSpPr>
        <p:spPr>
          <a:xfrm>
            <a:off x="4724400" y="4800600"/>
            <a:ext cx="228600" cy="0"/>
          </a:xfrm>
          <a:prstGeom prst="line">
            <a:avLst/>
          </a:prstGeom>
          <a:ln w="889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Line 49"/>
          <p:cNvSpPr>
            <a:spLocks noChangeShapeType="1"/>
          </p:cNvSpPr>
          <p:nvPr>
            <p:custDataLst>
              <p:tags r:id="rId75"/>
            </p:custDataLst>
          </p:nvPr>
        </p:nvSpPr>
        <p:spPr bwMode="auto">
          <a:xfrm flipV="1">
            <a:off x="3657600" y="4800600"/>
            <a:ext cx="16002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 dirty="0"/>
          </a:p>
        </p:txBody>
      </p:sp>
      <p:sp>
        <p:nvSpPr>
          <p:cNvPr id="113" name="Text Box 11"/>
          <p:cNvSpPr txBox="1">
            <a:spLocks noChangeArrowheads="1"/>
          </p:cNvSpPr>
          <p:nvPr>
            <p:custDataLst>
              <p:tags r:id="rId76"/>
            </p:custDataLst>
          </p:nvPr>
        </p:nvSpPr>
        <p:spPr bwMode="auto">
          <a:xfrm>
            <a:off x="2971800" y="4648200"/>
            <a:ext cx="685800" cy="304800"/>
          </a:xfrm>
          <a:prstGeom prst="rect">
            <a:avLst/>
          </a:prstGeom>
          <a:noFill/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0" r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1600" dirty="0" smtClean="0">
                <a:solidFill>
                  <a:srgbClr val="FFFFFF"/>
                </a:solidFill>
              </a:rPr>
              <a:t>extend</a:t>
            </a:r>
            <a:endParaRPr lang="en-US" sz="1600" dirty="0">
              <a:solidFill>
                <a:srgbClr val="FFFFFF"/>
              </a:solidFill>
            </a:endParaRPr>
          </a:p>
        </p:txBody>
      </p:sp>
      <p:cxnSp>
        <p:nvCxnSpPr>
          <p:cNvPr id="114" name="Straight Connector 113"/>
          <p:cNvCxnSpPr/>
          <p:nvPr>
            <p:custDataLst>
              <p:tags r:id="rId77"/>
            </p:custDataLst>
          </p:nvPr>
        </p:nvCxnSpPr>
        <p:spPr>
          <a:xfrm rot="5400000">
            <a:off x="4724400" y="2819400"/>
            <a:ext cx="152400" cy="0"/>
          </a:xfrm>
          <a:prstGeom prst="line">
            <a:avLst/>
          </a:prstGeom>
          <a:ln w="889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/>
          <p:cNvCxnSpPr/>
          <p:nvPr>
            <p:custDataLst>
              <p:tags r:id="rId78"/>
            </p:custDataLst>
          </p:nvPr>
        </p:nvCxnSpPr>
        <p:spPr>
          <a:xfrm rot="5400000">
            <a:off x="4724400" y="3429000"/>
            <a:ext cx="152400" cy="0"/>
          </a:xfrm>
          <a:prstGeom prst="line">
            <a:avLst/>
          </a:prstGeom>
          <a:ln w="889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Line 49"/>
          <p:cNvSpPr>
            <a:spLocks noChangeShapeType="1"/>
          </p:cNvSpPr>
          <p:nvPr>
            <p:custDataLst>
              <p:tags r:id="rId79"/>
            </p:custDataLst>
          </p:nvPr>
        </p:nvSpPr>
        <p:spPr bwMode="auto">
          <a:xfrm flipV="1">
            <a:off x="4800600" y="1981200"/>
            <a:ext cx="0" cy="198120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oval" w="med" len="med"/>
            <a:tailEnd type="oval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cxnSp>
        <p:nvCxnSpPr>
          <p:cNvPr id="127" name="Straight Connector 126"/>
          <p:cNvCxnSpPr/>
          <p:nvPr>
            <p:custDataLst>
              <p:tags r:id="rId80"/>
            </p:custDataLst>
          </p:nvPr>
        </p:nvCxnSpPr>
        <p:spPr>
          <a:xfrm rot="5400000">
            <a:off x="5181600" y="3733800"/>
            <a:ext cx="152400" cy="0"/>
          </a:xfrm>
          <a:prstGeom prst="line">
            <a:avLst/>
          </a:prstGeom>
          <a:ln w="889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4" name="Line 49"/>
          <p:cNvSpPr>
            <a:spLocks noChangeShapeType="1"/>
          </p:cNvSpPr>
          <p:nvPr>
            <p:custDataLst>
              <p:tags r:id="rId81"/>
            </p:custDataLst>
          </p:nvPr>
        </p:nvSpPr>
        <p:spPr bwMode="auto">
          <a:xfrm>
            <a:off x="5257800" y="3276600"/>
            <a:ext cx="0" cy="1523999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grpSp>
        <p:nvGrpSpPr>
          <p:cNvPr id="136" name="Group 135"/>
          <p:cNvGrpSpPr/>
          <p:nvPr>
            <p:custDataLst>
              <p:tags r:id="rId82"/>
            </p:custDataLst>
          </p:nvPr>
        </p:nvGrpSpPr>
        <p:grpSpPr>
          <a:xfrm>
            <a:off x="914400" y="2971800"/>
            <a:ext cx="304800" cy="304800"/>
            <a:chOff x="990600" y="2971800"/>
            <a:chExt cx="304800" cy="304800"/>
          </a:xfrm>
          <a:solidFill>
            <a:schemeClr val="tx1"/>
          </a:solidFill>
        </p:grpSpPr>
        <p:sp>
          <p:nvSpPr>
            <p:cNvPr id="137" name="Freeform 136"/>
            <p:cNvSpPr/>
            <p:nvPr>
              <p:custDataLst>
                <p:tags r:id="rId92"/>
              </p:custDataLst>
            </p:nvPr>
          </p:nvSpPr>
          <p:spPr>
            <a:xfrm>
              <a:off x="990600" y="2971800"/>
              <a:ext cx="304800" cy="304800"/>
            </a:xfrm>
            <a:custGeom>
              <a:avLst/>
              <a:gdLst>
                <a:gd name="connsiteX0" fmla="*/ 0 w 685800"/>
                <a:gd name="connsiteY0" fmla="*/ 0 h 762000"/>
                <a:gd name="connsiteX1" fmla="*/ 685800 w 685800"/>
                <a:gd name="connsiteY1" fmla="*/ 0 h 762000"/>
                <a:gd name="connsiteX2" fmla="*/ 685800 w 685800"/>
                <a:gd name="connsiteY2" fmla="*/ 7620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190500 h 762000"/>
                <a:gd name="connsiteX2" fmla="*/ 685800 w 685800"/>
                <a:gd name="connsiteY2" fmla="*/ 7620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190500 h 762000"/>
                <a:gd name="connsiteX2" fmla="*/ 685800 w 685800"/>
                <a:gd name="connsiteY2" fmla="*/ 5715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317500 h 762000"/>
                <a:gd name="connsiteX2" fmla="*/ 685800 w 685800"/>
                <a:gd name="connsiteY2" fmla="*/ 5715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952500"/>
                <a:gd name="connsiteX1" fmla="*/ 685800 w 685800"/>
                <a:gd name="connsiteY1" fmla="*/ 317500 h 952500"/>
                <a:gd name="connsiteX2" fmla="*/ 685800 w 685800"/>
                <a:gd name="connsiteY2" fmla="*/ 952500 h 952500"/>
                <a:gd name="connsiteX3" fmla="*/ 0 w 685800"/>
                <a:gd name="connsiteY3" fmla="*/ 762000 h 952500"/>
                <a:gd name="connsiteX4" fmla="*/ 0 w 685800"/>
                <a:gd name="connsiteY4" fmla="*/ 0 h 9525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635000 h 1270000"/>
                <a:gd name="connsiteX5" fmla="*/ 0 w 685800"/>
                <a:gd name="connsiteY5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171450 w 685800"/>
                <a:gd name="connsiteY4" fmla="*/ 635000 h 1270000"/>
                <a:gd name="connsiteX5" fmla="*/ 0 w 685800"/>
                <a:gd name="connsiteY5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171450 w 685800"/>
                <a:gd name="connsiteY4" fmla="*/ 635000 h 1270000"/>
                <a:gd name="connsiteX5" fmla="*/ 0 w 685800"/>
                <a:gd name="connsiteY5" fmla="*/ 508000 h 1270000"/>
                <a:gd name="connsiteX6" fmla="*/ 0 w 685800"/>
                <a:gd name="connsiteY6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171450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97971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  <a:gd name="connsiteX0" fmla="*/ 0 w 685800"/>
                <a:gd name="connsiteY0" fmla="*/ 0 h 1270000"/>
                <a:gd name="connsiteX1" fmla="*/ 489857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97971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97971 w 489857"/>
                <a:gd name="connsiteY5" fmla="*/ 635000 h 1270000"/>
                <a:gd name="connsiteX6" fmla="*/ 0 w 489857"/>
                <a:gd name="connsiteY6" fmla="*/ 508000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97971 w 489857"/>
                <a:gd name="connsiteY5" fmla="*/ 635000 h 1270000"/>
                <a:gd name="connsiteX6" fmla="*/ 0 w 489857"/>
                <a:gd name="connsiteY6" fmla="*/ 508000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40821 w 489857"/>
                <a:gd name="connsiteY5" fmla="*/ 635000 h 1270000"/>
                <a:gd name="connsiteX6" fmla="*/ 0 w 489857"/>
                <a:gd name="connsiteY6" fmla="*/ 508000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40821 w 489857"/>
                <a:gd name="connsiteY5" fmla="*/ 635000 h 1270000"/>
                <a:gd name="connsiteX6" fmla="*/ 0 w 489857"/>
                <a:gd name="connsiteY6" fmla="*/ 555625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14375 h 1270000"/>
                <a:gd name="connsiteX5" fmla="*/ 40821 w 489857"/>
                <a:gd name="connsiteY5" fmla="*/ 635000 h 1270000"/>
                <a:gd name="connsiteX6" fmla="*/ 0 w 489857"/>
                <a:gd name="connsiteY6" fmla="*/ 555625 h 1270000"/>
                <a:gd name="connsiteX7" fmla="*/ 0 w 489857"/>
                <a:gd name="connsiteY7" fmla="*/ 0 h 127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89857" h="1270000">
                  <a:moveTo>
                    <a:pt x="0" y="0"/>
                  </a:moveTo>
                  <a:lnTo>
                    <a:pt x="489857" y="317500"/>
                  </a:lnTo>
                  <a:lnTo>
                    <a:pt x="489857" y="952500"/>
                  </a:lnTo>
                  <a:lnTo>
                    <a:pt x="0" y="1270000"/>
                  </a:lnTo>
                  <a:lnTo>
                    <a:pt x="0" y="714375"/>
                  </a:lnTo>
                  <a:lnTo>
                    <a:pt x="40821" y="635000"/>
                  </a:lnTo>
                  <a:lnTo>
                    <a:pt x="0" y="5556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 w="28575">
              <a:solidFill>
                <a:schemeClr val="bg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Text Box 11"/>
            <p:cNvSpPr txBox="1">
              <a:spLocks noChangeArrowheads="1"/>
            </p:cNvSpPr>
            <p:nvPr>
              <p:custDataLst>
                <p:tags r:id="rId93"/>
              </p:custDataLst>
            </p:nvPr>
          </p:nvSpPr>
          <p:spPr bwMode="auto">
            <a:xfrm>
              <a:off x="1081086" y="3002753"/>
              <a:ext cx="152400" cy="22860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 anchorCtr="1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1600" dirty="0" smtClean="0">
                  <a:solidFill>
                    <a:srgbClr val="FFFFFF"/>
                  </a:solidFill>
                  <a:latin typeface="Consolas" pitchFamily="49" charset="0"/>
                </a:rPr>
                <a:t>+4</a:t>
              </a:r>
              <a:endParaRPr lang="en-US" sz="1600" dirty="0">
                <a:solidFill>
                  <a:srgbClr val="FFFFFF"/>
                </a:solidFill>
                <a:latin typeface="Consolas" pitchFamily="49" charset="0"/>
              </a:endParaRPr>
            </a:p>
          </p:txBody>
        </p:sp>
      </p:grpSp>
      <p:grpSp>
        <p:nvGrpSpPr>
          <p:cNvPr id="139" name="Group 138"/>
          <p:cNvGrpSpPr/>
          <p:nvPr>
            <p:custDataLst>
              <p:tags r:id="rId83"/>
            </p:custDataLst>
          </p:nvPr>
        </p:nvGrpSpPr>
        <p:grpSpPr>
          <a:xfrm>
            <a:off x="1676400" y="2971800"/>
            <a:ext cx="304800" cy="304800"/>
            <a:chOff x="990600" y="2971800"/>
            <a:chExt cx="304800" cy="304800"/>
          </a:xfrm>
          <a:solidFill>
            <a:schemeClr val="tx1"/>
          </a:solidFill>
        </p:grpSpPr>
        <p:sp>
          <p:nvSpPr>
            <p:cNvPr id="140" name="Freeform 139"/>
            <p:cNvSpPr/>
            <p:nvPr>
              <p:custDataLst>
                <p:tags r:id="rId90"/>
              </p:custDataLst>
            </p:nvPr>
          </p:nvSpPr>
          <p:spPr>
            <a:xfrm>
              <a:off x="990600" y="2971800"/>
              <a:ext cx="304800" cy="304800"/>
            </a:xfrm>
            <a:custGeom>
              <a:avLst/>
              <a:gdLst>
                <a:gd name="connsiteX0" fmla="*/ 0 w 685800"/>
                <a:gd name="connsiteY0" fmla="*/ 0 h 762000"/>
                <a:gd name="connsiteX1" fmla="*/ 685800 w 685800"/>
                <a:gd name="connsiteY1" fmla="*/ 0 h 762000"/>
                <a:gd name="connsiteX2" fmla="*/ 685800 w 685800"/>
                <a:gd name="connsiteY2" fmla="*/ 7620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190500 h 762000"/>
                <a:gd name="connsiteX2" fmla="*/ 685800 w 685800"/>
                <a:gd name="connsiteY2" fmla="*/ 7620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190500 h 762000"/>
                <a:gd name="connsiteX2" fmla="*/ 685800 w 685800"/>
                <a:gd name="connsiteY2" fmla="*/ 5715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317500 h 762000"/>
                <a:gd name="connsiteX2" fmla="*/ 685800 w 685800"/>
                <a:gd name="connsiteY2" fmla="*/ 5715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952500"/>
                <a:gd name="connsiteX1" fmla="*/ 685800 w 685800"/>
                <a:gd name="connsiteY1" fmla="*/ 317500 h 952500"/>
                <a:gd name="connsiteX2" fmla="*/ 685800 w 685800"/>
                <a:gd name="connsiteY2" fmla="*/ 952500 h 952500"/>
                <a:gd name="connsiteX3" fmla="*/ 0 w 685800"/>
                <a:gd name="connsiteY3" fmla="*/ 762000 h 952500"/>
                <a:gd name="connsiteX4" fmla="*/ 0 w 685800"/>
                <a:gd name="connsiteY4" fmla="*/ 0 h 9525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635000 h 1270000"/>
                <a:gd name="connsiteX5" fmla="*/ 0 w 685800"/>
                <a:gd name="connsiteY5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171450 w 685800"/>
                <a:gd name="connsiteY4" fmla="*/ 635000 h 1270000"/>
                <a:gd name="connsiteX5" fmla="*/ 0 w 685800"/>
                <a:gd name="connsiteY5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171450 w 685800"/>
                <a:gd name="connsiteY4" fmla="*/ 635000 h 1270000"/>
                <a:gd name="connsiteX5" fmla="*/ 0 w 685800"/>
                <a:gd name="connsiteY5" fmla="*/ 508000 h 1270000"/>
                <a:gd name="connsiteX6" fmla="*/ 0 w 685800"/>
                <a:gd name="connsiteY6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171450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97971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  <a:gd name="connsiteX0" fmla="*/ 0 w 685800"/>
                <a:gd name="connsiteY0" fmla="*/ 0 h 1270000"/>
                <a:gd name="connsiteX1" fmla="*/ 489857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97971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97971 w 489857"/>
                <a:gd name="connsiteY5" fmla="*/ 635000 h 1270000"/>
                <a:gd name="connsiteX6" fmla="*/ 0 w 489857"/>
                <a:gd name="connsiteY6" fmla="*/ 508000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97971 w 489857"/>
                <a:gd name="connsiteY5" fmla="*/ 635000 h 1270000"/>
                <a:gd name="connsiteX6" fmla="*/ 0 w 489857"/>
                <a:gd name="connsiteY6" fmla="*/ 508000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40821 w 489857"/>
                <a:gd name="connsiteY5" fmla="*/ 635000 h 1270000"/>
                <a:gd name="connsiteX6" fmla="*/ 0 w 489857"/>
                <a:gd name="connsiteY6" fmla="*/ 508000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40821 w 489857"/>
                <a:gd name="connsiteY5" fmla="*/ 635000 h 1270000"/>
                <a:gd name="connsiteX6" fmla="*/ 0 w 489857"/>
                <a:gd name="connsiteY6" fmla="*/ 555625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14375 h 1270000"/>
                <a:gd name="connsiteX5" fmla="*/ 40821 w 489857"/>
                <a:gd name="connsiteY5" fmla="*/ 635000 h 1270000"/>
                <a:gd name="connsiteX6" fmla="*/ 0 w 489857"/>
                <a:gd name="connsiteY6" fmla="*/ 555625 h 1270000"/>
                <a:gd name="connsiteX7" fmla="*/ 0 w 489857"/>
                <a:gd name="connsiteY7" fmla="*/ 0 h 127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89857" h="1270000">
                  <a:moveTo>
                    <a:pt x="0" y="0"/>
                  </a:moveTo>
                  <a:lnTo>
                    <a:pt x="489857" y="317500"/>
                  </a:lnTo>
                  <a:lnTo>
                    <a:pt x="489857" y="952500"/>
                  </a:lnTo>
                  <a:lnTo>
                    <a:pt x="0" y="1270000"/>
                  </a:lnTo>
                  <a:lnTo>
                    <a:pt x="0" y="714375"/>
                  </a:lnTo>
                  <a:lnTo>
                    <a:pt x="40821" y="635000"/>
                  </a:lnTo>
                  <a:lnTo>
                    <a:pt x="0" y="5556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 w="28575">
              <a:solidFill>
                <a:schemeClr val="bg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Text Box 11"/>
            <p:cNvSpPr txBox="1">
              <a:spLocks noChangeArrowheads="1"/>
            </p:cNvSpPr>
            <p:nvPr>
              <p:custDataLst>
                <p:tags r:id="rId91"/>
              </p:custDataLst>
            </p:nvPr>
          </p:nvSpPr>
          <p:spPr bwMode="auto">
            <a:xfrm>
              <a:off x="1081086" y="3002753"/>
              <a:ext cx="152400" cy="22860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 anchorCtr="1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1600" dirty="0" smtClean="0">
                  <a:solidFill>
                    <a:srgbClr val="FFFFFF"/>
                  </a:solidFill>
                  <a:latin typeface="Consolas" pitchFamily="49" charset="0"/>
                </a:rPr>
                <a:t>+4</a:t>
              </a:r>
              <a:endParaRPr lang="en-US" sz="1600" dirty="0">
                <a:solidFill>
                  <a:srgbClr val="FFFFFF"/>
                </a:solidFill>
                <a:latin typeface="Consolas" pitchFamily="49" charset="0"/>
              </a:endParaRPr>
            </a:p>
          </p:txBody>
        </p:sp>
      </p:grpSp>
      <p:sp>
        <p:nvSpPr>
          <p:cNvPr id="115" name="TextBox 114"/>
          <p:cNvSpPr txBox="1"/>
          <p:nvPr/>
        </p:nvSpPr>
        <p:spPr>
          <a:xfrm>
            <a:off x="1843086" y="5943600"/>
            <a:ext cx="36480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1"/>
                </a:solidFill>
              </a:rPr>
              <a:t>A Single cycle processor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5715000" y="1676400"/>
            <a:ext cx="1143000" cy="1524000"/>
            <a:chOff x="5715000" y="1676400"/>
            <a:chExt cx="1143000" cy="1524000"/>
          </a:xfrm>
        </p:grpSpPr>
        <p:sp>
          <p:nvSpPr>
            <p:cNvPr id="2249780" name="Text Box 52"/>
            <p:cNvSpPr txBox="1">
              <a:spLocks noChangeArrowheads="1"/>
            </p:cNvSpPr>
            <p:nvPr>
              <p:custDataLst>
                <p:tags r:id="rId84"/>
              </p:custDataLst>
            </p:nvPr>
          </p:nvSpPr>
          <p:spPr bwMode="auto">
            <a:xfrm>
              <a:off x="6172200" y="2209800"/>
              <a:ext cx="470000" cy="394275"/>
            </a:xfrm>
            <a:prstGeom prst="rect">
              <a:avLst/>
            </a:prstGeom>
            <a:noFill/>
            <a:ln w="25400" cap="sq" algn="ctr">
              <a:noFill/>
              <a:miter lim="800000"/>
              <a:headEnd/>
              <a:tailEnd/>
            </a:ln>
            <a:effectLst/>
          </p:spPr>
          <p:txBody>
            <a:bodyPr wrap="none" anchor="ctr" anchorCtr="1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1800" dirty="0" err="1">
                  <a:solidFill>
                    <a:srgbClr val="FFFFFF"/>
                  </a:solidFill>
                  <a:latin typeface="Calibri"/>
                </a:rPr>
                <a:t>alu</a:t>
              </a:r>
              <a:endParaRPr lang="en-US" sz="1800" dirty="0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48" name="Line 44"/>
            <p:cNvSpPr>
              <a:spLocks noChangeShapeType="1"/>
            </p:cNvSpPr>
            <p:nvPr>
              <p:custDataLst>
                <p:tags r:id="rId85"/>
              </p:custDataLst>
            </p:nvPr>
          </p:nvSpPr>
          <p:spPr bwMode="auto">
            <a:xfrm>
              <a:off x="5791200" y="2971800"/>
              <a:ext cx="228600" cy="0"/>
            </a:xfrm>
            <a:prstGeom prst="line">
              <a:avLst/>
            </a:prstGeom>
            <a:noFill/>
            <a:ln w="25400" cap="sq">
              <a:solidFill>
                <a:srgbClr val="66FF33"/>
              </a:solidFill>
              <a:round/>
              <a:headEnd type="none" w="med" len="med"/>
              <a:tailEnd type="arrow" w="med" len="med"/>
            </a:ln>
            <a:effectLst/>
          </p:spPr>
          <p:txBody>
            <a:bodyPr wrap="square" anchor="ctr" anchorCtr="1">
              <a:noAutofit/>
            </a:bodyPr>
            <a:lstStyle/>
            <a:p>
              <a:endParaRPr lang="en-US"/>
            </a:p>
          </p:txBody>
        </p:sp>
        <p:sp>
          <p:nvSpPr>
            <p:cNvPr id="151" name="Freeform 150"/>
            <p:cNvSpPr/>
            <p:nvPr>
              <p:custDataLst>
                <p:tags r:id="rId86"/>
              </p:custDataLst>
            </p:nvPr>
          </p:nvSpPr>
          <p:spPr>
            <a:xfrm>
              <a:off x="6019800" y="1676400"/>
              <a:ext cx="609600" cy="1524000"/>
            </a:xfrm>
            <a:custGeom>
              <a:avLst/>
              <a:gdLst>
                <a:gd name="connsiteX0" fmla="*/ 0 w 685800"/>
                <a:gd name="connsiteY0" fmla="*/ 0 h 762000"/>
                <a:gd name="connsiteX1" fmla="*/ 685800 w 685800"/>
                <a:gd name="connsiteY1" fmla="*/ 0 h 762000"/>
                <a:gd name="connsiteX2" fmla="*/ 685800 w 685800"/>
                <a:gd name="connsiteY2" fmla="*/ 7620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190500 h 762000"/>
                <a:gd name="connsiteX2" fmla="*/ 685800 w 685800"/>
                <a:gd name="connsiteY2" fmla="*/ 7620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190500 h 762000"/>
                <a:gd name="connsiteX2" fmla="*/ 685800 w 685800"/>
                <a:gd name="connsiteY2" fmla="*/ 5715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317500 h 762000"/>
                <a:gd name="connsiteX2" fmla="*/ 685800 w 685800"/>
                <a:gd name="connsiteY2" fmla="*/ 5715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952500"/>
                <a:gd name="connsiteX1" fmla="*/ 685800 w 685800"/>
                <a:gd name="connsiteY1" fmla="*/ 317500 h 952500"/>
                <a:gd name="connsiteX2" fmla="*/ 685800 w 685800"/>
                <a:gd name="connsiteY2" fmla="*/ 952500 h 952500"/>
                <a:gd name="connsiteX3" fmla="*/ 0 w 685800"/>
                <a:gd name="connsiteY3" fmla="*/ 762000 h 952500"/>
                <a:gd name="connsiteX4" fmla="*/ 0 w 685800"/>
                <a:gd name="connsiteY4" fmla="*/ 0 h 9525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635000 h 1270000"/>
                <a:gd name="connsiteX5" fmla="*/ 0 w 685800"/>
                <a:gd name="connsiteY5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171450 w 685800"/>
                <a:gd name="connsiteY4" fmla="*/ 635000 h 1270000"/>
                <a:gd name="connsiteX5" fmla="*/ 0 w 685800"/>
                <a:gd name="connsiteY5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171450 w 685800"/>
                <a:gd name="connsiteY4" fmla="*/ 635000 h 1270000"/>
                <a:gd name="connsiteX5" fmla="*/ 0 w 685800"/>
                <a:gd name="connsiteY5" fmla="*/ 508000 h 1270000"/>
                <a:gd name="connsiteX6" fmla="*/ 0 w 685800"/>
                <a:gd name="connsiteY6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171450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85800" h="1270000">
                  <a:moveTo>
                    <a:pt x="0" y="0"/>
                  </a:moveTo>
                  <a:lnTo>
                    <a:pt x="685800" y="317500"/>
                  </a:lnTo>
                  <a:lnTo>
                    <a:pt x="685800" y="952500"/>
                  </a:lnTo>
                  <a:lnTo>
                    <a:pt x="0" y="1270000"/>
                  </a:lnTo>
                  <a:lnTo>
                    <a:pt x="0" y="762000"/>
                  </a:lnTo>
                  <a:lnTo>
                    <a:pt x="171450" y="635000"/>
                  </a:lnTo>
                  <a:lnTo>
                    <a:pt x="0" y="5080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Line 45"/>
            <p:cNvSpPr>
              <a:spLocks noChangeShapeType="1"/>
            </p:cNvSpPr>
            <p:nvPr>
              <p:custDataLst>
                <p:tags r:id="rId87"/>
              </p:custDataLst>
            </p:nvPr>
          </p:nvSpPr>
          <p:spPr bwMode="auto">
            <a:xfrm flipV="1">
              <a:off x="6553200" y="2895600"/>
              <a:ext cx="0" cy="228600"/>
            </a:xfrm>
            <a:prstGeom prst="line">
              <a:avLst/>
            </a:prstGeom>
            <a:noFill/>
            <a:ln w="25400" cap="sq">
              <a:solidFill>
                <a:srgbClr val="00FF00"/>
              </a:solidFill>
              <a:round/>
              <a:headEnd type="none" w="med" len="med"/>
              <a:tailEnd type="arrow" w="med" len="med"/>
            </a:ln>
            <a:effectLst/>
          </p:spPr>
          <p:txBody>
            <a:bodyPr wrap="square" anchor="ctr" anchorCtr="1">
              <a:noAutofit/>
            </a:bodyPr>
            <a:lstStyle/>
            <a:p>
              <a:endParaRPr lang="en-US"/>
            </a:p>
          </p:txBody>
        </p:sp>
        <p:sp>
          <p:nvSpPr>
            <p:cNvPr id="122" name="Line 43"/>
            <p:cNvSpPr>
              <a:spLocks noChangeShapeType="1"/>
            </p:cNvSpPr>
            <p:nvPr>
              <p:custDataLst>
                <p:tags r:id="rId88"/>
              </p:custDataLst>
            </p:nvPr>
          </p:nvSpPr>
          <p:spPr bwMode="auto">
            <a:xfrm flipV="1">
              <a:off x="5715000" y="1981200"/>
              <a:ext cx="304800" cy="3076"/>
            </a:xfrm>
            <a:prstGeom prst="line">
              <a:avLst/>
            </a:prstGeom>
            <a:noFill/>
            <a:ln w="25400" cap="sq">
              <a:solidFill>
                <a:srgbClr val="66FF33"/>
              </a:solidFill>
              <a:round/>
              <a:headEnd type="none" w="med" len="med"/>
              <a:tailEnd type="arrow" w="med" len="med"/>
            </a:ln>
            <a:effectLst/>
          </p:spPr>
          <p:txBody>
            <a:bodyPr wrap="square" anchor="ctr" anchorCtr="1">
              <a:noAutofit/>
            </a:bodyPr>
            <a:lstStyle/>
            <a:p>
              <a:endParaRPr lang="en-US"/>
            </a:p>
          </p:txBody>
        </p:sp>
        <p:sp>
          <p:nvSpPr>
            <p:cNvPr id="124" name="Line 48"/>
            <p:cNvSpPr>
              <a:spLocks noChangeShapeType="1"/>
            </p:cNvSpPr>
            <p:nvPr>
              <p:custDataLst>
                <p:tags r:id="rId89"/>
              </p:custDataLst>
            </p:nvPr>
          </p:nvSpPr>
          <p:spPr bwMode="auto">
            <a:xfrm flipH="1">
              <a:off x="6629400" y="2362200"/>
              <a:ext cx="228600" cy="0"/>
            </a:xfrm>
            <a:prstGeom prst="line">
              <a:avLst/>
            </a:prstGeom>
            <a:noFill/>
            <a:ln w="25400" cap="sq">
              <a:solidFill>
                <a:srgbClr val="66FF33"/>
              </a:solidFill>
              <a:round/>
              <a:headEnd/>
              <a:tailEnd/>
            </a:ln>
            <a:effectLst/>
          </p:spPr>
          <p:txBody>
            <a:bodyPr wrap="square" anchor="ctr" anchorCtr="1">
              <a:noAutofit/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942800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9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9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9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9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9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9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9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49762" grpId="0" animBg="1"/>
      <p:bldP spid="2249771" grpId="0" animBg="1"/>
      <p:bldP spid="2249772" grpId="0" animBg="1"/>
      <p:bldP spid="2249775" grpId="0" animBg="1"/>
      <p:bldP spid="2249776" grpId="0" animBg="1"/>
      <p:bldP spid="2249777" grpId="0" animBg="1"/>
      <p:bldP spid="2249779" grpId="0" animBg="1"/>
      <p:bldP spid="56" grpId="0" animBg="1"/>
      <p:bldP spid="59" grpId="0" animBg="1"/>
      <p:bldP spid="66" grpId="0" animBg="1"/>
      <p:bldP spid="69" grpId="0" animBg="1"/>
      <p:bldP spid="71" grpId="0" animBg="1"/>
      <p:bldP spid="73" grpId="0" animBg="1"/>
      <p:bldP spid="50" grpId="0" animBg="1"/>
      <p:bldP spid="54" grpId="0" animBg="1"/>
      <p:bldP spid="62" grpId="0"/>
      <p:bldP spid="75" grpId="0" animBg="1"/>
      <p:bldP spid="78" grpId="0"/>
      <p:bldP spid="80" grpId="0" animBg="1"/>
      <p:bldP spid="81" grpId="0" animBg="1"/>
      <p:bldP spid="82" grpId="0"/>
      <p:bldP spid="83" grpId="0"/>
      <p:bldP spid="84" grpId="0" animBg="1"/>
      <p:bldP spid="85" grpId="0"/>
      <p:bldP spid="86" grpId="0" animBg="1"/>
      <p:bldP spid="88" grpId="0" animBg="1"/>
      <p:bldP spid="89" grpId="0" animBg="1"/>
      <p:bldP spid="90" grpId="0" animBg="1"/>
      <p:bldP spid="91" grpId="0" animBg="1"/>
      <p:bldP spid="77" grpId="0" animBg="1"/>
      <p:bldP spid="93" grpId="0"/>
      <p:bldP spid="94" grpId="0" animBg="1"/>
      <p:bldP spid="97" grpId="0" animBg="1"/>
      <p:bldP spid="98" grpId="0" animBg="1"/>
      <p:bldP spid="104" grpId="0" animBg="1"/>
      <p:bldP spid="105" grpId="0" animBg="1"/>
      <p:bldP spid="106" grpId="0"/>
      <p:bldP spid="108" grpId="0" animBg="1"/>
      <p:bldP spid="96" grpId="0" animBg="1"/>
      <p:bldP spid="103" grpId="0" animBg="1"/>
      <p:bldP spid="110" grpId="0" animBg="1"/>
      <p:bldP spid="111" grpId="0" animBg="1"/>
      <p:bldP spid="112" grpId="0" animBg="1"/>
      <p:bldP spid="109" grpId="0" animBg="1"/>
      <p:bldP spid="117" grpId="0" animBg="1"/>
      <p:bldP spid="118" grpId="0" animBg="1"/>
      <p:bldP spid="120" grpId="0" animBg="1"/>
      <p:bldP spid="123" grpId="0" animBg="1"/>
      <p:bldP spid="126" grpId="0" animBg="1"/>
      <p:bldP spid="129" grpId="0" animBg="1"/>
      <p:bldP spid="130" grpId="0" animBg="1"/>
      <p:bldP spid="131" grpId="0" animBg="1"/>
      <p:bldP spid="132" grpId="0" animBg="1"/>
      <p:bldP spid="133" grpId="0" animBg="1"/>
      <p:bldP spid="163" grpId="0" animBg="1"/>
      <p:bldP spid="164" grpId="0" animBg="1"/>
      <p:bldP spid="165" grpId="0" animBg="1"/>
      <p:bldP spid="166" grpId="0" animBg="1"/>
      <p:bldP spid="167" grpId="0" animBg="1"/>
      <p:bldP spid="168" grpId="0" animBg="1"/>
      <p:bldP spid="170" grpId="0" animBg="1"/>
      <p:bldP spid="172" grpId="0" animBg="1"/>
      <p:bldP spid="174" grpId="0" animBg="1"/>
      <p:bldP spid="175" grpId="0" animBg="1"/>
      <p:bldP spid="176" grpId="0" animBg="1"/>
      <p:bldP spid="178" grpId="0"/>
      <p:bldP spid="102" grpId="0" animBg="1"/>
      <p:bldP spid="107" grpId="0" animBg="1"/>
      <p:bldP spid="119" grpId="0" animBg="1"/>
      <p:bldP spid="121" grpId="0" animBg="1"/>
      <p:bldP spid="99" grpId="0" animBg="1"/>
      <p:bldP spid="101" grpId="0" animBg="1"/>
      <p:bldP spid="113" grpId="0" animBg="1"/>
      <p:bldP spid="125" grpId="0" animBg="1"/>
      <p:bldP spid="134" grpId="0" animBg="1"/>
      <p:bldP spid="115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Collaboration, Late, Re-grading Policies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762000"/>
            <a:ext cx="8686800" cy="6096000"/>
          </a:xfrm>
        </p:spPr>
        <p:txBody>
          <a:bodyPr>
            <a:normAutofit fontScale="85000" lnSpcReduction="20000"/>
          </a:bodyPr>
          <a:lstStyle/>
          <a:p>
            <a:pPr marL="0" indent="0"/>
            <a:r>
              <a:rPr lang="en-US" sz="2800" dirty="0" smtClean="0"/>
              <a:t>“Black Board” Collaboration Policy</a:t>
            </a:r>
            <a:endParaRPr lang="en-US" sz="2800" dirty="0"/>
          </a:p>
          <a:p>
            <a:pPr marL="91440" lvl="1" indent="-274320">
              <a:buSzPct val="85000"/>
              <a:buFont typeface="Arial"/>
              <a:buChar char="•"/>
            </a:pPr>
            <a:r>
              <a:rPr lang="en-US" sz="2400" dirty="0" smtClean="0"/>
              <a:t>Can discuss approach together on a “black board”</a:t>
            </a:r>
          </a:p>
          <a:p>
            <a:pPr marL="91440" lvl="1" indent="-274320">
              <a:buSzPct val="85000"/>
              <a:buFont typeface="Arial"/>
              <a:buChar char="•"/>
            </a:pPr>
            <a:r>
              <a:rPr lang="en-US" sz="2400" dirty="0" smtClean="0">
                <a:solidFill>
                  <a:schemeClr val="accent1"/>
                </a:solidFill>
              </a:rPr>
              <a:t>Leave and write up solution independently</a:t>
            </a:r>
          </a:p>
          <a:p>
            <a:pPr marL="91440" lvl="1" indent="-274320">
              <a:buSzPct val="85000"/>
              <a:buFont typeface="Arial"/>
              <a:buChar char="•"/>
            </a:pPr>
            <a:r>
              <a:rPr lang="en-US" sz="2400" dirty="0" smtClean="0"/>
              <a:t>Do not copy solutions</a:t>
            </a:r>
          </a:p>
          <a:p>
            <a:pPr marL="91440" lvl="1" indent="-274320">
              <a:buSzPct val="85000"/>
              <a:buFont typeface="Arial"/>
              <a:buChar char="•"/>
            </a:pPr>
            <a:endParaRPr lang="en-US" sz="2400" dirty="0" smtClean="0"/>
          </a:p>
          <a:p>
            <a:pPr marL="0" lvl="1" indent="0">
              <a:buSzPct val="85000"/>
              <a:buNone/>
            </a:pPr>
            <a:r>
              <a:rPr lang="en-US" dirty="0"/>
              <a:t>Late Policy</a:t>
            </a:r>
          </a:p>
          <a:p>
            <a:pPr marL="91440" lvl="1" indent="-274320">
              <a:buSzPct val="85000"/>
              <a:buFont typeface="Arial"/>
              <a:buChar char="•"/>
            </a:pPr>
            <a:r>
              <a:rPr lang="en-US" sz="2400" dirty="0"/>
              <a:t>Each person has a </a:t>
            </a:r>
            <a:r>
              <a:rPr lang="en-US" sz="2400" dirty="0">
                <a:solidFill>
                  <a:schemeClr val="accent1"/>
                </a:solidFill>
              </a:rPr>
              <a:t>total of </a:t>
            </a:r>
            <a:r>
              <a:rPr lang="en-US" sz="2400" b="1" i="1" dirty="0">
                <a:solidFill>
                  <a:schemeClr val="accent1"/>
                </a:solidFill>
              </a:rPr>
              <a:t>four</a:t>
            </a:r>
            <a:r>
              <a:rPr lang="en-US" sz="2400" dirty="0">
                <a:solidFill>
                  <a:schemeClr val="accent1"/>
                </a:solidFill>
              </a:rPr>
              <a:t> “slip days”</a:t>
            </a:r>
          </a:p>
          <a:p>
            <a:pPr marL="91440" lvl="1" indent="-274320">
              <a:buSzPct val="85000"/>
              <a:buFont typeface="Arial"/>
              <a:buChar char="•"/>
            </a:pPr>
            <a:r>
              <a:rPr lang="en-US" sz="2400" dirty="0">
                <a:solidFill>
                  <a:schemeClr val="accent1"/>
                </a:solidFill>
              </a:rPr>
              <a:t>Max of </a:t>
            </a:r>
            <a:r>
              <a:rPr lang="en-US" sz="2400" b="1" i="1" dirty="0">
                <a:solidFill>
                  <a:schemeClr val="accent1"/>
                </a:solidFill>
              </a:rPr>
              <a:t>two</a:t>
            </a:r>
            <a:r>
              <a:rPr lang="en-US" sz="2400" dirty="0">
                <a:solidFill>
                  <a:schemeClr val="accent1"/>
                </a:solidFill>
              </a:rPr>
              <a:t> slip days </a:t>
            </a:r>
            <a:r>
              <a:rPr lang="en-US" sz="2400" dirty="0"/>
              <a:t>for any individual </a:t>
            </a:r>
            <a:r>
              <a:rPr lang="en-US" sz="2400" dirty="0" smtClean="0"/>
              <a:t>assignment</a:t>
            </a:r>
          </a:p>
          <a:p>
            <a:pPr marL="91440" lvl="1" indent="-274320">
              <a:buSzPct val="85000"/>
              <a:buFont typeface="Arial"/>
              <a:buChar char="•"/>
            </a:pPr>
            <a:r>
              <a:rPr lang="en-US" sz="2400" dirty="0" smtClean="0">
                <a:solidFill>
                  <a:schemeClr val="accent1"/>
                </a:solidFill>
              </a:rPr>
              <a:t>Slip days deducted first </a:t>
            </a:r>
            <a:r>
              <a:rPr lang="en-US" sz="2400" dirty="0" smtClean="0"/>
              <a:t>for </a:t>
            </a:r>
            <a:r>
              <a:rPr lang="en-US" sz="2400" i="1" dirty="0" smtClean="0"/>
              <a:t>any</a:t>
            </a:r>
            <a:r>
              <a:rPr lang="en-US" sz="2400" dirty="0" smtClean="0"/>
              <a:t> late assignment, </a:t>
            </a:r>
          </a:p>
          <a:p>
            <a:pPr marL="0" lvl="1" indent="0">
              <a:buSzPct val="85000"/>
              <a:buNone/>
            </a:pPr>
            <a:r>
              <a:rPr lang="en-US" sz="2400" dirty="0"/>
              <a:t> </a:t>
            </a:r>
            <a:r>
              <a:rPr lang="en-US" sz="2400" dirty="0" smtClean="0"/>
              <a:t>   cannot selectively apply slip days</a:t>
            </a:r>
            <a:endParaRPr lang="en-US" sz="2400" dirty="0"/>
          </a:p>
          <a:p>
            <a:pPr marL="91440" lvl="1" indent="-274320">
              <a:buSzPct val="85000"/>
              <a:buFont typeface="Arial"/>
              <a:buChar char="•"/>
            </a:pPr>
            <a:r>
              <a:rPr lang="en-US" sz="2400" dirty="0"/>
              <a:t>For projects, slip days are deducted from all partners </a:t>
            </a:r>
          </a:p>
          <a:p>
            <a:pPr marL="91440" lvl="1" indent="-274320">
              <a:buSzPct val="85000"/>
              <a:buFont typeface="Arial"/>
              <a:buChar char="•"/>
            </a:pPr>
            <a:r>
              <a:rPr lang="en-US" sz="2400" dirty="0"/>
              <a:t>20% deducted per day late after slip days are </a:t>
            </a:r>
            <a:r>
              <a:rPr lang="en-US" sz="2400" dirty="0" smtClean="0"/>
              <a:t>exhausted</a:t>
            </a:r>
          </a:p>
          <a:p>
            <a:pPr marL="91440" lvl="1" indent="-274320">
              <a:buSzPct val="85000"/>
              <a:buFont typeface="Arial"/>
              <a:buChar char="•"/>
            </a:pPr>
            <a:endParaRPr lang="en-US" sz="2400" dirty="0"/>
          </a:p>
          <a:p>
            <a:pPr marL="0" lvl="1" indent="0">
              <a:buSzPct val="85000"/>
              <a:buNone/>
            </a:pPr>
            <a:r>
              <a:rPr lang="en-US" dirty="0" err="1"/>
              <a:t>Regrade</a:t>
            </a:r>
            <a:r>
              <a:rPr lang="en-US" dirty="0"/>
              <a:t> policy</a:t>
            </a:r>
          </a:p>
          <a:p>
            <a:pPr marL="91440" lvl="1" indent="-274320">
              <a:buSzPct val="85000"/>
              <a:buFont typeface="Arial"/>
              <a:buChar char="•"/>
            </a:pPr>
            <a:r>
              <a:rPr lang="en-US" sz="2400" dirty="0"/>
              <a:t>Submit written request to lead TA, </a:t>
            </a:r>
          </a:p>
          <a:p>
            <a:pPr marL="0" lvl="1" indent="0">
              <a:buSzPct val="85000"/>
              <a:buNone/>
            </a:pPr>
            <a:r>
              <a:rPr lang="en-US" sz="2400" dirty="0"/>
              <a:t>	and lead TA will pick a different grader </a:t>
            </a:r>
          </a:p>
          <a:p>
            <a:pPr marL="91440" lvl="1" indent="-274320">
              <a:buSzPct val="85000"/>
              <a:buFont typeface="Arial"/>
              <a:buChar char="•"/>
            </a:pPr>
            <a:r>
              <a:rPr lang="en-US" sz="2400" dirty="0"/>
              <a:t>Submit another written request, </a:t>
            </a:r>
          </a:p>
          <a:p>
            <a:pPr marL="0" lvl="1" indent="0">
              <a:buSzPct val="85000"/>
              <a:buNone/>
            </a:pPr>
            <a:r>
              <a:rPr lang="en-US" sz="2400" dirty="0"/>
              <a:t>	lead TA will </a:t>
            </a:r>
            <a:r>
              <a:rPr lang="en-US" sz="2400" dirty="0" err="1"/>
              <a:t>regrade</a:t>
            </a:r>
            <a:r>
              <a:rPr lang="en-US" sz="2400" dirty="0"/>
              <a:t> directly </a:t>
            </a:r>
          </a:p>
          <a:p>
            <a:pPr marL="91440" lvl="1" indent="-274320">
              <a:buSzPct val="85000"/>
              <a:buFont typeface="Arial"/>
              <a:buChar char="•"/>
            </a:pPr>
            <a:r>
              <a:rPr lang="en-US" sz="2400" dirty="0"/>
              <a:t>Submit yet another written request for professor to </a:t>
            </a:r>
            <a:r>
              <a:rPr lang="en-US" sz="2400" dirty="0" err="1"/>
              <a:t>regrade</a:t>
            </a:r>
            <a:r>
              <a:rPr lang="en-US" sz="2400" dirty="0"/>
              <a:t>.</a:t>
            </a:r>
          </a:p>
          <a:p>
            <a:pPr marL="91440" lvl="1" indent="-274320">
              <a:buSzPct val="85000"/>
              <a:buFont typeface="Arial"/>
              <a:buChar char="•"/>
            </a:pPr>
            <a:endParaRPr lang="en-US" sz="2400" dirty="0">
              <a:solidFill>
                <a:srgbClr val="FFFF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7807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3" name="Title 4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 pitchFamily="34" charset="0"/>
                <a:ea typeface="+mj-ea"/>
                <a:cs typeface="Arial" pitchFamily="34" charset="0"/>
              </a:rPr>
              <a:t>Pipelining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Calibri" pitchFamily="34" charset="0"/>
              <a:ea typeface="+mj-ea"/>
              <a:cs typeface="Arial" pitchFamily="34" charset="0"/>
            </a:endParaRPr>
          </a:p>
        </p:txBody>
      </p:sp>
      <p:sp>
        <p:nvSpPr>
          <p:cNvPr id="4" name="Text Placeholder 5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228600" y="6096000"/>
            <a:ext cx="3886200" cy="38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See: P&amp;H Chapter 4.5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66"/>
              </a:solidFill>
              <a:effectLst/>
              <a:uLnTx/>
              <a:uFillTx/>
              <a:latin typeface="Calibri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1413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9175" name="Rectangle 55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Kids</a:t>
            </a:r>
            <a:endParaRPr lang="en-US" dirty="0"/>
          </a:p>
        </p:txBody>
      </p:sp>
      <p:sp>
        <p:nvSpPr>
          <p:cNvPr id="2309122" name="Rectangle 2"/>
          <p:cNvSpPr>
            <a:spLocks noGrp="1" noChangeArrowheads="1"/>
          </p:cNvSpPr>
          <p:nvPr>
            <p:ph idx="4294967295"/>
            <p:custDataLst>
              <p:tags r:id="rId2"/>
            </p:custDataLst>
          </p:nvPr>
        </p:nvSpPr>
        <p:spPr>
          <a:xfrm>
            <a:off x="638986" y="560387"/>
            <a:ext cx="5321139" cy="4524375"/>
          </a:xfrm>
        </p:spPr>
        <p:txBody>
          <a:bodyPr>
            <a:noAutofit/>
          </a:bodyPr>
          <a:lstStyle/>
          <a:p>
            <a:r>
              <a:rPr lang="en-US" dirty="0"/>
              <a:t>Alice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Bob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They don’t </a:t>
            </a:r>
            <a:r>
              <a:rPr lang="en-US" dirty="0" smtClean="0"/>
              <a:t>always get along…</a:t>
            </a:r>
            <a:endParaRPr lang="en-US" dirty="0"/>
          </a:p>
          <a:p>
            <a:pPr lvl="1">
              <a:buFontTx/>
              <a:buNone/>
            </a:pPr>
            <a:endParaRPr lang="en-US" dirty="0"/>
          </a:p>
        </p:txBody>
      </p:sp>
      <p:grpSp>
        <p:nvGrpSpPr>
          <p:cNvPr id="2" name="Group 3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5867400" y="381000"/>
            <a:ext cx="1143000" cy="2389187"/>
            <a:chOff x="3696" y="991"/>
            <a:chExt cx="720" cy="1505"/>
          </a:xfrm>
        </p:grpSpPr>
        <p:sp>
          <p:nvSpPr>
            <p:cNvPr id="2309124" name="Oval 4"/>
            <p:cNvSpPr>
              <a:spLocks noChangeArrowheads="1"/>
            </p:cNvSpPr>
            <p:nvPr>
              <p:custDataLst>
                <p:tags r:id="rId35"/>
              </p:custDataLst>
            </p:nvPr>
          </p:nvSpPr>
          <p:spPr bwMode="auto">
            <a:xfrm>
              <a:off x="3984" y="1200"/>
              <a:ext cx="192" cy="240"/>
            </a:xfrm>
            <a:prstGeom prst="ellips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09125" name="Line 5"/>
            <p:cNvSpPr>
              <a:spLocks noChangeShapeType="1"/>
            </p:cNvSpPr>
            <p:nvPr>
              <p:custDataLst>
                <p:tags r:id="rId36"/>
              </p:custDataLst>
            </p:nvPr>
          </p:nvSpPr>
          <p:spPr bwMode="auto">
            <a:xfrm>
              <a:off x="4080" y="1440"/>
              <a:ext cx="0" cy="432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09126" name="AutoShape 6"/>
            <p:cNvSpPr>
              <a:spLocks noChangeArrowheads="1"/>
            </p:cNvSpPr>
            <p:nvPr>
              <p:custDataLst>
                <p:tags r:id="rId37"/>
              </p:custDataLst>
            </p:nvPr>
          </p:nvSpPr>
          <p:spPr bwMode="auto">
            <a:xfrm>
              <a:off x="3888" y="1872"/>
              <a:ext cx="384" cy="384"/>
            </a:xfrm>
            <a:prstGeom prst="triangle">
              <a:avLst>
                <a:gd name="adj" fmla="val 50000"/>
              </a:avLst>
            </a:prstGeom>
            <a:noFill/>
            <a:ln w="28575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09127" name="Line 7"/>
            <p:cNvSpPr>
              <a:spLocks noChangeShapeType="1"/>
            </p:cNvSpPr>
            <p:nvPr>
              <p:custDataLst>
                <p:tags r:id="rId38"/>
              </p:custDataLst>
            </p:nvPr>
          </p:nvSpPr>
          <p:spPr bwMode="auto">
            <a:xfrm flipV="1">
              <a:off x="3792" y="1536"/>
              <a:ext cx="288" cy="192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09128" name="Line 8"/>
            <p:cNvSpPr>
              <a:spLocks noChangeShapeType="1"/>
            </p:cNvSpPr>
            <p:nvPr>
              <p:custDataLst>
                <p:tags r:id="rId39"/>
              </p:custDataLst>
            </p:nvPr>
          </p:nvSpPr>
          <p:spPr bwMode="auto">
            <a:xfrm>
              <a:off x="4080" y="1536"/>
              <a:ext cx="240" cy="192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09129" name="Line 9"/>
            <p:cNvSpPr>
              <a:spLocks noChangeShapeType="1"/>
            </p:cNvSpPr>
            <p:nvPr>
              <p:custDataLst>
                <p:tags r:id="rId40"/>
              </p:custDataLst>
            </p:nvPr>
          </p:nvSpPr>
          <p:spPr bwMode="auto">
            <a:xfrm>
              <a:off x="4320" y="1728"/>
              <a:ext cx="96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09130" name="Line 10"/>
            <p:cNvSpPr>
              <a:spLocks noChangeShapeType="1"/>
            </p:cNvSpPr>
            <p:nvPr>
              <p:custDataLst>
                <p:tags r:id="rId41"/>
              </p:custDataLst>
            </p:nvPr>
          </p:nvSpPr>
          <p:spPr bwMode="auto">
            <a:xfrm>
              <a:off x="4320" y="1728"/>
              <a:ext cx="96" cy="4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09131" name="Line 11"/>
            <p:cNvSpPr>
              <a:spLocks noChangeShapeType="1"/>
            </p:cNvSpPr>
            <p:nvPr>
              <p:custDataLst>
                <p:tags r:id="rId42"/>
              </p:custDataLst>
            </p:nvPr>
          </p:nvSpPr>
          <p:spPr bwMode="auto">
            <a:xfrm>
              <a:off x="4320" y="1728"/>
              <a:ext cx="0" cy="96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09132" name="Line 12"/>
            <p:cNvSpPr>
              <a:spLocks noChangeShapeType="1"/>
            </p:cNvSpPr>
            <p:nvPr>
              <p:custDataLst>
                <p:tags r:id="rId43"/>
              </p:custDataLst>
            </p:nvPr>
          </p:nvSpPr>
          <p:spPr bwMode="auto">
            <a:xfrm>
              <a:off x="3696" y="1728"/>
              <a:ext cx="96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09133" name="Line 13"/>
            <p:cNvSpPr>
              <a:spLocks noChangeShapeType="1"/>
            </p:cNvSpPr>
            <p:nvPr>
              <p:custDataLst>
                <p:tags r:id="rId44"/>
              </p:custDataLst>
            </p:nvPr>
          </p:nvSpPr>
          <p:spPr bwMode="auto">
            <a:xfrm>
              <a:off x="3792" y="1728"/>
              <a:ext cx="0" cy="96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09134" name="Line 14"/>
            <p:cNvSpPr>
              <a:spLocks noChangeShapeType="1"/>
            </p:cNvSpPr>
            <p:nvPr>
              <p:custDataLst>
                <p:tags r:id="rId45"/>
              </p:custDataLst>
            </p:nvPr>
          </p:nvSpPr>
          <p:spPr bwMode="auto">
            <a:xfrm flipH="1">
              <a:off x="3696" y="1728"/>
              <a:ext cx="96" cy="4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09135" name="Freeform 15"/>
            <p:cNvSpPr>
              <a:spLocks/>
            </p:cNvSpPr>
            <p:nvPr>
              <p:custDataLst>
                <p:tags r:id="rId46"/>
              </p:custDataLst>
            </p:nvPr>
          </p:nvSpPr>
          <p:spPr bwMode="auto">
            <a:xfrm>
              <a:off x="4176" y="1275"/>
              <a:ext cx="177" cy="94"/>
            </a:xfrm>
            <a:custGeom>
              <a:avLst/>
              <a:gdLst/>
              <a:ahLst/>
              <a:cxnLst>
                <a:cxn ang="0">
                  <a:pos x="0" y="21"/>
                </a:cxn>
                <a:cxn ang="0">
                  <a:pos x="35" y="94"/>
                </a:cxn>
                <a:cxn ang="0">
                  <a:pos x="45" y="0"/>
                </a:cxn>
                <a:cxn ang="0">
                  <a:pos x="92" y="75"/>
                </a:cxn>
                <a:cxn ang="0">
                  <a:pos x="120" y="0"/>
                </a:cxn>
                <a:cxn ang="0">
                  <a:pos x="177" y="66"/>
                </a:cxn>
              </a:cxnLst>
              <a:rect l="0" t="0" r="r" b="b"/>
              <a:pathLst>
                <a:path w="177" h="94">
                  <a:moveTo>
                    <a:pt x="0" y="21"/>
                  </a:moveTo>
                  <a:lnTo>
                    <a:pt x="35" y="94"/>
                  </a:lnTo>
                  <a:lnTo>
                    <a:pt x="45" y="0"/>
                  </a:lnTo>
                  <a:lnTo>
                    <a:pt x="92" y="75"/>
                  </a:lnTo>
                  <a:lnTo>
                    <a:pt x="120" y="0"/>
                  </a:lnTo>
                  <a:lnTo>
                    <a:pt x="177" y="66"/>
                  </a:lnTo>
                </a:path>
              </a:pathLst>
            </a:custGeom>
            <a:noFill/>
            <a:ln w="28575" cmpd="sng">
              <a:solidFill>
                <a:srgbClr val="FFFF00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09136" name="Freeform 16"/>
            <p:cNvSpPr>
              <a:spLocks/>
            </p:cNvSpPr>
            <p:nvPr>
              <p:custDataLst>
                <p:tags r:id="rId47"/>
              </p:custDataLst>
            </p:nvPr>
          </p:nvSpPr>
          <p:spPr bwMode="auto">
            <a:xfrm>
              <a:off x="4128" y="1114"/>
              <a:ext cx="197" cy="104"/>
            </a:xfrm>
            <a:custGeom>
              <a:avLst/>
              <a:gdLst/>
              <a:ahLst/>
              <a:cxnLst>
                <a:cxn ang="0">
                  <a:pos x="0" y="86"/>
                </a:cxn>
                <a:cxn ang="0">
                  <a:pos x="36" y="10"/>
                </a:cxn>
                <a:cxn ang="0">
                  <a:pos x="55" y="104"/>
                </a:cxn>
                <a:cxn ang="0">
                  <a:pos x="102" y="0"/>
                </a:cxn>
                <a:cxn ang="0">
                  <a:pos x="131" y="104"/>
                </a:cxn>
                <a:cxn ang="0">
                  <a:pos x="197" y="76"/>
                </a:cxn>
              </a:cxnLst>
              <a:rect l="0" t="0" r="r" b="b"/>
              <a:pathLst>
                <a:path w="197" h="104">
                  <a:moveTo>
                    <a:pt x="0" y="86"/>
                  </a:moveTo>
                  <a:lnTo>
                    <a:pt x="36" y="10"/>
                  </a:lnTo>
                  <a:lnTo>
                    <a:pt x="55" y="104"/>
                  </a:lnTo>
                  <a:lnTo>
                    <a:pt x="102" y="0"/>
                  </a:lnTo>
                  <a:lnTo>
                    <a:pt x="131" y="104"/>
                  </a:lnTo>
                  <a:lnTo>
                    <a:pt x="197" y="76"/>
                  </a:lnTo>
                </a:path>
              </a:pathLst>
            </a:custGeom>
            <a:noFill/>
            <a:ln w="28575" cmpd="sng">
              <a:solidFill>
                <a:srgbClr val="FFFF00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09137" name="Freeform 17"/>
            <p:cNvSpPr>
              <a:spLocks/>
            </p:cNvSpPr>
            <p:nvPr>
              <p:custDataLst>
                <p:tags r:id="rId48"/>
              </p:custDataLst>
            </p:nvPr>
          </p:nvSpPr>
          <p:spPr bwMode="auto">
            <a:xfrm>
              <a:off x="3796" y="1294"/>
              <a:ext cx="188" cy="113"/>
            </a:xfrm>
            <a:custGeom>
              <a:avLst/>
              <a:gdLst/>
              <a:ahLst/>
              <a:cxnLst>
                <a:cxn ang="0">
                  <a:pos x="0" y="56"/>
                </a:cxn>
                <a:cxn ang="0">
                  <a:pos x="66" y="0"/>
                </a:cxn>
                <a:cxn ang="0">
                  <a:pos x="85" y="113"/>
                </a:cxn>
                <a:cxn ang="0">
                  <a:pos x="123" y="0"/>
                </a:cxn>
                <a:cxn ang="0">
                  <a:pos x="151" y="104"/>
                </a:cxn>
                <a:cxn ang="0">
                  <a:pos x="188" y="2"/>
                </a:cxn>
              </a:cxnLst>
              <a:rect l="0" t="0" r="r" b="b"/>
              <a:pathLst>
                <a:path w="188" h="113">
                  <a:moveTo>
                    <a:pt x="0" y="56"/>
                  </a:moveTo>
                  <a:lnTo>
                    <a:pt x="66" y="0"/>
                  </a:lnTo>
                  <a:lnTo>
                    <a:pt x="85" y="113"/>
                  </a:lnTo>
                  <a:lnTo>
                    <a:pt x="123" y="0"/>
                  </a:lnTo>
                  <a:lnTo>
                    <a:pt x="151" y="104"/>
                  </a:lnTo>
                  <a:lnTo>
                    <a:pt x="188" y="2"/>
                  </a:lnTo>
                </a:path>
              </a:pathLst>
            </a:custGeom>
            <a:noFill/>
            <a:ln w="28575" cmpd="sng">
              <a:solidFill>
                <a:srgbClr val="FFFF00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09138" name="Freeform 18"/>
            <p:cNvSpPr>
              <a:spLocks/>
            </p:cNvSpPr>
            <p:nvPr>
              <p:custDataLst>
                <p:tags r:id="rId49"/>
              </p:custDataLst>
            </p:nvPr>
          </p:nvSpPr>
          <p:spPr bwMode="auto">
            <a:xfrm>
              <a:off x="3843" y="1143"/>
              <a:ext cx="180" cy="94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66" y="66"/>
                </a:cxn>
                <a:cxn ang="0">
                  <a:pos x="104" y="0"/>
                </a:cxn>
                <a:cxn ang="0">
                  <a:pos x="113" y="75"/>
                </a:cxn>
                <a:cxn ang="0">
                  <a:pos x="161" y="18"/>
                </a:cxn>
                <a:cxn ang="0">
                  <a:pos x="180" y="94"/>
                </a:cxn>
              </a:cxnLst>
              <a:rect l="0" t="0" r="r" b="b"/>
              <a:pathLst>
                <a:path w="180" h="94">
                  <a:moveTo>
                    <a:pt x="0" y="28"/>
                  </a:moveTo>
                  <a:lnTo>
                    <a:pt x="66" y="66"/>
                  </a:lnTo>
                  <a:lnTo>
                    <a:pt x="104" y="0"/>
                  </a:lnTo>
                  <a:lnTo>
                    <a:pt x="113" y="75"/>
                  </a:lnTo>
                  <a:lnTo>
                    <a:pt x="161" y="18"/>
                  </a:lnTo>
                  <a:lnTo>
                    <a:pt x="180" y="94"/>
                  </a:lnTo>
                </a:path>
              </a:pathLst>
            </a:custGeom>
            <a:noFill/>
            <a:ln w="28575" cmpd="sng">
              <a:solidFill>
                <a:srgbClr val="FFFF00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09139" name="Freeform 19"/>
            <p:cNvSpPr>
              <a:spLocks/>
            </p:cNvSpPr>
            <p:nvPr>
              <p:custDataLst>
                <p:tags r:id="rId50"/>
              </p:custDataLst>
            </p:nvPr>
          </p:nvSpPr>
          <p:spPr bwMode="auto">
            <a:xfrm>
              <a:off x="4023" y="991"/>
              <a:ext cx="75" cy="199"/>
            </a:xfrm>
            <a:custGeom>
              <a:avLst/>
              <a:gdLst/>
              <a:ahLst/>
              <a:cxnLst>
                <a:cxn ang="0">
                  <a:pos x="47" y="199"/>
                </a:cxn>
                <a:cxn ang="0">
                  <a:pos x="0" y="133"/>
                </a:cxn>
                <a:cxn ang="0">
                  <a:pos x="75" y="123"/>
                </a:cxn>
                <a:cxn ang="0">
                  <a:pos x="0" y="76"/>
                </a:cxn>
                <a:cxn ang="0">
                  <a:pos x="75" y="57"/>
                </a:cxn>
                <a:cxn ang="0">
                  <a:pos x="9" y="0"/>
                </a:cxn>
              </a:cxnLst>
              <a:rect l="0" t="0" r="r" b="b"/>
              <a:pathLst>
                <a:path w="75" h="199">
                  <a:moveTo>
                    <a:pt x="47" y="199"/>
                  </a:moveTo>
                  <a:lnTo>
                    <a:pt x="0" y="133"/>
                  </a:lnTo>
                  <a:lnTo>
                    <a:pt x="75" y="123"/>
                  </a:lnTo>
                  <a:lnTo>
                    <a:pt x="0" y="76"/>
                  </a:lnTo>
                  <a:lnTo>
                    <a:pt x="75" y="57"/>
                  </a:lnTo>
                  <a:lnTo>
                    <a:pt x="9" y="0"/>
                  </a:lnTo>
                </a:path>
              </a:pathLst>
            </a:custGeom>
            <a:noFill/>
            <a:ln w="28575" cmpd="sng">
              <a:solidFill>
                <a:srgbClr val="FFFF00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09140" name="Line 20"/>
            <p:cNvSpPr>
              <a:spLocks noChangeShapeType="1"/>
            </p:cNvSpPr>
            <p:nvPr>
              <p:custDataLst>
                <p:tags r:id="rId51"/>
              </p:custDataLst>
            </p:nvPr>
          </p:nvSpPr>
          <p:spPr bwMode="auto">
            <a:xfrm>
              <a:off x="3984" y="2256"/>
              <a:ext cx="0" cy="192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09141" name="Line 21"/>
            <p:cNvSpPr>
              <a:spLocks noChangeShapeType="1"/>
            </p:cNvSpPr>
            <p:nvPr>
              <p:custDataLst>
                <p:tags r:id="rId52"/>
              </p:custDataLst>
            </p:nvPr>
          </p:nvSpPr>
          <p:spPr bwMode="auto">
            <a:xfrm flipH="1">
              <a:off x="3936" y="2448"/>
              <a:ext cx="48" cy="4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09142" name="Line 22"/>
            <p:cNvSpPr>
              <a:spLocks noChangeShapeType="1"/>
            </p:cNvSpPr>
            <p:nvPr>
              <p:custDataLst>
                <p:tags r:id="rId53"/>
              </p:custDataLst>
            </p:nvPr>
          </p:nvSpPr>
          <p:spPr bwMode="auto">
            <a:xfrm>
              <a:off x="3984" y="2448"/>
              <a:ext cx="0" cy="4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09143" name="Line 23"/>
            <p:cNvSpPr>
              <a:spLocks noChangeShapeType="1"/>
            </p:cNvSpPr>
            <p:nvPr>
              <p:custDataLst>
                <p:tags r:id="rId54"/>
              </p:custDataLst>
            </p:nvPr>
          </p:nvSpPr>
          <p:spPr bwMode="auto">
            <a:xfrm>
              <a:off x="4176" y="2256"/>
              <a:ext cx="0" cy="192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09144" name="Line 24"/>
            <p:cNvSpPr>
              <a:spLocks noChangeShapeType="1"/>
            </p:cNvSpPr>
            <p:nvPr>
              <p:custDataLst>
                <p:tags r:id="rId55"/>
              </p:custDataLst>
            </p:nvPr>
          </p:nvSpPr>
          <p:spPr bwMode="auto">
            <a:xfrm flipH="1">
              <a:off x="4128" y="2448"/>
              <a:ext cx="48" cy="4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09145" name="Line 25"/>
            <p:cNvSpPr>
              <a:spLocks noChangeShapeType="1"/>
            </p:cNvSpPr>
            <p:nvPr>
              <p:custDataLst>
                <p:tags r:id="rId56"/>
              </p:custDataLst>
            </p:nvPr>
          </p:nvSpPr>
          <p:spPr bwMode="auto">
            <a:xfrm>
              <a:off x="4176" y="2448"/>
              <a:ext cx="0" cy="4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28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7162800" y="1474787"/>
            <a:ext cx="1143000" cy="2312988"/>
            <a:chOff x="4512" y="1680"/>
            <a:chExt cx="720" cy="1457"/>
          </a:xfrm>
        </p:grpSpPr>
        <p:sp>
          <p:nvSpPr>
            <p:cNvPr id="2309149" name="Oval 29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4800" y="1841"/>
              <a:ext cx="192" cy="240"/>
            </a:xfrm>
            <a:prstGeom prst="ellips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09150" name="Line 30"/>
            <p:cNvSpPr>
              <a:spLocks noChangeShapeType="1"/>
            </p:cNvSpPr>
            <p:nvPr>
              <p:custDataLst>
                <p:tags r:id="rId12"/>
              </p:custDataLst>
            </p:nvPr>
          </p:nvSpPr>
          <p:spPr bwMode="auto">
            <a:xfrm>
              <a:off x="4896" y="2081"/>
              <a:ext cx="0" cy="432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09151" name="Line 31"/>
            <p:cNvSpPr>
              <a:spLocks noChangeShapeType="1"/>
            </p:cNvSpPr>
            <p:nvPr>
              <p:custDataLst>
                <p:tags r:id="rId13"/>
              </p:custDataLst>
            </p:nvPr>
          </p:nvSpPr>
          <p:spPr bwMode="auto">
            <a:xfrm flipV="1">
              <a:off x="4608" y="2177"/>
              <a:ext cx="288" cy="192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09152" name="Line 32"/>
            <p:cNvSpPr>
              <a:spLocks noChangeShapeType="1"/>
            </p:cNvSpPr>
            <p:nvPr>
              <p:custDataLst>
                <p:tags r:id="rId14"/>
              </p:custDataLst>
            </p:nvPr>
          </p:nvSpPr>
          <p:spPr bwMode="auto">
            <a:xfrm>
              <a:off x="4896" y="2177"/>
              <a:ext cx="240" cy="192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09153" name="Line 33"/>
            <p:cNvSpPr>
              <a:spLocks noChangeShapeType="1"/>
            </p:cNvSpPr>
            <p:nvPr>
              <p:custDataLst>
                <p:tags r:id="rId15"/>
              </p:custDataLst>
            </p:nvPr>
          </p:nvSpPr>
          <p:spPr bwMode="auto">
            <a:xfrm>
              <a:off x="5136" y="2369"/>
              <a:ext cx="96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09154" name="Line 34"/>
            <p:cNvSpPr>
              <a:spLocks noChangeShapeType="1"/>
            </p:cNvSpPr>
            <p:nvPr>
              <p:custDataLst>
                <p:tags r:id="rId16"/>
              </p:custDataLst>
            </p:nvPr>
          </p:nvSpPr>
          <p:spPr bwMode="auto">
            <a:xfrm>
              <a:off x="5136" y="2369"/>
              <a:ext cx="96" cy="4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09155" name="Line 35"/>
            <p:cNvSpPr>
              <a:spLocks noChangeShapeType="1"/>
            </p:cNvSpPr>
            <p:nvPr>
              <p:custDataLst>
                <p:tags r:id="rId17"/>
              </p:custDataLst>
            </p:nvPr>
          </p:nvSpPr>
          <p:spPr bwMode="auto">
            <a:xfrm>
              <a:off x="5136" y="2369"/>
              <a:ext cx="0" cy="96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09156" name="Line 36"/>
            <p:cNvSpPr>
              <a:spLocks noChangeShapeType="1"/>
            </p:cNvSpPr>
            <p:nvPr>
              <p:custDataLst>
                <p:tags r:id="rId18"/>
              </p:custDataLst>
            </p:nvPr>
          </p:nvSpPr>
          <p:spPr bwMode="auto">
            <a:xfrm>
              <a:off x="4512" y="2369"/>
              <a:ext cx="96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09157" name="Line 37"/>
            <p:cNvSpPr>
              <a:spLocks noChangeShapeType="1"/>
            </p:cNvSpPr>
            <p:nvPr>
              <p:custDataLst>
                <p:tags r:id="rId19"/>
              </p:custDataLst>
            </p:nvPr>
          </p:nvSpPr>
          <p:spPr bwMode="auto">
            <a:xfrm>
              <a:off x="4608" y="2369"/>
              <a:ext cx="0" cy="96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09158" name="Line 38"/>
            <p:cNvSpPr>
              <a:spLocks noChangeShapeType="1"/>
            </p:cNvSpPr>
            <p:nvPr>
              <p:custDataLst>
                <p:tags r:id="rId20"/>
              </p:custDataLst>
            </p:nvPr>
          </p:nvSpPr>
          <p:spPr bwMode="auto">
            <a:xfrm flipH="1">
              <a:off x="4512" y="2369"/>
              <a:ext cx="96" cy="4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09159" name="Line 39"/>
            <p:cNvSpPr>
              <a:spLocks noChangeShapeType="1"/>
            </p:cNvSpPr>
            <p:nvPr>
              <p:custDataLst>
                <p:tags r:id="rId21"/>
              </p:custDataLst>
            </p:nvPr>
          </p:nvSpPr>
          <p:spPr bwMode="auto">
            <a:xfrm>
              <a:off x="4848" y="2897"/>
              <a:ext cx="0" cy="192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09160" name="Line 40"/>
            <p:cNvSpPr>
              <a:spLocks noChangeShapeType="1"/>
            </p:cNvSpPr>
            <p:nvPr>
              <p:custDataLst>
                <p:tags r:id="rId22"/>
              </p:custDataLst>
            </p:nvPr>
          </p:nvSpPr>
          <p:spPr bwMode="auto">
            <a:xfrm flipH="1">
              <a:off x="4800" y="3089"/>
              <a:ext cx="48" cy="4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09161" name="Line 41"/>
            <p:cNvSpPr>
              <a:spLocks noChangeShapeType="1"/>
            </p:cNvSpPr>
            <p:nvPr>
              <p:custDataLst>
                <p:tags r:id="rId23"/>
              </p:custDataLst>
            </p:nvPr>
          </p:nvSpPr>
          <p:spPr bwMode="auto">
            <a:xfrm>
              <a:off x="4848" y="3089"/>
              <a:ext cx="0" cy="4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09162" name="Line 42"/>
            <p:cNvSpPr>
              <a:spLocks noChangeShapeType="1"/>
            </p:cNvSpPr>
            <p:nvPr>
              <p:custDataLst>
                <p:tags r:id="rId24"/>
              </p:custDataLst>
            </p:nvPr>
          </p:nvSpPr>
          <p:spPr bwMode="auto">
            <a:xfrm>
              <a:off x="4992" y="2897"/>
              <a:ext cx="0" cy="192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09163" name="Line 43"/>
            <p:cNvSpPr>
              <a:spLocks noChangeShapeType="1"/>
            </p:cNvSpPr>
            <p:nvPr>
              <p:custDataLst>
                <p:tags r:id="rId25"/>
              </p:custDataLst>
            </p:nvPr>
          </p:nvSpPr>
          <p:spPr bwMode="auto">
            <a:xfrm flipH="1">
              <a:off x="4944" y="3089"/>
              <a:ext cx="48" cy="4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09164" name="Line 44"/>
            <p:cNvSpPr>
              <a:spLocks noChangeShapeType="1"/>
            </p:cNvSpPr>
            <p:nvPr>
              <p:custDataLst>
                <p:tags r:id="rId26"/>
              </p:custDataLst>
            </p:nvPr>
          </p:nvSpPr>
          <p:spPr bwMode="auto">
            <a:xfrm>
              <a:off x="4992" y="3089"/>
              <a:ext cx="0" cy="4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09165" name="Freeform 45"/>
            <p:cNvSpPr>
              <a:spLocks/>
            </p:cNvSpPr>
            <p:nvPr>
              <p:custDataLst>
                <p:tags r:id="rId27"/>
              </p:custDataLst>
            </p:nvPr>
          </p:nvSpPr>
          <p:spPr bwMode="auto">
            <a:xfrm>
              <a:off x="4787" y="2493"/>
              <a:ext cx="255" cy="396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255" y="0"/>
                </a:cxn>
                <a:cxn ang="0">
                  <a:pos x="255" y="396"/>
                </a:cxn>
                <a:cxn ang="0">
                  <a:pos x="157" y="387"/>
                </a:cxn>
                <a:cxn ang="0">
                  <a:pos x="157" y="195"/>
                </a:cxn>
                <a:cxn ang="0">
                  <a:pos x="104" y="217"/>
                </a:cxn>
                <a:cxn ang="0">
                  <a:pos x="95" y="387"/>
                </a:cxn>
                <a:cxn ang="0">
                  <a:pos x="0" y="396"/>
                </a:cxn>
                <a:cxn ang="0">
                  <a:pos x="10" y="0"/>
                </a:cxn>
              </a:cxnLst>
              <a:rect l="0" t="0" r="r" b="b"/>
              <a:pathLst>
                <a:path w="255" h="396">
                  <a:moveTo>
                    <a:pt x="10" y="0"/>
                  </a:moveTo>
                  <a:lnTo>
                    <a:pt x="255" y="0"/>
                  </a:lnTo>
                  <a:lnTo>
                    <a:pt x="255" y="396"/>
                  </a:lnTo>
                  <a:lnTo>
                    <a:pt x="157" y="387"/>
                  </a:lnTo>
                  <a:lnTo>
                    <a:pt x="157" y="195"/>
                  </a:lnTo>
                  <a:lnTo>
                    <a:pt x="104" y="217"/>
                  </a:lnTo>
                  <a:lnTo>
                    <a:pt x="95" y="387"/>
                  </a:lnTo>
                  <a:lnTo>
                    <a:pt x="0" y="396"/>
                  </a:lnTo>
                  <a:lnTo>
                    <a:pt x="10" y="0"/>
                  </a:lnTo>
                  <a:close/>
                </a:path>
              </a:pathLst>
            </a:cu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09166" name="Line 46"/>
            <p:cNvSpPr>
              <a:spLocks noChangeShapeType="1"/>
            </p:cNvSpPr>
            <p:nvPr>
              <p:custDataLst>
                <p:tags r:id="rId28"/>
              </p:custDataLst>
            </p:nvPr>
          </p:nvSpPr>
          <p:spPr bwMode="auto">
            <a:xfrm flipH="1">
              <a:off x="4656" y="1968"/>
              <a:ext cx="144" cy="48"/>
            </a:xfrm>
            <a:prstGeom prst="line">
              <a:avLst/>
            </a:prstGeom>
            <a:noFill/>
            <a:ln w="28575">
              <a:solidFill>
                <a:srgbClr val="CC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09167" name="Line 47"/>
            <p:cNvSpPr>
              <a:spLocks noChangeShapeType="1"/>
            </p:cNvSpPr>
            <p:nvPr>
              <p:custDataLst>
                <p:tags r:id="rId29"/>
              </p:custDataLst>
            </p:nvPr>
          </p:nvSpPr>
          <p:spPr bwMode="auto">
            <a:xfrm flipH="1" flipV="1">
              <a:off x="4656" y="1872"/>
              <a:ext cx="144" cy="48"/>
            </a:xfrm>
            <a:prstGeom prst="line">
              <a:avLst/>
            </a:prstGeom>
            <a:noFill/>
            <a:ln w="28575">
              <a:solidFill>
                <a:srgbClr val="CC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09168" name="Line 48"/>
            <p:cNvSpPr>
              <a:spLocks noChangeShapeType="1"/>
            </p:cNvSpPr>
            <p:nvPr>
              <p:custDataLst>
                <p:tags r:id="rId30"/>
              </p:custDataLst>
            </p:nvPr>
          </p:nvSpPr>
          <p:spPr bwMode="auto">
            <a:xfrm flipH="1" flipV="1">
              <a:off x="4704" y="1776"/>
              <a:ext cx="144" cy="96"/>
            </a:xfrm>
            <a:prstGeom prst="line">
              <a:avLst/>
            </a:prstGeom>
            <a:noFill/>
            <a:ln w="28575">
              <a:solidFill>
                <a:srgbClr val="CC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09169" name="Line 49"/>
            <p:cNvSpPr>
              <a:spLocks noChangeShapeType="1"/>
            </p:cNvSpPr>
            <p:nvPr>
              <p:custDataLst>
                <p:tags r:id="rId31"/>
              </p:custDataLst>
            </p:nvPr>
          </p:nvSpPr>
          <p:spPr bwMode="auto">
            <a:xfrm flipH="1" flipV="1">
              <a:off x="4848" y="1680"/>
              <a:ext cx="48" cy="144"/>
            </a:xfrm>
            <a:prstGeom prst="line">
              <a:avLst/>
            </a:prstGeom>
            <a:noFill/>
            <a:ln w="28575">
              <a:solidFill>
                <a:srgbClr val="BC101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09170" name="Line 50"/>
            <p:cNvSpPr>
              <a:spLocks noChangeShapeType="1"/>
            </p:cNvSpPr>
            <p:nvPr>
              <p:custDataLst>
                <p:tags r:id="rId32"/>
              </p:custDataLst>
            </p:nvPr>
          </p:nvSpPr>
          <p:spPr bwMode="auto">
            <a:xfrm>
              <a:off x="4992" y="1920"/>
              <a:ext cx="48" cy="48"/>
            </a:xfrm>
            <a:prstGeom prst="line">
              <a:avLst/>
            </a:prstGeom>
            <a:noFill/>
            <a:ln w="28575">
              <a:solidFill>
                <a:srgbClr val="CC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09171" name="Line 51"/>
            <p:cNvSpPr>
              <a:spLocks noChangeShapeType="1"/>
            </p:cNvSpPr>
            <p:nvPr>
              <p:custDataLst>
                <p:tags r:id="rId33"/>
              </p:custDataLst>
            </p:nvPr>
          </p:nvSpPr>
          <p:spPr bwMode="auto">
            <a:xfrm flipV="1">
              <a:off x="4944" y="1728"/>
              <a:ext cx="48" cy="144"/>
            </a:xfrm>
            <a:prstGeom prst="line">
              <a:avLst/>
            </a:prstGeom>
            <a:noFill/>
            <a:ln w="28575">
              <a:solidFill>
                <a:srgbClr val="CC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09172" name="Line 52"/>
            <p:cNvSpPr>
              <a:spLocks noChangeShapeType="1"/>
            </p:cNvSpPr>
            <p:nvPr>
              <p:custDataLst>
                <p:tags r:id="rId34"/>
              </p:custDataLst>
            </p:nvPr>
          </p:nvSpPr>
          <p:spPr bwMode="auto">
            <a:xfrm>
              <a:off x="4992" y="1968"/>
              <a:ext cx="48" cy="48"/>
            </a:xfrm>
            <a:prstGeom prst="line">
              <a:avLst/>
            </a:prstGeom>
            <a:noFill/>
            <a:ln w="28575">
              <a:solidFill>
                <a:srgbClr val="CC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57"/>
          <p:cNvGrpSpPr/>
          <p:nvPr>
            <p:custDataLst>
              <p:tags r:id="rId5"/>
            </p:custDataLst>
          </p:nvPr>
        </p:nvGrpSpPr>
        <p:grpSpPr>
          <a:xfrm>
            <a:off x="6357938" y="803275"/>
            <a:ext cx="228600" cy="76200"/>
            <a:chOff x="6357938" y="1995488"/>
            <a:chExt cx="228600" cy="76200"/>
          </a:xfrm>
        </p:grpSpPr>
        <p:sp>
          <p:nvSpPr>
            <p:cNvPr id="56" name="Line 26"/>
            <p:cNvSpPr>
              <a:spLocks noChangeShapeType="1"/>
            </p:cNvSpPr>
            <p:nvPr>
              <p:custDataLst>
                <p:tags r:id="rId9"/>
              </p:custDataLst>
            </p:nvPr>
          </p:nvSpPr>
          <p:spPr bwMode="auto">
            <a:xfrm>
              <a:off x="6357938" y="1995488"/>
              <a:ext cx="76200" cy="76200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Line 27"/>
            <p:cNvSpPr>
              <a:spLocks noChangeShapeType="1"/>
            </p:cNvSpPr>
            <p:nvPr>
              <p:custDataLst>
                <p:tags r:id="rId10"/>
              </p:custDataLst>
            </p:nvPr>
          </p:nvSpPr>
          <p:spPr bwMode="auto">
            <a:xfrm flipV="1">
              <a:off x="6510338" y="1995488"/>
              <a:ext cx="76200" cy="76200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60"/>
          <p:cNvGrpSpPr/>
          <p:nvPr>
            <p:custDataLst>
              <p:tags r:id="rId6"/>
            </p:custDataLst>
          </p:nvPr>
        </p:nvGrpSpPr>
        <p:grpSpPr>
          <a:xfrm>
            <a:off x="7662863" y="1812925"/>
            <a:ext cx="228600" cy="76200"/>
            <a:chOff x="7662863" y="3005138"/>
            <a:chExt cx="228600" cy="76200"/>
          </a:xfrm>
        </p:grpSpPr>
        <p:sp>
          <p:nvSpPr>
            <p:cNvPr id="59" name="Line 53"/>
            <p:cNvSpPr>
              <a:spLocks noChangeShapeType="1"/>
            </p:cNvSpPr>
            <p:nvPr>
              <p:custDataLst>
                <p:tags r:id="rId7"/>
              </p:custDataLst>
            </p:nvPr>
          </p:nvSpPr>
          <p:spPr bwMode="auto">
            <a:xfrm>
              <a:off x="7662863" y="3005138"/>
              <a:ext cx="76200" cy="76200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Line 54"/>
            <p:cNvSpPr>
              <a:spLocks noChangeShapeType="1"/>
            </p:cNvSpPr>
            <p:nvPr>
              <p:custDataLst>
                <p:tags r:id="rId8"/>
              </p:custDataLst>
            </p:nvPr>
          </p:nvSpPr>
          <p:spPr bwMode="auto">
            <a:xfrm flipV="1">
              <a:off x="7815263" y="3005138"/>
              <a:ext cx="76200" cy="76200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5220352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91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91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Bicycle</a:t>
            </a:r>
            <a:endParaRPr lang="en-US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9617" y="489742"/>
            <a:ext cx="5955962" cy="6215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765532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Materials</a:t>
            </a:r>
            <a:endParaRPr lang="en-US" dirty="0"/>
          </a:p>
        </p:txBody>
      </p:sp>
      <p:grpSp>
        <p:nvGrpSpPr>
          <p:cNvPr id="3" name="Group 19"/>
          <p:cNvGrpSpPr/>
          <p:nvPr>
            <p:custDataLst>
              <p:tags r:id="rId2"/>
            </p:custDataLst>
          </p:nvPr>
        </p:nvGrpSpPr>
        <p:grpSpPr>
          <a:xfrm>
            <a:off x="762000" y="685800"/>
            <a:ext cx="2271828" cy="2975319"/>
            <a:chOff x="627964" y="597736"/>
            <a:chExt cx="2271828" cy="2975319"/>
          </a:xfrm>
        </p:grpSpPr>
        <p:pic>
          <p:nvPicPr>
            <p:cNvPr id="22536" name="Picture 8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627964" y="597736"/>
              <a:ext cx="2271828" cy="24353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4" name="TextBox 13"/>
            <p:cNvSpPr txBox="1"/>
            <p:nvPr>
              <p:custDataLst>
                <p:tags r:id="rId13"/>
              </p:custDataLst>
            </p:nvPr>
          </p:nvSpPr>
          <p:spPr>
            <a:xfrm>
              <a:off x="1362166" y="3049835"/>
              <a:ext cx="80342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chemeClr val="bg1"/>
                  </a:solidFill>
                  <a:latin typeface="+mj-lt"/>
                </a:rPr>
                <a:t>Saw</a:t>
              </a:r>
            </a:p>
          </p:txBody>
        </p:sp>
      </p:grpSp>
      <p:grpSp>
        <p:nvGrpSpPr>
          <p:cNvPr id="4" name="Group 20"/>
          <p:cNvGrpSpPr/>
          <p:nvPr>
            <p:custDataLst>
              <p:tags r:id="rId3"/>
            </p:custDataLst>
          </p:nvPr>
        </p:nvGrpSpPr>
        <p:grpSpPr>
          <a:xfrm>
            <a:off x="3886200" y="762000"/>
            <a:ext cx="2327783" cy="2770250"/>
            <a:chOff x="3608797" y="802805"/>
            <a:chExt cx="2327783" cy="2770250"/>
          </a:xfrm>
        </p:grpSpPr>
        <p:pic>
          <p:nvPicPr>
            <p:cNvPr id="22537" name="Picture 9"/>
            <p:cNvPicPr>
              <a:picLocks noChangeAspect="1" noChangeArrowheads="1"/>
            </p:cNvPicPr>
            <p:nvPr>
              <p:custDataLst>
                <p:tags r:id="rId10"/>
              </p:custDataLst>
            </p:nvPr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3608797" y="802805"/>
              <a:ext cx="2327783" cy="20251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5" name="TextBox 14"/>
            <p:cNvSpPr txBox="1"/>
            <p:nvPr>
              <p:custDataLst>
                <p:tags r:id="rId11"/>
              </p:custDataLst>
            </p:nvPr>
          </p:nvSpPr>
          <p:spPr>
            <a:xfrm>
              <a:off x="4384601" y="3049835"/>
              <a:ext cx="77617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smtClean="0">
                  <a:solidFill>
                    <a:schemeClr val="bg1"/>
                  </a:solidFill>
                  <a:latin typeface="+mj-lt"/>
                </a:rPr>
                <a:t>Drill</a:t>
              </a:r>
              <a:endParaRPr lang="en-US" sz="2800" dirty="0" smtClean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5" name="Group 21"/>
          <p:cNvGrpSpPr/>
          <p:nvPr>
            <p:custDataLst>
              <p:tags r:id="rId4"/>
            </p:custDataLst>
          </p:nvPr>
        </p:nvGrpSpPr>
        <p:grpSpPr>
          <a:xfrm>
            <a:off x="2514600" y="3505200"/>
            <a:ext cx="1546518" cy="2779841"/>
            <a:chOff x="6689653" y="793214"/>
            <a:chExt cx="1546518" cy="2779841"/>
          </a:xfrm>
        </p:grpSpPr>
        <p:pic>
          <p:nvPicPr>
            <p:cNvPr id="22532" name="Picture 4"/>
            <p:cNvPicPr>
              <a:picLocks noChangeAspect="1" noChangeArrowheads="1"/>
            </p:cNvPicPr>
            <p:nvPr>
              <p:custDataLst>
                <p:tags r:id="rId8"/>
              </p:custDataLst>
            </p:nvPr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6689653" y="793214"/>
              <a:ext cx="1546518" cy="23197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6" name="TextBox 15"/>
            <p:cNvSpPr txBox="1"/>
            <p:nvPr>
              <p:custDataLst>
                <p:tags r:id="rId9"/>
              </p:custDataLst>
            </p:nvPr>
          </p:nvSpPr>
          <p:spPr>
            <a:xfrm>
              <a:off x="7080885" y="3049835"/>
              <a:ext cx="85953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chemeClr val="bg1"/>
                  </a:solidFill>
                  <a:latin typeface="+mj-lt"/>
                </a:rPr>
                <a:t>Glue</a:t>
              </a:r>
            </a:p>
          </p:txBody>
        </p:sp>
      </p:grpSp>
      <p:grpSp>
        <p:nvGrpSpPr>
          <p:cNvPr id="6" name="Group 18"/>
          <p:cNvGrpSpPr/>
          <p:nvPr>
            <p:custDataLst>
              <p:tags r:id="rId5"/>
            </p:custDataLst>
          </p:nvPr>
        </p:nvGrpSpPr>
        <p:grpSpPr>
          <a:xfrm>
            <a:off x="5486400" y="3733800"/>
            <a:ext cx="2003387" cy="2542751"/>
            <a:chOff x="2433003" y="3876327"/>
            <a:chExt cx="2003387" cy="2542751"/>
          </a:xfrm>
        </p:grpSpPr>
        <p:pic>
          <p:nvPicPr>
            <p:cNvPr id="22534" name="Picture 6"/>
            <p:cNvPicPr>
              <a:picLocks noChangeAspect="1" noChangeArrowheads="1"/>
            </p:cNvPicPr>
            <p:nvPr>
              <p:custDataLst>
                <p:tags r:id="rId6"/>
              </p:custDataLst>
            </p:nvPr>
          </p:nvPicPr>
          <p:blipFill>
            <a:blip r:embed="rId18" cstate="print"/>
            <a:srcRect/>
            <a:stretch>
              <a:fillRect/>
            </a:stretch>
          </p:blipFill>
          <p:spPr bwMode="auto">
            <a:xfrm>
              <a:off x="2433003" y="3876327"/>
              <a:ext cx="2003387" cy="19906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8" name="TextBox 17"/>
            <p:cNvSpPr txBox="1"/>
            <p:nvPr>
              <p:custDataLst>
                <p:tags r:id="rId7"/>
              </p:custDataLst>
            </p:nvPr>
          </p:nvSpPr>
          <p:spPr>
            <a:xfrm>
              <a:off x="2973576" y="5895858"/>
              <a:ext cx="92224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chemeClr val="bg1"/>
                  </a:solidFill>
                  <a:latin typeface="+mj-lt"/>
                </a:rPr>
                <a:t>Paint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332534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Instructions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228600" y="609600"/>
            <a:ext cx="8686800" cy="762000"/>
          </a:xfrm>
        </p:spPr>
        <p:txBody>
          <a:bodyPr/>
          <a:lstStyle/>
          <a:p>
            <a:r>
              <a:rPr lang="en-US" dirty="0" smtClean="0"/>
              <a:t>N pieces, each built following same sequence:</a:t>
            </a:r>
          </a:p>
        </p:txBody>
      </p:sp>
      <p:pic>
        <p:nvPicPr>
          <p:cNvPr id="10" name="Picture 4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5181600" y="1936213"/>
            <a:ext cx="690392" cy="1035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6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7162800" y="2057400"/>
            <a:ext cx="921863" cy="916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8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990600" y="1981200"/>
            <a:ext cx="1045387" cy="1120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9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3043665" y="2039913"/>
            <a:ext cx="1071135" cy="931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" name="Right Arrow 20"/>
          <p:cNvSpPr/>
          <p:nvPr>
            <p:custDataLst>
              <p:tags r:id="rId7"/>
            </p:custDataLst>
          </p:nvPr>
        </p:nvSpPr>
        <p:spPr>
          <a:xfrm>
            <a:off x="2286000" y="2362200"/>
            <a:ext cx="457200" cy="533400"/>
          </a:xfrm>
          <a:prstGeom prst="rightArrow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/>
          <p:cNvSpPr/>
          <p:nvPr>
            <p:custDataLst>
              <p:tags r:id="rId8"/>
            </p:custDataLst>
          </p:nvPr>
        </p:nvSpPr>
        <p:spPr>
          <a:xfrm>
            <a:off x="762000" y="1905000"/>
            <a:ext cx="1447800" cy="1447800"/>
          </a:xfrm>
          <a:prstGeom prst="rect">
            <a:avLst/>
          </a:prstGeom>
          <a:noFill/>
          <a:ln w="5715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r>
              <a:rPr lang="en-US" dirty="0" smtClean="0"/>
              <a:t>Saw</a:t>
            </a:r>
            <a:endParaRPr lang="en-US" dirty="0"/>
          </a:p>
        </p:txBody>
      </p:sp>
      <p:sp>
        <p:nvSpPr>
          <p:cNvPr id="26" name="Rectangle 25"/>
          <p:cNvSpPr/>
          <p:nvPr>
            <p:custDataLst>
              <p:tags r:id="rId9"/>
            </p:custDataLst>
          </p:nvPr>
        </p:nvSpPr>
        <p:spPr>
          <a:xfrm>
            <a:off x="2819400" y="1905000"/>
            <a:ext cx="1447800" cy="1447800"/>
          </a:xfrm>
          <a:prstGeom prst="rect">
            <a:avLst/>
          </a:prstGeom>
          <a:noFill/>
          <a:ln w="57150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r>
              <a:rPr lang="en-US" dirty="0" smtClean="0"/>
              <a:t>Drill</a:t>
            </a:r>
            <a:endParaRPr lang="en-US" dirty="0"/>
          </a:p>
        </p:txBody>
      </p:sp>
      <p:sp>
        <p:nvSpPr>
          <p:cNvPr id="27" name="Right Arrow 26"/>
          <p:cNvSpPr/>
          <p:nvPr>
            <p:custDataLst>
              <p:tags r:id="rId10"/>
            </p:custDataLst>
          </p:nvPr>
        </p:nvSpPr>
        <p:spPr>
          <a:xfrm>
            <a:off x="4343400" y="2362200"/>
            <a:ext cx="457200" cy="533400"/>
          </a:xfrm>
          <a:prstGeom prst="rightArrow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27"/>
          <p:cNvSpPr/>
          <p:nvPr>
            <p:custDataLst>
              <p:tags r:id="rId11"/>
            </p:custDataLst>
          </p:nvPr>
        </p:nvSpPr>
        <p:spPr>
          <a:xfrm>
            <a:off x="4876800" y="1905000"/>
            <a:ext cx="1447800" cy="1447800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r>
              <a:rPr lang="en-US" dirty="0" smtClean="0"/>
              <a:t>Glue</a:t>
            </a:r>
            <a:endParaRPr lang="en-US" dirty="0"/>
          </a:p>
        </p:txBody>
      </p:sp>
      <p:sp>
        <p:nvSpPr>
          <p:cNvPr id="30" name="Rectangle 29"/>
          <p:cNvSpPr/>
          <p:nvPr>
            <p:custDataLst>
              <p:tags r:id="rId12"/>
            </p:custDataLst>
          </p:nvPr>
        </p:nvSpPr>
        <p:spPr>
          <a:xfrm>
            <a:off x="6934200" y="1905000"/>
            <a:ext cx="1447800" cy="1447800"/>
          </a:xfrm>
          <a:prstGeom prst="rect">
            <a:avLst/>
          </a:prstGeom>
          <a:noFill/>
          <a:ln w="571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r>
              <a:rPr lang="en-US" dirty="0" smtClean="0"/>
              <a:t>Paint</a:t>
            </a:r>
            <a:endParaRPr lang="en-US" dirty="0"/>
          </a:p>
        </p:txBody>
      </p:sp>
      <p:sp>
        <p:nvSpPr>
          <p:cNvPr id="34" name="Right Arrow 33"/>
          <p:cNvSpPr/>
          <p:nvPr>
            <p:custDataLst>
              <p:tags r:id="rId13"/>
            </p:custDataLst>
          </p:nvPr>
        </p:nvSpPr>
        <p:spPr>
          <a:xfrm>
            <a:off x="6400800" y="2362200"/>
            <a:ext cx="457200" cy="533400"/>
          </a:xfrm>
          <a:prstGeom prst="rightArrow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85762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Design 1: Sequential Schedule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3657600"/>
            <a:ext cx="6858000" cy="22860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Alice owns the room</a:t>
            </a:r>
          </a:p>
          <a:p>
            <a:r>
              <a:rPr lang="en-US" dirty="0" smtClean="0"/>
              <a:t>Bob can enter when Alice is finished</a:t>
            </a:r>
          </a:p>
          <a:p>
            <a:r>
              <a:rPr lang="en-US" dirty="0" smtClean="0"/>
              <a:t>Repeat for remaining tasks</a:t>
            </a:r>
          </a:p>
          <a:p>
            <a:r>
              <a:rPr lang="en-US" dirty="0" smtClean="0"/>
              <a:t>No possibility for conflicts</a:t>
            </a:r>
            <a:endParaRPr lang="en-US" dirty="0"/>
          </a:p>
        </p:txBody>
      </p:sp>
      <p:pic>
        <p:nvPicPr>
          <p:cNvPr id="9" name="Picture 4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57" cstate="print"/>
          <a:srcRect/>
          <a:stretch>
            <a:fillRect/>
          </a:stretch>
        </p:blipFill>
        <p:spPr bwMode="auto">
          <a:xfrm>
            <a:off x="4191000" y="1905000"/>
            <a:ext cx="690392" cy="1035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6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58" cstate="print"/>
          <a:srcRect/>
          <a:stretch>
            <a:fillRect/>
          </a:stretch>
        </p:blipFill>
        <p:spPr bwMode="auto">
          <a:xfrm>
            <a:off x="5105400" y="990600"/>
            <a:ext cx="921863" cy="916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8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59" cstate="print"/>
          <a:srcRect/>
          <a:stretch>
            <a:fillRect/>
          </a:stretch>
        </p:blipFill>
        <p:spPr bwMode="auto">
          <a:xfrm>
            <a:off x="2514600" y="1676400"/>
            <a:ext cx="1045387" cy="1120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9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60" cstate="print"/>
          <a:srcRect/>
          <a:stretch>
            <a:fillRect/>
          </a:stretch>
        </p:blipFill>
        <p:spPr bwMode="auto">
          <a:xfrm>
            <a:off x="3124200" y="914400"/>
            <a:ext cx="1071135" cy="931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4" name="Group 10"/>
          <p:cNvGrpSpPr>
            <a:grpSpLocks/>
          </p:cNvGrpSpPr>
          <p:nvPr>
            <p:custDataLst>
              <p:tags r:id="rId7"/>
            </p:custDataLst>
          </p:nvPr>
        </p:nvGrpSpPr>
        <p:grpSpPr bwMode="auto">
          <a:xfrm>
            <a:off x="990600" y="735012"/>
            <a:ext cx="1143000" cy="2389188"/>
            <a:chOff x="3696" y="991"/>
            <a:chExt cx="720" cy="1505"/>
          </a:xfrm>
        </p:grpSpPr>
        <p:sp>
          <p:nvSpPr>
            <p:cNvPr id="40" name="Oval 11"/>
            <p:cNvSpPr>
              <a:spLocks noChangeArrowheads="1"/>
            </p:cNvSpPr>
            <p:nvPr>
              <p:custDataLst>
                <p:tags r:id="rId34"/>
              </p:custDataLst>
            </p:nvPr>
          </p:nvSpPr>
          <p:spPr bwMode="auto">
            <a:xfrm>
              <a:off x="3984" y="1200"/>
              <a:ext cx="192" cy="240"/>
            </a:xfrm>
            <a:prstGeom prst="ellips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" name="Line 12"/>
            <p:cNvSpPr>
              <a:spLocks noChangeShapeType="1"/>
            </p:cNvSpPr>
            <p:nvPr>
              <p:custDataLst>
                <p:tags r:id="rId35"/>
              </p:custDataLst>
            </p:nvPr>
          </p:nvSpPr>
          <p:spPr bwMode="auto">
            <a:xfrm>
              <a:off x="4080" y="1440"/>
              <a:ext cx="0" cy="432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AutoShape 13"/>
            <p:cNvSpPr>
              <a:spLocks noChangeArrowheads="1"/>
            </p:cNvSpPr>
            <p:nvPr>
              <p:custDataLst>
                <p:tags r:id="rId36"/>
              </p:custDataLst>
            </p:nvPr>
          </p:nvSpPr>
          <p:spPr bwMode="auto">
            <a:xfrm>
              <a:off x="3888" y="1872"/>
              <a:ext cx="384" cy="384"/>
            </a:xfrm>
            <a:prstGeom prst="triangle">
              <a:avLst>
                <a:gd name="adj" fmla="val 50000"/>
              </a:avLst>
            </a:prstGeom>
            <a:noFill/>
            <a:ln w="28575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" name="Line 14"/>
            <p:cNvSpPr>
              <a:spLocks noChangeShapeType="1"/>
            </p:cNvSpPr>
            <p:nvPr>
              <p:custDataLst>
                <p:tags r:id="rId37"/>
              </p:custDataLst>
            </p:nvPr>
          </p:nvSpPr>
          <p:spPr bwMode="auto">
            <a:xfrm flipV="1">
              <a:off x="3792" y="1536"/>
              <a:ext cx="288" cy="192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Line 15"/>
            <p:cNvSpPr>
              <a:spLocks noChangeShapeType="1"/>
            </p:cNvSpPr>
            <p:nvPr>
              <p:custDataLst>
                <p:tags r:id="rId38"/>
              </p:custDataLst>
            </p:nvPr>
          </p:nvSpPr>
          <p:spPr bwMode="auto">
            <a:xfrm>
              <a:off x="4080" y="1536"/>
              <a:ext cx="240" cy="192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Line 16"/>
            <p:cNvSpPr>
              <a:spLocks noChangeShapeType="1"/>
            </p:cNvSpPr>
            <p:nvPr>
              <p:custDataLst>
                <p:tags r:id="rId39"/>
              </p:custDataLst>
            </p:nvPr>
          </p:nvSpPr>
          <p:spPr bwMode="auto">
            <a:xfrm>
              <a:off x="4320" y="1728"/>
              <a:ext cx="96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Line 17"/>
            <p:cNvSpPr>
              <a:spLocks noChangeShapeType="1"/>
            </p:cNvSpPr>
            <p:nvPr>
              <p:custDataLst>
                <p:tags r:id="rId40"/>
              </p:custDataLst>
            </p:nvPr>
          </p:nvSpPr>
          <p:spPr bwMode="auto">
            <a:xfrm>
              <a:off x="4320" y="1728"/>
              <a:ext cx="96" cy="4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Line 18"/>
            <p:cNvSpPr>
              <a:spLocks noChangeShapeType="1"/>
            </p:cNvSpPr>
            <p:nvPr>
              <p:custDataLst>
                <p:tags r:id="rId41"/>
              </p:custDataLst>
            </p:nvPr>
          </p:nvSpPr>
          <p:spPr bwMode="auto">
            <a:xfrm>
              <a:off x="4320" y="1728"/>
              <a:ext cx="0" cy="96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Line 19"/>
            <p:cNvSpPr>
              <a:spLocks noChangeShapeType="1"/>
            </p:cNvSpPr>
            <p:nvPr>
              <p:custDataLst>
                <p:tags r:id="rId42"/>
              </p:custDataLst>
            </p:nvPr>
          </p:nvSpPr>
          <p:spPr bwMode="auto">
            <a:xfrm>
              <a:off x="3696" y="1728"/>
              <a:ext cx="96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Line 20"/>
            <p:cNvSpPr>
              <a:spLocks noChangeShapeType="1"/>
            </p:cNvSpPr>
            <p:nvPr>
              <p:custDataLst>
                <p:tags r:id="rId43"/>
              </p:custDataLst>
            </p:nvPr>
          </p:nvSpPr>
          <p:spPr bwMode="auto">
            <a:xfrm>
              <a:off x="3792" y="1728"/>
              <a:ext cx="0" cy="96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Line 21"/>
            <p:cNvSpPr>
              <a:spLocks noChangeShapeType="1"/>
            </p:cNvSpPr>
            <p:nvPr>
              <p:custDataLst>
                <p:tags r:id="rId44"/>
              </p:custDataLst>
            </p:nvPr>
          </p:nvSpPr>
          <p:spPr bwMode="auto">
            <a:xfrm flipH="1">
              <a:off x="3696" y="1728"/>
              <a:ext cx="96" cy="4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Freeform 22"/>
            <p:cNvSpPr>
              <a:spLocks/>
            </p:cNvSpPr>
            <p:nvPr>
              <p:custDataLst>
                <p:tags r:id="rId45"/>
              </p:custDataLst>
            </p:nvPr>
          </p:nvSpPr>
          <p:spPr bwMode="auto">
            <a:xfrm>
              <a:off x="4176" y="1275"/>
              <a:ext cx="177" cy="94"/>
            </a:xfrm>
            <a:custGeom>
              <a:avLst/>
              <a:gdLst/>
              <a:ahLst/>
              <a:cxnLst>
                <a:cxn ang="0">
                  <a:pos x="0" y="21"/>
                </a:cxn>
                <a:cxn ang="0">
                  <a:pos x="35" y="94"/>
                </a:cxn>
                <a:cxn ang="0">
                  <a:pos x="45" y="0"/>
                </a:cxn>
                <a:cxn ang="0">
                  <a:pos x="92" y="75"/>
                </a:cxn>
                <a:cxn ang="0">
                  <a:pos x="120" y="0"/>
                </a:cxn>
                <a:cxn ang="0">
                  <a:pos x="177" y="66"/>
                </a:cxn>
              </a:cxnLst>
              <a:rect l="0" t="0" r="r" b="b"/>
              <a:pathLst>
                <a:path w="177" h="94">
                  <a:moveTo>
                    <a:pt x="0" y="21"/>
                  </a:moveTo>
                  <a:lnTo>
                    <a:pt x="35" y="94"/>
                  </a:lnTo>
                  <a:lnTo>
                    <a:pt x="45" y="0"/>
                  </a:lnTo>
                  <a:lnTo>
                    <a:pt x="92" y="75"/>
                  </a:lnTo>
                  <a:lnTo>
                    <a:pt x="120" y="0"/>
                  </a:lnTo>
                  <a:lnTo>
                    <a:pt x="177" y="66"/>
                  </a:lnTo>
                </a:path>
              </a:pathLst>
            </a:custGeom>
            <a:noFill/>
            <a:ln w="28575" cmpd="sng">
              <a:solidFill>
                <a:srgbClr val="FFFF00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Freeform 23"/>
            <p:cNvSpPr>
              <a:spLocks/>
            </p:cNvSpPr>
            <p:nvPr>
              <p:custDataLst>
                <p:tags r:id="rId46"/>
              </p:custDataLst>
            </p:nvPr>
          </p:nvSpPr>
          <p:spPr bwMode="auto">
            <a:xfrm>
              <a:off x="4128" y="1114"/>
              <a:ext cx="197" cy="104"/>
            </a:xfrm>
            <a:custGeom>
              <a:avLst/>
              <a:gdLst/>
              <a:ahLst/>
              <a:cxnLst>
                <a:cxn ang="0">
                  <a:pos x="0" y="86"/>
                </a:cxn>
                <a:cxn ang="0">
                  <a:pos x="36" y="10"/>
                </a:cxn>
                <a:cxn ang="0">
                  <a:pos x="55" y="104"/>
                </a:cxn>
                <a:cxn ang="0">
                  <a:pos x="102" y="0"/>
                </a:cxn>
                <a:cxn ang="0">
                  <a:pos x="131" y="104"/>
                </a:cxn>
                <a:cxn ang="0">
                  <a:pos x="197" y="76"/>
                </a:cxn>
              </a:cxnLst>
              <a:rect l="0" t="0" r="r" b="b"/>
              <a:pathLst>
                <a:path w="197" h="104">
                  <a:moveTo>
                    <a:pt x="0" y="86"/>
                  </a:moveTo>
                  <a:lnTo>
                    <a:pt x="36" y="10"/>
                  </a:lnTo>
                  <a:lnTo>
                    <a:pt x="55" y="104"/>
                  </a:lnTo>
                  <a:lnTo>
                    <a:pt x="102" y="0"/>
                  </a:lnTo>
                  <a:lnTo>
                    <a:pt x="131" y="104"/>
                  </a:lnTo>
                  <a:lnTo>
                    <a:pt x="197" y="76"/>
                  </a:lnTo>
                </a:path>
              </a:pathLst>
            </a:custGeom>
            <a:noFill/>
            <a:ln w="28575" cmpd="sng">
              <a:solidFill>
                <a:srgbClr val="FFFF00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Freeform 24"/>
            <p:cNvSpPr>
              <a:spLocks/>
            </p:cNvSpPr>
            <p:nvPr>
              <p:custDataLst>
                <p:tags r:id="rId47"/>
              </p:custDataLst>
            </p:nvPr>
          </p:nvSpPr>
          <p:spPr bwMode="auto">
            <a:xfrm>
              <a:off x="3796" y="1294"/>
              <a:ext cx="188" cy="113"/>
            </a:xfrm>
            <a:custGeom>
              <a:avLst/>
              <a:gdLst/>
              <a:ahLst/>
              <a:cxnLst>
                <a:cxn ang="0">
                  <a:pos x="0" y="56"/>
                </a:cxn>
                <a:cxn ang="0">
                  <a:pos x="66" y="0"/>
                </a:cxn>
                <a:cxn ang="0">
                  <a:pos x="85" y="113"/>
                </a:cxn>
                <a:cxn ang="0">
                  <a:pos x="123" y="0"/>
                </a:cxn>
                <a:cxn ang="0">
                  <a:pos x="151" y="104"/>
                </a:cxn>
                <a:cxn ang="0">
                  <a:pos x="188" y="2"/>
                </a:cxn>
              </a:cxnLst>
              <a:rect l="0" t="0" r="r" b="b"/>
              <a:pathLst>
                <a:path w="188" h="113">
                  <a:moveTo>
                    <a:pt x="0" y="56"/>
                  </a:moveTo>
                  <a:lnTo>
                    <a:pt x="66" y="0"/>
                  </a:lnTo>
                  <a:lnTo>
                    <a:pt x="85" y="113"/>
                  </a:lnTo>
                  <a:lnTo>
                    <a:pt x="123" y="0"/>
                  </a:lnTo>
                  <a:lnTo>
                    <a:pt x="151" y="104"/>
                  </a:lnTo>
                  <a:lnTo>
                    <a:pt x="188" y="2"/>
                  </a:lnTo>
                </a:path>
              </a:pathLst>
            </a:custGeom>
            <a:noFill/>
            <a:ln w="28575" cmpd="sng">
              <a:solidFill>
                <a:srgbClr val="FFFF00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Freeform 25"/>
            <p:cNvSpPr>
              <a:spLocks/>
            </p:cNvSpPr>
            <p:nvPr>
              <p:custDataLst>
                <p:tags r:id="rId48"/>
              </p:custDataLst>
            </p:nvPr>
          </p:nvSpPr>
          <p:spPr bwMode="auto">
            <a:xfrm>
              <a:off x="3843" y="1143"/>
              <a:ext cx="180" cy="94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66" y="66"/>
                </a:cxn>
                <a:cxn ang="0">
                  <a:pos x="104" y="0"/>
                </a:cxn>
                <a:cxn ang="0">
                  <a:pos x="113" y="75"/>
                </a:cxn>
                <a:cxn ang="0">
                  <a:pos x="161" y="18"/>
                </a:cxn>
                <a:cxn ang="0">
                  <a:pos x="180" y="94"/>
                </a:cxn>
              </a:cxnLst>
              <a:rect l="0" t="0" r="r" b="b"/>
              <a:pathLst>
                <a:path w="180" h="94">
                  <a:moveTo>
                    <a:pt x="0" y="28"/>
                  </a:moveTo>
                  <a:lnTo>
                    <a:pt x="66" y="66"/>
                  </a:lnTo>
                  <a:lnTo>
                    <a:pt x="104" y="0"/>
                  </a:lnTo>
                  <a:lnTo>
                    <a:pt x="113" y="75"/>
                  </a:lnTo>
                  <a:lnTo>
                    <a:pt x="161" y="18"/>
                  </a:lnTo>
                  <a:lnTo>
                    <a:pt x="180" y="94"/>
                  </a:lnTo>
                </a:path>
              </a:pathLst>
            </a:custGeom>
            <a:noFill/>
            <a:ln w="28575" cmpd="sng">
              <a:solidFill>
                <a:srgbClr val="FFFF00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Freeform 26"/>
            <p:cNvSpPr>
              <a:spLocks/>
            </p:cNvSpPr>
            <p:nvPr>
              <p:custDataLst>
                <p:tags r:id="rId49"/>
              </p:custDataLst>
            </p:nvPr>
          </p:nvSpPr>
          <p:spPr bwMode="auto">
            <a:xfrm>
              <a:off x="4023" y="991"/>
              <a:ext cx="75" cy="199"/>
            </a:xfrm>
            <a:custGeom>
              <a:avLst/>
              <a:gdLst/>
              <a:ahLst/>
              <a:cxnLst>
                <a:cxn ang="0">
                  <a:pos x="47" y="199"/>
                </a:cxn>
                <a:cxn ang="0">
                  <a:pos x="0" y="133"/>
                </a:cxn>
                <a:cxn ang="0">
                  <a:pos x="75" y="123"/>
                </a:cxn>
                <a:cxn ang="0">
                  <a:pos x="0" y="76"/>
                </a:cxn>
                <a:cxn ang="0">
                  <a:pos x="75" y="57"/>
                </a:cxn>
                <a:cxn ang="0">
                  <a:pos x="9" y="0"/>
                </a:cxn>
              </a:cxnLst>
              <a:rect l="0" t="0" r="r" b="b"/>
              <a:pathLst>
                <a:path w="75" h="199">
                  <a:moveTo>
                    <a:pt x="47" y="199"/>
                  </a:moveTo>
                  <a:lnTo>
                    <a:pt x="0" y="133"/>
                  </a:lnTo>
                  <a:lnTo>
                    <a:pt x="75" y="123"/>
                  </a:lnTo>
                  <a:lnTo>
                    <a:pt x="0" y="76"/>
                  </a:lnTo>
                  <a:lnTo>
                    <a:pt x="75" y="57"/>
                  </a:lnTo>
                  <a:lnTo>
                    <a:pt x="9" y="0"/>
                  </a:lnTo>
                </a:path>
              </a:pathLst>
            </a:custGeom>
            <a:noFill/>
            <a:ln w="28575" cmpd="sng">
              <a:solidFill>
                <a:srgbClr val="FFFF00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Line 27"/>
            <p:cNvSpPr>
              <a:spLocks noChangeShapeType="1"/>
            </p:cNvSpPr>
            <p:nvPr>
              <p:custDataLst>
                <p:tags r:id="rId50"/>
              </p:custDataLst>
            </p:nvPr>
          </p:nvSpPr>
          <p:spPr bwMode="auto">
            <a:xfrm>
              <a:off x="3984" y="2256"/>
              <a:ext cx="0" cy="192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Line 28"/>
            <p:cNvSpPr>
              <a:spLocks noChangeShapeType="1"/>
            </p:cNvSpPr>
            <p:nvPr>
              <p:custDataLst>
                <p:tags r:id="rId51"/>
              </p:custDataLst>
            </p:nvPr>
          </p:nvSpPr>
          <p:spPr bwMode="auto">
            <a:xfrm flipH="1">
              <a:off x="3936" y="2448"/>
              <a:ext cx="48" cy="4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Line 29"/>
            <p:cNvSpPr>
              <a:spLocks noChangeShapeType="1"/>
            </p:cNvSpPr>
            <p:nvPr>
              <p:custDataLst>
                <p:tags r:id="rId52"/>
              </p:custDataLst>
            </p:nvPr>
          </p:nvSpPr>
          <p:spPr bwMode="auto">
            <a:xfrm>
              <a:off x="3984" y="2448"/>
              <a:ext cx="0" cy="4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Line 30"/>
            <p:cNvSpPr>
              <a:spLocks noChangeShapeType="1"/>
            </p:cNvSpPr>
            <p:nvPr>
              <p:custDataLst>
                <p:tags r:id="rId53"/>
              </p:custDataLst>
            </p:nvPr>
          </p:nvSpPr>
          <p:spPr bwMode="auto">
            <a:xfrm>
              <a:off x="4176" y="2256"/>
              <a:ext cx="0" cy="192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Line 31"/>
            <p:cNvSpPr>
              <a:spLocks noChangeShapeType="1"/>
            </p:cNvSpPr>
            <p:nvPr>
              <p:custDataLst>
                <p:tags r:id="rId54"/>
              </p:custDataLst>
            </p:nvPr>
          </p:nvSpPr>
          <p:spPr bwMode="auto">
            <a:xfrm flipH="1">
              <a:off x="4128" y="2448"/>
              <a:ext cx="48" cy="4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Line 32"/>
            <p:cNvSpPr>
              <a:spLocks noChangeShapeType="1"/>
            </p:cNvSpPr>
            <p:nvPr>
              <p:custDataLst>
                <p:tags r:id="rId55"/>
              </p:custDataLst>
            </p:nvPr>
          </p:nvSpPr>
          <p:spPr bwMode="auto">
            <a:xfrm>
              <a:off x="4176" y="2448"/>
              <a:ext cx="0" cy="4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2" name="Freeform 61"/>
          <p:cNvSpPr/>
          <p:nvPr>
            <p:custDataLst>
              <p:tags r:id="rId8"/>
            </p:custDataLst>
          </p:nvPr>
        </p:nvSpPr>
        <p:spPr>
          <a:xfrm>
            <a:off x="609600" y="609600"/>
            <a:ext cx="6781800" cy="2667000"/>
          </a:xfrm>
          <a:custGeom>
            <a:avLst/>
            <a:gdLst>
              <a:gd name="connsiteX0" fmla="*/ 0 w 7315200"/>
              <a:gd name="connsiteY0" fmla="*/ 0 h 2667000"/>
              <a:gd name="connsiteX1" fmla="*/ 7315200 w 7315200"/>
              <a:gd name="connsiteY1" fmla="*/ 0 h 2667000"/>
              <a:gd name="connsiteX2" fmla="*/ 7315200 w 7315200"/>
              <a:gd name="connsiteY2" fmla="*/ 2667000 h 2667000"/>
              <a:gd name="connsiteX3" fmla="*/ 0 w 7315200"/>
              <a:gd name="connsiteY3" fmla="*/ 2667000 h 2667000"/>
              <a:gd name="connsiteX4" fmla="*/ 0 w 7315200"/>
              <a:gd name="connsiteY4" fmla="*/ 0 h 2667000"/>
              <a:gd name="connsiteX0" fmla="*/ 0 w 7391400"/>
              <a:gd name="connsiteY0" fmla="*/ 0 h 2667000"/>
              <a:gd name="connsiteX1" fmla="*/ 7315200 w 7391400"/>
              <a:gd name="connsiteY1" fmla="*/ 0 h 2667000"/>
              <a:gd name="connsiteX2" fmla="*/ 7391400 w 7391400"/>
              <a:gd name="connsiteY2" fmla="*/ 1600200 h 2667000"/>
              <a:gd name="connsiteX3" fmla="*/ 7315200 w 7391400"/>
              <a:gd name="connsiteY3" fmla="*/ 2667000 h 2667000"/>
              <a:gd name="connsiteX4" fmla="*/ 0 w 7391400"/>
              <a:gd name="connsiteY4" fmla="*/ 2667000 h 2667000"/>
              <a:gd name="connsiteX5" fmla="*/ 0 w 7391400"/>
              <a:gd name="connsiteY5" fmla="*/ 0 h 2667000"/>
              <a:gd name="connsiteX0" fmla="*/ 0 w 7391400"/>
              <a:gd name="connsiteY0" fmla="*/ 0 h 2667000"/>
              <a:gd name="connsiteX1" fmla="*/ 7315200 w 7391400"/>
              <a:gd name="connsiteY1" fmla="*/ 0 h 2667000"/>
              <a:gd name="connsiteX2" fmla="*/ 7315200 w 7391400"/>
              <a:gd name="connsiteY2" fmla="*/ 838200 h 2667000"/>
              <a:gd name="connsiteX3" fmla="*/ 7391400 w 7391400"/>
              <a:gd name="connsiteY3" fmla="*/ 1600200 h 2667000"/>
              <a:gd name="connsiteX4" fmla="*/ 7315200 w 7391400"/>
              <a:gd name="connsiteY4" fmla="*/ 2667000 h 2667000"/>
              <a:gd name="connsiteX5" fmla="*/ 0 w 7391400"/>
              <a:gd name="connsiteY5" fmla="*/ 2667000 h 2667000"/>
              <a:gd name="connsiteX6" fmla="*/ 0 w 7391400"/>
              <a:gd name="connsiteY6" fmla="*/ 0 h 2667000"/>
              <a:gd name="connsiteX0" fmla="*/ 7391400 w 7482840"/>
              <a:gd name="connsiteY0" fmla="*/ 1600200 h 2667000"/>
              <a:gd name="connsiteX1" fmla="*/ 7315200 w 7482840"/>
              <a:gd name="connsiteY1" fmla="*/ 2667000 h 2667000"/>
              <a:gd name="connsiteX2" fmla="*/ 0 w 7482840"/>
              <a:gd name="connsiteY2" fmla="*/ 2667000 h 2667000"/>
              <a:gd name="connsiteX3" fmla="*/ 0 w 7482840"/>
              <a:gd name="connsiteY3" fmla="*/ 0 h 2667000"/>
              <a:gd name="connsiteX4" fmla="*/ 7315200 w 7482840"/>
              <a:gd name="connsiteY4" fmla="*/ 0 h 2667000"/>
              <a:gd name="connsiteX5" fmla="*/ 7315200 w 7482840"/>
              <a:gd name="connsiteY5" fmla="*/ 838200 h 2667000"/>
              <a:gd name="connsiteX6" fmla="*/ 7482840 w 7482840"/>
              <a:gd name="connsiteY6" fmla="*/ 1691640 h 2667000"/>
              <a:gd name="connsiteX0" fmla="*/ 7391400 w 7482840"/>
              <a:gd name="connsiteY0" fmla="*/ 1600200 h 2667000"/>
              <a:gd name="connsiteX1" fmla="*/ 7315200 w 7482840"/>
              <a:gd name="connsiteY1" fmla="*/ 1600200 h 2667000"/>
              <a:gd name="connsiteX2" fmla="*/ 7315200 w 7482840"/>
              <a:gd name="connsiteY2" fmla="*/ 2667000 h 2667000"/>
              <a:gd name="connsiteX3" fmla="*/ 0 w 7482840"/>
              <a:gd name="connsiteY3" fmla="*/ 2667000 h 2667000"/>
              <a:gd name="connsiteX4" fmla="*/ 0 w 7482840"/>
              <a:gd name="connsiteY4" fmla="*/ 0 h 2667000"/>
              <a:gd name="connsiteX5" fmla="*/ 7315200 w 7482840"/>
              <a:gd name="connsiteY5" fmla="*/ 0 h 2667000"/>
              <a:gd name="connsiteX6" fmla="*/ 7315200 w 7482840"/>
              <a:gd name="connsiteY6" fmla="*/ 838200 h 2667000"/>
              <a:gd name="connsiteX7" fmla="*/ 7482840 w 7482840"/>
              <a:gd name="connsiteY7" fmla="*/ 1691640 h 2667000"/>
              <a:gd name="connsiteX0" fmla="*/ 7391400 w 7620000"/>
              <a:gd name="connsiteY0" fmla="*/ 1600200 h 2667000"/>
              <a:gd name="connsiteX1" fmla="*/ 7315200 w 7620000"/>
              <a:gd name="connsiteY1" fmla="*/ 1600200 h 2667000"/>
              <a:gd name="connsiteX2" fmla="*/ 7315200 w 7620000"/>
              <a:gd name="connsiteY2" fmla="*/ 2667000 h 2667000"/>
              <a:gd name="connsiteX3" fmla="*/ 0 w 7620000"/>
              <a:gd name="connsiteY3" fmla="*/ 2667000 h 2667000"/>
              <a:gd name="connsiteX4" fmla="*/ 0 w 7620000"/>
              <a:gd name="connsiteY4" fmla="*/ 0 h 2667000"/>
              <a:gd name="connsiteX5" fmla="*/ 7315200 w 7620000"/>
              <a:gd name="connsiteY5" fmla="*/ 0 h 2667000"/>
              <a:gd name="connsiteX6" fmla="*/ 7315200 w 7620000"/>
              <a:gd name="connsiteY6" fmla="*/ 838200 h 2667000"/>
              <a:gd name="connsiteX7" fmla="*/ 7620000 w 7620000"/>
              <a:gd name="connsiteY7" fmla="*/ 1600200 h 2667000"/>
              <a:gd name="connsiteX0" fmla="*/ 7391400 w 7620000"/>
              <a:gd name="connsiteY0" fmla="*/ 1600200 h 2667000"/>
              <a:gd name="connsiteX1" fmla="*/ 7391400 w 7620000"/>
              <a:gd name="connsiteY1" fmla="*/ 2133600 h 2667000"/>
              <a:gd name="connsiteX2" fmla="*/ 7315200 w 7620000"/>
              <a:gd name="connsiteY2" fmla="*/ 2667000 h 2667000"/>
              <a:gd name="connsiteX3" fmla="*/ 0 w 7620000"/>
              <a:gd name="connsiteY3" fmla="*/ 2667000 h 2667000"/>
              <a:gd name="connsiteX4" fmla="*/ 0 w 7620000"/>
              <a:gd name="connsiteY4" fmla="*/ 0 h 2667000"/>
              <a:gd name="connsiteX5" fmla="*/ 7315200 w 7620000"/>
              <a:gd name="connsiteY5" fmla="*/ 0 h 2667000"/>
              <a:gd name="connsiteX6" fmla="*/ 7315200 w 7620000"/>
              <a:gd name="connsiteY6" fmla="*/ 838200 h 2667000"/>
              <a:gd name="connsiteX7" fmla="*/ 7620000 w 7620000"/>
              <a:gd name="connsiteY7" fmla="*/ 1600200 h 2667000"/>
              <a:gd name="connsiteX0" fmla="*/ 7391400 w 7620000"/>
              <a:gd name="connsiteY0" fmla="*/ 2133600 h 2667000"/>
              <a:gd name="connsiteX1" fmla="*/ 7315200 w 7620000"/>
              <a:gd name="connsiteY1" fmla="*/ 2667000 h 2667000"/>
              <a:gd name="connsiteX2" fmla="*/ 0 w 7620000"/>
              <a:gd name="connsiteY2" fmla="*/ 2667000 h 2667000"/>
              <a:gd name="connsiteX3" fmla="*/ 0 w 7620000"/>
              <a:gd name="connsiteY3" fmla="*/ 0 h 2667000"/>
              <a:gd name="connsiteX4" fmla="*/ 7315200 w 7620000"/>
              <a:gd name="connsiteY4" fmla="*/ 0 h 2667000"/>
              <a:gd name="connsiteX5" fmla="*/ 7315200 w 7620000"/>
              <a:gd name="connsiteY5" fmla="*/ 838200 h 2667000"/>
              <a:gd name="connsiteX6" fmla="*/ 7620000 w 7620000"/>
              <a:gd name="connsiteY6" fmla="*/ 1600200 h 2667000"/>
              <a:gd name="connsiteX0" fmla="*/ 7315200 w 7620000"/>
              <a:gd name="connsiteY0" fmla="*/ 1828800 h 2667000"/>
              <a:gd name="connsiteX1" fmla="*/ 7315200 w 7620000"/>
              <a:gd name="connsiteY1" fmla="*/ 2667000 h 2667000"/>
              <a:gd name="connsiteX2" fmla="*/ 0 w 7620000"/>
              <a:gd name="connsiteY2" fmla="*/ 2667000 h 2667000"/>
              <a:gd name="connsiteX3" fmla="*/ 0 w 7620000"/>
              <a:gd name="connsiteY3" fmla="*/ 0 h 2667000"/>
              <a:gd name="connsiteX4" fmla="*/ 7315200 w 7620000"/>
              <a:gd name="connsiteY4" fmla="*/ 0 h 2667000"/>
              <a:gd name="connsiteX5" fmla="*/ 7315200 w 7620000"/>
              <a:gd name="connsiteY5" fmla="*/ 838200 h 2667000"/>
              <a:gd name="connsiteX6" fmla="*/ 7620000 w 7620000"/>
              <a:gd name="connsiteY6" fmla="*/ 1600200 h 2667000"/>
              <a:gd name="connsiteX0" fmla="*/ 7315200 w 7620000"/>
              <a:gd name="connsiteY0" fmla="*/ 1828800 h 2667000"/>
              <a:gd name="connsiteX1" fmla="*/ 7315200 w 7620000"/>
              <a:gd name="connsiteY1" fmla="*/ 2667000 h 2667000"/>
              <a:gd name="connsiteX2" fmla="*/ 0 w 7620000"/>
              <a:gd name="connsiteY2" fmla="*/ 2667000 h 2667000"/>
              <a:gd name="connsiteX3" fmla="*/ 0 w 7620000"/>
              <a:gd name="connsiteY3" fmla="*/ 0 h 2667000"/>
              <a:gd name="connsiteX4" fmla="*/ 7315200 w 7620000"/>
              <a:gd name="connsiteY4" fmla="*/ 0 h 2667000"/>
              <a:gd name="connsiteX5" fmla="*/ 7315200 w 7620000"/>
              <a:gd name="connsiteY5" fmla="*/ 685800 h 2667000"/>
              <a:gd name="connsiteX6" fmla="*/ 7620000 w 7620000"/>
              <a:gd name="connsiteY6" fmla="*/ 1600200 h 2667000"/>
              <a:gd name="connsiteX0" fmla="*/ 7315200 w 7620000"/>
              <a:gd name="connsiteY0" fmla="*/ 1828800 h 2667000"/>
              <a:gd name="connsiteX1" fmla="*/ 7315200 w 7620000"/>
              <a:gd name="connsiteY1" fmla="*/ 2667000 h 2667000"/>
              <a:gd name="connsiteX2" fmla="*/ 0 w 7620000"/>
              <a:gd name="connsiteY2" fmla="*/ 2667000 h 2667000"/>
              <a:gd name="connsiteX3" fmla="*/ 0 w 7620000"/>
              <a:gd name="connsiteY3" fmla="*/ 0 h 2667000"/>
              <a:gd name="connsiteX4" fmla="*/ 7315200 w 7620000"/>
              <a:gd name="connsiteY4" fmla="*/ 0 h 2667000"/>
              <a:gd name="connsiteX5" fmla="*/ 7315200 w 7620000"/>
              <a:gd name="connsiteY5" fmla="*/ 685800 h 2667000"/>
              <a:gd name="connsiteX6" fmla="*/ 7620000 w 7620000"/>
              <a:gd name="connsiteY6" fmla="*/ 1600200 h 2667000"/>
              <a:gd name="connsiteX0" fmla="*/ 7315200 w 7620000"/>
              <a:gd name="connsiteY0" fmla="*/ 1828800 h 2667000"/>
              <a:gd name="connsiteX1" fmla="*/ 7315200 w 7620000"/>
              <a:gd name="connsiteY1" fmla="*/ 2667000 h 2667000"/>
              <a:gd name="connsiteX2" fmla="*/ 0 w 7620000"/>
              <a:gd name="connsiteY2" fmla="*/ 2667000 h 2667000"/>
              <a:gd name="connsiteX3" fmla="*/ 0 w 7620000"/>
              <a:gd name="connsiteY3" fmla="*/ 0 h 2667000"/>
              <a:gd name="connsiteX4" fmla="*/ 7315200 w 7620000"/>
              <a:gd name="connsiteY4" fmla="*/ 0 h 2667000"/>
              <a:gd name="connsiteX5" fmla="*/ 7315200 w 7620000"/>
              <a:gd name="connsiteY5" fmla="*/ 685800 h 2667000"/>
              <a:gd name="connsiteX6" fmla="*/ 7620000 w 7620000"/>
              <a:gd name="connsiteY6" fmla="*/ 1600200 h 2667000"/>
              <a:gd name="connsiteX0" fmla="*/ 7315200 w 7924800"/>
              <a:gd name="connsiteY0" fmla="*/ 1828800 h 2667000"/>
              <a:gd name="connsiteX1" fmla="*/ 7315200 w 7924800"/>
              <a:gd name="connsiteY1" fmla="*/ 2667000 h 2667000"/>
              <a:gd name="connsiteX2" fmla="*/ 0 w 7924800"/>
              <a:gd name="connsiteY2" fmla="*/ 2667000 h 2667000"/>
              <a:gd name="connsiteX3" fmla="*/ 0 w 7924800"/>
              <a:gd name="connsiteY3" fmla="*/ 0 h 2667000"/>
              <a:gd name="connsiteX4" fmla="*/ 7315200 w 7924800"/>
              <a:gd name="connsiteY4" fmla="*/ 0 h 2667000"/>
              <a:gd name="connsiteX5" fmla="*/ 7315200 w 7924800"/>
              <a:gd name="connsiteY5" fmla="*/ 685800 h 2667000"/>
              <a:gd name="connsiteX6" fmla="*/ 7924800 w 7924800"/>
              <a:gd name="connsiteY6" fmla="*/ 1828800 h 2667000"/>
              <a:gd name="connsiteX0" fmla="*/ 7315200 w 7848600"/>
              <a:gd name="connsiteY0" fmla="*/ 1828800 h 2667000"/>
              <a:gd name="connsiteX1" fmla="*/ 7315200 w 7848600"/>
              <a:gd name="connsiteY1" fmla="*/ 2667000 h 2667000"/>
              <a:gd name="connsiteX2" fmla="*/ 0 w 7848600"/>
              <a:gd name="connsiteY2" fmla="*/ 2667000 h 2667000"/>
              <a:gd name="connsiteX3" fmla="*/ 0 w 7848600"/>
              <a:gd name="connsiteY3" fmla="*/ 0 h 2667000"/>
              <a:gd name="connsiteX4" fmla="*/ 7315200 w 7848600"/>
              <a:gd name="connsiteY4" fmla="*/ 0 h 2667000"/>
              <a:gd name="connsiteX5" fmla="*/ 7315200 w 7848600"/>
              <a:gd name="connsiteY5" fmla="*/ 685800 h 2667000"/>
              <a:gd name="connsiteX6" fmla="*/ 7848600 w 7848600"/>
              <a:gd name="connsiteY6" fmla="*/ 1676400 h 266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848600" h="2667000">
                <a:moveTo>
                  <a:pt x="7315200" y="1828800"/>
                </a:moveTo>
                <a:lnTo>
                  <a:pt x="7315200" y="2667000"/>
                </a:lnTo>
                <a:lnTo>
                  <a:pt x="0" y="2667000"/>
                </a:lnTo>
                <a:lnTo>
                  <a:pt x="0" y="0"/>
                </a:lnTo>
                <a:lnTo>
                  <a:pt x="7315200" y="0"/>
                </a:lnTo>
                <a:lnTo>
                  <a:pt x="7315200" y="685800"/>
                </a:lnTo>
                <a:cubicBezTo>
                  <a:pt x="7360873" y="710501"/>
                  <a:pt x="7848600" y="1676400"/>
                  <a:pt x="7848600" y="1676400"/>
                </a:cubicBezTo>
              </a:path>
            </a:pathLst>
          </a:cu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33"/>
          <p:cNvGrpSpPr>
            <a:grpSpLocks/>
          </p:cNvGrpSpPr>
          <p:nvPr>
            <p:custDataLst>
              <p:tags r:id="rId9"/>
            </p:custDataLst>
          </p:nvPr>
        </p:nvGrpSpPr>
        <p:grpSpPr bwMode="auto">
          <a:xfrm>
            <a:off x="7467600" y="685800"/>
            <a:ext cx="1143000" cy="2312988"/>
            <a:chOff x="4512" y="1680"/>
            <a:chExt cx="720" cy="1457"/>
          </a:xfrm>
        </p:grpSpPr>
        <p:sp>
          <p:nvSpPr>
            <p:cNvPr id="64" name="Oval 34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4800" y="1841"/>
              <a:ext cx="192" cy="240"/>
            </a:xfrm>
            <a:prstGeom prst="ellips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" name="Line 35"/>
            <p:cNvSpPr>
              <a:spLocks noChangeShapeType="1"/>
            </p:cNvSpPr>
            <p:nvPr>
              <p:custDataLst>
                <p:tags r:id="rId11"/>
              </p:custDataLst>
            </p:nvPr>
          </p:nvSpPr>
          <p:spPr bwMode="auto">
            <a:xfrm>
              <a:off x="4896" y="2081"/>
              <a:ext cx="0" cy="432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Line 36"/>
            <p:cNvSpPr>
              <a:spLocks noChangeShapeType="1"/>
            </p:cNvSpPr>
            <p:nvPr>
              <p:custDataLst>
                <p:tags r:id="rId12"/>
              </p:custDataLst>
            </p:nvPr>
          </p:nvSpPr>
          <p:spPr bwMode="auto">
            <a:xfrm flipV="1">
              <a:off x="4608" y="2177"/>
              <a:ext cx="288" cy="192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Line 37"/>
            <p:cNvSpPr>
              <a:spLocks noChangeShapeType="1"/>
            </p:cNvSpPr>
            <p:nvPr>
              <p:custDataLst>
                <p:tags r:id="rId13"/>
              </p:custDataLst>
            </p:nvPr>
          </p:nvSpPr>
          <p:spPr bwMode="auto">
            <a:xfrm>
              <a:off x="4896" y="2177"/>
              <a:ext cx="240" cy="192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Line 38"/>
            <p:cNvSpPr>
              <a:spLocks noChangeShapeType="1"/>
            </p:cNvSpPr>
            <p:nvPr>
              <p:custDataLst>
                <p:tags r:id="rId14"/>
              </p:custDataLst>
            </p:nvPr>
          </p:nvSpPr>
          <p:spPr bwMode="auto">
            <a:xfrm>
              <a:off x="5136" y="2369"/>
              <a:ext cx="96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Line 39"/>
            <p:cNvSpPr>
              <a:spLocks noChangeShapeType="1"/>
            </p:cNvSpPr>
            <p:nvPr>
              <p:custDataLst>
                <p:tags r:id="rId15"/>
              </p:custDataLst>
            </p:nvPr>
          </p:nvSpPr>
          <p:spPr bwMode="auto">
            <a:xfrm>
              <a:off x="5136" y="2369"/>
              <a:ext cx="96" cy="4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Line 40"/>
            <p:cNvSpPr>
              <a:spLocks noChangeShapeType="1"/>
            </p:cNvSpPr>
            <p:nvPr>
              <p:custDataLst>
                <p:tags r:id="rId16"/>
              </p:custDataLst>
            </p:nvPr>
          </p:nvSpPr>
          <p:spPr bwMode="auto">
            <a:xfrm>
              <a:off x="5136" y="2369"/>
              <a:ext cx="0" cy="96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Line 41"/>
            <p:cNvSpPr>
              <a:spLocks noChangeShapeType="1"/>
            </p:cNvSpPr>
            <p:nvPr>
              <p:custDataLst>
                <p:tags r:id="rId17"/>
              </p:custDataLst>
            </p:nvPr>
          </p:nvSpPr>
          <p:spPr bwMode="auto">
            <a:xfrm>
              <a:off x="4512" y="2369"/>
              <a:ext cx="96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Line 42"/>
            <p:cNvSpPr>
              <a:spLocks noChangeShapeType="1"/>
            </p:cNvSpPr>
            <p:nvPr>
              <p:custDataLst>
                <p:tags r:id="rId18"/>
              </p:custDataLst>
            </p:nvPr>
          </p:nvSpPr>
          <p:spPr bwMode="auto">
            <a:xfrm>
              <a:off x="4608" y="2369"/>
              <a:ext cx="0" cy="96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Line 43"/>
            <p:cNvSpPr>
              <a:spLocks noChangeShapeType="1"/>
            </p:cNvSpPr>
            <p:nvPr>
              <p:custDataLst>
                <p:tags r:id="rId19"/>
              </p:custDataLst>
            </p:nvPr>
          </p:nvSpPr>
          <p:spPr bwMode="auto">
            <a:xfrm flipH="1">
              <a:off x="4512" y="2369"/>
              <a:ext cx="96" cy="4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Line 44"/>
            <p:cNvSpPr>
              <a:spLocks noChangeShapeType="1"/>
            </p:cNvSpPr>
            <p:nvPr>
              <p:custDataLst>
                <p:tags r:id="rId20"/>
              </p:custDataLst>
            </p:nvPr>
          </p:nvSpPr>
          <p:spPr bwMode="auto">
            <a:xfrm>
              <a:off x="4848" y="2897"/>
              <a:ext cx="0" cy="192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5" name="Line 45"/>
            <p:cNvSpPr>
              <a:spLocks noChangeShapeType="1"/>
            </p:cNvSpPr>
            <p:nvPr>
              <p:custDataLst>
                <p:tags r:id="rId21"/>
              </p:custDataLst>
            </p:nvPr>
          </p:nvSpPr>
          <p:spPr bwMode="auto">
            <a:xfrm flipH="1">
              <a:off x="4800" y="3089"/>
              <a:ext cx="48" cy="4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Line 46"/>
            <p:cNvSpPr>
              <a:spLocks noChangeShapeType="1"/>
            </p:cNvSpPr>
            <p:nvPr>
              <p:custDataLst>
                <p:tags r:id="rId22"/>
              </p:custDataLst>
            </p:nvPr>
          </p:nvSpPr>
          <p:spPr bwMode="auto">
            <a:xfrm>
              <a:off x="4848" y="3089"/>
              <a:ext cx="0" cy="4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Line 47"/>
            <p:cNvSpPr>
              <a:spLocks noChangeShapeType="1"/>
            </p:cNvSpPr>
            <p:nvPr>
              <p:custDataLst>
                <p:tags r:id="rId23"/>
              </p:custDataLst>
            </p:nvPr>
          </p:nvSpPr>
          <p:spPr bwMode="auto">
            <a:xfrm>
              <a:off x="4992" y="2897"/>
              <a:ext cx="0" cy="192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Line 48"/>
            <p:cNvSpPr>
              <a:spLocks noChangeShapeType="1"/>
            </p:cNvSpPr>
            <p:nvPr>
              <p:custDataLst>
                <p:tags r:id="rId24"/>
              </p:custDataLst>
            </p:nvPr>
          </p:nvSpPr>
          <p:spPr bwMode="auto">
            <a:xfrm flipH="1">
              <a:off x="4944" y="3089"/>
              <a:ext cx="48" cy="4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Line 49"/>
            <p:cNvSpPr>
              <a:spLocks noChangeShapeType="1"/>
            </p:cNvSpPr>
            <p:nvPr>
              <p:custDataLst>
                <p:tags r:id="rId25"/>
              </p:custDataLst>
            </p:nvPr>
          </p:nvSpPr>
          <p:spPr bwMode="auto">
            <a:xfrm>
              <a:off x="4992" y="3089"/>
              <a:ext cx="0" cy="4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0" name="Freeform 50"/>
            <p:cNvSpPr>
              <a:spLocks/>
            </p:cNvSpPr>
            <p:nvPr>
              <p:custDataLst>
                <p:tags r:id="rId26"/>
              </p:custDataLst>
            </p:nvPr>
          </p:nvSpPr>
          <p:spPr bwMode="auto">
            <a:xfrm>
              <a:off x="4787" y="2493"/>
              <a:ext cx="255" cy="396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255" y="0"/>
                </a:cxn>
                <a:cxn ang="0">
                  <a:pos x="255" y="396"/>
                </a:cxn>
                <a:cxn ang="0">
                  <a:pos x="157" y="387"/>
                </a:cxn>
                <a:cxn ang="0">
                  <a:pos x="157" y="195"/>
                </a:cxn>
                <a:cxn ang="0">
                  <a:pos x="104" y="217"/>
                </a:cxn>
                <a:cxn ang="0">
                  <a:pos x="95" y="387"/>
                </a:cxn>
                <a:cxn ang="0">
                  <a:pos x="0" y="396"/>
                </a:cxn>
                <a:cxn ang="0">
                  <a:pos x="10" y="0"/>
                </a:cxn>
              </a:cxnLst>
              <a:rect l="0" t="0" r="r" b="b"/>
              <a:pathLst>
                <a:path w="255" h="396">
                  <a:moveTo>
                    <a:pt x="10" y="0"/>
                  </a:moveTo>
                  <a:lnTo>
                    <a:pt x="255" y="0"/>
                  </a:lnTo>
                  <a:lnTo>
                    <a:pt x="255" y="396"/>
                  </a:lnTo>
                  <a:lnTo>
                    <a:pt x="157" y="387"/>
                  </a:lnTo>
                  <a:lnTo>
                    <a:pt x="157" y="195"/>
                  </a:lnTo>
                  <a:lnTo>
                    <a:pt x="104" y="217"/>
                  </a:lnTo>
                  <a:lnTo>
                    <a:pt x="95" y="387"/>
                  </a:lnTo>
                  <a:lnTo>
                    <a:pt x="0" y="396"/>
                  </a:lnTo>
                  <a:lnTo>
                    <a:pt x="10" y="0"/>
                  </a:lnTo>
                  <a:close/>
                </a:path>
              </a:pathLst>
            </a:cu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1" name="Line 51"/>
            <p:cNvSpPr>
              <a:spLocks noChangeShapeType="1"/>
            </p:cNvSpPr>
            <p:nvPr>
              <p:custDataLst>
                <p:tags r:id="rId27"/>
              </p:custDataLst>
            </p:nvPr>
          </p:nvSpPr>
          <p:spPr bwMode="auto">
            <a:xfrm flipH="1">
              <a:off x="4656" y="1968"/>
              <a:ext cx="144" cy="48"/>
            </a:xfrm>
            <a:prstGeom prst="line">
              <a:avLst/>
            </a:prstGeom>
            <a:noFill/>
            <a:ln w="28575">
              <a:solidFill>
                <a:srgbClr val="CC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2" name="Line 52"/>
            <p:cNvSpPr>
              <a:spLocks noChangeShapeType="1"/>
            </p:cNvSpPr>
            <p:nvPr>
              <p:custDataLst>
                <p:tags r:id="rId28"/>
              </p:custDataLst>
            </p:nvPr>
          </p:nvSpPr>
          <p:spPr bwMode="auto">
            <a:xfrm flipH="1" flipV="1">
              <a:off x="4656" y="1872"/>
              <a:ext cx="144" cy="48"/>
            </a:xfrm>
            <a:prstGeom prst="line">
              <a:avLst/>
            </a:prstGeom>
            <a:noFill/>
            <a:ln w="28575">
              <a:solidFill>
                <a:srgbClr val="CC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3" name="Line 53"/>
            <p:cNvSpPr>
              <a:spLocks noChangeShapeType="1"/>
            </p:cNvSpPr>
            <p:nvPr>
              <p:custDataLst>
                <p:tags r:id="rId29"/>
              </p:custDataLst>
            </p:nvPr>
          </p:nvSpPr>
          <p:spPr bwMode="auto">
            <a:xfrm flipH="1" flipV="1">
              <a:off x="4704" y="1776"/>
              <a:ext cx="144" cy="96"/>
            </a:xfrm>
            <a:prstGeom prst="line">
              <a:avLst/>
            </a:prstGeom>
            <a:noFill/>
            <a:ln w="28575">
              <a:solidFill>
                <a:srgbClr val="CC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4" name="Line 54"/>
            <p:cNvSpPr>
              <a:spLocks noChangeShapeType="1"/>
            </p:cNvSpPr>
            <p:nvPr>
              <p:custDataLst>
                <p:tags r:id="rId30"/>
              </p:custDataLst>
            </p:nvPr>
          </p:nvSpPr>
          <p:spPr bwMode="auto">
            <a:xfrm flipH="1" flipV="1">
              <a:off x="4848" y="1680"/>
              <a:ext cx="48" cy="144"/>
            </a:xfrm>
            <a:prstGeom prst="line">
              <a:avLst/>
            </a:prstGeom>
            <a:noFill/>
            <a:ln w="28575">
              <a:solidFill>
                <a:srgbClr val="BC101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5" name="Line 55"/>
            <p:cNvSpPr>
              <a:spLocks noChangeShapeType="1"/>
            </p:cNvSpPr>
            <p:nvPr>
              <p:custDataLst>
                <p:tags r:id="rId31"/>
              </p:custDataLst>
            </p:nvPr>
          </p:nvSpPr>
          <p:spPr bwMode="auto">
            <a:xfrm>
              <a:off x="4992" y="1920"/>
              <a:ext cx="48" cy="48"/>
            </a:xfrm>
            <a:prstGeom prst="line">
              <a:avLst/>
            </a:prstGeom>
            <a:noFill/>
            <a:ln w="28575">
              <a:solidFill>
                <a:srgbClr val="CC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6" name="Line 56"/>
            <p:cNvSpPr>
              <a:spLocks noChangeShapeType="1"/>
            </p:cNvSpPr>
            <p:nvPr>
              <p:custDataLst>
                <p:tags r:id="rId32"/>
              </p:custDataLst>
            </p:nvPr>
          </p:nvSpPr>
          <p:spPr bwMode="auto">
            <a:xfrm flipV="1">
              <a:off x="4944" y="1728"/>
              <a:ext cx="48" cy="144"/>
            </a:xfrm>
            <a:prstGeom prst="line">
              <a:avLst/>
            </a:prstGeom>
            <a:noFill/>
            <a:ln w="28575">
              <a:solidFill>
                <a:srgbClr val="CC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7" name="Line 57"/>
            <p:cNvSpPr>
              <a:spLocks noChangeShapeType="1"/>
            </p:cNvSpPr>
            <p:nvPr>
              <p:custDataLst>
                <p:tags r:id="rId33"/>
              </p:custDataLst>
            </p:nvPr>
          </p:nvSpPr>
          <p:spPr bwMode="auto">
            <a:xfrm>
              <a:off x="4992" y="1968"/>
              <a:ext cx="48" cy="48"/>
            </a:xfrm>
            <a:prstGeom prst="line">
              <a:avLst/>
            </a:prstGeom>
            <a:noFill/>
            <a:ln w="28575">
              <a:solidFill>
                <a:srgbClr val="CC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9160516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9363" name="Rectangle 3"/>
          <p:cNvSpPr>
            <a:spLocks noGrp="1" noChangeArrowheads="1"/>
          </p:cNvSpPr>
          <p:nvPr>
            <p:ph idx="1"/>
            <p:custDataLst>
              <p:tags r:id="rId1"/>
            </p:custDataLst>
          </p:nvPr>
        </p:nvSpPr>
        <p:spPr>
          <a:xfrm>
            <a:off x="762000" y="3733800"/>
            <a:ext cx="7845425" cy="2009775"/>
          </a:xfrm>
        </p:spPr>
        <p:txBody>
          <a:bodyPr>
            <a:noAutofit/>
          </a:bodyPr>
          <a:lstStyle/>
          <a:p>
            <a:pPr>
              <a:lnSpc>
                <a:spcPct val="84000"/>
              </a:lnSpc>
            </a:pPr>
            <a:r>
              <a:rPr lang="en-US" dirty="0" smtClean="0"/>
              <a:t>Elapsed </a:t>
            </a:r>
            <a:r>
              <a:rPr lang="en-US" dirty="0"/>
              <a:t>Time for Alice: 4</a:t>
            </a:r>
          </a:p>
          <a:p>
            <a:pPr>
              <a:lnSpc>
                <a:spcPct val="84000"/>
              </a:lnSpc>
            </a:pPr>
            <a:r>
              <a:rPr lang="en-US" dirty="0"/>
              <a:t>Elapsed Time for Bob: 4</a:t>
            </a:r>
          </a:p>
          <a:p>
            <a:pPr>
              <a:lnSpc>
                <a:spcPct val="84000"/>
              </a:lnSpc>
            </a:pPr>
            <a:r>
              <a:rPr lang="en-US" dirty="0" smtClean="0"/>
              <a:t>Total elapsed time: 4*N</a:t>
            </a:r>
            <a:endParaRPr lang="en-US" dirty="0"/>
          </a:p>
          <a:p>
            <a:pPr>
              <a:lnSpc>
                <a:spcPct val="84000"/>
              </a:lnSpc>
            </a:pPr>
            <a:r>
              <a:rPr lang="en-US" dirty="0" smtClean="0"/>
              <a:t>Can we do better?</a:t>
            </a:r>
            <a:endParaRPr lang="en-US" dirty="0"/>
          </a:p>
        </p:txBody>
      </p:sp>
      <p:grpSp>
        <p:nvGrpSpPr>
          <p:cNvPr id="2" name="Group 8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381000" y="1447800"/>
            <a:ext cx="508000" cy="716876"/>
            <a:chOff x="3696" y="991"/>
            <a:chExt cx="720" cy="1505"/>
          </a:xfrm>
        </p:grpSpPr>
        <p:sp>
          <p:nvSpPr>
            <p:cNvPr id="2319369" name="Oval 9"/>
            <p:cNvSpPr>
              <a:spLocks noChangeArrowheads="1"/>
            </p:cNvSpPr>
            <p:nvPr>
              <p:custDataLst>
                <p:tags r:id="rId50"/>
              </p:custDataLst>
            </p:nvPr>
          </p:nvSpPr>
          <p:spPr bwMode="auto">
            <a:xfrm>
              <a:off x="3984" y="1200"/>
              <a:ext cx="192" cy="240"/>
            </a:xfrm>
            <a:prstGeom prst="ellips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19370" name="Line 10"/>
            <p:cNvSpPr>
              <a:spLocks noChangeShapeType="1"/>
            </p:cNvSpPr>
            <p:nvPr>
              <p:custDataLst>
                <p:tags r:id="rId51"/>
              </p:custDataLst>
            </p:nvPr>
          </p:nvSpPr>
          <p:spPr bwMode="auto">
            <a:xfrm>
              <a:off x="4080" y="1440"/>
              <a:ext cx="0" cy="432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9371" name="AutoShape 11"/>
            <p:cNvSpPr>
              <a:spLocks noChangeArrowheads="1"/>
            </p:cNvSpPr>
            <p:nvPr>
              <p:custDataLst>
                <p:tags r:id="rId52"/>
              </p:custDataLst>
            </p:nvPr>
          </p:nvSpPr>
          <p:spPr bwMode="auto">
            <a:xfrm>
              <a:off x="3888" y="1872"/>
              <a:ext cx="384" cy="384"/>
            </a:xfrm>
            <a:prstGeom prst="triangle">
              <a:avLst>
                <a:gd name="adj" fmla="val 50000"/>
              </a:avLst>
            </a:prstGeom>
            <a:noFill/>
            <a:ln w="28575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19372" name="Line 12"/>
            <p:cNvSpPr>
              <a:spLocks noChangeShapeType="1"/>
            </p:cNvSpPr>
            <p:nvPr>
              <p:custDataLst>
                <p:tags r:id="rId53"/>
              </p:custDataLst>
            </p:nvPr>
          </p:nvSpPr>
          <p:spPr bwMode="auto">
            <a:xfrm flipV="1">
              <a:off x="3792" y="1536"/>
              <a:ext cx="288" cy="192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9373" name="Line 13"/>
            <p:cNvSpPr>
              <a:spLocks noChangeShapeType="1"/>
            </p:cNvSpPr>
            <p:nvPr>
              <p:custDataLst>
                <p:tags r:id="rId54"/>
              </p:custDataLst>
            </p:nvPr>
          </p:nvSpPr>
          <p:spPr bwMode="auto">
            <a:xfrm>
              <a:off x="4080" y="1536"/>
              <a:ext cx="240" cy="192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9374" name="Line 14"/>
            <p:cNvSpPr>
              <a:spLocks noChangeShapeType="1"/>
            </p:cNvSpPr>
            <p:nvPr>
              <p:custDataLst>
                <p:tags r:id="rId55"/>
              </p:custDataLst>
            </p:nvPr>
          </p:nvSpPr>
          <p:spPr bwMode="auto">
            <a:xfrm>
              <a:off x="4320" y="1728"/>
              <a:ext cx="96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9375" name="Line 15"/>
            <p:cNvSpPr>
              <a:spLocks noChangeShapeType="1"/>
            </p:cNvSpPr>
            <p:nvPr>
              <p:custDataLst>
                <p:tags r:id="rId56"/>
              </p:custDataLst>
            </p:nvPr>
          </p:nvSpPr>
          <p:spPr bwMode="auto">
            <a:xfrm>
              <a:off x="4320" y="1728"/>
              <a:ext cx="96" cy="4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9376" name="Line 16"/>
            <p:cNvSpPr>
              <a:spLocks noChangeShapeType="1"/>
            </p:cNvSpPr>
            <p:nvPr>
              <p:custDataLst>
                <p:tags r:id="rId57"/>
              </p:custDataLst>
            </p:nvPr>
          </p:nvSpPr>
          <p:spPr bwMode="auto">
            <a:xfrm>
              <a:off x="4320" y="1728"/>
              <a:ext cx="0" cy="96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9377" name="Line 17"/>
            <p:cNvSpPr>
              <a:spLocks noChangeShapeType="1"/>
            </p:cNvSpPr>
            <p:nvPr>
              <p:custDataLst>
                <p:tags r:id="rId58"/>
              </p:custDataLst>
            </p:nvPr>
          </p:nvSpPr>
          <p:spPr bwMode="auto">
            <a:xfrm>
              <a:off x="3696" y="1728"/>
              <a:ext cx="96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9378" name="Line 18"/>
            <p:cNvSpPr>
              <a:spLocks noChangeShapeType="1"/>
            </p:cNvSpPr>
            <p:nvPr>
              <p:custDataLst>
                <p:tags r:id="rId59"/>
              </p:custDataLst>
            </p:nvPr>
          </p:nvSpPr>
          <p:spPr bwMode="auto">
            <a:xfrm>
              <a:off x="3792" y="1728"/>
              <a:ext cx="0" cy="96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9379" name="Line 19"/>
            <p:cNvSpPr>
              <a:spLocks noChangeShapeType="1"/>
            </p:cNvSpPr>
            <p:nvPr>
              <p:custDataLst>
                <p:tags r:id="rId60"/>
              </p:custDataLst>
            </p:nvPr>
          </p:nvSpPr>
          <p:spPr bwMode="auto">
            <a:xfrm flipH="1">
              <a:off x="3696" y="1728"/>
              <a:ext cx="96" cy="4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9380" name="Freeform 20"/>
            <p:cNvSpPr>
              <a:spLocks/>
            </p:cNvSpPr>
            <p:nvPr>
              <p:custDataLst>
                <p:tags r:id="rId61"/>
              </p:custDataLst>
            </p:nvPr>
          </p:nvSpPr>
          <p:spPr bwMode="auto">
            <a:xfrm>
              <a:off x="4176" y="1275"/>
              <a:ext cx="177" cy="94"/>
            </a:xfrm>
            <a:custGeom>
              <a:avLst/>
              <a:gdLst/>
              <a:ahLst/>
              <a:cxnLst>
                <a:cxn ang="0">
                  <a:pos x="0" y="21"/>
                </a:cxn>
                <a:cxn ang="0">
                  <a:pos x="35" y="94"/>
                </a:cxn>
                <a:cxn ang="0">
                  <a:pos x="45" y="0"/>
                </a:cxn>
                <a:cxn ang="0">
                  <a:pos x="92" y="75"/>
                </a:cxn>
                <a:cxn ang="0">
                  <a:pos x="120" y="0"/>
                </a:cxn>
                <a:cxn ang="0">
                  <a:pos x="177" y="66"/>
                </a:cxn>
              </a:cxnLst>
              <a:rect l="0" t="0" r="r" b="b"/>
              <a:pathLst>
                <a:path w="177" h="94">
                  <a:moveTo>
                    <a:pt x="0" y="21"/>
                  </a:moveTo>
                  <a:lnTo>
                    <a:pt x="35" y="94"/>
                  </a:lnTo>
                  <a:lnTo>
                    <a:pt x="45" y="0"/>
                  </a:lnTo>
                  <a:lnTo>
                    <a:pt x="92" y="75"/>
                  </a:lnTo>
                  <a:lnTo>
                    <a:pt x="120" y="0"/>
                  </a:lnTo>
                  <a:lnTo>
                    <a:pt x="177" y="66"/>
                  </a:lnTo>
                </a:path>
              </a:pathLst>
            </a:custGeom>
            <a:noFill/>
            <a:ln w="28575" cmpd="sng">
              <a:solidFill>
                <a:srgbClr val="FFFF00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9381" name="Freeform 21"/>
            <p:cNvSpPr>
              <a:spLocks/>
            </p:cNvSpPr>
            <p:nvPr>
              <p:custDataLst>
                <p:tags r:id="rId62"/>
              </p:custDataLst>
            </p:nvPr>
          </p:nvSpPr>
          <p:spPr bwMode="auto">
            <a:xfrm>
              <a:off x="4128" y="1114"/>
              <a:ext cx="197" cy="104"/>
            </a:xfrm>
            <a:custGeom>
              <a:avLst/>
              <a:gdLst/>
              <a:ahLst/>
              <a:cxnLst>
                <a:cxn ang="0">
                  <a:pos x="0" y="86"/>
                </a:cxn>
                <a:cxn ang="0">
                  <a:pos x="36" y="10"/>
                </a:cxn>
                <a:cxn ang="0">
                  <a:pos x="55" y="104"/>
                </a:cxn>
                <a:cxn ang="0">
                  <a:pos x="102" y="0"/>
                </a:cxn>
                <a:cxn ang="0">
                  <a:pos x="131" y="104"/>
                </a:cxn>
                <a:cxn ang="0">
                  <a:pos x="197" y="76"/>
                </a:cxn>
              </a:cxnLst>
              <a:rect l="0" t="0" r="r" b="b"/>
              <a:pathLst>
                <a:path w="197" h="104">
                  <a:moveTo>
                    <a:pt x="0" y="86"/>
                  </a:moveTo>
                  <a:lnTo>
                    <a:pt x="36" y="10"/>
                  </a:lnTo>
                  <a:lnTo>
                    <a:pt x="55" y="104"/>
                  </a:lnTo>
                  <a:lnTo>
                    <a:pt x="102" y="0"/>
                  </a:lnTo>
                  <a:lnTo>
                    <a:pt x="131" y="104"/>
                  </a:lnTo>
                  <a:lnTo>
                    <a:pt x="197" y="76"/>
                  </a:lnTo>
                </a:path>
              </a:pathLst>
            </a:custGeom>
            <a:noFill/>
            <a:ln w="28575" cmpd="sng">
              <a:solidFill>
                <a:srgbClr val="FFFF00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9382" name="Freeform 22"/>
            <p:cNvSpPr>
              <a:spLocks/>
            </p:cNvSpPr>
            <p:nvPr>
              <p:custDataLst>
                <p:tags r:id="rId63"/>
              </p:custDataLst>
            </p:nvPr>
          </p:nvSpPr>
          <p:spPr bwMode="auto">
            <a:xfrm>
              <a:off x="3796" y="1294"/>
              <a:ext cx="188" cy="113"/>
            </a:xfrm>
            <a:custGeom>
              <a:avLst/>
              <a:gdLst/>
              <a:ahLst/>
              <a:cxnLst>
                <a:cxn ang="0">
                  <a:pos x="0" y="56"/>
                </a:cxn>
                <a:cxn ang="0">
                  <a:pos x="66" y="0"/>
                </a:cxn>
                <a:cxn ang="0">
                  <a:pos x="85" y="113"/>
                </a:cxn>
                <a:cxn ang="0">
                  <a:pos x="123" y="0"/>
                </a:cxn>
                <a:cxn ang="0">
                  <a:pos x="151" y="104"/>
                </a:cxn>
                <a:cxn ang="0">
                  <a:pos x="188" y="2"/>
                </a:cxn>
              </a:cxnLst>
              <a:rect l="0" t="0" r="r" b="b"/>
              <a:pathLst>
                <a:path w="188" h="113">
                  <a:moveTo>
                    <a:pt x="0" y="56"/>
                  </a:moveTo>
                  <a:lnTo>
                    <a:pt x="66" y="0"/>
                  </a:lnTo>
                  <a:lnTo>
                    <a:pt x="85" y="113"/>
                  </a:lnTo>
                  <a:lnTo>
                    <a:pt x="123" y="0"/>
                  </a:lnTo>
                  <a:lnTo>
                    <a:pt x="151" y="104"/>
                  </a:lnTo>
                  <a:lnTo>
                    <a:pt x="188" y="2"/>
                  </a:lnTo>
                </a:path>
              </a:pathLst>
            </a:custGeom>
            <a:noFill/>
            <a:ln w="28575" cmpd="sng">
              <a:solidFill>
                <a:srgbClr val="FFFF00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9383" name="Freeform 23"/>
            <p:cNvSpPr>
              <a:spLocks/>
            </p:cNvSpPr>
            <p:nvPr>
              <p:custDataLst>
                <p:tags r:id="rId64"/>
              </p:custDataLst>
            </p:nvPr>
          </p:nvSpPr>
          <p:spPr bwMode="auto">
            <a:xfrm>
              <a:off x="3843" y="1143"/>
              <a:ext cx="180" cy="94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66" y="66"/>
                </a:cxn>
                <a:cxn ang="0">
                  <a:pos x="104" y="0"/>
                </a:cxn>
                <a:cxn ang="0">
                  <a:pos x="113" y="75"/>
                </a:cxn>
                <a:cxn ang="0">
                  <a:pos x="161" y="18"/>
                </a:cxn>
                <a:cxn ang="0">
                  <a:pos x="180" y="94"/>
                </a:cxn>
              </a:cxnLst>
              <a:rect l="0" t="0" r="r" b="b"/>
              <a:pathLst>
                <a:path w="180" h="94">
                  <a:moveTo>
                    <a:pt x="0" y="28"/>
                  </a:moveTo>
                  <a:lnTo>
                    <a:pt x="66" y="66"/>
                  </a:lnTo>
                  <a:lnTo>
                    <a:pt x="104" y="0"/>
                  </a:lnTo>
                  <a:lnTo>
                    <a:pt x="113" y="75"/>
                  </a:lnTo>
                  <a:lnTo>
                    <a:pt x="161" y="18"/>
                  </a:lnTo>
                  <a:lnTo>
                    <a:pt x="180" y="94"/>
                  </a:lnTo>
                </a:path>
              </a:pathLst>
            </a:custGeom>
            <a:noFill/>
            <a:ln w="28575" cmpd="sng">
              <a:solidFill>
                <a:srgbClr val="FFFF00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9384" name="Freeform 24"/>
            <p:cNvSpPr>
              <a:spLocks/>
            </p:cNvSpPr>
            <p:nvPr>
              <p:custDataLst>
                <p:tags r:id="rId65"/>
              </p:custDataLst>
            </p:nvPr>
          </p:nvSpPr>
          <p:spPr bwMode="auto">
            <a:xfrm>
              <a:off x="4023" y="991"/>
              <a:ext cx="75" cy="199"/>
            </a:xfrm>
            <a:custGeom>
              <a:avLst/>
              <a:gdLst/>
              <a:ahLst/>
              <a:cxnLst>
                <a:cxn ang="0">
                  <a:pos x="47" y="199"/>
                </a:cxn>
                <a:cxn ang="0">
                  <a:pos x="0" y="133"/>
                </a:cxn>
                <a:cxn ang="0">
                  <a:pos x="75" y="123"/>
                </a:cxn>
                <a:cxn ang="0">
                  <a:pos x="0" y="76"/>
                </a:cxn>
                <a:cxn ang="0">
                  <a:pos x="75" y="57"/>
                </a:cxn>
                <a:cxn ang="0">
                  <a:pos x="9" y="0"/>
                </a:cxn>
              </a:cxnLst>
              <a:rect l="0" t="0" r="r" b="b"/>
              <a:pathLst>
                <a:path w="75" h="199">
                  <a:moveTo>
                    <a:pt x="47" y="199"/>
                  </a:moveTo>
                  <a:lnTo>
                    <a:pt x="0" y="133"/>
                  </a:lnTo>
                  <a:lnTo>
                    <a:pt x="75" y="123"/>
                  </a:lnTo>
                  <a:lnTo>
                    <a:pt x="0" y="76"/>
                  </a:lnTo>
                  <a:lnTo>
                    <a:pt x="75" y="57"/>
                  </a:lnTo>
                  <a:lnTo>
                    <a:pt x="9" y="0"/>
                  </a:lnTo>
                </a:path>
              </a:pathLst>
            </a:custGeom>
            <a:noFill/>
            <a:ln w="28575" cmpd="sng">
              <a:solidFill>
                <a:srgbClr val="FFFF00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9385" name="Line 25"/>
            <p:cNvSpPr>
              <a:spLocks noChangeShapeType="1"/>
            </p:cNvSpPr>
            <p:nvPr>
              <p:custDataLst>
                <p:tags r:id="rId66"/>
              </p:custDataLst>
            </p:nvPr>
          </p:nvSpPr>
          <p:spPr bwMode="auto">
            <a:xfrm>
              <a:off x="3984" y="2256"/>
              <a:ext cx="0" cy="192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9386" name="Line 26"/>
            <p:cNvSpPr>
              <a:spLocks noChangeShapeType="1"/>
            </p:cNvSpPr>
            <p:nvPr>
              <p:custDataLst>
                <p:tags r:id="rId67"/>
              </p:custDataLst>
            </p:nvPr>
          </p:nvSpPr>
          <p:spPr bwMode="auto">
            <a:xfrm flipH="1">
              <a:off x="3936" y="2448"/>
              <a:ext cx="48" cy="4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9387" name="Line 27"/>
            <p:cNvSpPr>
              <a:spLocks noChangeShapeType="1"/>
            </p:cNvSpPr>
            <p:nvPr>
              <p:custDataLst>
                <p:tags r:id="rId68"/>
              </p:custDataLst>
            </p:nvPr>
          </p:nvSpPr>
          <p:spPr bwMode="auto">
            <a:xfrm>
              <a:off x="3984" y="2448"/>
              <a:ext cx="0" cy="4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9388" name="Line 28"/>
            <p:cNvSpPr>
              <a:spLocks noChangeShapeType="1"/>
            </p:cNvSpPr>
            <p:nvPr>
              <p:custDataLst>
                <p:tags r:id="rId69"/>
              </p:custDataLst>
            </p:nvPr>
          </p:nvSpPr>
          <p:spPr bwMode="auto">
            <a:xfrm>
              <a:off x="4176" y="2256"/>
              <a:ext cx="0" cy="192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9389" name="Line 29"/>
            <p:cNvSpPr>
              <a:spLocks noChangeShapeType="1"/>
            </p:cNvSpPr>
            <p:nvPr>
              <p:custDataLst>
                <p:tags r:id="rId70"/>
              </p:custDataLst>
            </p:nvPr>
          </p:nvSpPr>
          <p:spPr bwMode="auto">
            <a:xfrm flipH="1">
              <a:off x="4128" y="2448"/>
              <a:ext cx="48" cy="4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9390" name="Line 30"/>
            <p:cNvSpPr>
              <a:spLocks noChangeShapeType="1"/>
            </p:cNvSpPr>
            <p:nvPr>
              <p:custDataLst>
                <p:tags r:id="rId71"/>
              </p:custDataLst>
            </p:nvPr>
          </p:nvSpPr>
          <p:spPr bwMode="auto">
            <a:xfrm>
              <a:off x="4176" y="2448"/>
              <a:ext cx="0" cy="4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31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304800" y="2590800"/>
            <a:ext cx="609600" cy="735012"/>
            <a:chOff x="4512" y="1680"/>
            <a:chExt cx="720" cy="1457"/>
          </a:xfrm>
        </p:grpSpPr>
        <p:sp>
          <p:nvSpPr>
            <p:cNvPr id="2319392" name="Oval 32"/>
            <p:cNvSpPr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4800" y="1841"/>
              <a:ext cx="192" cy="240"/>
            </a:xfrm>
            <a:prstGeom prst="ellips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19393" name="Line 33"/>
            <p:cNvSpPr>
              <a:spLocks noChangeShapeType="1"/>
            </p:cNvSpPr>
            <p:nvPr>
              <p:custDataLst>
                <p:tags r:id="rId27"/>
              </p:custDataLst>
            </p:nvPr>
          </p:nvSpPr>
          <p:spPr bwMode="auto">
            <a:xfrm>
              <a:off x="4896" y="2081"/>
              <a:ext cx="0" cy="432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9394" name="Line 34"/>
            <p:cNvSpPr>
              <a:spLocks noChangeShapeType="1"/>
            </p:cNvSpPr>
            <p:nvPr>
              <p:custDataLst>
                <p:tags r:id="rId28"/>
              </p:custDataLst>
            </p:nvPr>
          </p:nvSpPr>
          <p:spPr bwMode="auto">
            <a:xfrm flipV="1">
              <a:off x="4608" y="2177"/>
              <a:ext cx="288" cy="192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9395" name="Line 35"/>
            <p:cNvSpPr>
              <a:spLocks noChangeShapeType="1"/>
            </p:cNvSpPr>
            <p:nvPr>
              <p:custDataLst>
                <p:tags r:id="rId29"/>
              </p:custDataLst>
            </p:nvPr>
          </p:nvSpPr>
          <p:spPr bwMode="auto">
            <a:xfrm>
              <a:off x="4896" y="2177"/>
              <a:ext cx="240" cy="192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9396" name="Line 36"/>
            <p:cNvSpPr>
              <a:spLocks noChangeShapeType="1"/>
            </p:cNvSpPr>
            <p:nvPr>
              <p:custDataLst>
                <p:tags r:id="rId30"/>
              </p:custDataLst>
            </p:nvPr>
          </p:nvSpPr>
          <p:spPr bwMode="auto">
            <a:xfrm>
              <a:off x="5136" y="2369"/>
              <a:ext cx="96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9397" name="Line 37"/>
            <p:cNvSpPr>
              <a:spLocks noChangeShapeType="1"/>
            </p:cNvSpPr>
            <p:nvPr>
              <p:custDataLst>
                <p:tags r:id="rId31"/>
              </p:custDataLst>
            </p:nvPr>
          </p:nvSpPr>
          <p:spPr bwMode="auto">
            <a:xfrm>
              <a:off x="5136" y="2369"/>
              <a:ext cx="96" cy="4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9398" name="Line 38"/>
            <p:cNvSpPr>
              <a:spLocks noChangeShapeType="1"/>
            </p:cNvSpPr>
            <p:nvPr>
              <p:custDataLst>
                <p:tags r:id="rId32"/>
              </p:custDataLst>
            </p:nvPr>
          </p:nvSpPr>
          <p:spPr bwMode="auto">
            <a:xfrm>
              <a:off x="5136" y="2369"/>
              <a:ext cx="0" cy="96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9399" name="Line 39"/>
            <p:cNvSpPr>
              <a:spLocks noChangeShapeType="1"/>
            </p:cNvSpPr>
            <p:nvPr>
              <p:custDataLst>
                <p:tags r:id="rId33"/>
              </p:custDataLst>
            </p:nvPr>
          </p:nvSpPr>
          <p:spPr bwMode="auto">
            <a:xfrm>
              <a:off x="4512" y="2369"/>
              <a:ext cx="96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9400" name="Line 40"/>
            <p:cNvSpPr>
              <a:spLocks noChangeShapeType="1"/>
            </p:cNvSpPr>
            <p:nvPr>
              <p:custDataLst>
                <p:tags r:id="rId34"/>
              </p:custDataLst>
            </p:nvPr>
          </p:nvSpPr>
          <p:spPr bwMode="auto">
            <a:xfrm>
              <a:off x="4608" y="2369"/>
              <a:ext cx="0" cy="96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9401" name="Line 41"/>
            <p:cNvSpPr>
              <a:spLocks noChangeShapeType="1"/>
            </p:cNvSpPr>
            <p:nvPr>
              <p:custDataLst>
                <p:tags r:id="rId35"/>
              </p:custDataLst>
            </p:nvPr>
          </p:nvSpPr>
          <p:spPr bwMode="auto">
            <a:xfrm flipH="1">
              <a:off x="4512" y="2369"/>
              <a:ext cx="96" cy="4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9402" name="Line 42"/>
            <p:cNvSpPr>
              <a:spLocks noChangeShapeType="1"/>
            </p:cNvSpPr>
            <p:nvPr>
              <p:custDataLst>
                <p:tags r:id="rId36"/>
              </p:custDataLst>
            </p:nvPr>
          </p:nvSpPr>
          <p:spPr bwMode="auto">
            <a:xfrm>
              <a:off x="4848" y="2897"/>
              <a:ext cx="0" cy="192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9403" name="Line 43"/>
            <p:cNvSpPr>
              <a:spLocks noChangeShapeType="1"/>
            </p:cNvSpPr>
            <p:nvPr>
              <p:custDataLst>
                <p:tags r:id="rId37"/>
              </p:custDataLst>
            </p:nvPr>
          </p:nvSpPr>
          <p:spPr bwMode="auto">
            <a:xfrm flipH="1">
              <a:off x="4800" y="3089"/>
              <a:ext cx="48" cy="4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9404" name="Line 44"/>
            <p:cNvSpPr>
              <a:spLocks noChangeShapeType="1"/>
            </p:cNvSpPr>
            <p:nvPr>
              <p:custDataLst>
                <p:tags r:id="rId38"/>
              </p:custDataLst>
            </p:nvPr>
          </p:nvSpPr>
          <p:spPr bwMode="auto">
            <a:xfrm>
              <a:off x="4848" y="3089"/>
              <a:ext cx="0" cy="4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9405" name="Line 45"/>
            <p:cNvSpPr>
              <a:spLocks noChangeShapeType="1"/>
            </p:cNvSpPr>
            <p:nvPr>
              <p:custDataLst>
                <p:tags r:id="rId39"/>
              </p:custDataLst>
            </p:nvPr>
          </p:nvSpPr>
          <p:spPr bwMode="auto">
            <a:xfrm>
              <a:off x="4992" y="2897"/>
              <a:ext cx="0" cy="192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9406" name="Line 46"/>
            <p:cNvSpPr>
              <a:spLocks noChangeShapeType="1"/>
            </p:cNvSpPr>
            <p:nvPr>
              <p:custDataLst>
                <p:tags r:id="rId40"/>
              </p:custDataLst>
            </p:nvPr>
          </p:nvSpPr>
          <p:spPr bwMode="auto">
            <a:xfrm flipH="1">
              <a:off x="4944" y="3089"/>
              <a:ext cx="48" cy="4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9407" name="Line 47"/>
            <p:cNvSpPr>
              <a:spLocks noChangeShapeType="1"/>
            </p:cNvSpPr>
            <p:nvPr>
              <p:custDataLst>
                <p:tags r:id="rId41"/>
              </p:custDataLst>
            </p:nvPr>
          </p:nvSpPr>
          <p:spPr bwMode="auto">
            <a:xfrm>
              <a:off x="4992" y="3089"/>
              <a:ext cx="0" cy="4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9408" name="Freeform 48"/>
            <p:cNvSpPr>
              <a:spLocks/>
            </p:cNvSpPr>
            <p:nvPr>
              <p:custDataLst>
                <p:tags r:id="rId42"/>
              </p:custDataLst>
            </p:nvPr>
          </p:nvSpPr>
          <p:spPr bwMode="auto">
            <a:xfrm>
              <a:off x="4787" y="2493"/>
              <a:ext cx="255" cy="396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255" y="0"/>
                </a:cxn>
                <a:cxn ang="0">
                  <a:pos x="255" y="396"/>
                </a:cxn>
                <a:cxn ang="0">
                  <a:pos x="157" y="387"/>
                </a:cxn>
                <a:cxn ang="0">
                  <a:pos x="157" y="195"/>
                </a:cxn>
                <a:cxn ang="0">
                  <a:pos x="104" y="217"/>
                </a:cxn>
                <a:cxn ang="0">
                  <a:pos x="95" y="387"/>
                </a:cxn>
                <a:cxn ang="0">
                  <a:pos x="0" y="396"/>
                </a:cxn>
                <a:cxn ang="0">
                  <a:pos x="10" y="0"/>
                </a:cxn>
              </a:cxnLst>
              <a:rect l="0" t="0" r="r" b="b"/>
              <a:pathLst>
                <a:path w="255" h="396">
                  <a:moveTo>
                    <a:pt x="10" y="0"/>
                  </a:moveTo>
                  <a:lnTo>
                    <a:pt x="255" y="0"/>
                  </a:lnTo>
                  <a:lnTo>
                    <a:pt x="255" y="396"/>
                  </a:lnTo>
                  <a:lnTo>
                    <a:pt x="157" y="387"/>
                  </a:lnTo>
                  <a:lnTo>
                    <a:pt x="157" y="195"/>
                  </a:lnTo>
                  <a:lnTo>
                    <a:pt x="104" y="217"/>
                  </a:lnTo>
                  <a:lnTo>
                    <a:pt x="95" y="387"/>
                  </a:lnTo>
                  <a:lnTo>
                    <a:pt x="0" y="396"/>
                  </a:lnTo>
                  <a:lnTo>
                    <a:pt x="10" y="0"/>
                  </a:lnTo>
                  <a:close/>
                </a:path>
              </a:pathLst>
            </a:cu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9409" name="Line 49"/>
            <p:cNvSpPr>
              <a:spLocks noChangeShapeType="1"/>
            </p:cNvSpPr>
            <p:nvPr>
              <p:custDataLst>
                <p:tags r:id="rId43"/>
              </p:custDataLst>
            </p:nvPr>
          </p:nvSpPr>
          <p:spPr bwMode="auto">
            <a:xfrm flipH="1">
              <a:off x="4656" y="1968"/>
              <a:ext cx="144" cy="48"/>
            </a:xfrm>
            <a:prstGeom prst="line">
              <a:avLst/>
            </a:prstGeom>
            <a:noFill/>
            <a:ln w="28575">
              <a:solidFill>
                <a:srgbClr val="CC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9410" name="Line 50"/>
            <p:cNvSpPr>
              <a:spLocks noChangeShapeType="1"/>
            </p:cNvSpPr>
            <p:nvPr>
              <p:custDataLst>
                <p:tags r:id="rId44"/>
              </p:custDataLst>
            </p:nvPr>
          </p:nvSpPr>
          <p:spPr bwMode="auto">
            <a:xfrm flipH="1" flipV="1">
              <a:off x="4656" y="1872"/>
              <a:ext cx="144" cy="48"/>
            </a:xfrm>
            <a:prstGeom prst="line">
              <a:avLst/>
            </a:prstGeom>
            <a:noFill/>
            <a:ln w="28575">
              <a:solidFill>
                <a:srgbClr val="CC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9411" name="Line 51"/>
            <p:cNvSpPr>
              <a:spLocks noChangeShapeType="1"/>
            </p:cNvSpPr>
            <p:nvPr>
              <p:custDataLst>
                <p:tags r:id="rId45"/>
              </p:custDataLst>
            </p:nvPr>
          </p:nvSpPr>
          <p:spPr bwMode="auto">
            <a:xfrm flipH="1" flipV="1">
              <a:off x="4704" y="1776"/>
              <a:ext cx="144" cy="96"/>
            </a:xfrm>
            <a:prstGeom prst="line">
              <a:avLst/>
            </a:prstGeom>
            <a:noFill/>
            <a:ln w="28575">
              <a:solidFill>
                <a:srgbClr val="CC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9412" name="Line 52"/>
            <p:cNvSpPr>
              <a:spLocks noChangeShapeType="1"/>
            </p:cNvSpPr>
            <p:nvPr>
              <p:custDataLst>
                <p:tags r:id="rId46"/>
              </p:custDataLst>
            </p:nvPr>
          </p:nvSpPr>
          <p:spPr bwMode="auto">
            <a:xfrm flipH="1" flipV="1">
              <a:off x="4848" y="1680"/>
              <a:ext cx="48" cy="144"/>
            </a:xfrm>
            <a:prstGeom prst="line">
              <a:avLst/>
            </a:prstGeom>
            <a:noFill/>
            <a:ln w="28575">
              <a:solidFill>
                <a:srgbClr val="BC101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9413" name="Line 53"/>
            <p:cNvSpPr>
              <a:spLocks noChangeShapeType="1"/>
            </p:cNvSpPr>
            <p:nvPr>
              <p:custDataLst>
                <p:tags r:id="rId47"/>
              </p:custDataLst>
            </p:nvPr>
          </p:nvSpPr>
          <p:spPr bwMode="auto">
            <a:xfrm>
              <a:off x="4992" y="1920"/>
              <a:ext cx="48" cy="48"/>
            </a:xfrm>
            <a:prstGeom prst="line">
              <a:avLst/>
            </a:prstGeom>
            <a:noFill/>
            <a:ln w="28575">
              <a:solidFill>
                <a:srgbClr val="CC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9414" name="Line 54"/>
            <p:cNvSpPr>
              <a:spLocks noChangeShapeType="1"/>
            </p:cNvSpPr>
            <p:nvPr>
              <p:custDataLst>
                <p:tags r:id="rId48"/>
              </p:custDataLst>
            </p:nvPr>
          </p:nvSpPr>
          <p:spPr bwMode="auto">
            <a:xfrm flipV="1">
              <a:off x="4944" y="1728"/>
              <a:ext cx="48" cy="144"/>
            </a:xfrm>
            <a:prstGeom prst="line">
              <a:avLst/>
            </a:prstGeom>
            <a:noFill/>
            <a:ln w="28575">
              <a:solidFill>
                <a:srgbClr val="CC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9415" name="Line 55"/>
            <p:cNvSpPr>
              <a:spLocks noChangeShapeType="1"/>
            </p:cNvSpPr>
            <p:nvPr>
              <p:custDataLst>
                <p:tags r:id="rId49"/>
              </p:custDataLst>
            </p:nvPr>
          </p:nvSpPr>
          <p:spPr bwMode="auto">
            <a:xfrm>
              <a:off x="4992" y="1968"/>
              <a:ext cx="48" cy="48"/>
            </a:xfrm>
            <a:prstGeom prst="line">
              <a:avLst/>
            </a:prstGeom>
            <a:noFill/>
            <a:ln w="28575">
              <a:solidFill>
                <a:srgbClr val="CC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319416" name="Line 56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1142999" y="1371600"/>
            <a:ext cx="7315201" cy="0"/>
          </a:xfrm>
          <a:prstGeom prst="line">
            <a:avLst/>
          </a:prstGeom>
          <a:noFill/>
          <a:ln w="28575" cap="sq">
            <a:solidFill>
              <a:srgbClr val="FFFFFF"/>
            </a:solidFill>
            <a:round/>
            <a:headEnd type="none" w="med" len="med"/>
            <a:tailEnd type="arrow" w="lg" len="lg"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62" name="Picture 4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74" cstate="print"/>
          <a:srcRect/>
          <a:stretch>
            <a:fillRect/>
          </a:stretch>
        </p:blipFill>
        <p:spPr bwMode="auto">
          <a:xfrm>
            <a:off x="3215573" y="1524000"/>
            <a:ext cx="442027" cy="663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3" name="Picture 6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75" cstate="print"/>
          <a:srcRect/>
          <a:stretch>
            <a:fillRect/>
          </a:stretch>
        </p:blipFill>
        <p:spPr bwMode="auto">
          <a:xfrm>
            <a:off x="4057972" y="1623319"/>
            <a:ext cx="590228" cy="586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5" name="Picture 8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76" cstate="print"/>
          <a:srcRect/>
          <a:stretch>
            <a:fillRect/>
          </a:stretch>
        </p:blipFill>
        <p:spPr bwMode="auto">
          <a:xfrm>
            <a:off x="1295400" y="1524000"/>
            <a:ext cx="669315" cy="717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6" name="Picture 9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77" cstate="print"/>
          <a:srcRect/>
          <a:stretch>
            <a:fillRect/>
          </a:stretch>
        </p:blipFill>
        <p:spPr bwMode="auto">
          <a:xfrm>
            <a:off x="2209800" y="1600200"/>
            <a:ext cx="685800" cy="596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7" name="Title 66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Sequential Performance</a:t>
            </a:r>
            <a:endParaRPr lang="en-US" dirty="0"/>
          </a:p>
        </p:txBody>
      </p:sp>
      <p:sp>
        <p:nvSpPr>
          <p:cNvPr id="68" name="Line 56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>
            <a:off x="1143000" y="1371600"/>
            <a:ext cx="0" cy="1981200"/>
          </a:xfrm>
          <a:prstGeom prst="line">
            <a:avLst/>
          </a:prstGeom>
          <a:noFill/>
          <a:ln w="28575" cap="sq">
            <a:solidFill>
              <a:srgbClr val="FFFFFF"/>
            </a:solidFill>
            <a:round/>
            <a:headEnd type="none" w="med" len="med"/>
            <a:tailEnd type="arrow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9" name="TextBox 68"/>
          <p:cNvSpPr txBox="1"/>
          <p:nvPr>
            <p:custDataLst>
              <p:tags r:id="rId11"/>
            </p:custDataLst>
          </p:nvPr>
        </p:nvSpPr>
        <p:spPr>
          <a:xfrm>
            <a:off x="1387169" y="457200"/>
            <a:ext cx="716093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+mj-lt"/>
              </a:rPr>
              <a:t>time</a:t>
            </a:r>
            <a:br>
              <a:rPr lang="en-US" sz="2800" dirty="0" smtClean="0">
                <a:solidFill>
                  <a:schemeClr val="bg1"/>
                </a:solidFill>
                <a:latin typeface="+mj-lt"/>
              </a:rPr>
            </a:br>
            <a:r>
              <a:rPr lang="en-US" sz="2800" dirty="0" smtClean="0">
                <a:solidFill>
                  <a:schemeClr val="bg1"/>
                </a:solidFill>
                <a:latin typeface="+mj-lt"/>
              </a:rPr>
              <a:t>1	2	3	4	5	6	7	8 …</a:t>
            </a:r>
          </a:p>
        </p:txBody>
      </p:sp>
      <p:sp>
        <p:nvSpPr>
          <p:cNvPr id="78" name="Rectangle 77"/>
          <p:cNvSpPr/>
          <p:nvPr>
            <p:custDataLst>
              <p:tags r:id="rId12"/>
            </p:custDataLst>
          </p:nvPr>
        </p:nvSpPr>
        <p:spPr>
          <a:xfrm>
            <a:off x="1219200" y="1447800"/>
            <a:ext cx="838200" cy="914400"/>
          </a:xfrm>
          <a:prstGeom prst="rect">
            <a:avLst/>
          </a:prstGeom>
          <a:noFill/>
          <a:ln w="28575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dirty="0"/>
          </a:p>
        </p:txBody>
      </p:sp>
      <p:sp>
        <p:nvSpPr>
          <p:cNvPr id="79" name="Rectangle 78"/>
          <p:cNvSpPr/>
          <p:nvPr>
            <p:custDataLst>
              <p:tags r:id="rId13"/>
            </p:custDataLst>
          </p:nvPr>
        </p:nvSpPr>
        <p:spPr>
          <a:xfrm>
            <a:off x="2133600" y="1447800"/>
            <a:ext cx="838200" cy="914400"/>
          </a:xfrm>
          <a:prstGeom prst="rect">
            <a:avLst/>
          </a:prstGeom>
          <a:noFill/>
          <a:ln w="28575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dirty="0"/>
          </a:p>
        </p:txBody>
      </p:sp>
      <p:sp>
        <p:nvSpPr>
          <p:cNvPr id="80" name="Rectangle 79"/>
          <p:cNvSpPr/>
          <p:nvPr>
            <p:custDataLst>
              <p:tags r:id="rId14"/>
            </p:custDataLst>
          </p:nvPr>
        </p:nvSpPr>
        <p:spPr>
          <a:xfrm>
            <a:off x="3048000" y="1447800"/>
            <a:ext cx="838200" cy="91440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dirty="0"/>
          </a:p>
        </p:txBody>
      </p:sp>
      <p:sp>
        <p:nvSpPr>
          <p:cNvPr id="81" name="Rectangle 80"/>
          <p:cNvSpPr/>
          <p:nvPr>
            <p:custDataLst>
              <p:tags r:id="rId15"/>
            </p:custDataLst>
          </p:nvPr>
        </p:nvSpPr>
        <p:spPr>
          <a:xfrm>
            <a:off x="3962400" y="1447800"/>
            <a:ext cx="838200" cy="914400"/>
          </a:xfrm>
          <a:prstGeom prst="rect">
            <a:avLst/>
          </a:prstGeom>
          <a:noFill/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dirty="0"/>
          </a:p>
        </p:txBody>
      </p:sp>
      <p:pic>
        <p:nvPicPr>
          <p:cNvPr id="90" name="Picture 4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74" cstate="print"/>
          <a:srcRect/>
          <a:stretch>
            <a:fillRect/>
          </a:stretch>
        </p:blipFill>
        <p:spPr bwMode="auto">
          <a:xfrm>
            <a:off x="6873173" y="2514600"/>
            <a:ext cx="442027" cy="663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1" name="Picture 6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75" cstate="print"/>
          <a:srcRect/>
          <a:stretch>
            <a:fillRect/>
          </a:stretch>
        </p:blipFill>
        <p:spPr bwMode="auto">
          <a:xfrm>
            <a:off x="7715572" y="2613919"/>
            <a:ext cx="590228" cy="586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3" name="Picture 8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76" cstate="print"/>
          <a:srcRect/>
          <a:stretch>
            <a:fillRect/>
          </a:stretch>
        </p:blipFill>
        <p:spPr bwMode="auto">
          <a:xfrm>
            <a:off x="4953000" y="2514600"/>
            <a:ext cx="669315" cy="717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4" name="Picture 9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77" cstate="print"/>
          <a:srcRect/>
          <a:stretch>
            <a:fillRect/>
          </a:stretch>
        </p:blipFill>
        <p:spPr bwMode="auto">
          <a:xfrm>
            <a:off x="5867400" y="2590800"/>
            <a:ext cx="685800" cy="596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5" name="Rectangle 94"/>
          <p:cNvSpPr/>
          <p:nvPr>
            <p:custDataLst>
              <p:tags r:id="rId20"/>
            </p:custDataLst>
          </p:nvPr>
        </p:nvSpPr>
        <p:spPr>
          <a:xfrm>
            <a:off x="4876800" y="2438400"/>
            <a:ext cx="838200" cy="914400"/>
          </a:xfrm>
          <a:prstGeom prst="rect">
            <a:avLst/>
          </a:prstGeom>
          <a:noFill/>
          <a:ln w="28575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dirty="0"/>
          </a:p>
        </p:txBody>
      </p:sp>
      <p:sp>
        <p:nvSpPr>
          <p:cNvPr id="96" name="Rectangle 95"/>
          <p:cNvSpPr/>
          <p:nvPr>
            <p:custDataLst>
              <p:tags r:id="rId21"/>
            </p:custDataLst>
          </p:nvPr>
        </p:nvSpPr>
        <p:spPr>
          <a:xfrm>
            <a:off x="5791200" y="2438400"/>
            <a:ext cx="838200" cy="914400"/>
          </a:xfrm>
          <a:prstGeom prst="rect">
            <a:avLst/>
          </a:prstGeom>
          <a:noFill/>
          <a:ln w="28575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dirty="0"/>
          </a:p>
        </p:txBody>
      </p:sp>
      <p:sp>
        <p:nvSpPr>
          <p:cNvPr id="97" name="Rectangle 96"/>
          <p:cNvSpPr/>
          <p:nvPr>
            <p:custDataLst>
              <p:tags r:id="rId22"/>
            </p:custDataLst>
          </p:nvPr>
        </p:nvSpPr>
        <p:spPr>
          <a:xfrm>
            <a:off x="6705600" y="2438400"/>
            <a:ext cx="838200" cy="91440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dirty="0"/>
          </a:p>
        </p:txBody>
      </p:sp>
      <p:sp>
        <p:nvSpPr>
          <p:cNvPr id="98" name="Rectangle 97"/>
          <p:cNvSpPr/>
          <p:nvPr>
            <p:custDataLst>
              <p:tags r:id="rId23"/>
            </p:custDataLst>
          </p:nvPr>
        </p:nvSpPr>
        <p:spPr>
          <a:xfrm>
            <a:off x="7620000" y="2438400"/>
            <a:ext cx="838200" cy="914400"/>
          </a:xfrm>
          <a:prstGeom prst="rect">
            <a:avLst/>
          </a:prstGeom>
          <a:noFill/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dirty="0"/>
          </a:p>
        </p:txBody>
      </p:sp>
      <p:sp>
        <p:nvSpPr>
          <p:cNvPr id="71" name="TextBox 70"/>
          <p:cNvSpPr txBox="1"/>
          <p:nvPr>
            <p:custDataLst>
              <p:tags r:id="rId24"/>
            </p:custDataLst>
          </p:nvPr>
        </p:nvSpPr>
        <p:spPr>
          <a:xfrm>
            <a:off x="762000" y="3657600"/>
            <a:ext cx="4800600" cy="156966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+mj-lt"/>
              </a:rPr>
              <a:t>Latency:</a:t>
            </a:r>
          </a:p>
          <a:p>
            <a:r>
              <a:rPr lang="en-US" sz="3200" dirty="0" smtClean="0">
                <a:solidFill>
                  <a:schemeClr val="bg1"/>
                </a:solidFill>
                <a:latin typeface="+mj-lt"/>
              </a:rPr>
              <a:t>Throughput:</a:t>
            </a:r>
          </a:p>
          <a:p>
            <a:r>
              <a:rPr lang="en-US" sz="3200" dirty="0" smtClean="0">
                <a:solidFill>
                  <a:schemeClr val="bg1"/>
                </a:solidFill>
                <a:latin typeface="+mj-lt"/>
              </a:rPr>
              <a:t>Concurrency: </a:t>
            </a:r>
          </a:p>
        </p:txBody>
      </p:sp>
      <p:pic>
        <p:nvPicPr>
          <p:cNvPr id="15362" name="CP3 Ink 2f67a9f9-4708-4c07-b781-3d7c0b0ca642"/>
          <p:cNvPicPr>
            <a:picLocks noChangeAspect="1" noChangeArrowheads="1"/>
          </p:cNvPicPr>
          <p:nvPr>
            <p:custDataLst>
              <p:tags r:id="rId25"/>
            </p:custDataLst>
          </p:nvPr>
        </p:nvPicPr>
        <p:blipFill>
          <a:blip r:embed="rId7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7160" y="510479"/>
            <a:ext cx="2576400" cy="4805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66992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9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9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9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9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 animBg="1"/>
      <p:bldP spid="80" grpId="0" animBg="1"/>
      <p:bldP spid="81" grpId="0" animBg="1"/>
      <p:bldP spid="95" grpId="0" animBg="1"/>
      <p:bldP spid="96" grpId="0" animBg="1"/>
      <p:bldP spid="97" grpId="0" animBg="1"/>
      <p:bldP spid="98" grpId="0" animBg="1"/>
      <p:bldP spid="71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Design 2: Pipelined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228600" y="609600"/>
            <a:ext cx="8686800" cy="685800"/>
          </a:xfrm>
        </p:spPr>
        <p:txBody>
          <a:bodyPr/>
          <a:lstStyle/>
          <a:p>
            <a:r>
              <a:rPr lang="en-US" dirty="0" smtClean="0"/>
              <a:t>Partition room into </a:t>
            </a:r>
            <a:r>
              <a:rPr lang="en-US" i="1" dirty="0" smtClean="0">
                <a:solidFill>
                  <a:schemeClr val="accent1"/>
                </a:solidFill>
              </a:rPr>
              <a:t>stages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  <a:r>
              <a:rPr lang="en-US" dirty="0" smtClean="0"/>
              <a:t>of a </a:t>
            </a:r>
            <a:r>
              <a:rPr lang="en-US" i="1" dirty="0" smtClean="0">
                <a:solidFill>
                  <a:schemeClr val="accent1"/>
                </a:solidFill>
              </a:rPr>
              <a:t>pipeline</a:t>
            </a:r>
            <a:endParaRPr lang="en-US" dirty="0" smtClean="0">
              <a:solidFill>
                <a:schemeClr val="accent1"/>
              </a:solidFill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10" cstate="print"/>
          <a:srcRect/>
          <a:stretch>
            <a:fillRect/>
          </a:stretch>
        </p:blipFill>
        <p:spPr bwMode="auto">
          <a:xfrm>
            <a:off x="4495800" y="1524000"/>
            <a:ext cx="436392" cy="654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6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11" cstate="print"/>
          <a:srcRect/>
          <a:stretch>
            <a:fillRect/>
          </a:stretch>
        </p:blipFill>
        <p:spPr bwMode="auto">
          <a:xfrm>
            <a:off x="5791200" y="1539579"/>
            <a:ext cx="597816" cy="594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8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12" cstate="print"/>
          <a:srcRect/>
          <a:stretch>
            <a:fillRect/>
          </a:stretch>
        </p:blipFill>
        <p:spPr bwMode="auto">
          <a:xfrm>
            <a:off x="1676400" y="1447800"/>
            <a:ext cx="761048" cy="81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9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13" cstate="print"/>
          <a:srcRect/>
          <a:stretch>
            <a:fillRect/>
          </a:stretch>
        </p:blipFill>
        <p:spPr bwMode="auto">
          <a:xfrm>
            <a:off x="2895600" y="1524000"/>
            <a:ext cx="720790" cy="627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3" name="Content Placeholder 2"/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457200" y="3733800"/>
            <a:ext cx="6858000" cy="22860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One person owns a 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stage at a time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/>
            </a:pPr>
            <a:r>
              <a:rPr lang="en-US" sz="3200" baseline="0" dirty="0" smtClean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4 stages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/>
            </a:pPr>
            <a:r>
              <a:rPr lang="en-US" sz="3200" baseline="0" dirty="0" smtClean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4 people</a:t>
            </a:r>
            <a:r>
              <a:rPr lang="en-US" sz="3200" dirty="0" smtClean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 working simultaneously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/>
            </a:pPr>
            <a:r>
              <a:rPr lang="en-US" sz="3200" dirty="0" smtClean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Everyone moves right in lockstep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itchFamily="34" charset="0"/>
              <a:ea typeface="+mn-ea"/>
              <a:cs typeface="Arial" pitchFamily="34" charset="0"/>
            </a:endParaRPr>
          </a:p>
        </p:txBody>
      </p:sp>
      <p:sp>
        <p:nvSpPr>
          <p:cNvPr id="36" name="Freeform 35"/>
          <p:cNvSpPr/>
          <p:nvPr>
            <p:custDataLst>
              <p:tags r:id="rId8"/>
            </p:custDataLst>
          </p:nvPr>
        </p:nvSpPr>
        <p:spPr>
          <a:xfrm>
            <a:off x="1219200" y="1295400"/>
            <a:ext cx="1676400" cy="1229896"/>
          </a:xfrm>
          <a:custGeom>
            <a:avLst/>
            <a:gdLst>
              <a:gd name="connsiteX0" fmla="*/ 0 w 7315200"/>
              <a:gd name="connsiteY0" fmla="*/ 0 h 2667000"/>
              <a:gd name="connsiteX1" fmla="*/ 7315200 w 7315200"/>
              <a:gd name="connsiteY1" fmla="*/ 0 h 2667000"/>
              <a:gd name="connsiteX2" fmla="*/ 7315200 w 7315200"/>
              <a:gd name="connsiteY2" fmla="*/ 2667000 h 2667000"/>
              <a:gd name="connsiteX3" fmla="*/ 0 w 7315200"/>
              <a:gd name="connsiteY3" fmla="*/ 2667000 h 2667000"/>
              <a:gd name="connsiteX4" fmla="*/ 0 w 7315200"/>
              <a:gd name="connsiteY4" fmla="*/ 0 h 2667000"/>
              <a:gd name="connsiteX0" fmla="*/ 0 w 7391400"/>
              <a:gd name="connsiteY0" fmla="*/ 0 h 2667000"/>
              <a:gd name="connsiteX1" fmla="*/ 7315200 w 7391400"/>
              <a:gd name="connsiteY1" fmla="*/ 0 h 2667000"/>
              <a:gd name="connsiteX2" fmla="*/ 7391400 w 7391400"/>
              <a:gd name="connsiteY2" fmla="*/ 1600200 h 2667000"/>
              <a:gd name="connsiteX3" fmla="*/ 7315200 w 7391400"/>
              <a:gd name="connsiteY3" fmla="*/ 2667000 h 2667000"/>
              <a:gd name="connsiteX4" fmla="*/ 0 w 7391400"/>
              <a:gd name="connsiteY4" fmla="*/ 2667000 h 2667000"/>
              <a:gd name="connsiteX5" fmla="*/ 0 w 7391400"/>
              <a:gd name="connsiteY5" fmla="*/ 0 h 2667000"/>
              <a:gd name="connsiteX0" fmla="*/ 0 w 7391400"/>
              <a:gd name="connsiteY0" fmla="*/ 0 h 2667000"/>
              <a:gd name="connsiteX1" fmla="*/ 7315200 w 7391400"/>
              <a:gd name="connsiteY1" fmla="*/ 0 h 2667000"/>
              <a:gd name="connsiteX2" fmla="*/ 7315200 w 7391400"/>
              <a:gd name="connsiteY2" fmla="*/ 838200 h 2667000"/>
              <a:gd name="connsiteX3" fmla="*/ 7391400 w 7391400"/>
              <a:gd name="connsiteY3" fmla="*/ 1600200 h 2667000"/>
              <a:gd name="connsiteX4" fmla="*/ 7315200 w 7391400"/>
              <a:gd name="connsiteY4" fmla="*/ 2667000 h 2667000"/>
              <a:gd name="connsiteX5" fmla="*/ 0 w 7391400"/>
              <a:gd name="connsiteY5" fmla="*/ 2667000 h 2667000"/>
              <a:gd name="connsiteX6" fmla="*/ 0 w 7391400"/>
              <a:gd name="connsiteY6" fmla="*/ 0 h 2667000"/>
              <a:gd name="connsiteX0" fmla="*/ 7391400 w 7482840"/>
              <a:gd name="connsiteY0" fmla="*/ 1600200 h 2667000"/>
              <a:gd name="connsiteX1" fmla="*/ 7315200 w 7482840"/>
              <a:gd name="connsiteY1" fmla="*/ 2667000 h 2667000"/>
              <a:gd name="connsiteX2" fmla="*/ 0 w 7482840"/>
              <a:gd name="connsiteY2" fmla="*/ 2667000 h 2667000"/>
              <a:gd name="connsiteX3" fmla="*/ 0 w 7482840"/>
              <a:gd name="connsiteY3" fmla="*/ 0 h 2667000"/>
              <a:gd name="connsiteX4" fmla="*/ 7315200 w 7482840"/>
              <a:gd name="connsiteY4" fmla="*/ 0 h 2667000"/>
              <a:gd name="connsiteX5" fmla="*/ 7315200 w 7482840"/>
              <a:gd name="connsiteY5" fmla="*/ 838200 h 2667000"/>
              <a:gd name="connsiteX6" fmla="*/ 7482840 w 7482840"/>
              <a:gd name="connsiteY6" fmla="*/ 1691640 h 2667000"/>
              <a:gd name="connsiteX0" fmla="*/ 7391400 w 7482840"/>
              <a:gd name="connsiteY0" fmla="*/ 1600200 h 2667000"/>
              <a:gd name="connsiteX1" fmla="*/ 7315200 w 7482840"/>
              <a:gd name="connsiteY1" fmla="*/ 1600200 h 2667000"/>
              <a:gd name="connsiteX2" fmla="*/ 7315200 w 7482840"/>
              <a:gd name="connsiteY2" fmla="*/ 2667000 h 2667000"/>
              <a:gd name="connsiteX3" fmla="*/ 0 w 7482840"/>
              <a:gd name="connsiteY3" fmla="*/ 2667000 h 2667000"/>
              <a:gd name="connsiteX4" fmla="*/ 0 w 7482840"/>
              <a:gd name="connsiteY4" fmla="*/ 0 h 2667000"/>
              <a:gd name="connsiteX5" fmla="*/ 7315200 w 7482840"/>
              <a:gd name="connsiteY5" fmla="*/ 0 h 2667000"/>
              <a:gd name="connsiteX6" fmla="*/ 7315200 w 7482840"/>
              <a:gd name="connsiteY6" fmla="*/ 838200 h 2667000"/>
              <a:gd name="connsiteX7" fmla="*/ 7482840 w 7482840"/>
              <a:gd name="connsiteY7" fmla="*/ 1691640 h 2667000"/>
              <a:gd name="connsiteX0" fmla="*/ 7391400 w 7620000"/>
              <a:gd name="connsiteY0" fmla="*/ 1600200 h 2667000"/>
              <a:gd name="connsiteX1" fmla="*/ 7315200 w 7620000"/>
              <a:gd name="connsiteY1" fmla="*/ 1600200 h 2667000"/>
              <a:gd name="connsiteX2" fmla="*/ 7315200 w 7620000"/>
              <a:gd name="connsiteY2" fmla="*/ 2667000 h 2667000"/>
              <a:gd name="connsiteX3" fmla="*/ 0 w 7620000"/>
              <a:gd name="connsiteY3" fmla="*/ 2667000 h 2667000"/>
              <a:gd name="connsiteX4" fmla="*/ 0 w 7620000"/>
              <a:gd name="connsiteY4" fmla="*/ 0 h 2667000"/>
              <a:gd name="connsiteX5" fmla="*/ 7315200 w 7620000"/>
              <a:gd name="connsiteY5" fmla="*/ 0 h 2667000"/>
              <a:gd name="connsiteX6" fmla="*/ 7315200 w 7620000"/>
              <a:gd name="connsiteY6" fmla="*/ 838200 h 2667000"/>
              <a:gd name="connsiteX7" fmla="*/ 7620000 w 7620000"/>
              <a:gd name="connsiteY7" fmla="*/ 1600200 h 2667000"/>
              <a:gd name="connsiteX0" fmla="*/ 7391400 w 7620000"/>
              <a:gd name="connsiteY0" fmla="*/ 1600200 h 2667000"/>
              <a:gd name="connsiteX1" fmla="*/ 7391400 w 7620000"/>
              <a:gd name="connsiteY1" fmla="*/ 2133600 h 2667000"/>
              <a:gd name="connsiteX2" fmla="*/ 7315200 w 7620000"/>
              <a:gd name="connsiteY2" fmla="*/ 2667000 h 2667000"/>
              <a:gd name="connsiteX3" fmla="*/ 0 w 7620000"/>
              <a:gd name="connsiteY3" fmla="*/ 2667000 h 2667000"/>
              <a:gd name="connsiteX4" fmla="*/ 0 w 7620000"/>
              <a:gd name="connsiteY4" fmla="*/ 0 h 2667000"/>
              <a:gd name="connsiteX5" fmla="*/ 7315200 w 7620000"/>
              <a:gd name="connsiteY5" fmla="*/ 0 h 2667000"/>
              <a:gd name="connsiteX6" fmla="*/ 7315200 w 7620000"/>
              <a:gd name="connsiteY6" fmla="*/ 838200 h 2667000"/>
              <a:gd name="connsiteX7" fmla="*/ 7620000 w 7620000"/>
              <a:gd name="connsiteY7" fmla="*/ 1600200 h 2667000"/>
              <a:gd name="connsiteX0" fmla="*/ 7391400 w 7620000"/>
              <a:gd name="connsiteY0" fmla="*/ 2133600 h 2667000"/>
              <a:gd name="connsiteX1" fmla="*/ 7315200 w 7620000"/>
              <a:gd name="connsiteY1" fmla="*/ 2667000 h 2667000"/>
              <a:gd name="connsiteX2" fmla="*/ 0 w 7620000"/>
              <a:gd name="connsiteY2" fmla="*/ 2667000 h 2667000"/>
              <a:gd name="connsiteX3" fmla="*/ 0 w 7620000"/>
              <a:gd name="connsiteY3" fmla="*/ 0 h 2667000"/>
              <a:gd name="connsiteX4" fmla="*/ 7315200 w 7620000"/>
              <a:gd name="connsiteY4" fmla="*/ 0 h 2667000"/>
              <a:gd name="connsiteX5" fmla="*/ 7315200 w 7620000"/>
              <a:gd name="connsiteY5" fmla="*/ 838200 h 2667000"/>
              <a:gd name="connsiteX6" fmla="*/ 7620000 w 7620000"/>
              <a:gd name="connsiteY6" fmla="*/ 1600200 h 2667000"/>
              <a:gd name="connsiteX0" fmla="*/ 7315200 w 7620000"/>
              <a:gd name="connsiteY0" fmla="*/ 1828800 h 2667000"/>
              <a:gd name="connsiteX1" fmla="*/ 7315200 w 7620000"/>
              <a:gd name="connsiteY1" fmla="*/ 2667000 h 2667000"/>
              <a:gd name="connsiteX2" fmla="*/ 0 w 7620000"/>
              <a:gd name="connsiteY2" fmla="*/ 2667000 h 2667000"/>
              <a:gd name="connsiteX3" fmla="*/ 0 w 7620000"/>
              <a:gd name="connsiteY3" fmla="*/ 0 h 2667000"/>
              <a:gd name="connsiteX4" fmla="*/ 7315200 w 7620000"/>
              <a:gd name="connsiteY4" fmla="*/ 0 h 2667000"/>
              <a:gd name="connsiteX5" fmla="*/ 7315200 w 7620000"/>
              <a:gd name="connsiteY5" fmla="*/ 838200 h 2667000"/>
              <a:gd name="connsiteX6" fmla="*/ 7620000 w 7620000"/>
              <a:gd name="connsiteY6" fmla="*/ 1600200 h 2667000"/>
              <a:gd name="connsiteX0" fmla="*/ 7315200 w 7620000"/>
              <a:gd name="connsiteY0" fmla="*/ 1828800 h 2667000"/>
              <a:gd name="connsiteX1" fmla="*/ 7315200 w 7620000"/>
              <a:gd name="connsiteY1" fmla="*/ 2667000 h 2667000"/>
              <a:gd name="connsiteX2" fmla="*/ 0 w 7620000"/>
              <a:gd name="connsiteY2" fmla="*/ 2667000 h 2667000"/>
              <a:gd name="connsiteX3" fmla="*/ 0 w 7620000"/>
              <a:gd name="connsiteY3" fmla="*/ 0 h 2667000"/>
              <a:gd name="connsiteX4" fmla="*/ 7315200 w 7620000"/>
              <a:gd name="connsiteY4" fmla="*/ 0 h 2667000"/>
              <a:gd name="connsiteX5" fmla="*/ 7315200 w 7620000"/>
              <a:gd name="connsiteY5" fmla="*/ 685800 h 2667000"/>
              <a:gd name="connsiteX6" fmla="*/ 7620000 w 7620000"/>
              <a:gd name="connsiteY6" fmla="*/ 1600200 h 2667000"/>
              <a:gd name="connsiteX0" fmla="*/ 7315200 w 7620000"/>
              <a:gd name="connsiteY0" fmla="*/ 1828800 h 2667000"/>
              <a:gd name="connsiteX1" fmla="*/ 7315200 w 7620000"/>
              <a:gd name="connsiteY1" fmla="*/ 2667000 h 2667000"/>
              <a:gd name="connsiteX2" fmla="*/ 0 w 7620000"/>
              <a:gd name="connsiteY2" fmla="*/ 2667000 h 2667000"/>
              <a:gd name="connsiteX3" fmla="*/ 0 w 7620000"/>
              <a:gd name="connsiteY3" fmla="*/ 0 h 2667000"/>
              <a:gd name="connsiteX4" fmla="*/ 7315200 w 7620000"/>
              <a:gd name="connsiteY4" fmla="*/ 0 h 2667000"/>
              <a:gd name="connsiteX5" fmla="*/ 7315200 w 7620000"/>
              <a:gd name="connsiteY5" fmla="*/ 685800 h 2667000"/>
              <a:gd name="connsiteX6" fmla="*/ 7620000 w 7620000"/>
              <a:gd name="connsiteY6" fmla="*/ 1600200 h 2667000"/>
              <a:gd name="connsiteX0" fmla="*/ 7315200 w 7620000"/>
              <a:gd name="connsiteY0" fmla="*/ 1828800 h 2667000"/>
              <a:gd name="connsiteX1" fmla="*/ 7315200 w 7620000"/>
              <a:gd name="connsiteY1" fmla="*/ 2667000 h 2667000"/>
              <a:gd name="connsiteX2" fmla="*/ 0 w 7620000"/>
              <a:gd name="connsiteY2" fmla="*/ 2667000 h 2667000"/>
              <a:gd name="connsiteX3" fmla="*/ 0 w 7620000"/>
              <a:gd name="connsiteY3" fmla="*/ 0 h 2667000"/>
              <a:gd name="connsiteX4" fmla="*/ 7315200 w 7620000"/>
              <a:gd name="connsiteY4" fmla="*/ 0 h 2667000"/>
              <a:gd name="connsiteX5" fmla="*/ 7315200 w 7620000"/>
              <a:gd name="connsiteY5" fmla="*/ 685800 h 2667000"/>
              <a:gd name="connsiteX6" fmla="*/ 7620000 w 7620000"/>
              <a:gd name="connsiteY6" fmla="*/ 1600200 h 2667000"/>
              <a:gd name="connsiteX0" fmla="*/ 7315200 w 7924800"/>
              <a:gd name="connsiteY0" fmla="*/ 1828800 h 2667000"/>
              <a:gd name="connsiteX1" fmla="*/ 7315200 w 7924800"/>
              <a:gd name="connsiteY1" fmla="*/ 2667000 h 2667000"/>
              <a:gd name="connsiteX2" fmla="*/ 0 w 7924800"/>
              <a:gd name="connsiteY2" fmla="*/ 2667000 h 2667000"/>
              <a:gd name="connsiteX3" fmla="*/ 0 w 7924800"/>
              <a:gd name="connsiteY3" fmla="*/ 0 h 2667000"/>
              <a:gd name="connsiteX4" fmla="*/ 7315200 w 7924800"/>
              <a:gd name="connsiteY4" fmla="*/ 0 h 2667000"/>
              <a:gd name="connsiteX5" fmla="*/ 7315200 w 7924800"/>
              <a:gd name="connsiteY5" fmla="*/ 685800 h 2667000"/>
              <a:gd name="connsiteX6" fmla="*/ 7924800 w 7924800"/>
              <a:gd name="connsiteY6" fmla="*/ 1828800 h 2667000"/>
              <a:gd name="connsiteX0" fmla="*/ 7315200 w 7848600"/>
              <a:gd name="connsiteY0" fmla="*/ 1828800 h 2667000"/>
              <a:gd name="connsiteX1" fmla="*/ 7315200 w 7848600"/>
              <a:gd name="connsiteY1" fmla="*/ 2667000 h 2667000"/>
              <a:gd name="connsiteX2" fmla="*/ 0 w 7848600"/>
              <a:gd name="connsiteY2" fmla="*/ 2667000 h 2667000"/>
              <a:gd name="connsiteX3" fmla="*/ 0 w 7848600"/>
              <a:gd name="connsiteY3" fmla="*/ 0 h 2667000"/>
              <a:gd name="connsiteX4" fmla="*/ 7315200 w 7848600"/>
              <a:gd name="connsiteY4" fmla="*/ 0 h 2667000"/>
              <a:gd name="connsiteX5" fmla="*/ 7315200 w 7848600"/>
              <a:gd name="connsiteY5" fmla="*/ 685800 h 2667000"/>
              <a:gd name="connsiteX6" fmla="*/ 7848600 w 7848600"/>
              <a:gd name="connsiteY6" fmla="*/ 1676400 h 2667000"/>
              <a:gd name="connsiteX0" fmla="*/ 7315200 w 7848600"/>
              <a:gd name="connsiteY0" fmla="*/ 1828800 h 2667000"/>
              <a:gd name="connsiteX1" fmla="*/ 7315200 w 7848600"/>
              <a:gd name="connsiteY1" fmla="*/ 2667000 h 2667000"/>
              <a:gd name="connsiteX2" fmla="*/ 0 w 7848600"/>
              <a:gd name="connsiteY2" fmla="*/ 0 h 2667000"/>
              <a:gd name="connsiteX3" fmla="*/ 7315200 w 7848600"/>
              <a:gd name="connsiteY3" fmla="*/ 0 h 2667000"/>
              <a:gd name="connsiteX4" fmla="*/ 7315200 w 7848600"/>
              <a:gd name="connsiteY4" fmla="*/ 685800 h 2667000"/>
              <a:gd name="connsiteX5" fmla="*/ 7848600 w 7848600"/>
              <a:gd name="connsiteY5" fmla="*/ 1676400 h 2667000"/>
              <a:gd name="connsiteX0" fmla="*/ 7315200 w 7848600"/>
              <a:gd name="connsiteY0" fmla="*/ 1828800 h 1828800"/>
              <a:gd name="connsiteX1" fmla="*/ 0 w 7848600"/>
              <a:gd name="connsiteY1" fmla="*/ 0 h 1828800"/>
              <a:gd name="connsiteX2" fmla="*/ 7315200 w 7848600"/>
              <a:gd name="connsiteY2" fmla="*/ 0 h 1828800"/>
              <a:gd name="connsiteX3" fmla="*/ 7315200 w 7848600"/>
              <a:gd name="connsiteY3" fmla="*/ 685800 h 1828800"/>
              <a:gd name="connsiteX4" fmla="*/ 7848600 w 7848600"/>
              <a:gd name="connsiteY4" fmla="*/ 1676400 h 1828800"/>
              <a:gd name="connsiteX0" fmla="*/ 0 w 7848600"/>
              <a:gd name="connsiteY0" fmla="*/ 0 h 1676400"/>
              <a:gd name="connsiteX1" fmla="*/ 7315200 w 7848600"/>
              <a:gd name="connsiteY1" fmla="*/ 0 h 1676400"/>
              <a:gd name="connsiteX2" fmla="*/ 7315200 w 7848600"/>
              <a:gd name="connsiteY2" fmla="*/ 685800 h 1676400"/>
              <a:gd name="connsiteX3" fmla="*/ 7848600 w 7848600"/>
              <a:gd name="connsiteY3" fmla="*/ 1676400 h 1676400"/>
              <a:gd name="connsiteX0" fmla="*/ 0 w 7848600"/>
              <a:gd name="connsiteY0" fmla="*/ 0 h 1676400"/>
              <a:gd name="connsiteX1" fmla="*/ 4497512 w 7848600"/>
              <a:gd name="connsiteY1" fmla="*/ 0 h 1676400"/>
              <a:gd name="connsiteX2" fmla="*/ 7315200 w 7848600"/>
              <a:gd name="connsiteY2" fmla="*/ 0 h 1676400"/>
              <a:gd name="connsiteX3" fmla="*/ 7315200 w 7848600"/>
              <a:gd name="connsiteY3" fmla="*/ 685800 h 1676400"/>
              <a:gd name="connsiteX4" fmla="*/ 7848600 w 7848600"/>
              <a:gd name="connsiteY4" fmla="*/ 1676400 h 1676400"/>
              <a:gd name="connsiteX0" fmla="*/ 0 w 7231294"/>
              <a:gd name="connsiteY0" fmla="*/ 533400 h 1676400"/>
              <a:gd name="connsiteX1" fmla="*/ 3880206 w 7231294"/>
              <a:gd name="connsiteY1" fmla="*/ 0 h 1676400"/>
              <a:gd name="connsiteX2" fmla="*/ 6697894 w 7231294"/>
              <a:gd name="connsiteY2" fmla="*/ 0 h 1676400"/>
              <a:gd name="connsiteX3" fmla="*/ 6697894 w 7231294"/>
              <a:gd name="connsiteY3" fmla="*/ 685800 h 1676400"/>
              <a:gd name="connsiteX4" fmla="*/ 7231294 w 7231294"/>
              <a:gd name="connsiteY4" fmla="*/ 1676400 h 1676400"/>
              <a:gd name="connsiteX0" fmla="*/ -1 w 3351087"/>
              <a:gd name="connsiteY0" fmla="*/ 0 h 1676400"/>
              <a:gd name="connsiteX1" fmla="*/ 2817687 w 3351087"/>
              <a:gd name="connsiteY1" fmla="*/ 0 h 1676400"/>
              <a:gd name="connsiteX2" fmla="*/ 2817687 w 3351087"/>
              <a:gd name="connsiteY2" fmla="*/ 685800 h 1676400"/>
              <a:gd name="connsiteX3" fmla="*/ 3351087 w 3351087"/>
              <a:gd name="connsiteY3" fmla="*/ 1676400 h 1676400"/>
              <a:gd name="connsiteX0" fmla="*/ 1 w 3351089"/>
              <a:gd name="connsiteY0" fmla="*/ 0 h 1676400"/>
              <a:gd name="connsiteX1" fmla="*/ 52983 w 3351089"/>
              <a:gd name="connsiteY1" fmla="*/ 18473 h 1676400"/>
              <a:gd name="connsiteX2" fmla="*/ 2817689 w 3351089"/>
              <a:gd name="connsiteY2" fmla="*/ 0 h 1676400"/>
              <a:gd name="connsiteX3" fmla="*/ 2817689 w 3351089"/>
              <a:gd name="connsiteY3" fmla="*/ 685800 h 1676400"/>
              <a:gd name="connsiteX4" fmla="*/ 3351089 w 3351089"/>
              <a:gd name="connsiteY4" fmla="*/ 1676400 h 1676400"/>
              <a:gd name="connsiteX0" fmla="*/ -1 w 3351087"/>
              <a:gd name="connsiteY0" fmla="*/ 0 h 1676400"/>
              <a:gd name="connsiteX1" fmla="*/ 2 w 3351087"/>
              <a:gd name="connsiteY1" fmla="*/ 304800 h 1676400"/>
              <a:gd name="connsiteX2" fmla="*/ 2817687 w 3351087"/>
              <a:gd name="connsiteY2" fmla="*/ 0 h 1676400"/>
              <a:gd name="connsiteX3" fmla="*/ 2817687 w 3351087"/>
              <a:gd name="connsiteY3" fmla="*/ 685800 h 1676400"/>
              <a:gd name="connsiteX4" fmla="*/ 3351087 w 3351087"/>
              <a:gd name="connsiteY4" fmla="*/ 1676400 h 1676400"/>
              <a:gd name="connsiteX0" fmla="*/ 145698 w 3496786"/>
              <a:gd name="connsiteY0" fmla="*/ 0 h 1676400"/>
              <a:gd name="connsiteX1" fmla="*/ 0 w 3496786"/>
              <a:gd name="connsiteY1" fmla="*/ 533400 h 1676400"/>
              <a:gd name="connsiteX2" fmla="*/ 145701 w 3496786"/>
              <a:gd name="connsiteY2" fmla="*/ 304800 h 1676400"/>
              <a:gd name="connsiteX3" fmla="*/ 2963386 w 3496786"/>
              <a:gd name="connsiteY3" fmla="*/ 0 h 1676400"/>
              <a:gd name="connsiteX4" fmla="*/ 2963386 w 3496786"/>
              <a:gd name="connsiteY4" fmla="*/ 685800 h 1676400"/>
              <a:gd name="connsiteX5" fmla="*/ 3496786 w 3496786"/>
              <a:gd name="connsiteY5" fmla="*/ 1676400 h 1676400"/>
              <a:gd name="connsiteX0" fmla="*/ 145698 w 3496786"/>
              <a:gd name="connsiteY0" fmla="*/ 165485 h 1841885"/>
              <a:gd name="connsiteX1" fmla="*/ 0 w 3496786"/>
              <a:gd name="connsiteY1" fmla="*/ 698885 h 1841885"/>
              <a:gd name="connsiteX2" fmla="*/ 582798 w 3496786"/>
              <a:gd name="connsiteY2" fmla="*/ 89285 h 1841885"/>
              <a:gd name="connsiteX3" fmla="*/ 2963386 w 3496786"/>
              <a:gd name="connsiteY3" fmla="*/ 165485 h 1841885"/>
              <a:gd name="connsiteX4" fmla="*/ 2963386 w 3496786"/>
              <a:gd name="connsiteY4" fmla="*/ 851285 h 1841885"/>
              <a:gd name="connsiteX5" fmla="*/ 3496786 w 3496786"/>
              <a:gd name="connsiteY5" fmla="*/ 1841885 h 1841885"/>
              <a:gd name="connsiteX0" fmla="*/ 0 w 3496786"/>
              <a:gd name="connsiteY0" fmla="*/ 698885 h 1841885"/>
              <a:gd name="connsiteX1" fmla="*/ 582798 w 3496786"/>
              <a:gd name="connsiteY1" fmla="*/ 89285 h 1841885"/>
              <a:gd name="connsiteX2" fmla="*/ 2963386 w 3496786"/>
              <a:gd name="connsiteY2" fmla="*/ 165485 h 1841885"/>
              <a:gd name="connsiteX3" fmla="*/ 2963386 w 3496786"/>
              <a:gd name="connsiteY3" fmla="*/ 851285 h 1841885"/>
              <a:gd name="connsiteX4" fmla="*/ 3496786 w 3496786"/>
              <a:gd name="connsiteY4" fmla="*/ 1841885 h 1841885"/>
              <a:gd name="connsiteX0" fmla="*/ 0 w 3059688"/>
              <a:gd name="connsiteY0" fmla="*/ 546486 h 1841885"/>
              <a:gd name="connsiteX1" fmla="*/ 145700 w 3059688"/>
              <a:gd name="connsiteY1" fmla="*/ 89285 h 1841885"/>
              <a:gd name="connsiteX2" fmla="*/ 2526288 w 3059688"/>
              <a:gd name="connsiteY2" fmla="*/ 165485 h 1841885"/>
              <a:gd name="connsiteX3" fmla="*/ 2526288 w 3059688"/>
              <a:gd name="connsiteY3" fmla="*/ 851285 h 1841885"/>
              <a:gd name="connsiteX4" fmla="*/ 3059688 w 3059688"/>
              <a:gd name="connsiteY4" fmla="*/ 1841885 h 1841885"/>
              <a:gd name="connsiteX0" fmla="*/ 145699 w 3205387"/>
              <a:gd name="connsiteY0" fmla="*/ 470285 h 1765684"/>
              <a:gd name="connsiteX1" fmla="*/ 0 w 3205387"/>
              <a:gd name="connsiteY1" fmla="*/ 89285 h 1765684"/>
              <a:gd name="connsiteX2" fmla="*/ 2671987 w 3205387"/>
              <a:gd name="connsiteY2" fmla="*/ 89284 h 1765684"/>
              <a:gd name="connsiteX3" fmla="*/ 2671987 w 3205387"/>
              <a:gd name="connsiteY3" fmla="*/ 775084 h 1765684"/>
              <a:gd name="connsiteX4" fmla="*/ 3205387 w 3205387"/>
              <a:gd name="connsiteY4" fmla="*/ 1765684 h 1765684"/>
              <a:gd name="connsiteX0" fmla="*/ 2 w 3205389"/>
              <a:gd name="connsiteY0" fmla="*/ 470284 h 1765684"/>
              <a:gd name="connsiteX1" fmla="*/ 2 w 3205389"/>
              <a:gd name="connsiteY1" fmla="*/ 89285 h 1765684"/>
              <a:gd name="connsiteX2" fmla="*/ 2671989 w 3205389"/>
              <a:gd name="connsiteY2" fmla="*/ 89284 h 1765684"/>
              <a:gd name="connsiteX3" fmla="*/ 2671989 w 3205389"/>
              <a:gd name="connsiteY3" fmla="*/ 775084 h 1765684"/>
              <a:gd name="connsiteX4" fmla="*/ 3205389 w 3205389"/>
              <a:gd name="connsiteY4" fmla="*/ 1765684 h 1765684"/>
              <a:gd name="connsiteX0" fmla="*/ 0 w 3205387"/>
              <a:gd name="connsiteY0" fmla="*/ 0 h 1676399"/>
              <a:gd name="connsiteX1" fmla="*/ 2671987 w 3205387"/>
              <a:gd name="connsiteY1" fmla="*/ -1 h 1676399"/>
              <a:gd name="connsiteX2" fmla="*/ 2671987 w 3205387"/>
              <a:gd name="connsiteY2" fmla="*/ 685799 h 1676399"/>
              <a:gd name="connsiteX3" fmla="*/ 3205387 w 3205387"/>
              <a:gd name="connsiteY3" fmla="*/ 1676399 h 1676399"/>
              <a:gd name="connsiteX0" fmla="*/ 0 w 3205387"/>
              <a:gd name="connsiteY0" fmla="*/ 0 h 1676399"/>
              <a:gd name="connsiteX1" fmla="*/ 2671156 w 3205387"/>
              <a:gd name="connsiteY1" fmla="*/ 0 h 1676399"/>
              <a:gd name="connsiteX2" fmla="*/ 2671987 w 3205387"/>
              <a:gd name="connsiteY2" fmla="*/ 685799 h 1676399"/>
              <a:gd name="connsiteX3" fmla="*/ 3205387 w 3205387"/>
              <a:gd name="connsiteY3" fmla="*/ 1676399 h 1676399"/>
              <a:gd name="connsiteX0" fmla="*/ 0 w 3338941"/>
              <a:gd name="connsiteY0" fmla="*/ 0 h 1676399"/>
              <a:gd name="connsiteX1" fmla="*/ 2804710 w 3338941"/>
              <a:gd name="connsiteY1" fmla="*/ 0 h 1676399"/>
              <a:gd name="connsiteX2" fmla="*/ 2805541 w 3338941"/>
              <a:gd name="connsiteY2" fmla="*/ 685799 h 1676399"/>
              <a:gd name="connsiteX3" fmla="*/ 3338941 w 3338941"/>
              <a:gd name="connsiteY3" fmla="*/ 1676399 h 1676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38941" h="1676399">
                <a:moveTo>
                  <a:pt x="0" y="0"/>
                </a:moveTo>
                <a:lnTo>
                  <a:pt x="2804710" y="0"/>
                </a:lnTo>
                <a:lnTo>
                  <a:pt x="2805541" y="685799"/>
                </a:lnTo>
                <a:cubicBezTo>
                  <a:pt x="2851214" y="710500"/>
                  <a:pt x="3338941" y="1676399"/>
                  <a:pt x="3338941" y="1676399"/>
                </a:cubicBezTo>
              </a:path>
            </a:pathLst>
          </a:cu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reeform 36"/>
          <p:cNvSpPr/>
          <p:nvPr>
            <p:custDataLst>
              <p:tags r:id="rId9"/>
            </p:custDataLst>
          </p:nvPr>
        </p:nvSpPr>
        <p:spPr>
          <a:xfrm>
            <a:off x="2590800" y="1295400"/>
            <a:ext cx="1676400" cy="1229896"/>
          </a:xfrm>
          <a:custGeom>
            <a:avLst/>
            <a:gdLst>
              <a:gd name="connsiteX0" fmla="*/ 0 w 7315200"/>
              <a:gd name="connsiteY0" fmla="*/ 0 h 2667000"/>
              <a:gd name="connsiteX1" fmla="*/ 7315200 w 7315200"/>
              <a:gd name="connsiteY1" fmla="*/ 0 h 2667000"/>
              <a:gd name="connsiteX2" fmla="*/ 7315200 w 7315200"/>
              <a:gd name="connsiteY2" fmla="*/ 2667000 h 2667000"/>
              <a:gd name="connsiteX3" fmla="*/ 0 w 7315200"/>
              <a:gd name="connsiteY3" fmla="*/ 2667000 h 2667000"/>
              <a:gd name="connsiteX4" fmla="*/ 0 w 7315200"/>
              <a:gd name="connsiteY4" fmla="*/ 0 h 2667000"/>
              <a:gd name="connsiteX0" fmla="*/ 0 w 7391400"/>
              <a:gd name="connsiteY0" fmla="*/ 0 h 2667000"/>
              <a:gd name="connsiteX1" fmla="*/ 7315200 w 7391400"/>
              <a:gd name="connsiteY1" fmla="*/ 0 h 2667000"/>
              <a:gd name="connsiteX2" fmla="*/ 7391400 w 7391400"/>
              <a:gd name="connsiteY2" fmla="*/ 1600200 h 2667000"/>
              <a:gd name="connsiteX3" fmla="*/ 7315200 w 7391400"/>
              <a:gd name="connsiteY3" fmla="*/ 2667000 h 2667000"/>
              <a:gd name="connsiteX4" fmla="*/ 0 w 7391400"/>
              <a:gd name="connsiteY4" fmla="*/ 2667000 h 2667000"/>
              <a:gd name="connsiteX5" fmla="*/ 0 w 7391400"/>
              <a:gd name="connsiteY5" fmla="*/ 0 h 2667000"/>
              <a:gd name="connsiteX0" fmla="*/ 0 w 7391400"/>
              <a:gd name="connsiteY0" fmla="*/ 0 h 2667000"/>
              <a:gd name="connsiteX1" fmla="*/ 7315200 w 7391400"/>
              <a:gd name="connsiteY1" fmla="*/ 0 h 2667000"/>
              <a:gd name="connsiteX2" fmla="*/ 7315200 w 7391400"/>
              <a:gd name="connsiteY2" fmla="*/ 838200 h 2667000"/>
              <a:gd name="connsiteX3" fmla="*/ 7391400 w 7391400"/>
              <a:gd name="connsiteY3" fmla="*/ 1600200 h 2667000"/>
              <a:gd name="connsiteX4" fmla="*/ 7315200 w 7391400"/>
              <a:gd name="connsiteY4" fmla="*/ 2667000 h 2667000"/>
              <a:gd name="connsiteX5" fmla="*/ 0 w 7391400"/>
              <a:gd name="connsiteY5" fmla="*/ 2667000 h 2667000"/>
              <a:gd name="connsiteX6" fmla="*/ 0 w 7391400"/>
              <a:gd name="connsiteY6" fmla="*/ 0 h 2667000"/>
              <a:gd name="connsiteX0" fmla="*/ 7391400 w 7482840"/>
              <a:gd name="connsiteY0" fmla="*/ 1600200 h 2667000"/>
              <a:gd name="connsiteX1" fmla="*/ 7315200 w 7482840"/>
              <a:gd name="connsiteY1" fmla="*/ 2667000 h 2667000"/>
              <a:gd name="connsiteX2" fmla="*/ 0 w 7482840"/>
              <a:gd name="connsiteY2" fmla="*/ 2667000 h 2667000"/>
              <a:gd name="connsiteX3" fmla="*/ 0 w 7482840"/>
              <a:gd name="connsiteY3" fmla="*/ 0 h 2667000"/>
              <a:gd name="connsiteX4" fmla="*/ 7315200 w 7482840"/>
              <a:gd name="connsiteY4" fmla="*/ 0 h 2667000"/>
              <a:gd name="connsiteX5" fmla="*/ 7315200 w 7482840"/>
              <a:gd name="connsiteY5" fmla="*/ 838200 h 2667000"/>
              <a:gd name="connsiteX6" fmla="*/ 7482840 w 7482840"/>
              <a:gd name="connsiteY6" fmla="*/ 1691640 h 2667000"/>
              <a:gd name="connsiteX0" fmla="*/ 7391400 w 7482840"/>
              <a:gd name="connsiteY0" fmla="*/ 1600200 h 2667000"/>
              <a:gd name="connsiteX1" fmla="*/ 7315200 w 7482840"/>
              <a:gd name="connsiteY1" fmla="*/ 1600200 h 2667000"/>
              <a:gd name="connsiteX2" fmla="*/ 7315200 w 7482840"/>
              <a:gd name="connsiteY2" fmla="*/ 2667000 h 2667000"/>
              <a:gd name="connsiteX3" fmla="*/ 0 w 7482840"/>
              <a:gd name="connsiteY3" fmla="*/ 2667000 h 2667000"/>
              <a:gd name="connsiteX4" fmla="*/ 0 w 7482840"/>
              <a:gd name="connsiteY4" fmla="*/ 0 h 2667000"/>
              <a:gd name="connsiteX5" fmla="*/ 7315200 w 7482840"/>
              <a:gd name="connsiteY5" fmla="*/ 0 h 2667000"/>
              <a:gd name="connsiteX6" fmla="*/ 7315200 w 7482840"/>
              <a:gd name="connsiteY6" fmla="*/ 838200 h 2667000"/>
              <a:gd name="connsiteX7" fmla="*/ 7482840 w 7482840"/>
              <a:gd name="connsiteY7" fmla="*/ 1691640 h 2667000"/>
              <a:gd name="connsiteX0" fmla="*/ 7391400 w 7620000"/>
              <a:gd name="connsiteY0" fmla="*/ 1600200 h 2667000"/>
              <a:gd name="connsiteX1" fmla="*/ 7315200 w 7620000"/>
              <a:gd name="connsiteY1" fmla="*/ 1600200 h 2667000"/>
              <a:gd name="connsiteX2" fmla="*/ 7315200 w 7620000"/>
              <a:gd name="connsiteY2" fmla="*/ 2667000 h 2667000"/>
              <a:gd name="connsiteX3" fmla="*/ 0 w 7620000"/>
              <a:gd name="connsiteY3" fmla="*/ 2667000 h 2667000"/>
              <a:gd name="connsiteX4" fmla="*/ 0 w 7620000"/>
              <a:gd name="connsiteY4" fmla="*/ 0 h 2667000"/>
              <a:gd name="connsiteX5" fmla="*/ 7315200 w 7620000"/>
              <a:gd name="connsiteY5" fmla="*/ 0 h 2667000"/>
              <a:gd name="connsiteX6" fmla="*/ 7315200 w 7620000"/>
              <a:gd name="connsiteY6" fmla="*/ 838200 h 2667000"/>
              <a:gd name="connsiteX7" fmla="*/ 7620000 w 7620000"/>
              <a:gd name="connsiteY7" fmla="*/ 1600200 h 2667000"/>
              <a:gd name="connsiteX0" fmla="*/ 7391400 w 7620000"/>
              <a:gd name="connsiteY0" fmla="*/ 1600200 h 2667000"/>
              <a:gd name="connsiteX1" fmla="*/ 7391400 w 7620000"/>
              <a:gd name="connsiteY1" fmla="*/ 2133600 h 2667000"/>
              <a:gd name="connsiteX2" fmla="*/ 7315200 w 7620000"/>
              <a:gd name="connsiteY2" fmla="*/ 2667000 h 2667000"/>
              <a:gd name="connsiteX3" fmla="*/ 0 w 7620000"/>
              <a:gd name="connsiteY3" fmla="*/ 2667000 h 2667000"/>
              <a:gd name="connsiteX4" fmla="*/ 0 w 7620000"/>
              <a:gd name="connsiteY4" fmla="*/ 0 h 2667000"/>
              <a:gd name="connsiteX5" fmla="*/ 7315200 w 7620000"/>
              <a:gd name="connsiteY5" fmla="*/ 0 h 2667000"/>
              <a:gd name="connsiteX6" fmla="*/ 7315200 w 7620000"/>
              <a:gd name="connsiteY6" fmla="*/ 838200 h 2667000"/>
              <a:gd name="connsiteX7" fmla="*/ 7620000 w 7620000"/>
              <a:gd name="connsiteY7" fmla="*/ 1600200 h 2667000"/>
              <a:gd name="connsiteX0" fmla="*/ 7391400 w 7620000"/>
              <a:gd name="connsiteY0" fmla="*/ 2133600 h 2667000"/>
              <a:gd name="connsiteX1" fmla="*/ 7315200 w 7620000"/>
              <a:gd name="connsiteY1" fmla="*/ 2667000 h 2667000"/>
              <a:gd name="connsiteX2" fmla="*/ 0 w 7620000"/>
              <a:gd name="connsiteY2" fmla="*/ 2667000 h 2667000"/>
              <a:gd name="connsiteX3" fmla="*/ 0 w 7620000"/>
              <a:gd name="connsiteY3" fmla="*/ 0 h 2667000"/>
              <a:gd name="connsiteX4" fmla="*/ 7315200 w 7620000"/>
              <a:gd name="connsiteY4" fmla="*/ 0 h 2667000"/>
              <a:gd name="connsiteX5" fmla="*/ 7315200 w 7620000"/>
              <a:gd name="connsiteY5" fmla="*/ 838200 h 2667000"/>
              <a:gd name="connsiteX6" fmla="*/ 7620000 w 7620000"/>
              <a:gd name="connsiteY6" fmla="*/ 1600200 h 2667000"/>
              <a:gd name="connsiteX0" fmla="*/ 7315200 w 7620000"/>
              <a:gd name="connsiteY0" fmla="*/ 1828800 h 2667000"/>
              <a:gd name="connsiteX1" fmla="*/ 7315200 w 7620000"/>
              <a:gd name="connsiteY1" fmla="*/ 2667000 h 2667000"/>
              <a:gd name="connsiteX2" fmla="*/ 0 w 7620000"/>
              <a:gd name="connsiteY2" fmla="*/ 2667000 h 2667000"/>
              <a:gd name="connsiteX3" fmla="*/ 0 w 7620000"/>
              <a:gd name="connsiteY3" fmla="*/ 0 h 2667000"/>
              <a:gd name="connsiteX4" fmla="*/ 7315200 w 7620000"/>
              <a:gd name="connsiteY4" fmla="*/ 0 h 2667000"/>
              <a:gd name="connsiteX5" fmla="*/ 7315200 w 7620000"/>
              <a:gd name="connsiteY5" fmla="*/ 838200 h 2667000"/>
              <a:gd name="connsiteX6" fmla="*/ 7620000 w 7620000"/>
              <a:gd name="connsiteY6" fmla="*/ 1600200 h 2667000"/>
              <a:gd name="connsiteX0" fmla="*/ 7315200 w 7620000"/>
              <a:gd name="connsiteY0" fmla="*/ 1828800 h 2667000"/>
              <a:gd name="connsiteX1" fmla="*/ 7315200 w 7620000"/>
              <a:gd name="connsiteY1" fmla="*/ 2667000 h 2667000"/>
              <a:gd name="connsiteX2" fmla="*/ 0 w 7620000"/>
              <a:gd name="connsiteY2" fmla="*/ 2667000 h 2667000"/>
              <a:gd name="connsiteX3" fmla="*/ 0 w 7620000"/>
              <a:gd name="connsiteY3" fmla="*/ 0 h 2667000"/>
              <a:gd name="connsiteX4" fmla="*/ 7315200 w 7620000"/>
              <a:gd name="connsiteY4" fmla="*/ 0 h 2667000"/>
              <a:gd name="connsiteX5" fmla="*/ 7315200 w 7620000"/>
              <a:gd name="connsiteY5" fmla="*/ 685800 h 2667000"/>
              <a:gd name="connsiteX6" fmla="*/ 7620000 w 7620000"/>
              <a:gd name="connsiteY6" fmla="*/ 1600200 h 2667000"/>
              <a:gd name="connsiteX0" fmla="*/ 7315200 w 7620000"/>
              <a:gd name="connsiteY0" fmla="*/ 1828800 h 2667000"/>
              <a:gd name="connsiteX1" fmla="*/ 7315200 w 7620000"/>
              <a:gd name="connsiteY1" fmla="*/ 2667000 h 2667000"/>
              <a:gd name="connsiteX2" fmla="*/ 0 w 7620000"/>
              <a:gd name="connsiteY2" fmla="*/ 2667000 h 2667000"/>
              <a:gd name="connsiteX3" fmla="*/ 0 w 7620000"/>
              <a:gd name="connsiteY3" fmla="*/ 0 h 2667000"/>
              <a:gd name="connsiteX4" fmla="*/ 7315200 w 7620000"/>
              <a:gd name="connsiteY4" fmla="*/ 0 h 2667000"/>
              <a:gd name="connsiteX5" fmla="*/ 7315200 w 7620000"/>
              <a:gd name="connsiteY5" fmla="*/ 685800 h 2667000"/>
              <a:gd name="connsiteX6" fmla="*/ 7620000 w 7620000"/>
              <a:gd name="connsiteY6" fmla="*/ 1600200 h 2667000"/>
              <a:gd name="connsiteX0" fmla="*/ 7315200 w 7620000"/>
              <a:gd name="connsiteY0" fmla="*/ 1828800 h 2667000"/>
              <a:gd name="connsiteX1" fmla="*/ 7315200 w 7620000"/>
              <a:gd name="connsiteY1" fmla="*/ 2667000 h 2667000"/>
              <a:gd name="connsiteX2" fmla="*/ 0 w 7620000"/>
              <a:gd name="connsiteY2" fmla="*/ 2667000 h 2667000"/>
              <a:gd name="connsiteX3" fmla="*/ 0 w 7620000"/>
              <a:gd name="connsiteY3" fmla="*/ 0 h 2667000"/>
              <a:gd name="connsiteX4" fmla="*/ 7315200 w 7620000"/>
              <a:gd name="connsiteY4" fmla="*/ 0 h 2667000"/>
              <a:gd name="connsiteX5" fmla="*/ 7315200 w 7620000"/>
              <a:gd name="connsiteY5" fmla="*/ 685800 h 2667000"/>
              <a:gd name="connsiteX6" fmla="*/ 7620000 w 7620000"/>
              <a:gd name="connsiteY6" fmla="*/ 1600200 h 2667000"/>
              <a:gd name="connsiteX0" fmla="*/ 7315200 w 7924800"/>
              <a:gd name="connsiteY0" fmla="*/ 1828800 h 2667000"/>
              <a:gd name="connsiteX1" fmla="*/ 7315200 w 7924800"/>
              <a:gd name="connsiteY1" fmla="*/ 2667000 h 2667000"/>
              <a:gd name="connsiteX2" fmla="*/ 0 w 7924800"/>
              <a:gd name="connsiteY2" fmla="*/ 2667000 h 2667000"/>
              <a:gd name="connsiteX3" fmla="*/ 0 w 7924800"/>
              <a:gd name="connsiteY3" fmla="*/ 0 h 2667000"/>
              <a:gd name="connsiteX4" fmla="*/ 7315200 w 7924800"/>
              <a:gd name="connsiteY4" fmla="*/ 0 h 2667000"/>
              <a:gd name="connsiteX5" fmla="*/ 7315200 w 7924800"/>
              <a:gd name="connsiteY5" fmla="*/ 685800 h 2667000"/>
              <a:gd name="connsiteX6" fmla="*/ 7924800 w 7924800"/>
              <a:gd name="connsiteY6" fmla="*/ 1828800 h 2667000"/>
              <a:gd name="connsiteX0" fmla="*/ 7315200 w 7848600"/>
              <a:gd name="connsiteY0" fmla="*/ 1828800 h 2667000"/>
              <a:gd name="connsiteX1" fmla="*/ 7315200 w 7848600"/>
              <a:gd name="connsiteY1" fmla="*/ 2667000 h 2667000"/>
              <a:gd name="connsiteX2" fmla="*/ 0 w 7848600"/>
              <a:gd name="connsiteY2" fmla="*/ 2667000 h 2667000"/>
              <a:gd name="connsiteX3" fmla="*/ 0 w 7848600"/>
              <a:gd name="connsiteY3" fmla="*/ 0 h 2667000"/>
              <a:gd name="connsiteX4" fmla="*/ 7315200 w 7848600"/>
              <a:gd name="connsiteY4" fmla="*/ 0 h 2667000"/>
              <a:gd name="connsiteX5" fmla="*/ 7315200 w 7848600"/>
              <a:gd name="connsiteY5" fmla="*/ 685800 h 2667000"/>
              <a:gd name="connsiteX6" fmla="*/ 7848600 w 7848600"/>
              <a:gd name="connsiteY6" fmla="*/ 1676400 h 2667000"/>
              <a:gd name="connsiteX0" fmla="*/ 7315200 w 7848600"/>
              <a:gd name="connsiteY0" fmla="*/ 1828800 h 2667000"/>
              <a:gd name="connsiteX1" fmla="*/ 7315200 w 7848600"/>
              <a:gd name="connsiteY1" fmla="*/ 2667000 h 2667000"/>
              <a:gd name="connsiteX2" fmla="*/ 0 w 7848600"/>
              <a:gd name="connsiteY2" fmla="*/ 0 h 2667000"/>
              <a:gd name="connsiteX3" fmla="*/ 7315200 w 7848600"/>
              <a:gd name="connsiteY3" fmla="*/ 0 h 2667000"/>
              <a:gd name="connsiteX4" fmla="*/ 7315200 w 7848600"/>
              <a:gd name="connsiteY4" fmla="*/ 685800 h 2667000"/>
              <a:gd name="connsiteX5" fmla="*/ 7848600 w 7848600"/>
              <a:gd name="connsiteY5" fmla="*/ 1676400 h 2667000"/>
              <a:gd name="connsiteX0" fmla="*/ 7315200 w 7848600"/>
              <a:gd name="connsiteY0" fmla="*/ 1828800 h 1828800"/>
              <a:gd name="connsiteX1" fmla="*/ 0 w 7848600"/>
              <a:gd name="connsiteY1" fmla="*/ 0 h 1828800"/>
              <a:gd name="connsiteX2" fmla="*/ 7315200 w 7848600"/>
              <a:gd name="connsiteY2" fmla="*/ 0 h 1828800"/>
              <a:gd name="connsiteX3" fmla="*/ 7315200 w 7848600"/>
              <a:gd name="connsiteY3" fmla="*/ 685800 h 1828800"/>
              <a:gd name="connsiteX4" fmla="*/ 7848600 w 7848600"/>
              <a:gd name="connsiteY4" fmla="*/ 1676400 h 1828800"/>
              <a:gd name="connsiteX0" fmla="*/ 0 w 7848600"/>
              <a:gd name="connsiteY0" fmla="*/ 0 h 1676400"/>
              <a:gd name="connsiteX1" fmla="*/ 7315200 w 7848600"/>
              <a:gd name="connsiteY1" fmla="*/ 0 h 1676400"/>
              <a:gd name="connsiteX2" fmla="*/ 7315200 w 7848600"/>
              <a:gd name="connsiteY2" fmla="*/ 685800 h 1676400"/>
              <a:gd name="connsiteX3" fmla="*/ 7848600 w 7848600"/>
              <a:gd name="connsiteY3" fmla="*/ 1676400 h 1676400"/>
              <a:gd name="connsiteX0" fmla="*/ 0 w 7848600"/>
              <a:gd name="connsiteY0" fmla="*/ 0 h 1676400"/>
              <a:gd name="connsiteX1" fmla="*/ 4497512 w 7848600"/>
              <a:gd name="connsiteY1" fmla="*/ 0 h 1676400"/>
              <a:gd name="connsiteX2" fmla="*/ 7315200 w 7848600"/>
              <a:gd name="connsiteY2" fmla="*/ 0 h 1676400"/>
              <a:gd name="connsiteX3" fmla="*/ 7315200 w 7848600"/>
              <a:gd name="connsiteY3" fmla="*/ 685800 h 1676400"/>
              <a:gd name="connsiteX4" fmla="*/ 7848600 w 7848600"/>
              <a:gd name="connsiteY4" fmla="*/ 1676400 h 1676400"/>
              <a:gd name="connsiteX0" fmla="*/ 0 w 7231294"/>
              <a:gd name="connsiteY0" fmla="*/ 533400 h 1676400"/>
              <a:gd name="connsiteX1" fmla="*/ 3880206 w 7231294"/>
              <a:gd name="connsiteY1" fmla="*/ 0 h 1676400"/>
              <a:gd name="connsiteX2" fmla="*/ 6697894 w 7231294"/>
              <a:gd name="connsiteY2" fmla="*/ 0 h 1676400"/>
              <a:gd name="connsiteX3" fmla="*/ 6697894 w 7231294"/>
              <a:gd name="connsiteY3" fmla="*/ 685800 h 1676400"/>
              <a:gd name="connsiteX4" fmla="*/ 7231294 w 7231294"/>
              <a:gd name="connsiteY4" fmla="*/ 1676400 h 1676400"/>
              <a:gd name="connsiteX0" fmla="*/ -1 w 3351087"/>
              <a:gd name="connsiteY0" fmla="*/ 0 h 1676400"/>
              <a:gd name="connsiteX1" fmla="*/ 2817687 w 3351087"/>
              <a:gd name="connsiteY1" fmla="*/ 0 h 1676400"/>
              <a:gd name="connsiteX2" fmla="*/ 2817687 w 3351087"/>
              <a:gd name="connsiteY2" fmla="*/ 685800 h 1676400"/>
              <a:gd name="connsiteX3" fmla="*/ 3351087 w 3351087"/>
              <a:gd name="connsiteY3" fmla="*/ 1676400 h 1676400"/>
              <a:gd name="connsiteX0" fmla="*/ 1 w 3351089"/>
              <a:gd name="connsiteY0" fmla="*/ 0 h 1676400"/>
              <a:gd name="connsiteX1" fmla="*/ 52983 w 3351089"/>
              <a:gd name="connsiteY1" fmla="*/ 18473 h 1676400"/>
              <a:gd name="connsiteX2" fmla="*/ 2817689 w 3351089"/>
              <a:gd name="connsiteY2" fmla="*/ 0 h 1676400"/>
              <a:gd name="connsiteX3" fmla="*/ 2817689 w 3351089"/>
              <a:gd name="connsiteY3" fmla="*/ 685800 h 1676400"/>
              <a:gd name="connsiteX4" fmla="*/ 3351089 w 3351089"/>
              <a:gd name="connsiteY4" fmla="*/ 1676400 h 1676400"/>
              <a:gd name="connsiteX0" fmla="*/ -1 w 3351087"/>
              <a:gd name="connsiteY0" fmla="*/ 0 h 1676400"/>
              <a:gd name="connsiteX1" fmla="*/ 2 w 3351087"/>
              <a:gd name="connsiteY1" fmla="*/ 304800 h 1676400"/>
              <a:gd name="connsiteX2" fmla="*/ 2817687 w 3351087"/>
              <a:gd name="connsiteY2" fmla="*/ 0 h 1676400"/>
              <a:gd name="connsiteX3" fmla="*/ 2817687 w 3351087"/>
              <a:gd name="connsiteY3" fmla="*/ 685800 h 1676400"/>
              <a:gd name="connsiteX4" fmla="*/ 3351087 w 3351087"/>
              <a:gd name="connsiteY4" fmla="*/ 1676400 h 1676400"/>
              <a:gd name="connsiteX0" fmla="*/ 145698 w 3496786"/>
              <a:gd name="connsiteY0" fmla="*/ 0 h 1676400"/>
              <a:gd name="connsiteX1" fmla="*/ 0 w 3496786"/>
              <a:gd name="connsiteY1" fmla="*/ 533400 h 1676400"/>
              <a:gd name="connsiteX2" fmla="*/ 145701 w 3496786"/>
              <a:gd name="connsiteY2" fmla="*/ 304800 h 1676400"/>
              <a:gd name="connsiteX3" fmla="*/ 2963386 w 3496786"/>
              <a:gd name="connsiteY3" fmla="*/ 0 h 1676400"/>
              <a:gd name="connsiteX4" fmla="*/ 2963386 w 3496786"/>
              <a:gd name="connsiteY4" fmla="*/ 685800 h 1676400"/>
              <a:gd name="connsiteX5" fmla="*/ 3496786 w 3496786"/>
              <a:gd name="connsiteY5" fmla="*/ 1676400 h 1676400"/>
              <a:gd name="connsiteX0" fmla="*/ 145698 w 3496786"/>
              <a:gd name="connsiteY0" fmla="*/ 165485 h 1841885"/>
              <a:gd name="connsiteX1" fmla="*/ 0 w 3496786"/>
              <a:gd name="connsiteY1" fmla="*/ 698885 h 1841885"/>
              <a:gd name="connsiteX2" fmla="*/ 582798 w 3496786"/>
              <a:gd name="connsiteY2" fmla="*/ 89285 h 1841885"/>
              <a:gd name="connsiteX3" fmla="*/ 2963386 w 3496786"/>
              <a:gd name="connsiteY3" fmla="*/ 165485 h 1841885"/>
              <a:gd name="connsiteX4" fmla="*/ 2963386 w 3496786"/>
              <a:gd name="connsiteY4" fmla="*/ 851285 h 1841885"/>
              <a:gd name="connsiteX5" fmla="*/ 3496786 w 3496786"/>
              <a:gd name="connsiteY5" fmla="*/ 1841885 h 1841885"/>
              <a:gd name="connsiteX0" fmla="*/ 0 w 3496786"/>
              <a:gd name="connsiteY0" fmla="*/ 698885 h 1841885"/>
              <a:gd name="connsiteX1" fmla="*/ 582798 w 3496786"/>
              <a:gd name="connsiteY1" fmla="*/ 89285 h 1841885"/>
              <a:gd name="connsiteX2" fmla="*/ 2963386 w 3496786"/>
              <a:gd name="connsiteY2" fmla="*/ 165485 h 1841885"/>
              <a:gd name="connsiteX3" fmla="*/ 2963386 w 3496786"/>
              <a:gd name="connsiteY3" fmla="*/ 851285 h 1841885"/>
              <a:gd name="connsiteX4" fmla="*/ 3496786 w 3496786"/>
              <a:gd name="connsiteY4" fmla="*/ 1841885 h 1841885"/>
              <a:gd name="connsiteX0" fmla="*/ 0 w 3059688"/>
              <a:gd name="connsiteY0" fmla="*/ 546486 h 1841885"/>
              <a:gd name="connsiteX1" fmla="*/ 145700 w 3059688"/>
              <a:gd name="connsiteY1" fmla="*/ 89285 h 1841885"/>
              <a:gd name="connsiteX2" fmla="*/ 2526288 w 3059688"/>
              <a:gd name="connsiteY2" fmla="*/ 165485 h 1841885"/>
              <a:gd name="connsiteX3" fmla="*/ 2526288 w 3059688"/>
              <a:gd name="connsiteY3" fmla="*/ 851285 h 1841885"/>
              <a:gd name="connsiteX4" fmla="*/ 3059688 w 3059688"/>
              <a:gd name="connsiteY4" fmla="*/ 1841885 h 1841885"/>
              <a:gd name="connsiteX0" fmla="*/ 145699 w 3205387"/>
              <a:gd name="connsiteY0" fmla="*/ 470285 h 1765684"/>
              <a:gd name="connsiteX1" fmla="*/ 0 w 3205387"/>
              <a:gd name="connsiteY1" fmla="*/ 89285 h 1765684"/>
              <a:gd name="connsiteX2" fmla="*/ 2671987 w 3205387"/>
              <a:gd name="connsiteY2" fmla="*/ 89284 h 1765684"/>
              <a:gd name="connsiteX3" fmla="*/ 2671987 w 3205387"/>
              <a:gd name="connsiteY3" fmla="*/ 775084 h 1765684"/>
              <a:gd name="connsiteX4" fmla="*/ 3205387 w 3205387"/>
              <a:gd name="connsiteY4" fmla="*/ 1765684 h 1765684"/>
              <a:gd name="connsiteX0" fmla="*/ 2 w 3205389"/>
              <a:gd name="connsiteY0" fmla="*/ 470284 h 1765684"/>
              <a:gd name="connsiteX1" fmla="*/ 2 w 3205389"/>
              <a:gd name="connsiteY1" fmla="*/ 89285 h 1765684"/>
              <a:gd name="connsiteX2" fmla="*/ 2671989 w 3205389"/>
              <a:gd name="connsiteY2" fmla="*/ 89284 h 1765684"/>
              <a:gd name="connsiteX3" fmla="*/ 2671989 w 3205389"/>
              <a:gd name="connsiteY3" fmla="*/ 775084 h 1765684"/>
              <a:gd name="connsiteX4" fmla="*/ 3205389 w 3205389"/>
              <a:gd name="connsiteY4" fmla="*/ 1765684 h 1765684"/>
              <a:gd name="connsiteX0" fmla="*/ 0 w 3205387"/>
              <a:gd name="connsiteY0" fmla="*/ 0 h 1676399"/>
              <a:gd name="connsiteX1" fmla="*/ 2671987 w 3205387"/>
              <a:gd name="connsiteY1" fmla="*/ -1 h 1676399"/>
              <a:gd name="connsiteX2" fmla="*/ 2671987 w 3205387"/>
              <a:gd name="connsiteY2" fmla="*/ 685799 h 1676399"/>
              <a:gd name="connsiteX3" fmla="*/ 3205387 w 3205387"/>
              <a:gd name="connsiteY3" fmla="*/ 1676399 h 1676399"/>
              <a:gd name="connsiteX0" fmla="*/ 0 w 3205387"/>
              <a:gd name="connsiteY0" fmla="*/ 0 h 1676399"/>
              <a:gd name="connsiteX1" fmla="*/ 2671156 w 3205387"/>
              <a:gd name="connsiteY1" fmla="*/ 0 h 1676399"/>
              <a:gd name="connsiteX2" fmla="*/ 2671987 w 3205387"/>
              <a:gd name="connsiteY2" fmla="*/ 685799 h 1676399"/>
              <a:gd name="connsiteX3" fmla="*/ 3205387 w 3205387"/>
              <a:gd name="connsiteY3" fmla="*/ 1676399 h 1676399"/>
              <a:gd name="connsiteX0" fmla="*/ 0 w 3338941"/>
              <a:gd name="connsiteY0" fmla="*/ 0 h 1676399"/>
              <a:gd name="connsiteX1" fmla="*/ 2804710 w 3338941"/>
              <a:gd name="connsiteY1" fmla="*/ 0 h 1676399"/>
              <a:gd name="connsiteX2" fmla="*/ 2805541 w 3338941"/>
              <a:gd name="connsiteY2" fmla="*/ 685799 h 1676399"/>
              <a:gd name="connsiteX3" fmla="*/ 3338941 w 3338941"/>
              <a:gd name="connsiteY3" fmla="*/ 1676399 h 1676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38941" h="1676399">
                <a:moveTo>
                  <a:pt x="0" y="0"/>
                </a:moveTo>
                <a:lnTo>
                  <a:pt x="2804710" y="0"/>
                </a:lnTo>
                <a:lnTo>
                  <a:pt x="2805541" y="685799"/>
                </a:lnTo>
                <a:cubicBezTo>
                  <a:pt x="2851214" y="710500"/>
                  <a:pt x="3338941" y="1676399"/>
                  <a:pt x="3338941" y="1676399"/>
                </a:cubicBezTo>
              </a:path>
            </a:pathLst>
          </a:cu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Freeform 37"/>
          <p:cNvSpPr/>
          <p:nvPr>
            <p:custDataLst>
              <p:tags r:id="rId10"/>
            </p:custDataLst>
          </p:nvPr>
        </p:nvSpPr>
        <p:spPr>
          <a:xfrm>
            <a:off x="3962400" y="1295400"/>
            <a:ext cx="1676400" cy="1229896"/>
          </a:xfrm>
          <a:custGeom>
            <a:avLst/>
            <a:gdLst>
              <a:gd name="connsiteX0" fmla="*/ 0 w 7315200"/>
              <a:gd name="connsiteY0" fmla="*/ 0 h 2667000"/>
              <a:gd name="connsiteX1" fmla="*/ 7315200 w 7315200"/>
              <a:gd name="connsiteY1" fmla="*/ 0 h 2667000"/>
              <a:gd name="connsiteX2" fmla="*/ 7315200 w 7315200"/>
              <a:gd name="connsiteY2" fmla="*/ 2667000 h 2667000"/>
              <a:gd name="connsiteX3" fmla="*/ 0 w 7315200"/>
              <a:gd name="connsiteY3" fmla="*/ 2667000 h 2667000"/>
              <a:gd name="connsiteX4" fmla="*/ 0 w 7315200"/>
              <a:gd name="connsiteY4" fmla="*/ 0 h 2667000"/>
              <a:gd name="connsiteX0" fmla="*/ 0 w 7391400"/>
              <a:gd name="connsiteY0" fmla="*/ 0 h 2667000"/>
              <a:gd name="connsiteX1" fmla="*/ 7315200 w 7391400"/>
              <a:gd name="connsiteY1" fmla="*/ 0 h 2667000"/>
              <a:gd name="connsiteX2" fmla="*/ 7391400 w 7391400"/>
              <a:gd name="connsiteY2" fmla="*/ 1600200 h 2667000"/>
              <a:gd name="connsiteX3" fmla="*/ 7315200 w 7391400"/>
              <a:gd name="connsiteY3" fmla="*/ 2667000 h 2667000"/>
              <a:gd name="connsiteX4" fmla="*/ 0 w 7391400"/>
              <a:gd name="connsiteY4" fmla="*/ 2667000 h 2667000"/>
              <a:gd name="connsiteX5" fmla="*/ 0 w 7391400"/>
              <a:gd name="connsiteY5" fmla="*/ 0 h 2667000"/>
              <a:gd name="connsiteX0" fmla="*/ 0 w 7391400"/>
              <a:gd name="connsiteY0" fmla="*/ 0 h 2667000"/>
              <a:gd name="connsiteX1" fmla="*/ 7315200 w 7391400"/>
              <a:gd name="connsiteY1" fmla="*/ 0 h 2667000"/>
              <a:gd name="connsiteX2" fmla="*/ 7315200 w 7391400"/>
              <a:gd name="connsiteY2" fmla="*/ 838200 h 2667000"/>
              <a:gd name="connsiteX3" fmla="*/ 7391400 w 7391400"/>
              <a:gd name="connsiteY3" fmla="*/ 1600200 h 2667000"/>
              <a:gd name="connsiteX4" fmla="*/ 7315200 w 7391400"/>
              <a:gd name="connsiteY4" fmla="*/ 2667000 h 2667000"/>
              <a:gd name="connsiteX5" fmla="*/ 0 w 7391400"/>
              <a:gd name="connsiteY5" fmla="*/ 2667000 h 2667000"/>
              <a:gd name="connsiteX6" fmla="*/ 0 w 7391400"/>
              <a:gd name="connsiteY6" fmla="*/ 0 h 2667000"/>
              <a:gd name="connsiteX0" fmla="*/ 7391400 w 7482840"/>
              <a:gd name="connsiteY0" fmla="*/ 1600200 h 2667000"/>
              <a:gd name="connsiteX1" fmla="*/ 7315200 w 7482840"/>
              <a:gd name="connsiteY1" fmla="*/ 2667000 h 2667000"/>
              <a:gd name="connsiteX2" fmla="*/ 0 w 7482840"/>
              <a:gd name="connsiteY2" fmla="*/ 2667000 h 2667000"/>
              <a:gd name="connsiteX3" fmla="*/ 0 w 7482840"/>
              <a:gd name="connsiteY3" fmla="*/ 0 h 2667000"/>
              <a:gd name="connsiteX4" fmla="*/ 7315200 w 7482840"/>
              <a:gd name="connsiteY4" fmla="*/ 0 h 2667000"/>
              <a:gd name="connsiteX5" fmla="*/ 7315200 w 7482840"/>
              <a:gd name="connsiteY5" fmla="*/ 838200 h 2667000"/>
              <a:gd name="connsiteX6" fmla="*/ 7482840 w 7482840"/>
              <a:gd name="connsiteY6" fmla="*/ 1691640 h 2667000"/>
              <a:gd name="connsiteX0" fmla="*/ 7391400 w 7482840"/>
              <a:gd name="connsiteY0" fmla="*/ 1600200 h 2667000"/>
              <a:gd name="connsiteX1" fmla="*/ 7315200 w 7482840"/>
              <a:gd name="connsiteY1" fmla="*/ 1600200 h 2667000"/>
              <a:gd name="connsiteX2" fmla="*/ 7315200 w 7482840"/>
              <a:gd name="connsiteY2" fmla="*/ 2667000 h 2667000"/>
              <a:gd name="connsiteX3" fmla="*/ 0 w 7482840"/>
              <a:gd name="connsiteY3" fmla="*/ 2667000 h 2667000"/>
              <a:gd name="connsiteX4" fmla="*/ 0 w 7482840"/>
              <a:gd name="connsiteY4" fmla="*/ 0 h 2667000"/>
              <a:gd name="connsiteX5" fmla="*/ 7315200 w 7482840"/>
              <a:gd name="connsiteY5" fmla="*/ 0 h 2667000"/>
              <a:gd name="connsiteX6" fmla="*/ 7315200 w 7482840"/>
              <a:gd name="connsiteY6" fmla="*/ 838200 h 2667000"/>
              <a:gd name="connsiteX7" fmla="*/ 7482840 w 7482840"/>
              <a:gd name="connsiteY7" fmla="*/ 1691640 h 2667000"/>
              <a:gd name="connsiteX0" fmla="*/ 7391400 w 7620000"/>
              <a:gd name="connsiteY0" fmla="*/ 1600200 h 2667000"/>
              <a:gd name="connsiteX1" fmla="*/ 7315200 w 7620000"/>
              <a:gd name="connsiteY1" fmla="*/ 1600200 h 2667000"/>
              <a:gd name="connsiteX2" fmla="*/ 7315200 w 7620000"/>
              <a:gd name="connsiteY2" fmla="*/ 2667000 h 2667000"/>
              <a:gd name="connsiteX3" fmla="*/ 0 w 7620000"/>
              <a:gd name="connsiteY3" fmla="*/ 2667000 h 2667000"/>
              <a:gd name="connsiteX4" fmla="*/ 0 w 7620000"/>
              <a:gd name="connsiteY4" fmla="*/ 0 h 2667000"/>
              <a:gd name="connsiteX5" fmla="*/ 7315200 w 7620000"/>
              <a:gd name="connsiteY5" fmla="*/ 0 h 2667000"/>
              <a:gd name="connsiteX6" fmla="*/ 7315200 w 7620000"/>
              <a:gd name="connsiteY6" fmla="*/ 838200 h 2667000"/>
              <a:gd name="connsiteX7" fmla="*/ 7620000 w 7620000"/>
              <a:gd name="connsiteY7" fmla="*/ 1600200 h 2667000"/>
              <a:gd name="connsiteX0" fmla="*/ 7391400 w 7620000"/>
              <a:gd name="connsiteY0" fmla="*/ 1600200 h 2667000"/>
              <a:gd name="connsiteX1" fmla="*/ 7391400 w 7620000"/>
              <a:gd name="connsiteY1" fmla="*/ 2133600 h 2667000"/>
              <a:gd name="connsiteX2" fmla="*/ 7315200 w 7620000"/>
              <a:gd name="connsiteY2" fmla="*/ 2667000 h 2667000"/>
              <a:gd name="connsiteX3" fmla="*/ 0 w 7620000"/>
              <a:gd name="connsiteY3" fmla="*/ 2667000 h 2667000"/>
              <a:gd name="connsiteX4" fmla="*/ 0 w 7620000"/>
              <a:gd name="connsiteY4" fmla="*/ 0 h 2667000"/>
              <a:gd name="connsiteX5" fmla="*/ 7315200 w 7620000"/>
              <a:gd name="connsiteY5" fmla="*/ 0 h 2667000"/>
              <a:gd name="connsiteX6" fmla="*/ 7315200 w 7620000"/>
              <a:gd name="connsiteY6" fmla="*/ 838200 h 2667000"/>
              <a:gd name="connsiteX7" fmla="*/ 7620000 w 7620000"/>
              <a:gd name="connsiteY7" fmla="*/ 1600200 h 2667000"/>
              <a:gd name="connsiteX0" fmla="*/ 7391400 w 7620000"/>
              <a:gd name="connsiteY0" fmla="*/ 2133600 h 2667000"/>
              <a:gd name="connsiteX1" fmla="*/ 7315200 w 7620000"/>
              <a:gd name="connsiteY1" fmla="*/ 2667000 h 2667000"/>
              <a:gd name="connsiteX2" fmla="*/ 0 w 7620000"/>
              <a:gd name="connsiteY2" fmla="*/ 2667000 h 2667000"/>
              <a:gd name="connsiteX3" fmla="*/ 0 w 7620000"/>
              <a:gd name="connsiteY3" fmla="*/ 0 h 2667000"/>
              <a:gd name="connsiteX4" fmla="*/ 7315200 w 7620000"/>
              <a:gd name="connsiteY4" fmla="*/ 0 h 2667000"/>
              <a:gd name="connsiteX5" fmla="*/ 7315200 w 7620000"/>
              <a:gd name="connsiteY5" fmla="*/ 838200 h 2667000"/>
              <a:gd name="connsiteX6" fmla="*/ 7620000 w 7620000"/>
              <a:gd name="connsiteY6" fmla="*/ 1600200 h 2667000"/>
              <a:gd name="connsiteX0" fmla="*/ 7315200 w 7620000"/>
              <a:gd name="connsiteY0" fmla="*/ 1828800 h 2667000"/>
              <a:gd name="connsiteX1" fmla="*/ 7315200 w 7620000"/>
              <a:gd name="connsiteY1" fmla="*/ 2667000 h 2667000"/>
              <a:gd name="connsiteX2" fmla="*/ 0 w 7620000"/>
              <a:gd name="connsiteY2" fmla="*/ 2667000 h 2667000"/>
              <a:gd name="connsiteX3" fmla="*/ 0 w 7620000"/>
              <a:gd name="connsiteY3" fmla="*/ 0 h 2667000"/>
              <a:gd name="connsiteX4" fmla="*/ 7315200 w 7620000"/>
              <a:gd name="connsiteY4" fmla="*/ 0 h 2667000"/>
              <a:gd name="connsiteX5" fmla="*/ 7315200 w 7620000"/>
              <a:gd name="connsiteY5" fmla="*/ 838200 h 2667000"/>
              <a:gd name="connsiteX6" fmla="*/ 7620000 w 7620000"/>
              <a:gd name="connsiteY6" fmla="*/ 1600200 h 2667000"/>
              <a:gd name="connsiteX0" fmla="*/ 7315200 w 7620000"/>
              <a:gd name="connsiteY0" fmla="*/ 1828800 h 2667000"/>
              <a:gd name="connsiteX1" fmla="*/ 7315200 w 7620000"/>
              <a:gd name="connsiteY1" fmla="*/ 2667000 h 2667000"/>
              <a:gd name="connsiteX2" fmla="*/ 0 w 7620000"/>
              <a:gd name="connsiteY2" fmla="*/ 2667000 h 2667000"/>
              <a:gd name="connsiteX3" fmla="*/ 0 w 7620000"/>
              <a:gd name="connsiteY3" fmla="*/ 0 h 2667000"/>
              <a:gd name="connsiteX4" fmla="*/ 7315200 w 7620000"/>
              <a:gd name="connsiteY4" fmla="*/ 0 h 2667000"/>
              <a:gd name="connsiteX5" fmla="*/ 7315200 w 7620000"/>
              <a:gd name="connsiteY5" fmla="*/ 685800 h 2667000"/>
              <a:gd name="connsiteX6" fmla="*/ 7620000 w 7620000"/>
              <a:gd name="connsiteY6" fmla="*/ 1600200 h 2667000"/>
              <a:gd name="connsiteX0" fmla="*/ 7315200 w 7620000"/>
              <a:gd name="connsiteY0" fmla="*/ 1828800 h 2667000"/>
              <a:gd name="connsiteX1" fmla="*/ 7315200 w 7620000"/>
              <a:gd name="connsiteY1" fmla="*/ 2667000 h 2667000"/>
              <a:gd name="connsiteX2" fmla="*/ 0 w 7620000"/>
              <a:gd name="connsiteY2" fmla="*/ 2667000 h 2667000"/>
              <a:gd name="connsiteX3" fmla="*/ 0 w 7620000"/>
              <a:gd name="connsiteY3" fmla="*/ 0 h 2667000"/>
              <a:gd name="connsiteX4" fmla="*/ 7315200 w 7620000"/>
              <a:gd name="connsiteY4" fmla="*/ 0 h 2667000"/>
              <a:gd name="connsiteX5" fmla="*/ 7315200 w 7620000"/>
              <a:gd name="connsiteY5" fmla="*/ 685800 h 2667000"/>
              <a:gd name="connsiteX6" fmla="*/ 7620000 w 7620000"/>
              <a:gd name="connsiteY6" fmla="*/ 1600200 h 2667000"/>
              <a:gd name="connsiteX0" fmla="*/ 7315200 w 7620000"/>
              <a:gd name="connsiteY0" fmla="*/ 1828800 h 2667000"/>
              <a:gd name="connsiteX1" fmla="*/ 7315200 w 7620000"/>
              <a:gd name="connsiteY1" fmla="*/ 2667000 h 2667000"/>
              <a:gd name="connsiteX2" fmla="*/ 0 w 7620000"/>
              <a:gd name="connsiteY2" fmla="*/ 2667000 h 2667000"/>
              <a:gd name="connsiteX3" fmla="*/ 0 w 7620000"/>
              <a:gd name="connsiteY3" fmla="*/ 0 h 2667000"/>
              <a:gd name="connsiteX4" fmla="*/ 7315200 w 7620000"/>
              <a:gd name="connsiteY4" fmla="*/ 0 h 2667000"/>
              <a:gd name="connsiteX5" fmla="*/ 7315200 w 7620000"/>
              <a:gd name="connsiteY5" fmla="*/ 685800 h 2667000"/>
              <a:gd name="connsiteX6" fmla="*/ 7620000 w 7620000"/>
              <a:gd name="connsiteY6" fmla="*/ 1600200 h 2667000"/>
              <a:gd name="connsiteX0" fmla="*/ 7315200 w 7924800"/>
              <a:gd name="connsiteY0" fmla="*/ 1828800 h 2667000"/>
              <a:gd name="connsiteX1" fmla="*/ 7315200 w 7924800"/>
              <a:gd name="connsiteY1" fmla="*/ 2667000 h 2667000"/>
              <a:gd name="connsiteX2" fmla="*/ 0 w 7924800"/>
              <a:gd name="connsiteY2" fmla="*/ 2667000 h 2667000"/>
              <a:gd name="connsiteX3" fmla="*/ 0 w 7924800"/>
              <a:gd name="connsiteY3" fmla="*/ 0 h 2667000"/>
              <a:gd name="connsiteX4" fmla="*/ 7315200 w 7924800"/>
              <a:gd name="connsiteY4" fmla="*/ 0 h 2667000"/>
              <a:gd name="connsiteX5" fmla="*/ 7315200 w 7924800"/>
              <a:gd name="connsiteY5" fmla="*/ 685800 h 2667000"/>
              <a:gd name="connsiteX6" fmla="*/ 7924800 w 7924800"/>
              <a:gd name="connsiteY6" fmla="*/ 1828800 h 2667000"/>
              <a:gd name="connsiteX0" fmla="*/ 7315200 w 7848600"/>
              <a:gd name="connsiteY0" fmla="*/ 1828800 h 2667000"/>
              <a:gd name="connsiteX1" fmla="*/ 7315200 w 7848600"/>
              <a:gd name="connsiteY1" fmla="*/ 2667000 h 2667000"/>
              <a:gd name="connsiteX2" fmla="*/ 0 w 7848600"/>
              <a:gd name="connsiteY2" fmla="*/ 2667000 h 2667000"/>
              <a:gd name="connsiteX3" fmla="*/ 0 w 7848600"/>
              <a:gd name="connsiteY3" fmla="*/ 0 h 2667000"/>
              <a:gd name="connsiteX4" fmla="*/ 7315200 w 7848600"/>
              <a:gd name="connsiteY4" fmla="*/ 0 h 2667000"/>
              <a:gd name="connsiteX5" fmla="*/ 7315200 w 7848600"/>
              <a:gd name="connsiteY5" fmla="*/ 685800 h 2667000"/>
              <a:gd name="connsiteX6" fmla="*/ 7848600 w 7848600"/>
              <a:gd name="connsiteY6" fmla="*/ 1676400 h 2667000"/>
              <a:gd name="connsiteX0" fmla="*/ 7315200 w 7848600"/>
              <a:gd name="connsiteY0" fmla="*/ 1828800 h 2667000"/>
              <a:gd name="connsiteX1" fmla="*/ 7315200 w 7848600"/>
              <a:gd name="connsiteY1" fmla="*/ 2667000 h 2667000"/>
              <a:gd name="connsiteX2" fmla="*/ 0 w 7848600"/>
              <a:gd name="connsiteY2" fmla="*/ 0 h 2667000"/>
              <a:gd name="connsiteX3" fmla="*/ 7315200 w 7848600"/>
              <a:gd name="connsiteY3" fmla="*/ 0 h 2667000"/>
              <a:gd name="connsiteX4" fmla="*/ 7315200 w 7848600"/>
              <a:gd name="connsiteY4" fmla="*/ 685800 h 2667000"/>
              <a:gd name="connsiteX5" fmla="*/ 7848600 w 7848600"/>
              <a:gd name="connsiteY5" fmla="*/ 1676400 h 2667000"/>
              <a:gd name="connsiteX0" fmla="*/ 7315200 w 7848600"/>
              <a:gd name="connsiteY0" fmla="*/ 1828800 h 1828800"/>
              <a:gd name="connsiteX1" fmla="*/ 0 w 7848600"/>
              <a:gd name="connsiteY1" fmla="*/ 0 h 1828800"/>
              <a:gd name="connsiteX2" fmla="*/ 7315200 w 7848600"/>
              <a:gd name="connsiteY2" fmla="*/ 0 h 1828800"/>
              <a:gd name="connsiteX3" fmla="*/ 7315200 w 7848600"/>
              <a:gd name="connsiteY3" fmla="*/ 685800 h 1828800"/>
              <a:gd name="connsiteX4" fmla="*/ 7848600 w 7848600"/>
              <a:gd name="connsiteY4" fmla="*/ 1676400 h 1828800"/>
              <a:gd name="connsiteX0" fmla="*/ 0 w 7848600"/>
              <a:gd name="connsiteY0" fmla="*/ 0 h 1676400"/>
              <a:gd name="connsiteX1" fmla="*/ 7315200 w 7848600"/>
              <a:gd name="connsiteY1" fmla="*/ 0 h 1676400"/>
              <a:gd name="connsiteX2" fmla="*/ 7315200 w 7848600"/>
              <a:gd name="connsiteY2" fmla="*/ 685800 h 1676400"/>
              <a:gd name="connsiteX3" fmla="*/ 7848600 w 7848600"/>
              <a:gd name="connsiteY3" fmla="*/ 1676400 h 1676400"/>
              <a:gd name="connsiteX0" fmla="*/ 0 w 7848600"/>
              <a:gd name="connsiteY0" fmla="*/ 0 h 1676400"/>
              <a:gd name="connsiteX1" fmla="*/ 4497512 w 7848600"/>
              <a:gd name="connsiteY1" fmla="*/ 0 h 1676400"/>
              <a:gd name="connsiteX2" fmla="*/ 7315200 w 7848600"/>
              <a:gd name="connsiteY2" fmla="*/ 0 h 1676400"/>
              <a:gd name="connsiteX3" fmla="*/ 7315200 w 7848600"/>
              <a:gd name="connsiteY3" fmla="*/ 685800 h 1676400"/>
              <a:gd name="connsiteX4" fmla="*/ 7848600 w 7848600"/>
              <a:gd name="connsiteY4" fmla="*/ 1676400 h 1676400"/>
              <a:gd name="connsiteX0" fmla="*/ 0 w 7231294"/>
              <a:gd name="connsiteY0" fmla="*/ 533400 h 1676400"/>
              <a:gd name="connsiteX1" fmla="*/ 3880206 w 7231294"/>
              <a:gd name="connsiteY1" fmla="*/ 0 h 1676400"/>
              <a:gd name="connsiteX2" fmla="*/ 6697894 w 7231294"/>
              <a:gd name="connsiteY2" fmla="*/ 0 h 1676400"/>
              <a:gd name="connsiteX3" fmla="*/ 6697894 w 7231294"/>
              <a:gd name="connsiteY3" fmla="*/ 685800 h 1676400"/>
              <a:gd name="connsiteX4" fmla="*/ 7231294 w 7231294"/>
              <a:gd name="connsiteY4" fmla="*/ 1676400 h 1676400"/>
              <a:gd name="connsiteX0" fmla="*/ -1 w 3351087"/>
              <a:gd name="connsiteY0" fmla="*/ 0 h 1676400"/>
              <a:gd name="connsiteX1" fmla="*/ 2817687 w 3351087"/>
              <a:gd name="connsiteY1" fmla="*/ 0 h 1676400"/>
              <a:gd name="connsiteX2" fmla="*/ 2817687 w 3351087"/>
              <a:gd name="connsiteY2" fmla="*/ 685800 h 1676400"/>
              <a:gd name="connsiteX3" fmla="*/ 3351087 w 3351087"/>
              <a:gd name="connsiteY3" fmla="*/ 1676400 h 1676400"/>
              <a:gd name="connsiteX0" fmla="*/ 1 w 3351089"/>
              <a:gd name="connsiteY0" fmla="*/ 0 h 1676400"/>
              <a:gd name="connsiteX1" fmla="*/ 52983 w 3351089"/>
              <a:gd name="connsiteY1" fmla="*/ 18473 h 1676400"/>
              <a:gd name="connsiteX2" fmla="*/ 2817689 w 3351089"/>
              <a:gd name="connsiteY2" fmla="*/ 0 h 1676400"/>
              <a:gd name="connsiteX3" fmla="*/ 2817689 w 3351089"/>
              <a:gd name="connsiteY3" fmla="*/ 685800 h 1676400"/>
              <a:gd name="connsiteX4" fmla="*/ 3351089 w 3351089"/>
              <a:gd name="connsiteY4" fmla="*/ 1676400 h 1676400"/>
              <a:gd name="connsiteX0" fmla="*/ -1 w 3351087"/>
              <a:gd name="connsiteY0" fmla="*/ 0 h 1676400"/>
              <a:gd name="connsiteX1" fmla="*/ 2 w 3351087"/>
              <a:gd name="connsiteY1" fmla="*/ 304800 h 1676400"/>
              <a:gd name="connsiteX2" fmla="*/ 2817687 w 3351087"/>
              <a:gd name="connsiteY2" fmla="*/ 0 h 1676400"/>
              <a:gd name="connsiteX3" fmla="*/ 2817687 w 3351087"/>
              <a:gd name="connsiteY3" fmla="*/ 685800 h 1676400"/>
              <a:gd name="connsiteX4" fmla="*/ 3351087 w 3351087"/>
              <a:gd name="connsiteY4" fmla="*/ 1676400 h 1676400"/>
              <a:gd name="connsiteX0" fmla="*/ 145698 w 3496786"/>
              <a:gd name="connsiteY0" fmla="*/ 0 h 1676400"/>
              <a:gd name="connsiteX1" fmla="*/ 0 w 3496786"/>
              <a:gd name="connsiteY1" fmla="*/ 533400 h 1676400"/>
              <a:gd name="connsiteX2" fmla="*/ 145701 w 3496786"/>
              <a:gd name="connsiteY2" fmla="*/ 304800 h 1676400"/>
              <a:gd name="connsiteX3" fmla="*/ 2963386 w 3496786"/>
              <a:gd name="connsiteY3" fmla="*/ 0 h 1676400"/>
              <a:gd name="connsiteX4" fmla="*/ 2963386 w 3496786"/>
              <a:gd name="connsiteY4" fmla="*/ 685800 h 1676400"/>
              <a:gd name="connsiteX5" fmla="*/ 3496786 w 3496786"/>
              <a:gd name="connsiteY5" fmla="*/ 1676400 h 1676400"/>
              <a:gd name="connsiteX0" fmla="*/ 145698 w 3496786"/>
              <a:gd name="connsiteY0" fmla="*/ 165485 h 1841885"/>
              <a:gd name="connsiteX1" fmla="*/ 0 w 3496786"/>
              <a:gd name="connsiteY1" fmla="*/ 698885 h 1841885"/>
              <a:gd name="connsiteX2" fmla="*/ 582798 w 3496786"/>
              <a:gd name="connsiteY2" fmla="*/ 89285 h 1841885"/>
              <a:gd name="connsiteX3" fmla="*/ 2963386 w 3496786"/>
              <a:gd name="connsiteY3" fmla="*/ 165485 h 1841885"/>
              <a:gd name="connsiteX4" fmla="*/ 2963386 w 3496786"/>
              <a:gd name="connsiteY4" fmla="*/ 851285 h 1841885"/>
              <a:gd name="connsiteX5" fmla="*/ 3496786 w 3496786"/>
              <a:gd name="connsiteY5" fmla="*/ 1841885 h 1841885"/>
              <a:gd name="connsiteX0" fmla="*/ 0 w 3496786"/>
              <a:gd name="connsiteY0" fmla="*/ 698885 h 1841885"/>
              <a:gd name="connsiteX1" fmla="*/ 582798 w 3496786"/>
              <a:gd name="connsiteY1" fmla="*/ 89285 h 1841885"/>
              <a:gd name="connsiteX2" fmla="*/ 2963386 w 3496786"/>
              <a:gd name="connsiteY2" fmla="*/ 165485 h 1841885"/>
              <a:gd name="connsiteX3" fmla="*/ 2963386 w 3496786"/>
              <a:gd name="connsiteY3" fmla="*/ 851285 h 1841885"/>
              <a:gd name="connsiteX4" fmla="*/ 3496786 w 3496786"/>
              <a:gd name="connsiteY4" fmla="*/ 1841885 h 1841885"/>
              <a:gd name="connsiteX0" fmla="*/ 0 w 3059688"/>
              <a:gd name="connsiteY0" fmla="*/ 546486 h 1841885"/>
              <a:gd name="connsiteX1" fmla="*/ 145700 w 3059688"/>
              <a:gd name="connsiteY1" fmla="*/ 89285 h 1841885"/>
              <a:gd name="connsiteX2" fmla="*/ 2526288 w 3059688"/>
              <a:gd name="connsiteY2" fmla="*/ 165485 h 1841885"/>
              <a:gd name="connsiteX3" fmla="*/ 2526288 w 3059688"/>
              <a:gd name="connsiteY3" fmla="*/ 851285 h 1841885"/>
              <a:gd name="connsiteX4" fmla="*/ 3059688 w 3059688"/>
              <a:gd name="connsiteY4" fmla="*/ 1841885 h 1841885"/>
              <a:gd name="connsiteX0" fmla="*/ 145699 w 3205387"/>
              <a:gd name="connsiteY0" fmla="*/ 470285 h 1765684"/>
              <a:gd name="connsiteX1" fmla="*/ 0 w 3205387"/>
              <a:gd name="connsiteY1" fmla="*/ 89285 h 1765684"/>
              <a:gd name="connsiteX2" fmla="*/ 2671987 w 3205387"/>
              <a:gd name="connsiteY2" fmla="*/ 89284 h 1765684"/>
              <a:gd name="connsiteX3" fmla="*/ 2671987 w 3205387"/>
              <a:gd name="connsiteY3" fmla="*/ 775084 h 1765684"/>
              <a:gd name="connsiteX4" fmla="*/ 3205387 w 3205387"/>
              <a:gd name="connsiteY4" fmla="*/ 1765684 h 1765684"/>
              <a:gd name="connsiteX0" fmla="*/ 2 w 3205389"/>
              <a:gd name="connsiteY0" fmla="*/ 470284 h 1765684"/>
              <a:gd name="connsiteX1" fmla="*/ 2 w 3205389"/>
              <a:gd name="connsiteY1" fmla="*/ 89285 h 1765684"/>
              <a:gd name="connsiteX2" fmla="*/ 2671989 w 3205389"/>
              <a:gd name="connsiteY2" fmla="*/ 89284 h 1765684"/>
              <a:gd name="connsiteX3" fmla="*/ 2671989 w 3205389"/>
              <a:gd name="connsiteY3" fmla="*/ 775084 h 1765684"/>
              <a:gd name="connsiteX4" fmla="*/ 3205389 w 3205389"/>
              <a:gd name="connsiteY4" fmla="*/ 1765684 h 1765684"/>
              <a:gd name="connsiteX0" fmla="*/ 0 w 3205387"/>
              <a:gd name="connsiteY0" fmla="*/ 0 h 1676399"/>
              <a:gd name="connsiteX1" fmla="*/ 2671987 w 3205387"/>
              <a:gd name="connsiteY1" fmla="*/ -1 h 1676399"/>
              <a:gd name="connsiteX2" fmla="*/ 2671987 w 3205387"/>
              <a:gd name="connsiteY2" fmla="*/ 685799 h 1676399"/>
              <a:gd name="connsiteX3" fmla="*/ 3205387 w 3205387"/>
              <a:gd name="connsiteY3" fmla="*/ 1676399 h 1676399"/>
              <a:gd name="connsiteX0" fmla="*/ 0 w 3205387"/>
              <a:gd name="connsiteY0" fmla="*/ 0 h 1676399"/>
              <a:gd name="connsiteX1" fmla="*/ 2671156 w 3205387"/>
              <a:gd name="connsiteY1" fmla="*/ 0 h 1676399"/>
              <a:gd name="connsiteX2" fmla="*/ 2671987 w 3205387"/>
              <a:gd name="connsiteY2" fmla="*/ 685799 h 1676399"/>
              <a:gd name="connsiteX3" fmla="*/ 3205387 w 3205387"/>
              <a:gd name="connsiteY3" fmla="*/ 1676399 h 1676399"/>
              <a:gd name="connsiteX0" fmla="*/ 0 w 3338941"/>
              <a:gd name="connsiteY0" fmla="*/ 0 h 1676399"/>
              <a:gd name="connsiteX1" fmla="*/ 2804710 w 3338941"/>
              <a:gd name="connsiteY1" fmla="*/ 0 h 1676399"/>
              <a:gd name="connsiteX2" fmla="*/ 2805541 w 3338941"/>
              <a:gd name="connsiteY2" fmla="*/ 685799 h 1676399"/>
              <a:gd name="connsiteX3" fmla="*/ 3338941 w 3338941"/>
              <a:gd name="connsiteY3" fmla="*/ 1676399 h 1676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38941" h="1676399">
                <a:moveTo>
                  <a:pt x="0" y="0"/>
                </a:moveTo>
                <a:lnTo>
                  <a:pt x="2804710" y="0"/>
                </a:lnTo>
                <a:lnTo>
                  <a:pt x="2805541" y="685799"/>
                </a:lnTo>
                <a:cubicBezTo>
                  <a:pt x="2851214" y="710500"/>
                  <a:pt x="3338941" y="1676399"/>
                  <a:pt x="3338941" y="1676399"/>
                </a:cubicBezTo>
              </a:path>
            </a:pathLst>
          </a:cu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Freeform 38"/>
          <p:cNvSpPr/>
          <p:nvPr>
            <p:custDataLst>
              <p:tags r:id="rId11"/>
            </p:custDataLst>
          </p:nvPr>
        </p:nvSpPr>
        <p:spPr>
          <a:xfrm>
            <a:off x="5334000" y="1295400"/>
            <a:ext cx="1676400" cy="1229896"/>
          </a:xfrm>
          <a:custGeom>
            <a:avLst/>
            <a:gdLst>
              <a:gd name="connsiteX0" fmla="*/ 0 w 7315200"/>
              <a:gd name="connsiteY0" fmla="*/ 0 h 2667000"/>
              <a:gd name="connsiteX1" fmla="*/ 7315200 w 7315200"/>
              <a:gd name="connsiteY1" fmla="*/ 0 h 2667000"/>
              <a:gd name="connsiteX2" fmla="*/ 7315200 w 7315200"/>
              <a:gd name="connsiteY2" fmla="*/ 2667000 h 2667000"/>
              <a:gd name="connsiteX3" fmla="*/ 0 w 7315200"/>
              <a:gd name="connsiteY3" fmla="*/ 2667000 h 2667000"/>
              <a:gd name="connsiteX4" fmla="*/ 0 w 7315200"/>
              <a:gd name="connsiteY4" fmla="*/ 0 h 2667000"/>
              <a:gd name="connsiteX0" fmla="*/ 0 w 7391400"/>
              <a:gd name="connsiteY0" fmla="*/ 0 h 2667000"/>
              <a:gd name="connsiteX1" fmla="*/ 7315200 w 7391400"/>
              <a:gd name="connsiteY1" fmla="*/ 0 h 2667000"/>
              <a:gd name="connsiteX2" fmla="*/ 7391400 w 7391400"/>
              <a:gd name="connsiteY2" fmla="*/ 1600200 h 2667000"/>
              <a:gd name="connsiteX3" fmla="*/ 7315200 w 7391400"/>
              <a:gd name="connsiteY3" fmla="*/ 2667000 h 2667000"/>
              <a:gd name="connsiteX4" fmla="*/ 0 w 7391400"/>
              <a:gd name="connsiteY4" fmla="*/ 2667000 h 2667000"/>
              <a:gd name="connsiteX5" fmla="*/ 0 w 7391400"/>
              <a:gd name="connsiteY5" fmla="*/ 0 h 2667000"/>
              <a:gd name="connsiteX0" fmla="*/ 0 w 7391400"/>
              <a:gd name="connsiteY0" fmla="*/ 0 h 2667000"/>
              <a:gd name="connsiteX1" fmla="*/ 7315200 w 7391400"/>
              <a:gd name="connsiteY1" fmla="*/ 0 h 2667000"/>
              <a:gd name="connsiteX2" fmla="*/ 7315200 w 7391400"/>
              <a:gd name="connsiteY2" fmla="*/ 838200 h 2667000"/>
              <a:gd name="connsiteX3" fmla="*/ 7391400 w 7391400"/>
              <a:gd name="connsiteY3" fmla="*/ 1600200 h 2667000"/>
              <a:gd name="connsiteX4" fmla="*/ 7315200 w 7391400"/>
              <a:gd name="connsiteY4" fmla="*/ 2667000 h 2667000"/>
              <a:gd name="connsiteX5" fmla="*/ 0 w 7391400"/>
              <a:gd name="connsiteY5" fmla="*/ 2667000 h 2667000"/>
              <a:gd name="connsiteX6" fmla="*/ 0 w 7391400"/>
              <a:gd name="connsiteY6" fmla="*/ 0 h 2667000"/>
              <a:gd name="connsiteX0" fmla="*/ 7391400 w 7482840"/>
              <a:gd name="connsiteY0" fmla="*/ 1600200 h 2667000"/>
              <a:gd name="connsiteX1" fmla="*/ 7315200 w 7482840"/>
              <a:gd name="connsiteY1" fmla="*/ 2667000 h 2667000"/>
              <a:gd name="connsiteX2" fmla="*/ 0 w 7482840"/>
              <a:gd name="connsiteY2" fmla="*/ 2667000 h 2667000"/>
              <a:gd name="connsiteX3" fmla="*/ 0 w 7482840"/>
              <a:gd name="connsiteY3" fmla="*/ 0 h 2667000"/>
              <a:gd name="connsiteX4" fmla="*/ 7315200 w 7482840"/>
              <a:gd name="connsiteY4" fmla="*/ 0 h 2667000"/>
              <a:gd name="connsiteX5" fmla="*/ 7315200 w 7482840"/>
              <a:gd name="connsiteY5" fmla="*/ 838200 h 2667000"/>
              <a:gd name="connsiteX6" fmla="*/ 7482840 w 7482840"/>
              <a:gd name="connsiteY6" fmla="*/ 1691640 h 2667000"/>
              <a:gd name="connsiteX0" fmla="*/ 7391400 w 7482840"/>
              <a:gd name="connsiteY0" fmla="*/ 1600200 h 2667000"/>
              <a:gd name="connsiteX1" fmla="*/ 7315200 w 7482840"/>
              <a:gd name="connsiteY1" fmla="*/ 1600200 h 2667000"/>
              <a:gd name="connsiteX2" fmla="*/ 7315200 w 7482840"/>
              <a:gd name="connsiteY2" fmla="*/ 2667000 h 2667000"/>
              <a:gd name="connsiteX3" fmla="*/ 0 w 7482840"/>
              <a:gd name="connsiteY3" fmla="*/ 2667000 h 2667000"/>
              <a:gd name="connsiteX4" fmla="*/ 0 w 7482840"/>
              <a:gd name="connsiteY4" fmla="*/ 0 h 2667000"/>
              <a:gd name="connsiteX5" fmla="*/ 7315200 w 7482840"/>
              <a:gd name="connsiteY5" fmla="*/ 0 h 2667000"/>
              <a:gd name="connsiteX6" fmla="*/ 7315200 w 7482840"/>
              <a:gd name="connsiteY6" fmla="*/ 838200 h 2667000"/>
              <a:gd name="connsiteX7" fmla="*/ 7482840 w 7482840"/>
              <a:gd name="connsiteY7" fmla="*/ 1691640 h 2667000"/>
              <a:gd name="connsiteX0" fmla="*/ 7391400 w 7620000"/>
              <a:gd name="connsiteY0" fmla="*/ 1600200 h 2667000"/>
              <a:gd name="connsiteX1" fmla="*/ 7315200 w 7620000"/>
              <a:gd name="connsiteY1" fmla="*/ 1600200 h 2667000"/>
              <a:gd name="connsiteX2" fmla="*/ 7315200 w 7620000"/>
              <a:gd name="connsiteY2" fmla="*/ 2667000 h 2667000"/>
              <a:gd name="connsiteX3" fmla="*/ 0 w 7620000"/>
              <a:gd name="connsiteY3" fmla="*/ 2667000 h 2667000"/>
              <a:gd name="connsiteX4" fmla="*/ 0 w 7620000"/>
              <a:gd name="connsiteY4" fmla="*/ 0 h 2667000"/>
              <a:gd name="connsiteX5" fmla="*/ 7315200 w 7620000"/>
              <a:gd name="connsiteY5" fmla="*/ 0 h 2667000"/>
              <a:gd name="connsiteX6" fmla="*/ 7315200 w 7620000"/>
              <a:gd name="connsiteY6" fmla="*/ 838200 h 2667000"/>
              <a:gd name="connsiteX7" fmla="*/ 7620000 w 7620000"/>
              <a:gd name="connsiteY7" fmla="*/ 1600200 h 2667000"/>
              <a:gd name="connsiteX0" fmla="*/ 7391400 w 7620000"/>
              <a:gd name="connsiteY0" fmla="*/ 1600200 h 2667000"/>
              <a:gd name="connsiteX1" fmla="*/ 7391400 w 7620000"/>
              <a:gd name="connsiteY1" fmla="*/ 2133600 h 2667000"/>
              <a:gd name="connsiteX2" fmla="*/ 7315200 w 7620000"/>
              <a:gd name="connsiteY2" fmla="*/ 2667000 h 2667000"/>
              <a:gd name="connsiteX3" fmla="*/ 0 w 7620000"/>
              <a:gd name="connsiteY3" fmla="*/ 2667000 h 2667000"/>
              <a:gd name="connsiteX4" fmla="*/ 0 w 7620000"/>
              <a:gd name="connsiteY4" fmla="*/ 0 h 2667000"/>
              <a:gd name="connsiteX5" fmla="*/ 7315200 w 7620000"/>
              <a:gd name="connsiteY5" fmla="*/ 0 h 2667000"/>
              <a:gd name="connsiteX6" fmla="*/ 7315200 w 7620000"/>
              <a:gd name="connsiteY6" fmla="*/ 838200 h 2667000"/>
              <a:gd name="connsiteX7" fmla="*/ 7620000 w 7620000"/>
              <a:gd name="connsiteY7" fmla="*/ 1600200 h 2667000"/>
              <a:gd name="connsiteX0" fmla="*/ 7391400 w 7620000"/>
              <a:gd name="connsiteY0" fmla="*/ 2133600 h 2667000"/>
              <a:gd name="connsiteX1" fmla="*/ 7315200 w 7620000"/>
              <a:gd name="connsiteY1" fmla="*/ 2667000 h 2667000"/>
              <a:gd name="connsiteX2" fmla="*/ 0 w 7620000"/>
              <a:gd name="connsiteY2" fmla="*/ 2667000 h 2667000"/>
              <a:gd name="connsiteX3" fmla="*/ 0 w 7620000"/>
              <a:gd name="connsiteY3" fmla="*/ 0 h 2667000"/>
              <a:gd name="connsiteX4" fmla="*/ 7315200 w 7620000"/>
              <a:gd name="connsiteY4" fmla="*/ 0 h 2667000"/>
              <a:gd name="connsiteX5" fmla="*/ 7315200 w 7620000"/>
              <a:gd name="connsiteY5" fmla="*/ 838200 h 2667000"/>
              <a:gd name="connsiteX6" fmla="*/ 7620000 w 7620000"/>
              <a:gd name="connsiteY6" fmla="*/ 1600200 h 2667000"/>
              <a:gd name="connsiteX0" fmla="*/ 7315200 w 7620000"/>
              <a:gd name="connsiteY0" fmla="*/ 1828800 h 2667000"/>
              <a:gd name="connsiteX1" fmla="*/ 7315200 w 7620000"/>
              <a:gd name="connsiteY1" fmla="*/ 2667000 h 2667000"/>
              <a:gd name="connsiteX2" fmla="*/ 0 w 7620000"/>
              <a:gd name="connsiteY2" fmla="*/ 2667000 h 2667000"/>
              <a:gd name="connsiteX3" fmla="*/ 0 w 7620000"/>
              <a:gd name="connsiteY3" fmla="*/ 0 h 2667000"/>
              <a:gd name="connsiteX4" fmla="*/ 7315200 w 7620000"/>
              <a:gd name="connsiteY4" fmla="*/ 0 h 2667000"/>
              <a:gd name="connsiteX5" fmla="*/ 7315200 w 7620000"/>
              <a:gd name="connsiteY5" fmla="*/ 838200 h 2667000"/>
              <a:gd name="connsiteX6" fmla="*/ 7620000 w 7620000"/>
              <a:gd name="connsiteY6" fmla="*/ 1600200 h 2667000"/>
              <a:gd name="connsiteX0" fmla="*/ 7315200 w 7620000"/>
              <a:gd name="connsiteY0" fmla="*/ 1828800 h 2667000"/>
              <a:gd name="connsiteX1" fmla="*/ 7315200 w 7620000"/>
              <a:gd name="connsiteY1" fmla="*/ 2667000 h 2667000"/>
              <a:gd name="connsiteX2" fmla="*/ 0 w 7620000"/>
              <a:gd name="connsiteY2" fmla="*/ 2667000 h 2667000"/>
              <a:gd name="connsiteX3" fmla="*/ 0 w 7620000"/>
              <a:gd name="connsiteY3" fmla="*/ 0 h 2667000"/>
              <a:gd name="connsiteX4" fmla="*/ 7315200 w 7620000"/>
              <a:gd name="connsiteY4" fmla="*/ 0 h 2667000"/>
              <a:gd name="connsiteX5" fmla="*/ 7315200 w 7620000"/>
              <a:gd name="connsiteY5" fmla="*/ 685800 h 2667000"/>
              <a:gd name="connsiteX6" fmla="*/ 7620000 w 7620000"/>
              <a:gd name="connsiteY6" fmla="*/ 1600200 h 2667000"/>
              <a:gd name="connsiteX0" fmla="*/ 7315200 w 7620000"/>
              <a:gd name="connsiteY0" fmla="*/ 1828800 h 2667000"/>
              <a:gd name="connsiteX1" fmla="*/ 7315200 w 7620000"/>
              <a:gd name="connsiteY1" fmla="*/ 2667000 h 2667000"/>
              <a:gd name="connsiteX2" fmla="*/ 0 w 7620000"/>
              <a:gd name="connsiteY2" fmla="*/ 2667000 h 2667000"/>
              <a:gd name="connsiteX3" fmla="*/ 0 w 7620000"/>
              <a:gd name="connsiteY3" fmla="*/ 0 h 2667000"/>
              <a:gd name="connsiteX4" fmla="*/ 7315200 w 7620000"/>
              <a:gd name="connsiteY4" fmla="*/ 0 h 2667000"/>
              <a:gd name="connsiteX5" fmla="*/ 7315200 w 7620000"/>
              <a:gd name="connsiteY5" fmla="*/ 685800 h 2667000"/>
              <a:gd name="connsiteX6" fmla="*/ 7620000 w 7620000"/>
              <a:gd name="connsiteY6" fmla="*/ 1600200 h 2667000"/>
              <a:gd name="connsiteX0" fmla="*/ 7315200 w 7620000"/>
              <a:gd name="connsiteY0" fmla="*/ 1828800 h 2667000"/>
              <a:gd name="connsiteX1" fmla="*/ 7315200 w 7620000"/>
              <a:gd name="connsiteY1" fmla="*/ 2667000 h 2667000"/>
              <a:gd name="connsiteX2" fmla="*/ 0 w 7620000"/>
              <a:gd name="connsiteY2" fmla="*/ 2667000 h 2667000"/>
              <a:gd name="connsiteX3" fmla="*/ 0 w 7620000"/>
              <a:gd name="connsiteY3" fmla="*/ 0 h 2667000"/>
              <a:gd name="connsiteX4" fmla="*/ 7315200 w 7620000"/>
              <a:gd name="connsiteY4" fmla="*/ 0 h 2667000"/>
              <a:gd name="connsiteX5" fmla="*/ 7315200 w 7620000"/>
              <a:gd name="connsiteY5" fmla="*/ 685800 h 2667000"/>
              <a:gd name="connsiteX6" fmla="*/ 7620000 w 7620000"/>
              <a:gd name="connsiteY6" fmla="*/ 1600200 h 2667000"/>
              <a:gd name="connsiteX0" fmla="*/ 7315200 w 7924800"/>
              <a:gd name="connsiteY0" fmla="*/ 1828800 h 2667000"/>
              <a:gd name="connsiteX1" fmla="*/ 7315200 w 7924800"/>
              <a:gd name="connsiteY1" fmla="*/ 2667000 h 2667000"/>
              <a:gd name="connsiteX2" fmla="*/ 0 w 7924800"/>
              <a:gd name="connsiteY2" fmla="*/ 2667000 h 2667000"/>
              <a:gd name="connsiteX3" fmla="*/ 0 w 7924800"/>
              <a:gd name="connsiteY3" fmla="*/ 0 h 2667000"/>
              <a:gd name="connsiteX4" fmla="*/ 7315200 w 7924800"/>
              <a:gd name="connsiteY4" fmla="*/ 0 h 2667000"/>
              <a:gd name="connsiteX5" fmla="*/ 7315200 w 7924800"/>
              <a:gd name="connsiteY5" fmla="*/ 685800 h 2667000"/>
              <a:gd name="connsiteX6" fmla="*/ 7924800 w 7924800"/>
              <a:gd name="connsiteY6" fmla="*/ 1828800 h 2667000"/>
              <a:gd name="connsiteX0" fmla="*/ 7315200 w 7848600"/>
              <a:gd name="connsiteY0" fmla="*/ 1828800 h 2667000"/>
              <a:gd name="connsiteX1" fmla="*/ 7315200 w 7848600"/>
              <a:gd name="connsiteY1" fmla="*/ 2667000 h 2667000"/>
              <a:gd name="connsiteX2" fmla="*/ 0 w 7848600"/>
              <a:gd name="connsiteY2" fmla="*/ 2667000 h 2667000"/>
              <a:gd name="connsiteX3" fmla="*/ 0 w 7848600"/>
              <a:gd name="connsiteY3" fmla="*/ 0 h 2667000"/>
              <a:gd name="connsiteX4" fmla="*/ 7315200 w 7848600"/>
              <a:gd name="connsiteY4" fmla="*/ 0 h 2667000"/>
              <a:gd name="connsiteX5" fmla="*/ 7315200 w 7848600"/>
              <a:gd name="connsiteY5" fmla="*/ 685800 h 2667000"/>
              <a:gd name="connsiteX6" fmla="*/ 7848600 w 7848600"/>
              <a:gd name="connsiteY6" fmla="*/ 1676400 h 2667000"/>
              <a:gd name="connsiteX0" fmla="*/ 7315200 w 7848600"/>
              <a:gd name="connsiteY0" fmla="*/ 1828800 h 2667000"/>
              <a:gd name="connsiteX1" fmla="*/ 7315200 w 7848600"/>
              <a:gd name="connsiteY1" fmla="*/ 2667000 h 2667000"/>
              <a:gd name="connsiteX2" fmla="*/ 0 w 7848600"/>
              <a:gd name="connsiteY2" fmla="*/ 0 h 2667000"/>
              <a:gd name="connsiteX3" fmla="*/ 7315200 w 7848600"/>
              <a:gd name="connsiteY3" fmla="*/ 0 h 2667000"/>
              <a:gd name="connsiteX4" fmla="*/ 7315200 w 7848600"/>
              <a:gd name="connsiteY4" fmla="*/ 685800 h 2667000"/>
              <a:gd name="connsiteX5" fmla="*/ 7848600 w 7848600"/>
              <a:gd name="connsiteY5" fmla="*/ 1676400 h 2667000"/>
              <a:gd name="connsiteX0" fmla="*/ 7315200 w 7848600"/>
              <a:gd name="connsiteY0" fmla="*/ 1828800 h 1828800"/>
              <a:gd name="connsiteX1" fmla="*/ 0 w 7848600"/>
              <a:gd name="connsiteY1" fmla="*/ 0 h 1828800"/>
              <a:gd name="connsiteX2" fmla="*/ 7315200 w 7848600"/>
              <a:gd name="connsiteY2" fmla="*/ 0 h 1828800"/>
              <a:gd name="connsiteX3" fmla="*/ 7315200 w 7848600"/>
              <a:gd name="connsiteY3" fmla="*/ 685800 h 1828800"/>
              <a:gd name="connsiteX4" fmla="*/ 7848600 w 7848600"/>
              <a:gd name="connsiteY4" fmla="*/ 1676400 h 1828800"/>
              <a:gd name="connsiteX0" fmla="*/ 0 w 7848600"/>
              <a:gd name="connsiteY0" fmla="*/ 0 h 1676400"/>
              <a:gd name="connsiteX1" fmla="*/ 7315200 w 7848600"/>
              <a:gd name="connsiteY1" fmla="*/ 0 h 1676400"/>
              <a:gd name="connsiteX2" fmla="*/ 7315200 w 7848600"/>
              <a:gd name="connsiteY2" fmla="*/ 685800 h 1676400"/>
              <a:gd name="connsiteX3" fmla="*/ 7848600 w 7848600"/>
              <a:gd name="connsiteY3" fmla="*/ 1676400 h 1676400"/>
              <a:gd name="connsiteX0" fmla="*/ 0 w 7848600"/>
              <a:gd name="connsiteY0" fmla="*/ 0 h 1676400"/>
              <a:gd name="connsiteX1" fmla="*/ 4497512 w 7848600"/>
              <a:gd name="connsiteY1" fmla="*/ 0 h 1676400"/>
              <a:gd name="connsiteX2" fmla="*/ 7315200 w 7848600"/>
              <a:gd name="connsiteY2" fmla="*/ 0 h 1676400"/>
              <a:gd name="connsiteX3" fmla="*/ 7315200 w 7848600"/>
              <a:gd name="connsiteY3" fmla="*/ 685800 h 1676400"/>
              <a:gd name="connsiteX4" fmla="*/ 7848600 w 7848600"/>
              <a:gd name="connsiteY4" fmla="*/ 1676400 h 1676400"/>
              <a:gd name="connsiteX0" fmla="*/ 0 w 7231294"/>
              <a:gd name="connsiteY0" fmla="*/ 533400 h 1676400"/>
              <a:gd name="connsiteX1" fmla="*/ 3880206 w 7231294"/>
              <a:gd name="connsiteY1" fmla="*/ 0 h 1676400"/>
              <a:gd name="connsiteX2" fmla="*/ 6697894 w 7231294"/>
              <a:gd name="connsiteY2" fmla="*/ 0 h 1676400"/>
              <a:gd name="connsiteX3" fmla="*/ 6697894 w 7231294"/>
              <a:gd name="connsiteY3" fmla="*/ 685800 h 1676400"/>
              <a:gd name="connsiteX4" fmla="*/ 7231294 w 7231294"/>
              <a:gd name="connsiteY4" fmla="*/ 1676400 h 1676400"/>
              <a:gd name="connsiteX0" fmla="*/ -1 w 3351087"/>
              <a:gd name="connsiteY0" fmla="*/ 0 h 1676400"/>
              <a:gd name="connsiteX1" fmla="*/ 2817687 w 3351087"/>
              <a:gd name="connsiteY1" fmla="*/ 0 h 1676400"/>
              <a:gd name="connsiteX2" fmla="*/ 2817687 w 3351087"/>
              <a:gd name="connsiteY2" fmla="*/ 685800 h 1676400"/>
              <a:gd name="connsiteX3" fmla="*/ 3351087 w 3351087"/>
              <a:gd name="connsiteY3" fmla="*/ 1676400 h 1676400"/>
              <a:gd name="connsiteX0" fmla="*/ 1 w 3351089"/>
              <a:gd name="connsiteY0" fmla="*/ 0 h 1676400"/>
              <a:gd name="connsiteX1" fmla="*/ 52983 w 3351089"/>
              <a:gd name="connsiteY1" fmla="*/ 18473 h 1676400"/>
              <a:gd name="connsiteX2" fmla="*/ 2817689 w 3351089"/>
              <a:gd name="connsiteY2" fmla="*/ 0 h 1676400"/>
              <a:gd name="connsiteX3" fmla="*/ 2817689 w 3351089"/>
              <a:gd name="connsiteY3" fmla="*/ 685800 h 1676400"/>
              <a:gd name="connsiteX4" fmla="*/ 3351089 w 3351089"/>
              <a:gd name="connsiteY4" fmla="*/ 1676400 h 1676400"/>
              <a:gd name="connsiteX0" fmla="*/ -1 w 3351087"/>
              <a:gd name="connsiteY0" fmla="*/ 0 h 1676400"/>
              <a:gd name="connsiteX1" fmla="*/ 2 w 3351087"/>
              <a:gd name="connsiteY1" fmla="*/ 304800 h 1676400"/>
              <a:gd name="connsiteX2" fmla="*/ 2817687 w 3351087"/>
              <a:gd name="connsiteY2" fmla="*/ 0 h 1676400"/>
              <a:gd name="connsiteX3" fmla="*/ 2817687 w 3351087"/>
              <a:gd name="connsiteY3" fmla="*/ 685800 h 1676400"/>
              <a:gd name="connsiteX4" fmla="*/ 3351087 w 3351087"/>
              <a:gd name="connsiteY4" fmla="*/ 1676400 h 1676400"/>
              <a:gd name="connsiteX0" fmla="*/ 145698 w 3496786"/>
              <a:gd name="connsiteY0" fmla="*/ 0 h 1676400"/>
              <a:gd name="connsiteX1" fmla="*/ 0 w 3496786"/>
              <a:gd name="connsiteY1" fmla="*/ 533400 h 1676400"/>
              <a:gd name="connsiteX2" fmla="*/ 145701 w 3496786"/>
              <a:gd name="connsiteY2" fmla="*/ 304800 h 1676400"/>
              <a:gd name="connsiteX3" fmla="*/ 2963386 w 3496786"/>
              <a:gd name="connsiteY3" fmla="*/ 0 h 1676400"/>
              <a:gd name="connsiteX4" fmla="*/ 2963386 w 3496786"/>
              <a:gd name="connsiteY4" fmla="*/ 685800 h 1676400"/>
              <a:gd name="connsiteX5" fmla="*/ 3496786 w 3496786"/>
              <a:gd name="connsiteY5" fmla="*/ 1676400 h 1676400"/>
              <a:gd name="connsiteX0" fmla="*/ 145698 w 3496786"/>
              <a:gd name="connsiteY0" fmla="*/ 165485 h 1841885"/>
              <a:gd name="connsiteX1" fmla="*/ 0 w 3496786"/>
              <a:gd name="connsiteY1" fmla="*/ 698885 h 1841885"/>
              <a:gd name="connsiteX2" fmla="*/ 582798 w 3496786"/>
              <a:gd name="connsiteY2" fmla="*/ 89285 h 1841885"/>
              <a:gd name="connsiteX3" fmla="*/ 2963386 w 3496786"/>
              <a:gd name="connsiteY3" fmla="*/ 165485 h 1841885"/>
              <a:gd name="connsiteX4" fmla="*/ 2963386 w 3496786"/>
              <a:gd name="connsiteY4" fmla="*/ 851285 h 1841885"/>
              <a:gd name="connsiteX5" fmla="*/ 3496786 w 3496786"/>
              <a:gd name="connsiteY5" fmla="*/ 1841885 h 1841885"/>
              <a:gd name="connsiteX0" fmla="*/ 0 w 3496786"/>
              <a:gd name="connsiteY0" fmla="*/ 698885 h 1841885"/>
              <a:gd name="connsiteX1" fmla="*/ 582798 w 3496786"/>
              <a:gd name="connsiteY1" fmla="*/ 89285 h 1841885"/>
              <a:gd name="connsiteX2" fmla="*/ 2963386 w 3496786"/>
              <a:gd name="connsiteY2" fmla="*/ 165485 h 1841885"/>
              <a:gd name="connsiteX3" fmla="*/ 2963386 w 3496786"/>
              <a:gd name="connsiteY3" fmla="*/ 851285 h 1841885"/>
              <a:gd name="connsiteX4" fmla="*/ 3496786 w 3496786"/>
              <a:gd name="connsiteY4" fmla="*/ 1841885 h 1841885"/>
              <a:gd name="connsiteX0" fmla="*/ 0 w 3059688"/>
              <a:gd name="connsiteY0" fmla="*/ 546486 h 1841885"/>
              <a:gd name="connsiteX1" fmla="*/ 145700 w 3059688"/>
              <a:gd name="connsiteY1" fmla="*/ 89285 h 1841885"/>
              <a:gd name="connsiteX2" fmla="*/ 2526288 w 3059688"/>
              <a:gd name="connsiteY2" fmla="*/ 165485 h 1841885"/>
              <a:gd name="connsiteX3" fmla="*/ 2526288 w 3059688"/>
              <a:gd name="connsiteY3" fmla="*/ 851285 h 1841885"/>
              <a:gd name="connsiteX4" fmla="*/ 3059688 w 3059688"/>
              <a:gd name="connsiteY4" fmla="*/ 1841885 h 1841885"/>
              <a:gd name="connsiteX0" fmla="*/ 145699 w 3205387"/>
              <a:gd name="connsiteY0" fmla="*/ 470285 h 1765684"/>
              <a:gd name="connsiteX1" fmla="*/ 0 w 3205387"/>
              <a:gd name="connsiteY1" fmla="*/ 89285 h 1765684"/>
              <a:gd name="connsiteX2" fmla="*/ 2671987 w 3205387"/>
              <a:gd name="connsiteY2" fmla="*/ 89284 h 1765684"/>
              <a:gd name="connsiteX3" fmla="*/ 2671987 w 3205387"/>
              <a:gd name="connsiteY3" fmla="*/ 775084 h 1765684"/>
              <a:gd name="connsiteX4" fmla="*/ 3205387 w 3205387"/>
              <a:gd name="connsiteY4" fmla="*/ 1765684 h 1765684"/>
              <a:gd name="connsiteX0" fmla="*/ 2 w 3205389"/>
              <a:gd name="connsiteY0" fmla="*/ 470284 h 1765684"/>
              <a:gd name="connsiteX1" fmla="*/ 2 w 3205389"/>
              <a:gd name="connsiteY1" fmla="*/ 89285 h 1765684"/>
              <a:gd name="connsiteX2" fmla="*/ 2671989 w 3205389"/>
              <a:gd name="connsiteY2" fmla="*/ 89284 h 1765684"/>
              <a:gd name="connsiteX3" fmla="*/ 2671989 w 3205389"/>
              <a:gd name="connsiteY3" fmla="*/ 775084 h 1765684"/>
              <a:gd name="connsiteX4" fmla="*/ 3205389 w 3205389"/>
              <a:gd name="connsiteY4" fmla="*/ 1765684 h 1765684"/>
              <a:gd name="connsiteX0" fmla="*/ 0 w 3205387"/>
              <a:gd name="connsiteY0" fmla="*/ 0 h 1676399"/>
              <a:gd name="connsiteX1" fmla="*/ 2671987 w 3205387"/>
              <a:gd name="connsiteY1" fmla="*/ -1 h 1676399"/>
              <a:gd name="connsiteX2" fmla="*/ 2671987 w 3205387"/>
              <a:gd name="connsiteY2" fmla="*/ 685799 h 1676399"/>
              <a:gd name="connsiteX3" fmla="*/ 3205387 w 3205387"/>
              <a:gd name="connsiteY3" fmla="*/ 1676399 h 1676399"/>
              <a:gd name="connsiteX0" fmla="*/ 0 w 3205387"/>
              <a:gd name="connsiteY0" fmla="*/ 0 h 1676399"/>
              <a:gd name="connsiteX1" fmla="*/ 2671156 w 3205387"/>
              <a:gd name="connsiteY1" fmla="*/ 0 h 1676399"/>
              <a:gd name="connsiteX2" fmla="*/ 2671987 w 3205387"/>
              <a:gd name="connsiteY2" fmla="*/ 685799 h 1676399"/>
              <a:gd name="connsiteX3" fmla="*/ 3205387 w 3205387"/>
              <a:gd name="connsiteY3" fmla="*/ 1676399 h 1676399"/>
              <a:gd name="connsiteX0" fmla="*/ 0 w 3338941"/>
              <a:gd name="connsiteY0" fmla="*/ 0 h 1676399"/>
              <a:gd name="connsiteX1" fmla="*/ 2804710 w 3338941"/>
              <a:gd name="connsiteY1" fmla="*/ 0 h 1676399"/>
              <a:gd name="connsiteX2" fmla="*/ 2805541 w 3338941"/>
              <a:gd name="connsiteY2" fmla="*/ 685799 h 1676399"/>
              <a:gd name="connsiteX3" fmla="*/ 3338941 w 3338941"/>
              <a:gd name="connsiteY3" fmla="*/ 1676399 h 1676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38941" h="1676399">
                <a:moveTo>
                  <a:pt x="0" y="0"/>
                </a:moveTo>
                <a:lnTo>
                  <a:pt x="2804710" y="0"/>
                </a:lnTo>
                <a:lnTo>
                  <a:pt x="2805541" y="685799"/>
                </a:lnTo>
                <a:cubicBezTo>
                  <a:pt x="2851214" y="710500"/>
                  <a:pt x="3338941" y="1676399"/>
                  <a:pt x="3338941" y="1676399"/>
                </a:cubicBezTo>
              </a:path>
            </a:pathLst>
          </a:cu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Freeform 39"/>
          <p:cNvSpPr/>
          <p:nvPr>
            <p:custDataLst>
              <p:tags r:id="rId12"/>
            </p:custDataLst>
          </p:nvPr>
        </p:nvSpPr>
        <p:spPr>
          <a:xfrm rot="10800000">
            <a:off x="1027176" y="1828800"/>
            <a:ext cx="268224" cy="1229896"/>
          </a:xfrm>
          <a:custGeom>
            <a:avLst/>
            <a:gdLst>
              <a:gd name="connsiteX0" fmla="*/ 0 w 7315200"/>
              <a:gd name="connsiteY0" fmla="*/ 0 h 2667000"/>
              <a:gd name="connsiteX1" fmla="*/ 7315200 w 7315200"/>
              <a:gd name="connsiteY1" fmla="*/ 0 h 2667000"/>
              <a:gd name="connsiteX2" fmla="*/ 7315200 w 7315200"/>
              <a:gd name="connsiteY2" fmla="*/ 2667000 h 2667000"/>
              <a:gd name="connsiteX3" fmla="*/ 0 w 7315200"/>
              <a:gd name="connsiteY3" fmla="*/ 2667000 h 2667000"/>
              <a:gd name="connsiteX4" fmla="*/ 0 w 7315200"/>
              <a:gd name="connsiteY4" fmla="*/ 0 h 2667000"/>
              <a:gd name="connsiteX0" fmla="*/ 0 w 7391400"/>
              <a:gd name="connsiteY0" fmla="*/ 0 h 2667000"/>
              <a:gd name="connsiteX1" fmla="*/ 7315200 w 7391400"/>
              <a:gd name="connsiteY1" fmla="*/ 0 h 2667000"/>
              <a:gd name="connsiteX2" fmla="*/ 7391400 w 7391400"/>
              <a:gd name="connsiteY2" fmla="*/ 1600200 h 2667000"/>
              <a:gd name="connsiteX3" fmla="*/ 7315200 w 7391400"/>
              <a:gd name="connsiteY3" fmla="*/ 2667000 h 2667000"/>
              <a:gd name="connsiteX4" fmla="*/ 0 w 7391400"/>
              <a:gd name="connsiteY4" fmla="*/ 2667000 h 2667000"/>
              <a:gd name="connsiteX5" fmla="*/ 0 w 7391400"/>
              <a:gd name="connsiteY5" fmla="*/ 0 h 2667000"/>
              <a:gd name="connsiteX0" fmla="*/ 0 w 7391400"/>
              <a:gd name="connsiteY0" fmla="*/ 0 h 2667000"/>
              <a:gd name="connsiteX1" fmla="*/ 7315200 w 7391400"/>
              <a:gd name="connsiteY1" fmla="*/ 0 h 2667000"/>
              <a:gd name="connsiteX2" fmla="*/ 7315200 w 7391400"/>
              <a:gd name="connsiteY2" fmla="*/ 838200 h 2667000"/>
              <a:gd name="connsiteX3" fmla="*/ 7391400 w 7391400"/>
              <a:gd name="connsiteY3" fmla="*/ 1600200 h 2667000"/>
              <a:gd name="connsiteX4" fmla="*/ 7315200 w 7391400"/>
              <a:gd name="connsiteY4" fmla="*/ 2667000 h 2667000"/>
              <a:gd name="connsiteX5" fmla="*/ 0 w 7391400"/>
              <a:gd name="connsiteY5" fmla="*/ 2667000 h 2667000"/>
              <a:gd name="connsiteX6" fmla="*/ 0 w 7391400"/>
              <a:gd name="connsiteY6" fmla="*/ 0 h 2667000"/>
              <a:gd name="connsiteX0" fmla="*/ 7391400 w 7482840"/>
              <a:gd name="connsiteY0" fmla="*/ 1600200 h 2667000"/>
              <a:gd name="connsiteX1" fmla="*/ 7315200 w 7482840"/>
              <a:gd name="connsiteY1" fmla="*/ 2667000 h 2667000"/>
              <a:gd name="connsiteX2" fmla="*/ 0 w 7482840"/>
              <a:gd name="connsiteY2" fmla="*/ 2667000 h 2667000"/>
              <a:gd name="connsiteX3" fmla="*/ 0 w 7482840"/>
              <a:gd name="connsiteY3" fmla="*/ 0 h 2667000"/>
              <a:gd name="connsiteX4" fmla="*/ 7315200 w 7482840"/>
              <a:gd name="connsiteY4" fmla="*/ 0 h 2667000"/>
              <a:gd name="connsiteX5" fmla="*/ 7315200 w 7482840"/>
              <a:gd name="connsiteY5" fmla="*/ 838200 h 2667000"/>
              <a:gd name="connsiteX6" fmla="*/ 7482840 w 7482840"/>
              <a:gd name="connsiteY6" fmla="*/ 1691640 h 2667000"/>
              <a:gd name="connsiteX0" fmla="*/ 7391400 w 7482840"/>
              <a:gd name="connsiteY0" fmla="*/ 1600200 h 2667000"/>
              <a:gd name="connsiteX1" fmla="*/ 7315200 w 7482840"/>
              <a:gd name="connsiteY1" fmla="*/ 1600200 h 2667000"/>
              <a:gd name="connsiteX2" fmla="*/ 7315200 w 7482840"/>
              <a:gd name="connsiteY2" fmla="*/ 2667000 h 2667000"/>
              <a:gd name="connsiteX3" fmla="*/ 0 w 7482840"/>
              <a:gd name="connsiteY3" fmla="*/ 2667000 h 2667000"/>
              <a:gd name="connsiteX4" fmla="*/ 0 w 7482840"/>
              <a:gd name="connsiteY4" fmla="*/ 0 h 2667000"/>
              <a:gd name="connsiteX5" fmla="*/ 7315200 w 7482840"/>
              <a:gd name="connsiteY5" fmla="*/ 0 h 2667000"/>
              <a:gd name="connsiteX6" fmla="*/ 7315200 w 7482840"/>
              <a:gd name="connsiteY6" fmla="*/ 838200 h 2667000"/>
              <a:gd name="connsiteX7" fmla="*/ 7482840 w 7482840"/>
              <a:gd name="connsiteY7" fmla="*/ 1691640 h 2667000"/>
              <a:gd name="connsiteX0" fmla="*/ 7391400 w 7620000"/>
              <a:gd name="connsiteY0" fmla="*/ 1600200 h 2667000"/>
              <a:gd name="connsiteX1" fmla="*/ 7315200 w 7620000"/>
              <a:gd name="connsiteY1" fmla="*/ 1600200 h 2667000"/>
              <a:gd name="connsiteX2" fmla="*/ 7315200 w 7620000"/>
              <a:gd name="connsiteY2" fmla="*/ 2667000 h 2667000"/>
              <a:gd name="connsiteX3" fmla="*/ 0 w 7620000"/>
              <a:gd name="connsiteY3" fmla="*/ 2667000 h 2667000"/>
              <a:gd name="connsiteX4" fmla="*/ 0 w 7620000"/>
              <a:gd name="connsiteY4" fmla="*/ 0 h 2667000"/>
              <a:gd name="connsiteX5" fmla="*/ 7315200 w 7620000"/>
              <a:gd name="connsiteY5" fmla="*/ 0 h 2667000"/>
              <a:gd name="connsiteX6" fmla="*/ 7315200 w 7620000"/>
              <a:gd name="connsiteY6" fmla="*/ 838200 h 2667000"/>
              <a:gd name="connsiteX7" fmla="*/ 7620000 w 7620000"/>
              <a:gd name="connsiteY7" fmla="*/ 1600200 h 2667000"/>
              <a:gd name="connsiteX0" fmla="*/ 7391400 w 7620000"/>
              <a:gd name="connsiteY0" fmla="*/ 1600200 h 2667000"/>
              <a:gd name="connsiteX1" fmla="*/ 7391400 w 7620000"/>
              <a:gd name="connsiteY1" fmla="*/ 2133600 h 2667000"/>
              <a:gd name="connsiteX2" fmla="*/ 7315200 w 7620000"/>
              <a:gd name="connsiteY2" fmla="*/ 2667000 h 2667000"/>
              <a:gd name="connsiteX3" fmla="*/ 0 w 7620000"/>
              <a:gd name="connsiteY3" fmla="*/ 2667000 h 2667000"/>
              <a:gd name="connsiteX4" fmla="*/ 0 w 7620000"/>
              <a:gd name="connsiteY4" fmla="*/ 0 h 2667000"/>
              <a:gd name="connsiteX5" fmla="*/ 7315200 w 7620000"/>
              <a:gd name="connsiteY5" fmla="*/ 0 h 2667000"/>
              <a:gd name="connsiteX6" fmla="*/ 7315200 w 7620000"/>
              <a:gd name="connsiteY6" fmla="*/ 838200 h 2667000"/>
              <a:gd name="connsiteX7" fmla="*/ 7620000 w 7620000"/>
              <a:gd name="connsiteY7" fmla="*/ 1600200 h 2667000"/>
              <a:gd name="connsiteX0" fmla="*/ 7391400 w 7620000"/>
              <a:gd name="connsiteY0" fmla="*/ 2133600 h 2667000"/>
              <a:gd name="connsiteX1" fmla="*/ 7315200 w 7620000"/>
              <a:gd name="connsiteY1" fmla="*/ 2667000 h 2667000"/>
              <a:gd name="connsiteX2" fmla="*/ 0 w 7620000"/>
              <a:gd name="connsiteY2" fmla="*/ 2667000 h 2667000"/>
              <a:gd name="connsiteX3" fmla="*/ 0 w 7620000"/>
              <a:gd name="connsiteY3" fmla="*/ 0 h 2667000"/>
              <a:gd name="connsiteX4" fmla="*/ 7315200 w 7620000"/>
              <a:gd name="connsiteY4" fmla="*/ 0 h 2667000"/>
              <a:gd name="connsiteX5" fmla="*/ 7315200 w 7620000"/>
              <a:gd name="connsiteY5" fmla="*/ 838200 h 2667000"/>
              <a:gd name="connsiteX6" fmla="*/ 7620000 w 7620000"/>
              <a:gd name="connsiteY6" fmla="*/ 1600200 h 2667000"/>
              <a:gd name="connsiteX0" fmla="*/ 7315200 w 7620000"/>
              <a:gd name="connsiteY0" fmla="*/ 1828800 h 2667000"/>
              <a:gd name="connsiteX1" fmla="*/ 7315200 w 7620000"/>
              <a:gd name="connsiteY1" fmla="*/ 2667000 h 2667000"/>
              <a:gd name="connsiteX2" fmla="*/ 0 w 7620000"/>
              <a:gd name="connsiteY2" fmla="*/ 2667000 h 2667000"/>
              <a:gd name="connsiteX3" fmla="*/ 0 w 7620000"/>
              <a:gd name="connsiteY3" fmla="*/ 0 h 2667000"/>
              <a:gd name="connsiteX4" fmla="*/ 7315200 w 7620000"/>
              <a:gd name="connsiteY4" fmla="*/ 0 h 2667000"/>
              <a:gd name="connsiteX5" fmla="*/ 7315200 w 7620000"/>
              <a:gd name="connsiteY5" fmla="*/ 838200 h 2667000"/>
              <a:gd name="connsiteX6" fmla="*/ 7620000 w 7620000"/>
              <a:gd name="connsiteY6" fmla="*/ 1600200 h 2667000"/>
              <a:gd name="connsiteX0" fmla="*/ 7315200 w 7620000"/>
              <a:gd name="connsiteY0" fmla="*/ 1828800 h 2667000"/>
              <a:gd name="connsiteX1" fmla="*/ 7315200 w 7620000"/>
              <a:gd name="connsiteY1" fmla="*/ 2667000 h 2667000"/>
              <a:gd name="connsiteX2" fmla="*/ 0 w 7620000"/>
              <a:gd name="connsiteY2" fmla="*/ 2667000 h 2667000"/>
              <a:gd name="connsiteX3" fmla="*/ 0 w 7620000"/>
              <a:gd name="connsiteY3" fmla="*/ 0 h 2667000"/>
              <a:gd name="connsiteX4" fmla="*/ 7315200 w 7620000"/>
              <a:gd name="connsiteY4" fmla="*/ 0 h 2667000"/>
              <a:gd name="connsiteX5" fmla="*/ 7315200 w 7620000"/>
              <a:gd name="connsiteY5" fmla="*/ 685800 h 2667000"/>
              <a:gd name="connsiteX6" fmla="*/ 7620000 w 7620000"/>
              <a:gd name="connsiteY6" fmla="*/ 1600200 h 2667000"/>
              <a:gd name="connsiteX0" fmla="*/ 7315200 w 7620000"/>
              <a:gd name="connsiteY0" fmla="*/ 1828800 h 2667000"/>
              <a:gd name="connsiteX1" fmla="*/ 7315200 w 7620000"/>
              <a:gd name="connsiteY1" fmla="*/ 2667000 h 2667000"/>
              <a:gd name="connsiteX2" fmla="*/ 0 w 7620000"/>
              <a:gd name="connsiteY2" fmla="*/ 2667000 h 2667000"/>
              <a:gd name="connsiteX3" fmla="*/ 0 w 7620000"/>
              <a:gd name="connsiteY3" fmla="*/ 0 h 2667000"/>
              <a:gd name="connsiteX4" fmla="*/ 7315200 w 7620000"/>
              <a:gd name="connsiteY4" fmla="*/ 0 h 2667000"/>
              <a:gd name="connsiteX5" fmla="*/ 7315200 w 7620000"/>
              <a:gd name="connsiteY5" fmla="*/ 685800 h 2667000"/>
              <a:gd name="connsiteX6" fmla="*/ 7620000 w 7620000"/>
              <a:gd name="connsiteY6" fmla="*/ 1600200 h 2667000"/>
              <a:gd name="connsiteX0" fmla="*/ 7315200 w 7620000"/>
              <a:gd name="connsiteY0" fmla="*/ 1828800 h 2667000"/>
              <a:gd name="connsiteX1" fmla="*/ 7315200 w 7620000"/>
              <a:gd name="connsiteY1" fmla="*/ 2667000 h 2667000"/>
              <a:gd name="connsiteX2" fmla="*/ 0 w 7620000"/>
              <a:gd name="connsiteY2" fmla="*/ 2667000 h 2667000"/>
              <a:gd name="connsiteX3" fmla="*/ 0 w 7620000"/>
              <a:gd name="connsiteY3" fmla="*/ 0 h 2667000"/>
              <a:gd name="connsiteX4" fmla="*/ 7315200 w 7620000"/>
              <a:gd name="connsiteY4" fmla="*/ 0 h 2667000"/>
              <a:gd name="connsiteX5" fmla="*/ 7315200 w 7620000"/>
              <a:gd name="connsiteY5" fmla="*/ 685800 h 2667000"/>
              <a:gd name="connsiteX6" fmla="*/ 7620000 w 7620000"/>
              <a:gd name="connsiteY6" fmla="*/ 1600200 h 2667000"/>
              <a:gd name="connsiteX0" fmla="*/ 7315200 w 7924800"/>
              <a:gd name="connsiteY0" fmla="*/ 1828800 h 2667000"/>
              <a:gd name="connsiteX1" fmla="*/ 7315200 w 7924800"/>
              <a:gd name="connsiteY1" fmla="*/ 2667000 h 2667000"/>
              <a:gd name="connsiteX2" fmla="*/ 0 w 7924800"/>
              <a:gd name="connsiteY2" fmla="*/ 2667000 h 2667000"/>
              <a:gd name="connsiteX3" fmla="*/ 0 w 7924800"/>
              <a:gd name="connsiteY3" fmla="*/ 0 h 2667000"/>
              <a:gd name="connsiteX4" fmla="*/ 7315200 w 7924800"/>
              <a:gd name="connsiteY4" fmla="*/ 0 h 2667000"/>
              <a:gd name="connsiteX5" fmla="*/ 7315200 w 7924800"/>
              <a:gd name="connsiteY5" fmla="*/ 685800 h 2667000"/>
              <a:gd name="connsiteX6" fmla="*/ 7924800 w 7924800"/>
              <a:gd name="connsiteY6" fmla="*/ 1828800 h 2667000"/>
              <a:gd name="connsiteX0" fmla="*/ 7315200 w 7848600"/>
              <a:gd name="connsiteY0" fmla="*/ 1828800 h 2667000"/>
              <a:gd name="connsiteX1" fmla="*/ 7315200 w 7848600"/>
              <a:gd name="connsiteY1" fmla="*/ 2667000 h 2667000"/>
              <a:gd name="connsiteX2" fmla="*/ 0 w 7848600"/>
              <a:gd name="connsiteY2" fmla="*/ 2667000 h 2667000"/>
              <a:gd name="connsiteX3" fmla="*/ 0 w 7848600"/>
              <a:gd name="connsiteY3" fmla="*/ 0 h 2667000"/>
              <a:gd name="connsiteX4" fmla="*/ 7315200 w 7848600"/>
              <a:gd name="connsiteY4" fmla="*/ 0 h 2667000"/>
              <a:gd name="connsiteX5" fmla="*/ 7315200 w 7848600"/>
              <a:gd name="connsiteY5" fmla="*/ 685800 h 2667000"/>
              <a:gd name="connsiteX6" fmla="*/ 7848600 w 7848600"/>
              <a:gd name="connsiteY6" fmla="*/ 1676400 h 2667000"/>
              <a:gd name="connsiteX0" fmla="*/ 7315200 w 7848600"/>
              <a:gd name="connsiteY0" fmla="*/ 1828800 h 2667000"/>
              <a:gd name="connsiteX1" fmla="*/ 7315200 w 7848600"/>
              <a:gd name="connsiteY1" fmla="*/ 2667000 h 2667000"/>
              <a:gd name="connsiteX2" fmla="*/ 0 w 7848600"/>
              <a:gd name="connsiteY2" fmla="*/ 0 h 2667000"/>
              <a:gd name="connsiteX3" fmla="*/ 7315200 w 7848600"/>
              <a:gd name="connsiteY3" fmla="*/ 0 h 2667000"/>
              <a:gd name="connsiteX4" fmla="*/ 7315200 w 7848600"/>
              <a:gd name="connsiteY4" fmla="*/ 685800 h 2667000"/>
              <a:gd name="connsiteX5" fmla="*/ 7848600 w 7848600"/>
              <a:gd name="connsiteY5" fmla="*/ 1676400 h 2667000"/>
              <a:gd name="connsiteX0" fmla="*/ 7315200 w 7848600"/>
              <a:gd name="connsiteY0" fmla="*/ 1828800 h 1828800"/>
              <a:gd name="connsiteX1" fmla="*/ 0 w 7848600"/>
              <a:gd name="connsiteY1" fmla="*/ 0 h 1828800"/>
              <a:gd name="connsiteX2" fmla="*/ 7315200 w 7848600"/>
              <a:gd name="connsiteY2" fmla="*/ 0 h 1828800"/>
              <a:gd name="connsiteX3" fmla="*/ 7315200 w 7848600"/>
              <a:gd name="connsiteY3" fmla="*/ 685800 h 1828800"/>
              <a:gd name="connsiteX4" fmla="*/ 7848600 w 7848600"/>
              <a:gd name="connsiteY4" fmla="*/ 1676400 h 1828800"/>
              <a:gd name="connsiteX0" fmla="*/ 0 w 7848600"/>
              <a:gd name="connsiteY0" fmla="*/ 0 h 1676400"/>
              <a:gd name="connsiteX1" fmla="*/ 7315200 w 7848600"/>
              <a:gd name="connsiteY1" fmla="*/ 0 h 1676400"/>
              <a:gd name="connsiteX2" fmla="*/ 7315200 w 7848600"/>
              <a:gd name="connsiteY2" fmla="*/ 685800 h 1676400"/>
              <a:gd name="connsiteX3" fmla="*/ 7848600 w 7848600"/>
              <a:gd name="connsiteY3" fmla="*/ 1676400 h 1676400"/>
              <a:gd name="connsiteX0" fmla="*/ 0 w 7848600"/>
              <a:gd name="connsiteY0" fmla="*/ 0 h 1676400"/>
              <a:gd name="connsiteX1" fmla="*/ 4497512 w 7848600"/>
              <a:gd name="connsiteY1" fmla="*/ 0 h 1676400"/>
              <a:gd name="connsiteX2" fmla="*/ 7315200 w 7848600"/>
              <a:gd name="connsiteY2" fmla="*/ 0 h 1676400"/>
              <a:gd name="connsiteX3" fmla="*/ 7315200 w 7848600"/>
              <a:gd name="connsiteY3" fmla="*/ 685800 h 1676400"/>
              <a:gd name="connsiteX4" fmla="*/ 7848600 w 7848600"/>
              <a:gd name="connsiteY4" fmla="*/ 1676400 h 1676400"/>
              <a:gd name="connsiteX0" fmla="*/ 0 w 7231294"/>
              <a:gd name="connsiteY0" fmla="*/ 533400 h 1676400"/>
              <a:gd name="connsiteX1" fmla="*/ 3880206 w 7231294"/>
              <a:gd name="connsiteY1" fmla="*/ 0 h 1676400"/>
              <a:gd name="connsiteX2" fmla="*/ 6697894 w 7231294"/>
              <a:gd name="connsiteY2" fmla="*/ 0 h 1676400"/>
              <a:gd name="connsiteX3" fmla="*/ 6697894 w 7231294"/>
              <a:gd name="connsiteY3" fmla="*/ 685800 h 1676400"/>
              <a:gd name="connsiteX4" fmla="*/ 7231294 w 7231294"/>
              <a:gd name="connsiteY4" fmla="*/ 1676400 h 1676400"/>
              <a:gd name="connsiteX0" fmla="*/ -1 w 3351087"/>
              <a:gd name="connsiteY0" fmla="*/ 0 h 1676400"/>
              <a:gd name="connsiteX1" fmla="*/ 2817687 w 3351087"/>
              <a:gd name="connsiteY1" fmla="*/ 0 h 1676400"/>
              <a:gd name="connsiteX2" fmla="*/ 2817687 w 3351087"/>
              <a:gd name="connsiteY2" fmla="*/ 685800 h 1676400"/>
              <a:gd name="connsiteX3" fmla="*/ 3351087 w 3351087"/>
              <a:gd name="connsiteY3" fmla="*/ 1676400 h 1676400"/>
              <a:gd name="connsiteX0" fmla="*/ 1 w 3351089"/>
              <a:gd name="connsiteY0" fmla="*/ 0 h 1676400"/>
              <a:gd name="connsiteX1" fmla="*/ 52983 w 3351089"/>
              <a:gd name="connsiteY1" fmla="*/ 18473 h 1676400"/>
              <a:gd name="connsiteX2" fmla="*/ 2817689 w 3351089"/>
              <a:gd name="connsiteY2" fmla="*/ 0 h 1676400"/>
              <a:gd name="connsiteX3" fmla="*/ 2817689 w 3351089"/>
              <a:gd name="connsiteY3" fmla="*/ 685800 h 1676400"/>
              <a:gd name="connsiteX4" fmla="*/ 3351089 w 3351089"/>
              <a:gd name="connsiteY4" fmla="*/ 1676400 h 1676400"/>
              <a:gd name="connsiteX0" fmla="*/ -1 w 3351087"/>
              <a:gd name="connsiteY0" fmla="*/ 0 h 1676400"/>
              <a:gd name="connsiteX1" fmla="*/ 2 w 3351087"/>
              <a:gd name="connsiteY1" fmla="*/ 304800 h 1676400"/>
              <a:gd name="connsiteX2" fmla="*/ 2817687 w 3351087"/>
              <a:gd name="connsiteY2" fmla="*/ 0 h 1676400"/>
              <a:gd name="connsiteX3" fmla="*/ 2817687 w 3351087"/>
              <a:gd name="connsiteY3" fmla="*/ 685800 h 1676400"/>
              <a:gd name="connsiteX4" fmla="*/ 3351087 w 3351087"/>
              <a:gd name="connsiteY4" fmla="*/ 1676400 h 1676400"/>
              <a:gd name="connsiteX0" fmla="*/ 145698 w 3496786"/>
              <a:gd name="connsiteY0" fmla="*/ 0 h 1676400"/>
              <a:gd name="connsiteX1" fmla="*/ 0 w 3496786"/>
              <a:gd name="connsiteY1" fmla="*/ 533400 h 1676400"/>
              <a:gd name="connsiteX2" fmla="*/ 145701 w 3496786"/>
              <a:gd name="connsiteY2" fmla="*/ 304800 h 1676400"/>
              <a:gd name="connsiteX3" fmla="*/ 2963386 w 3496786"/>
              <a:gd name="connsiteY3" fmla="*/ 0 h 1676400"/>
              <a:gd name="connsiteX4" fmla="*/ 2963386 w 3496786"/>
              <a:gd name="connsiteY4" fmla="*/ 685800 h 1676400"/>
              <a:gd name="connsiteX5" fmla="*/ 3496786 w 3496786"/>
              <a:gd name="connsiteY5" fmla="*/ 1676400 h 1676400"/>
              <a:gd name="connsiteX0" fmla="*/ 145698 w 3496786"/>
              <a:gd name="connsiteY0" fmla="*/ 165485 h 1841885"/>
              <a:gd name="connsiteX1" fmla="*/ 0 w 3496786"/>
              <a:gd name="connsiteY1" fmla="*/ 698885 h 1841885"/>
              <a:gd name="connsiteX2" fmla="*/ 582798 w 3496786"/>
              <a:gd name="connsiteY2" fmla="*/ 89285 h 1841885"/>
              <a:gd name="connsiteX3" fmla="*/ 2963386 w 3496786"/>
              <a:gd name="connsiteY3" fmla="*/ 165485 h 1841885"/>
              <a:gd name="connsiteX4" fmla="*/ 2963386 w 3496786"/>
              <a:gd name="connsiteY4" fmla="*/ 851285 h 1841885"/>
              <a:gd name="connsiteX5" fmla="*/ 3496786 w 3496786"/>
              <a:gd name="connsiteY5" fmla="*/ 1841885 h 1841885"/>
              <a:gd name="connsiteX0" fmla="*/ 0 w 3496786"/>
              <a:gd name="connsiteY0" fmla="*/ 698885 h 1841885"/>
              <a:gd name="connsiteX1" fmla="*/ 582798 w 3496786"/>
              <a:gd name="connsiteY1" fmla="*/ 89285 h 1841885"/>
              <a:gd name="connsiteX2" fmla="*/ 2963386 w 3496786"/>
              <a:gd name="connsiteY2" fmla="*/ 165485 h 1841885"/>
              <a:gd name="connsiteX3" fmla="*/ 2963386 w 3496786"/>
              <a:gd name="connsiteY3" fmla="*/ 851285 h 1841885"/>
              <a:gd name="connsiteX4" fmla="*/ 3496786 w 3496786"/>
              <a:gd name="connsiteY4" fmla="*/ 1841885 h 1841885"/>
              <a:gd name="connsiteX0" fmla="*/ 0 w 3059688"/>
              <a:gd name="connsiteY0" fmla="*/ 546486 h 1841885"/>
              <a:gd name="connsiteX1" fmla="*/ 145700 w 3059688"/>
              <a:gd name="connsiteY1" fmla="*/ 89285 h 1841885"/>
              <a:gd name="connsiteX2" fmla="*/ 2526288 w 3059688"/>
              <a:gd name="connsiteY2" fmla="*/ 165485 h 1841885"/>
              <a:gd name="connsiteX3" fmla="*/ 2526288 w 3059688"/>
              <a:gd name="connsiteY3" fmla="*/ 851285 h 1841885"/>
              <a:gd name="connsiteX4" fmla="*/ 3059688 w 3059688"/>
              <a:gd name="connsiteY4" fmla="*/ 1841885 h 1841885"/>
              <a:gd name="connsiteX0" fmla="*/ 145699 w 3205387"/>
              <a:gd name="connsiteY0" fmla="*/ 470285 h 1765684"/>
              <a:gd name="connsiteX1" fmla="*/ 0 w 3205387"/>
              <a:gd name="connsiteY1" fmla="*/ 89285 h 1765684"/>
              <a:gd name="connsiteX2" fmla="*/ 2671987 w 3205387"/>
              <a:gd name="connsiteY2" fmla="*/ 89284 h 1765684"/>
              <a:gd name="connsiteX3" fmla="*/ 2671987 w 3205387"/>
              <a:gd name="connsiteY3" fmla="*/ 775084 h 1765684"/>
              <a:gd name="connsiteX4" fmla="*/ 3205387 w 3205387"/>
              <a:gd name="connsiteY4" fmla="*/ 1765684 h 1765684"/>
              <a:gd name="connsiteX0" fmla="*/ 2 w 3205389"/>
              <a:gd name="connsiteY0" fmla="*/ 470284 h 1765684"/>
              <a:gd name="connsiteX1" fmla="*/ 2 w 3205389"/>
              <a:gd name="connsiteY1" fmla="*/ 89285 h 1765684"/>
              <a:gd name="connsiteX2" fmla="*/ 2671989 w 3205389"/>
              <a:gd name="connsiteY2" fmla="*/ 89284 h 1765684"/>
              <a:gd name="connsiteX3" fmla="*/ 2671989 w 3205389"/>
              <a:gd name="connsiteY3" fmla="*/ 775084 h 1765684"/>
              <a:gd name="connsiteX4" fmla="*/ 3205389 w 3205389"/>
              <a:gd name="connsiteY4" fmla="*/ 1765684 h 1765684"/>
              <a:gd name="connsiteX0" fmla="*/ 0 w 3205387"/>
              <a:gd name="connsiteY0" fmla="*/ 0 h 1676399"/>
              <a:gd name="connsiteX1" fmla="*/ 2671987 w 3205387"/>
              <a:gd name="connsiteY1" fmla="*/ -1 h 1676399"/>
              <a:gd name="connsiteX2" fmla="*/ 2671987 w 3205387"/>
              <a:gd name="connsiteY2" fmla="*/ 685799 h 1676399"/>
              <a:gd name="connsiteX3" fmla="*/ 3205387 w 3205387"/>
              <a:gd name="connsiteY3" fmla="*/ 1676399 h 1676399"/>
              <a:gd name="connsiteX0" fmla="*/ 0 w 3205387"/>
              <a:gd name="connsiteY0" fmla="*/ 0 h 1676399"/>
              <a:gd name="connsiteX1" fmla="*/ 2671156 w 3205387"/>
              <a:gd name="connsiteY1" fmla="*/ 0 h 1676399"/>
              <a:gd name="connsiteX2" fmla="*/ 2671987 w 3205387"/>
              <a:gd name="connsiteY2" fmla="*/ 685799 h 1676399"/>
              <a:gd name="connsiteX3" fmla="*/ 3205387 w 3205387"/>
              <a:gd name="connsiteY3" fmla="*/ 1676399 h 1676399"/>
              <a:gd name="connsiteX0" fmla="*/ 0 w 3338941"/>
              <a:gd name="connsiteY0" fmla="*/ 0 h 1676399"/>
              <a:gd name="connsiteX1" fmla="*/ 2804710 w 3338941"/>
              <a:gd name="connsiteY1" fmla="*/ 0 h 1676399"/>
              <a:gd name="connsiteX2" fmla="*/ 2805541 w 3338941"/>
              <a:gd name="connsiteY2" fmla="*/ 685799 h 1676399"/>
              <a:gd name="connsiteX3" fmla="*/ 3338941 w 3338941"/>
              <a:gd name="connsiteY3" fmla="*/ 1676399 h 1676399"/>
              <a:gd name="connsiteX0" fmla="*/ 0 w 534231"/>
              <a:gd name="connsiteY0" fmla="*/ 0 h 1676399"/>
              <a:gd name="connsiteX1" fmla="*/ 831 w 534231"/>
              <a:gd name="connsiteY1" fmla="*/ 685799 h 1676399"/>
              <a:gd name="connsiteX2" fmla="*/ 534231 w 534231"/>
              <a:gd name="connsiteY2" fmla="*/ 1676399 h 1676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4231" h="1676399">
                <a:moveTo>
                  <a:pt x="0" y="0"/>
                </a:moveTo>
                <a:lnTo>
                  <a:pt x="831" y="685799"/>
                </a:lnTo>
                <a:cubicBezTo>
                  <a:pt x="46504" y="710500"/>
                  <a:pt x="534231" y="1676399"/>
                  <a:pt x="534231" y="1676399"/>
                </a:cubicBezTo>
              </a:path>
            </a:pathLst>
          </a:cu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2" name="Straight Connector 41"/>
          <p:cNvCxnSpPr/>
          <p:nvPr>
            <p:custDataLst>
              <p:tags r:id="rId13"/>
            </p:custDataLst>
          </p:nvPr>
        </p:nvCxnSpPr>
        <p:spPr>
          <a:xfrm>
            <a:off x="1295400" y="3048000"/>
            <a:ext cx="54864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>
            <p:custDataLst>
              <p:tags r:id="rId14"/>
            </p:custDataLst>
          </p:nvPr>
        </p:nvCxnSpPr>
        <p:spPr>
          <a:xfrm rot="5400000">
            <a:off x="2552700" y="2857500"/>
            <a:ext cx="381000" cy="0"/>
          </a:xfrm>
          <a:prstGeom prst="line">
            <a:avLst/>
          </a:prstGeom>
          <a:ln w="28575" cap="sq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>
            <p:custDataLst>
              <p:tags r:id="rId15"/>
            </p:custDataLst>
          </p:nvPr>
        </p:nvCxnSpPr>
        <p:spPr>
          <a:xfrm rot="5400000">
            <a:off x="1028700" y="1485900"/>
            <a:ext cx="381000" cy="0"/>
          </a:xfrm>
          <a:prstGeom prst="line">
            <a:avLst/>
          </a:prstGeom>
          <a:ln w="28575" cap="sq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>
            <p:custDataLst>
              <p:tags r:id="rId16"/>
            </p:custDataLst>
          </p:nvPr>
        </p:nvCxnSpPr>
        <p:spPr>
          <a:xfrm rot="5400000">
            <a:off x="3924300" y="2857500"/>
            <a:ext cx="381000" cy="0"/>
          </a:xfrm>
          <a:prstGeom prst="line">
            <a:avLst/>
          </a:prstGeom>
          <a:ln w="28575" cap="sq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>
            <p:custDataLst>
              <p:tags r:id="rId17"/>
            </p:custDataLst>
          </p:nvPr>
        </p:nvCxnSpPr>
        <p:spPr>
          <a:xfrm rot="5400000">
            <a:off x="5219700" y="2857500"/>
            <a:ext cx="381000" cy="0"/>
          </a:xfrm>
          <a:prstGeom prst="line">
            <a:avLst/>
          </a:prstGeom>
          <a:ln w="28575" cap="sq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>
            <p:custDataLst>
              <p:tags r:id="rId18"/>
            </p:custDataLst>
          </p:nvPr>
        </p:nvCxnSpPr>
        <p:spPr>
          <a:xfrm rot="5400000">
            <a:off x="6591300" y="2857500"/>
            <a:ext cx="381000" cy="0"/>
          </a:xfrm>
          <a:prstGeom prst="line">
            <a:avLst/>
          </a:prstGeom>
          <a:ln w="28575" cap="sq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8"/>
          <p:cNvGrpSpPr>
            <a:grpSpLocks/>
          </p:cNvGrpSpPr>
          <p:nvPr>
            <p:custDataLst>
              <p:tags r:id="rId19"/>
            </p:custDataLst>
          </p:nvPr>
        </p:nvGrpSpPr>
        <p:grpSpPr bwMode="auto">
          <a:xfrm>
            <a:off x="5867400" y="2209800"/>
            <a:ext cx="508000" cy="716876"/>
            <a:chOff x="3696" y="991"/>
            <a:chExt cx="720" cy="1505"/>
          </a:xfrm>
        </p:grpSpPr>
        <p:sp>
          <p:nvSpPr>
            <p:cNvPr id="53" name="Oval 9"/>
            <p:cNvSpPr>
              <a:spLocks noChangeArrowheads="1"/>
            </p:cNvSpPr>
            <p:nvPr>
              <p:custDataLst>
                <p:tags r:id="rId87"/>
              </p:custDataLst>
            </p:nvPr>
          </p:nvSpPr>
          <p:spPr bwMode="auto">
            <a:xfrm>
              <a:off x="3984" y="1200"/>
              <a:ext cx="192" cy="240"/>
            </a:xfrm>
            <a:prstGeom prst="ellips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" name="Line 10"/>
            <p:cNvSpPr>
              <a:spLocks noChangeShapeType="1"/>
            </p:cNvSpPr>
            <p:nvPr>
              <p:custDataLst>
                <p:tags r:id="rId88"/>
              </p:custDataLst>
            </p:nvPr>
          </p:nvSpPr>
          <p:spPr bwMode="auto">
            <a:xfrm>
              <a:off x="4080" y="1440"/>
              <a:ext cx="0" cy="432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AutoShape 11"/>
            <p:cNvSpPr>
              <a:spLocks noChangeArrowheads="1"/>
            </p:cNvSpPr>
            <p:nvPr>
              <p:custDataLst>
                <p:tags r:id="rId89"/>
              </p:custDataLst>
            </p:nvPr>
          </p:nvSpPr>
          <p:spPr bwMode="auto">
            <a:xfrm>
              <a:off x="3888" y="1872"/>
              <a:ext cx="384" cy="384"/>
            </a:xfrm>
            <a:prstGeom prst="triangle">
              <a:avLst>
                <a:gd name="adj" fmla="val 50000"/>
              </a:avLst>
            </a:prstGeom>
            <a:noFill/>
            <a:ln w="28575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" name="Line 12"/>
            <p:cNvSpPr>
              <a:spLocks noChangeShapeType="1"/>
            </p:cNvSpPr>
            <p:nvPr>
              <p:custDataLst>
                <p:tags r:id="rId90"/>
              </p:custDataLst>
            </p:nvPr>
          </p:nvSpPr>
          <p:spPr bwMode="auto">
            <a:xfrm flipV="1">
              <a:off x="3792" y="1536"/>
              <a:ext cx="288" cy="192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Line 13"/>
            <p:cNvSpPr>
              <a:spLocks noChangeShapeType="1"/>
            </p:cNvSpPr>
            <p:nvPr>
              <p:custDataLst>
                <p:tags r:id="rId91"/>
              </p:custDataLst>
            </p:nvPr>
          </p:nvSpPr>
          <p:spPr bwMode="auto">
            <a:xfrm>
              <a:off x="4080" y="1536"/>
              <a:ext cx="240" cy="192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Line 14"/>
            <p:cNvSpPr>
              <a:spLocks noChangeShapeType="1"/>
            </p:cNvSpPr>
            <p:nvPr>
              <p:custDataLst>
                <p:tags r:id="rId92"/>
              </p:custDataLst>
            </p:nvPr>
          </p:nvSpPr>
          <p:spPr bwMode="auto">
            <a:xfrm>
              <a:off x="4320" y="1728"/>
              <a:ext cx="96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Line 15"/>
            <p:cNvSpPr>
              <a:spLocks noChangeShapeType="1"/>
            </p:cNvSpPr>
            <p:nvPr>
              <p:custDataLst>
                <p:tags r:id="rId93"/>
              </p:custDataLst>
            </p:nvPr>
          </p:nvSpPr>
          <p:spPr bwMode="auto">
            <a:xfrm>
              <a:off x="4320" y="1728"/>
              <a:ext cx="96" cy="4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Line 16"/>
            <p:cNvSpPr>
              <a:spLocks noChangeShapeType="1"/>
            </p:cNvSpPr>
            <p:nvPr>
              <p:custDataLst>
                <p:tags r:id="rId94"/>
              </p:custDataLst>
            </p:nvPr>
          </p:nvSpPr>
          <p:spPr bwMode="auto">
            <a:xfrm>
              <a:off x="4320" y="1728"/>
              <a:ext cx="0" cy="96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Line 17"/>
            <p:cNvSpPr>
              <a:spLocks noChangeShapeType="1"/>
            </p:cNvSpPr>
            <p:nvPr>
              <p:custDataLst>
                <p:tags r:id="rId95"/>
              </p:custDataLst>
            </p:nvPr>
          </p:nvSpPr>
          <p:spPr bwMode="auto">
            <a:xfrm>
              <a:off x="3696" y="1728"/>
              <a:ext cx="96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Line 18"/>
            <p:cNvSpPr>
              <a:spLocks noChangeShapeType="1"/>
            </p:cNvSpPr>
            <p:nvPr>
              <p:custDataLst>
                <p:tags r:id="rId96"/>
              </p:custDataLst>
            </p:nvPr>
          </p:nvSpPr>
          <p:spPr bwMode="auto">
            <a:xfrm>
              <a:off x="3792" y="1728"/>
              <a:ext cx="0" cy="96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Line 19"/>
            <p:cNvSpPr>
              <a:spLocks noChangeShapeType="1"/>
            </p:cNvSpPr>
            <p:nvPr>
              <p:custDataLst>
                <p:tags r:id="rId97"/>
              </p:custDataLst>
            </p:nvPr>
          </p:nvSpPr>
          <p:spPr bwMode="auto">
            <a:xfrm flipH="1">
              <a:off x="3696" y="1728"/>
              <a:ext cx="96" cy="4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Freeform 20"/>
            <p:cNvSpPr>
              <a:spLocks/>
            </p:cNvSpPr>
            <p:nvPr>
              <p:custDataLst>
                <p:tags r:id="rId98"/>
              </p:custDataLst>
            </p:nvPr>
          </p:nvSpPr>
          <p:spPr bwMode="auto">
            <a:xfrm>
              <a:off x="4176" y="1275"/>
              <a:ext cx="177" cy="94"/>
            </a:xfrm>
            <a:custGeom>
              <a:avLst/>
              <a:gdLst/>
              <a:ahLst/>
              <a:cxnLst>
                <a:cxn ang="0">
                  <a:pos x="0" y="21"/>
                </a:cxn>
                <a:cxn ang="0">
                  <a:pos x="35" y="94"/>
                </a:cxn>
                <a:cxn ang="0">
                  <a:pos x="45" y="0"/>
                </a:cxn>
                <a:cxn ang="0">
                  <a:pos x="92" y="75"/>
                </a:cxn>
                <a:cxn ang="0">
                  <a:pos x="120" y="0"/>
                </a:cxn>
                <a:cxn ang="0">
                  <a:pos x="177" y="66"/>
                </a:cxn>
              </a:cxnLst>
              <a:rect l="0" t="0" r="r" b="b"/>
              <a:pathLst>
                <a:path w="177" h="94">
                  <a:moveTo>
                    <a:pt x="0" y="21"/>
                  </a:moveTo>
                  <a:lnTo>
                    <a:pt x="35" y="94"/>
                  </a:lnTo>
                  <a:lnTo>
                    <a:pt x="45" y="0"/>
                  </a:lnTo>
                  <a:lnTo>
                    <a:pt x="92" y="75"/>
                  </a:lnTo>
                  <a:lnTo>
                    <a:pt x="120" y="0"/>
                  </a:lnTo>
                  <a:lnTo>
                    <a:pt x="177" y="66"/>
                  </a:lnTo>
                </a:path>
              </a:pathLst>
            </a:custGeom>
            <a:noFill/>
            <a:ln w="28575" cmpd="sng">
              <a:solidFill>
                <a:srgbClr val="FFFF00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Freeform 21"/>
            <p:cNvSpPr>
              <a:spLocks/>
            </p:cNvSpPr>
            <p:nvPr>
              <p:custDataLst>
                <p:tags r:id="rId99"/>
              </p:custDataLst>
            </p:nvPr>
          </p:nvSpPr>
          <p:spPr bwMode="auto">
            <a:xfrm>
              <a:off x="4128" y="1114"/>
              <a:ext cx="197" cy="104"/>
            </a:xfrm>
            <a:custGeom>
              <a:avLst/>
              <a:gdLst/>
              <a:ahLst/>
              <a:cxnLst>
                <a:cxn ang="0">
                  <a:pos x="0" y="86"/>
                </a:cxn>
                <a:cxn ang="0">
                  <a:pos x="36" y="10"/>
                </a:cxn>
                <a:cxn ang="0">
                  <a:pos x="55" y="104"/>
                </a:cxn>
                <a:cxn ang="0">
                  <a:pos x="102" y="0"/>
                </a:cxn>
                <a:cxn ang="0">
                  <a:pos x="131" y="104"/>
                </a:cxn>
                <a:cxn ang="0">
                  <a:pos x="197" y="76"/>
                </a:cxn>
              </a:cxnLst>
              <a:rect l="0" t="0" r="r" b="b"/>
              <a:pathLst>
                <a:path w="197" h="104">
                  <a:moveTo>
                    <a:pt x="0" y="86"/>
                  </a:moveTo>
                  <a:lnTo>
                    <a:pt x="36" y="10"/>
                  </a:lnTo>
                  <a:lnTo>
                    <a:pt x="55" y="104"/>
                  </a:lnTo>
                  <a:lnTo>
                    <a:pt x="102" y="0"/>
                  </a:lnTo>
                  <a:lnTo>
                    <a:pt x="131" y="104"/>
                  </a:lnTo>
                  <a:lnTo>
                    <a:pt x="197" y="76"/>
                  </a:lnTo>
                </a:path>
              </a:pathLst>
            </a:custGeom>
            <a:noFill/>
            <a:ln w="28575" cmpd="sng">
              <a:solidFill>
                <a:srgbClr val="FFFF00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Freeform 22"/>
            <p:cNvSpPr>
              <a:spLocks/>
            </p:cNvSpPr>
            <p:nvPr>
              <p:custDataLst>
                <p:tags r:id="rId100"/>
              </p:custDataLst>
            </p:nvPr>
          </p:nvSpPr>
          <p:spPr bwMode="auto">
            <a:xfrm>
              <a:off x="3796" y="1294"/>
              <a:ext cx="188" cy="113"/>
            </a:xfrm>
            <a:custGeom>
              <a:avLst/>
              <a:gdLst/>
              <a:ahLst/>
              <a:cxnLst>
                <a:cxn ang="0">
                  <a:pos x="0" y="56"/>
                </a:cxn>
                <a:cxn ang="0">
                  <a:pos x="66" y="0"/>
                </a:cxn>
                <a:cxn ang="0">
                  <a:pos x="85" y="113"/>
                </a:cxn>
                <a:cxn ang="0">
                  <a:pos x="123" y="0"/>
                </a:cxn>
                <a:cxn ang="0">
                  <a:pos x="151" y="104"/>
                </a:cxn>
                <a:cxn ang="0">
                  <a:pos x="188" y="2"/>
                </a:cxn>
              </a:cxnLst>
              <a:rect l="0" t="0" r="r" b="b"/>
              <a:pathLst>
                <a:path w="188" h="113">
                  <a:moveTo>
                    <a:pt x="0" y="56"/>
                  </a:moveTo>
                  <a:lnTo>
                    <a:pt x="66" y="0"/>
                  </a:lnTo>
                  <a:lnTo>
                    <a:pt x="85" y="113"/>
                  </a:lnTo>
                  <a:lnTo>
                    <a:pt x="123" y="0"/>
                  </a:lnTo>
                  <a:lnTo>
                    <a:pt x="151" y="104"/>
                  </a:lnTo>
                  <a:lnTo>
                    <a:pt x="188" y="2"/>
                  </a:lnTo>
                </a:path>
              </a:pathLst>
            </a:custGeom>
            <a:noFill/>
            <a:ln w="28575" cmpd="sng">
              <a:solidFill>
                <a:srgbClr val="FFFF00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Freeform 23"/>
            <p:cNvSpPr>
              <a:spLocks/>
            </p:cNvSpPr>
            <p:nvPr>
              <p:custDataLst>
                <p:tags r:id="rId101"/>
              </p:custDataLst>
            </p:nvPr>
          </p:nvSpPr>
          <p:spPr bwMode="auto">
            <a:xfrm>
              <a:off x="3843" y="1143"/>
              <a:ext cx="180" cy="94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66" y="66"/>
                </a:cxn>
                <a:cxn ang="0">
                  <a:pos x="104" y="0"/>
                </a:cxn>
                <a:cxn ang="0">
                  <a:pos x="113" y="75"/>
                </a:cxn>
                <a:cxn ang="0">
                  <a:pos x="161" y="18"/>
                </a:cxn>
                <a:cxn ang="0">
                  <a:pos x="180" y="94"/>
                </a:cxn>
              </a:cxnLst>
              <a:rect l="0" t="0" r="r" b="b"/>
              <a:pathLst>
                <a:path w="180" h="94">
                  <a:moveTo>
                    <a:pt x="0" y="28"/>
                  </a:moveTo>
                  <a:lnTo>
                    <a:pt x="66" y="66"/>
                  </a:lnTo>
                  <a:lnTo>
                    <a:pt x="104" y="0"/>
                  </a:lnTo>
                  <a:lnTo>
                    <a:pt x="113" y="75"/>
                  </a:lnTo>
                  <a:lnTo>
                    <a:pt x="161" y="18"/>
                  </a:lnTo>
                  <a:lnTo>
                    <a:pt x="180" y="94"/>
                  </a:lnTo>
                </a:path>
              </a:pathLst>
            </a:custGeom>
            <a:noFill/>
            <a:ln w="28575" cmpd="sng">
              <a:solidFill>
                <a:srgbClr val="FFFF00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Freeform 24"/>
            <p:cNvSpPr>
              <a:spLocks/>
            </p:cNvSpPr>
            <p:nvPr>
              <p:custDataLst>
                <p:tags r:id="rId102"/>
              </p:custDataLst>
            </p:nvPr>
          </p:nvSpPr>
          <p:spPr bwMode="auto">
            <a:xfrm>
              <a:off x="4023" y="991"/>
              <a:ext cx="75" cy="199"/>
            </a:xfrm>
            <a:custGeom>
              <a:avLst/>
              <a:gdLst/>
              <a:ahLst/>
              <a:cxnLst>
                <a:cxn ang="0">
                  <a:pos x="47" y="199"/>
                </a:cxn>
                <a:cxn ang="0">
                  <a:pos x="0" y="133"/>
                </a:cxn>
                <a:cxn ang="0">
                  <a:pos x="75" y="123"/>
                </a:cxn>
                <a:cxn ang="0">
                  <a:pos x="0" y="76"/>
                </a:cxn>
                <a:cxn ang="0">
                  <a:pos x="75" y="57"/>
                </a:cxn>
                <a:cxn ang="0">
                  <a:pos x="9" y="0"/>
                </a:cxn>
              </a:cxnLst>
              <a:rect l="0" t="0" r="r" b="b"/>
              <a:pathLst>
                <a:path w="75" h="199">
                  <a:moveTo>
                    <a:pt x="47" y="199"/>
                  </a:moveTo>
                  <a:lnTo>
                    <a:pt x="0" y="133"/>
                  </a:lnTo>
                  <a:lnTo>
                    <a:pt x="75" y="123"/>
                  </a:lnTo>
                  <a:lnTo>
                    <a:pt x="0" y="76"/>
                  </a:lnTo>
                  <a:lnTo>
                    <a:pt x="75" y="57"/>
                  </a:lnTo>
                  <a:lnTo>
                    <a:pt x="9" y="0"/>
                  </a:lnTo>
                </a:path>
              </a:pathLst>
            </a:custGeom>
            <a:noFill/>
            <a:ln w="28575" cmpd="sng">
              <a:solidFill>
                <a:srgbClr val="FFFF00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Line 25"/>
            <p:cNvSpPr>
              <a:spLocks noChangeShapeType="1"/>
            </p:cNvSpPr>
            <p:nvPr>
              <p:custDataLst>
                <p:tags r:id="rId103"/>
              </p:custDataLst>
            </p:nvPr>
          </p:nvSpPr>
          <p:spPr bwMode="auto">
            <a:xfrm>
              <a:off x="3984" y="2256"/>
              <a:ext cx="0" cy="192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Line 26"/>
            <p:cNvSpPr>
              <a:spLocks noChangeShapeType="1"/>
            </p:cNvSpPr>
            <p:nvPr>
              <p:custDataLst>
                <p:tags r:id="rId104"/>
              </p:custDataLst>
            </p:nvPr>
          </p:nvSpPr>
          <p:spPr bwMode="auto">
            <a:xfrm flipH="1">
              <a:off x="3936" y="2448"/>
              <a:ext cx="48" cy="4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Line 27"/>
            <p:cNvSpPr>
              <a:spLocks noChangeShapeType="1"/>
            </p:cNvSpPr>
            <p:nvPr>
              <p:custDataLst>
                <p:tags r:id="rId105"/>
              </p:custDataLst>
            </p:nvPr>
          </p:nvSpPr>
          <p:spPr bwMode="auto">
            <a:xfrm>
              <a:off x="3984" y="2448"/>
              <a:ext cx="0" cy="4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Line 28"/>
            <p:cNvSpPr>
              <a:spLocks noChangeShapeType="1"/>
            </p:cNvSpPr>
            <p:nvPr>
              <p:custDataLst>
                <p:tags r:id="rId106"/>
              </p:custDataLst>
            </p:nvPr>
          </p:nvSpPr>
          <p:spPr bwMode="auto">
            <a:xfrm>
              <a:off x="4176" y="2256"/>
              <a:ext cx="0" cy="192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Line 29"/>
            <p:cNvSpPr>
              <a:spLocks noChangeShapeType="1"/>
            </p:cNvSpPr>
            <p:nvPr>
              <p:custDataLst>
                <p:tags r:id="rId107"/>
              </p:custDataLst>
            </p:nvPr>
          </p:nvSpPr>
          <p:spPr bwMode="auto">
            <a:xfrm flipH="1">
              <a:off x="4128" y="2448"/>
              <a:ext cx="48" cy="4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Line 30"/>
            <p:cNvSpPr>
              <a:spLocks noChangeShapeType="1"/>
            </p:cNvSpPr>
            <p:nvPr>
              <p:custDataLst>
                <p:tags r:id="rId108"/>
              </p:custDataLst>
            </p:nvPr>
          </p:nvSpPr>
          <p:spPr bwMode="auto">
            <a:xfrm>
              <a:off x="4176" y="2448"/>
              <a:ext cx="0" cy="4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" name="Group 31"/>
          <p:cNvGrpSpPr>
            <a:grpSpLocks/>
          </p:cNvGrpSpPr>
          <p:nvPr>
            <p:custDataLst>
              <p:tags r:id="rId20"/>
            </p:custDataLst>
          </p:nvPr>
        </p:nvGrpSpPr>
        <p:grpSpPr bwMode="auto">
          <a:xfrm>
            <a:off x="4419600" y="2209800"/>
            <a:ext cx="609600" cy="735012"/>
            <a:chOff x="4512" y="1680"/>
            <a:chExt cx="720" cy="1457"/>
          </a:xfrm>
        </p:grpSpPr>
        <p:sp>
          <p:nvSpPr>
            <p:cNvPr id="76" name="Oval 32"/>
            <p:cNvSpPr>
              <a:spLocks noChangeArrowheads="1"/>
            </p:cNvSpPr>
            <p:nvPr>
              <p:custDataLst>
                <p:tags r:id="rId63"/>
              </p:custDataLst>
            </p:nvPr>
          </p:nvSpPr>
          <p:spPr bwMode="auto">
            <a:xfrm>
              <a:off x="4800" y="1841"/>
              <a:ext cx="192" cy="240"/>
            </a:xfrm>
            <a:prstGeom prst="ellips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" name="Line 33"/>
            <p:cNvSpPr>
              <a:spLocks noChangeShapeType="1"/>
            </p:cNvSpPr>
            <p:nvPr>
              <p:custDataLst>
                <p:tags r:id="rId64"/>
              </p:custDataLst>
            </p:nvPr>
          </p:nvSpPr>
          <p:spPr bwMode="auto">
            <a:xfrm>
              <a:off x="4896" y="2081"/>
              <a:ext cx="0" cy="432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Line 34"/>
            <p:cNvSpPr>
              <a:spLocks noChangeShapeType="1"/>
            </p:cNvSpPr>
            <p:nvPr>
              <p:custDataLst>
                <p:tags r:id="rId65"/>
              </p:custDataLst>
            </p:nvPr>
          </p:nvSpPr>
          <p:spPr bwMode="auto">
            <a:xfrm flipV="1">
              <a:off x="4608" y="2177"/>
              <a:ext cx="288" cy="192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Line 35"/>
            <p:cNvSpPr>
              <a:spLocks noChangeShapeType="1"/>
            </p:cNvSpPr>
            <p:nvPr>
              <p:custDataLst>
                <p:tags r:id="rId66"/>
              </p:custDataLst>
            </p:nvPr>
          </p:nvSpPr>
          <p:spPr bwMode="auto">
            <a:xfrm>
              <a:off x="4896" y="2177"/>
              <a:ext cx="240" cy="192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0" name="Line 36"/>
            <p:cNvSpPr>
              <a:spLocks noChangeShapeType="1"/>
            </p:cNvSpPr>
            <p:nvPr>
              <p:custDataLst>
                <p:tags r:id="rId67"/>
              </p:custDataLst>
            </p:nvPr>
          </p:nvSpPr>
          <p:spPr bwMode="auto">
            <a:xfrm>
              <a:off x="5136" y="2369"/>
              <a:ext cx="96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1" name="Line 37"/>
            <p:cNvSpPr>
              <a:spLocks noChangeShapeType="1"/>
            </p:cNvSpPr>
            <p:nvPr>
              <p:custDataLst>
                <p:tags r:id="rId68"/>
              </p:custDataLst>
            </p:nvPr>
          </p:nvSpPr>
          <p:spPr bwMode="auto">
            <a:xfrm>
              <a:off x="5136" y="2369"/>
              <a:ext cx="96" cy="4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2" name="Line 38"/>
            <p:cNvSpPr>
              <a:spLocks noChangeShapeType="1"/>
            </p:cNvSpPr>
            <p:nvPr>
              <p:custDataLst>
                <p:tags r:id="rId69"/>
              </p:custDataLst>
            </p:nvPr>
          </p:nvSpPr>
          <p:spPr bwMode="auto">
            <a:xfrm>
              <a:off x="5136" y="2369"/>
              <a:ext cx="0" cy="96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3" name="Line 39"/>
            <p:cNvSpPr>
              <a:spLocks noChangeShapeType="1"/>
            </p:cNvSpPr>
            <p:nvPr>
              <p:custDataLst>
                <p:tags r:id="rId70"/>
              </p:custDataLst>
            </p:nvPr>
          </p:nvSpPr>
          <p:spPr bwMode="auto">
            <a:xfrm>
              <a:off x="4512" y="2369"/>
              <a:ext cx="96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4" name="Line 40"/>
            <p:cNvSpPr>
              <a:spLocks noChangeShapeType="1"/>
            </p:cNvSpPr>
            <p:nvPr>
              <p:custDataLst>
                <p:tags r:id="rId71"/>
              </p:custDataLst>
            </p:nvPr>
          </p:nvSpPr>
          <p:spPr bwMode="auto">
            <a:xfrm>
              <a:off x="4608" y="2369"/>
              <a:ext cx="0" cy="96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5" name="Line 41"/>
            <p:cNvSpPr>
              <a:spLocks noChangeShapeType="1"/>
            </p:cNvSpPr>
            <p:nvPr>
              <p:custDataLst>
                <p:tags r:id="rId72"/>
              </p:custDataLst>
            </p:nvPr>
          </p:nvSpPr>
          <p:spPr bwMode="auto">
            <a:xfrm flipH="1">
              <a:off x="4512" y="2369"/>
              <a:ext cx="96" cy="4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6" name="Line 42"/>
            <p:cNvSpPr>
              <a:spLocks noChangeShapeType="1"/>
            </p:cNvSpPr>
            <p:nvPr>
              <p:custDataLst>
                <p:tags r:id="rId73"/>
              </p:custDataLst>
            </p:nvPr>
          </p:nvSpPr>
          <p:spPr bwMode="auto">
            <a:xfrm>
              <a:off x="4848" y="2897"/>
              <a:ext cx="0" cy="192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7" name="Line 43"/>
            <p:cNvSpPr>
              <a:spLocks noChangeShapeType="1"/>
            </p:cNvSpPr>
            <p:nvPr>
              <p:custDataLst>
                <p:tags r:id="rId74"/>
              </p:custDataLst>
            </p:nvPr>
          </p:nvSpPr>
          <p:spPr bwMode="auto">
            <a:xfrm flipH="1">
              <a:off x="4800" y="3089"/>
              <a:ext cx="48" cy="4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8" name="Line 44"/>
            <p:cNvSpPr>
              <a:spLocks noChangeShapeType="1"/>
            </p:cNvSpPr>
            <p:nvPr>
              <p:custDataLst>
                <p:tags r:id="rId75"/>
              </p:custDataLst>
            </p:nvPr>
          </p:nvSpPr>
          <p:spPr bwMode="auto">
            <a:xfrm>
              <a:off x="4848" y="3089"/>
              <a:ext cx="0" cy="4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9" name="Line 45"/>
            <p:cNvSpPr>
              <a:spLocks noChangeShapeType="1"/>
            </p:cNvSpPr>
            <p:nvPr>
              <p:custDataLst>
                <p:tags r:id="rId76"/>
              </p:custDataLst>
            </p:nvPr>
          </p:nvSpPr>
          <p:spPr bwMode="auto">
            <a:xfrm>
              <a:off x="4992" y="2897"/>
              <a:ext cx="0" cy="192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0" name="Line 46"/>
            <p:cNvSpPr>
              <a:spLocks noChangeShapeType="1"/>
            </p:cNvSpPr>
            <p:nvPr>
              <p:custDataLst>
                <p:tags r:id="rId77"/>
              </p:custDataLst>
            </p:nvPr>
          </p:nvSpPr>
          <p:spPr bwMode="auto">
            <a:xfrm flipH="1">
              <a:off x="4944" y="3089"/>
              <a:ext cx="48" cy="4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1" name="Line 47"/>
            <p:cNvSpPr>
              <a:spLocks noChangeShapeType="1"/>
            </p:cNvSpPr>
            <p:nvPr>
              <p:custDataLst>
                <p:tags r:id="rId78"/>
              </p:custDataLst>
            </p:nvPr>
          </p:nvSpPr>
          <p:spPr bwMode="auto">
            <a:xfrm>
              <a:off x="4992" y="3089"/>
              <a:ext cx="0" cy="4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2" name="Freeform 48"/>
            <p:cNvSpPr>
              <a:spLocks/>
            </p:cNvSpPr>
            <p:nvPr>
              <p:custDataLst>
                <p:tags r:id="rId79"/>
              </p:custDataLst>
            </p:nvPr>
          </p:nvSpPr>
          <p:spPr bwMode="auto">
            <a:xfrm>
              <a:off x="4787" y="2493"/>
              <a:ext cx="255" cy="396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255" y="0"/>
                </a:cxn>
                <a:cxn ang="0">
                  <a:pos x="255" y="396"/>
                </a:cxn>
                <a:cxn ang="0">
                  <a:pos x="157" y="387"/>
                </a:cxn>
                <a:cxn ang="0">
                  <a:pos x="157" y="195"/>
                </a:cxn>
                <a:cxn ang="0">
                  <a:pos x="104" y="217"/>
                </a:cxn>
                <a:cxn ang="0">
                  <a:pos x="95" y="387"/>
                </a:cxn>
                <a:cxn ang="0">
                  <a:pos x="0" y="396"/>
                </a:cxn>
                <a:cxn ang="0">
                  <a:pos x="10" y="0"/>
                </a:cxn>
              </a:cxnLst>
              <a:rect l="0" t="0" r="r" b="b"/>
              <a:pathLst>
                <a:path w="255" h="396">
                  <a:moveTo>
                    <a:pt x="10" y="0"/>
                  </a:moveTo>
                  <a:lnTo>
                    <a:pt x="255" y="0"/>
                  </a:lnTo>
                  <a:lnTo>
                    <a:pt x="255" y="396"/>
                  </a:lnTo>
                  <a:lnTo>
                    <a:pt x="157" y="387"/>
                  </a:lnTo>
                  <a:lnTo>
                    <a:pt x="157" y="195"/>
                  </a:lnTo>
                  <a:lnTo>
                    <a:pt x="104" y="217"/>
                  </a:lnTo>
                  <a:lnTo>
                    <a:pt x="95" y="387"/>
                  </a:lnTo>
                  <a:lnTo>
                    <a:pt x="0" y="396"/>
                  </a:lnTo>
                  <a:lnTo>
                    <a:pt x="10" y="0"/>
                  </a:lnTo>
                  <a:close/>
                </a:path>
              </a:pathLst>
            </a:cu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3" name="Line 49"/>
            <p:cNvSpPr>
              <a:spLocks noChangeShapeType="1"/>
            </p:cNvSpPr>
            <p:nvPr>
              <p:custDataLst>
                <p:tags r:id="rId80"/>
              </p:custDataLst>
            </p:nvPr>
          </p:nvSpPr>
          <p:spPr bwMode="auto">
            <a:xfrm flipH="1">
              <a:off x="4656" y="1968"/>
              <a:ext cx="144" cy="48"/>
            </a:xfrm>
            <a:prstGeom prst="line">
              <a:avLst/>
            </a:prstGeom>
            <a:noFill/>
            <a:ln w="28575">
              <a:solidFill>
                <a:srgbClr val="CC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4" name="Line 50"/>
            <p:cNvSpPr>
              <a:spLocks noChangeShapeType="1"/>
            </p:cNvSpPr>
            <p:nvPr>
              <p:custDataLst>
                <p:tags r:id="rId81"/>
              </p:custDataLst>
            </p:nvPr>
          </p:nvSpPr>
          <p:spPr bwMode="auto">
            <a:xfrm flipH="1" flipV="1">
              <a:off x="4656" y="1872"/>
              <a:ext cx="144" cy="48"/>
            </a:xfrm>
            <a:prstGeom prst="line">
              <a:avLst/>
            </a:prstGeom>
            <a:noFill/>
            <a:ln w="28575">
              <a:solidFill>
                <a:srgbClr val="CC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5" name="Line 51"/>
            <p:cNvSpPr>
              <a:spLocks noChangeShapeType="1"/>
            </p:cNvSpPr>
            <p:nvPr>
              <p:custDataLst>
                <p:tags r:id="rId82"/>
              </p:custDataLst>
            </p:nvPr>
          </p:nvSpPr>
          <p:spPr bwMode="auto">
            <a:xfrm flipH="1" flipV="1">
              <a:off x="4704" y="1776"/>
              <a:ext cx="144" cy="96"/>
            </a:xfrm>
            <a:prstGeom prst="line">
              <a:avLst/>
            </a:prstGeom>
            <a:noFill/>
            <a:ln w="28575">
              <a:solidFill>
                <a:srgbClr val="CC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6" name="Line 52"/>
            <p:cNvSpPr>
              <a:spLocks noChangeShapeType="1"/>
            </p:cNvSpPr>
            <p:nvPr>
              <p:custDataLst>
                <p:tags r:id="rId83"/>
              </p:custDataLst>
            </p:nvPr>
          </p:nvSpPr>
          <p:spPr bwMode="auto">
            <a:xfrm flipH="1" flipV="1">
              <a:off x="4848" y="1680"/>
              <a:ext cx="48" cy="144"/>
            </a:xfrm>
            <a:prstGeom prst="line">
              <a:avLst/>
            </a:prstGeom>
            <a:noFill/>
            <a:ln w="28575">
              <a:solidFill>
                <a:srgbClr val="BC101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7" name="Line 53"/>
            <p:cNvSpPr>
              <a:spLocks noChangeShapeType="1"/>
            </p:cNvSpPr>
            <p:nvPr>
              <p:custDataLst>
                <p:tags r:id="rId84"/>
              </p:custDataLst>
            </p:nvPr>
          </p:nvSpPr>
          <p:spPr bwMode="auto">
            <a:xfrm>
              <a:off x="4992" y="1920"/>
              <a:ext cx="48" cy="48"/>
            </a:xfrm>
            <a:prstGeom prst="line">
              <a:avLst/>
            </a:prstGeom>
            <a:noFill/>
            <a:ln w="28575">
              <a:solidFill>
                <a:srgbClr val="CC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8" name="Line 54"/>
            <p:cNvSpPr>
              <a:spLocks noChangeShapeType="1"/>
            </p:cNvSpPr>
            <p:nvPr>
              <p:custDataLst>
                <p:tags r:id="rId85"/>
              </p:custDataLst>
            </p:nvPr>
          </p:nvSpPr>
          <p:spPr bwMode="auto">
            <a:xfrm flipV="1">
              <a:off x="4944" y="1728"/>
              <a:ext cx="48" cy="144"/>
            </a:xfrm>
            <a:prstGeom prst="line">
              <a:avLst/>
            </a:prstGeom>
            <a:noFill/>
            <a:ln w="28575">
              <a:solidFill>
                <a:srgbClr val="CC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9" name="Line 55"/>
            <p:cNvSpPr>
              <a:spLocks noChangeShapeType="1"/>
            </p:cNvSpPr>
            <p:nvPr>
              <p:custDataLst>
                <p:tags r:id="rId86"/>
              </p:custDataLst>
            </p:nvPr>
          </p:nvSpPr>
          <p:spPr bwMode="auto">
            <a:xfrm>
              <a:off x="4992" y="1968"/>
              <a:ext cx="48" cy="48"/>
            </a:xfrm>
            <a:prstGeom prst="line">
              <a:avLst/>
            </a:prstGeom>
            <a:noFill/>
            <a:ln w="28575">
              <a:solidFill>
                <a:srgbClr val="CC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" name="Group 151"/>
          <p:cNvGrpSpPr/>
          <p:nvPr>
            <p:custDataLst>
              <p:tags r:id="rId21"/>
            </p:custDataLst>
          </p:nvPr>
        </p:nvGrpSpPr>
        <p:grpSpPr>
          <a:xfrm>
            <a:off x="1676400" y="2164553"/>
            <a:ext cx="609600" cy="780259"/>
            <a:chOff x="1676400" y="2469353"/>
            <a:chExt cx="609600" cy="780259"/>
          </a:xfrm>
        </p:grpSpPr>
        <p:sp>
          <p:nvSpPr>
            <p:cNvPr id="127" name="Line 33"/>
            <p:cNvSpPr>
              <a:spLocks noChangeShapeType="1"/>
            </p:cNvSpPr>
            <p:nvPr>
              <p:custDataLst>
                <p:tags r:id="rId45"/>
              </p:custDataLst>
            </p:nvPr>
          </p:nvSpPr>
          <p:spPr bwMode="auto">
            <a:xfrm>
              <a:off x="2001520" y="2716892"/>
              <a:ext cx="0" cy="217931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8" name="Line 34"/>
            <p:cNvSpPr>
              <a:spLocks noChangeShapeType="1"/>
            </p:cNvSpPr>
            <p:nvPr>
              <p:custDataLst>
                <p:tags r:id="rId46"/>
              </p:custDataLst>
            </p:nvPr>
          </p:nvSpPr>
          <p:spPr bwMode="auto">
            <a:xfrm flipV="1">
              <a:off x="1757680" y="2765321"/>
              <a:ext cx="243840" cy="9685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9" name="Line 35"/>
            <p:cNvSpPr>
              <a:spLocks noChangeShapeType="1"/>
            </p:cNvSpPr>
            <p:nvPr>
              <p:custDataLst>
                <p:tags r:id="rId47"/>
              </p:custDataLst>
            </p:nvPr>
          </p:nvSpPr>
          <p:spPr bwMode="auto">
            <a:xfrm>
              <a:off x="2001520" y="2765321"/>
              <a:ext cx="203200" cy="9685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0" name="Line 36"/>
            <p:cNvSpPr>
              <a:spLocks noChangeShapeType="1"/>
            </p:cNvSpPr>
            <p:nvPr>
              <p:custDataLst>
                <p:tags r:id="rId48"/>
              </p:custDataLst>
            </p:nvPr>
          </p:nvSpPr>
          <p:spPr bwMode="auto">
            <a:xfrm>
              <a:off x="2204720" y="2862179"/>
              <a:ext cx="81280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1" name="Line 37"/>
            <p:cNvSpPr>
              <a:spLocks noChangeShapeType="1"/>
            </p:cNvSpPr>
            <p:nvPr>
              <p:custDataLst>
                <p:tags r:id="rId49"/>
              </p:custDataLst>
            </p:nvPr>
          </p:nvSpPr>
          <p:spPr bwMode="auto">
            <a:xfrm>
              <a:off x="2204720" y="2862179"/>
              <a:ext cx="81280" cy="2421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2" name="Line 38"/>
            <p:cNvSpPr>
              <a:spLocks noChangeShapeType="1"/>
            </p:cNvSpPr>
            <p:nvPr>
              <p:custDataLst>
                <p:tags r:id="rId50"/>
              </p:custDataLst>
            </p:nvPr>
          </p:nvSpPr>
          <p:spPr bwMode="auto">
            <a:xfrm>
              <a:off x="2204720" y="2862179"/>
              <a:ext cx="0" cy="48429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3" name="Line 39"/>
            <p:cNvSpPr>
              <a:spLocks noChangeShapeType="1"/>
            </p:cNvSpPr>
            <p:nvPr>
              <p:custDataLst>
                <p:tags r:id="rId51"/>
              </p:custDataLst>
            </p:nvPr>
          </p:nvSpPr>
          <p:spPr bwMode="auto">
            <a:xfrm>
              <a:off x="1676400" y="2862179"/>
              <a:ext cx="81280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4" name="Line 40"/>
            <p:cNvSpPr>
              <a:spLocks noChangeShapeType="1"/>
            </p:cNvSpPr>
            <p:nvPr>
              <p:custDataLst>
                <p:tags r:id="rId52"/>
              </p:custDataLst>
            </p:nvPr>
          </p:nvSpPr>
          <p:spPr bwMode="auto">
            <a:xfrm>
              <a:off x="1757680" y="2862179"/>
              <a:ext cx="0" cy="48429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5" name="Line 41"/>
            <p:cNvSpPr>
              <a:spLocks noChangeShapeType="1"/>
            </p:cNvSpPr>
            <p:nvPr>
              <p:custDataLst>
                <p:tags r:id="rId53"/>
              </p:custDataLst>
            </p:nvPr>
          </p:nvSpPr>
          <p:spPr bwMode="auto">
            <a:xfrm flipH="1">
              <a:off x="1676400" y="2862179"/>
              <a:ext cx="81280" cy="2421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6" name="Line 42"/>
            <p:cNvSpPr>
              <a:spLocks noChangeShapeType="1"/>
            </p:cNvSpPr>
            <p:nvPr>
              <p:custDataLst>
                <p:tags r:id="rId54"/>
              </p:custDataLst>
            </p:nvPr>
          </p:nvSpPr>
          <p:spPr bwMode="auto">
            <a:xfrm>
              <a:off x="1960880" y="3128539"/>
              <a:ext cx="0" cy="9685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7" name="Line 43"/>
            <p:cNvSpPr>
              <a:spLocks noChangeShapeType="1"/>
            </p:cNvSpPr>
            <p:nvPr>
              <p:custDataLst>
                <p:tags r:id="rId55"/>
              </p:custDataLst>
            </p:nvPr>
          </p:nvSpPr>
          <p:spPr bwMode="auto">
            <a:xfrm flipH="1">
              <a:off x="1920240" y="3225397"/>
              <a:ext cx="40640" cy="2421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8" name="Line 44"/>
            <p:cNvSpPr>
              <a:spLocks noChangeShapeType="1"/>
            </p:cNvSpPr>
            <p:nvPr>
              <p:custDataLst>
                <p:tags r:id="rId56"/>
              </p:custDataLst>
            </p:nvPr>
          </p:nvSpPr>
          <p:spPr bwMode="auto">
            <a:xfrm>
              <a:off x="1960880" y="3225397"/>
              <a:ext cx="0" cy="2421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9" name="Line 45"/>
            <p:cNvSpPr>
              <a:spLocks noChangeShapeType="1"/>
            </p:cNvSpPr>
            <p:nvPr>
              <p:custDataLst>
                <p:tags r:id="rId57"/>
              </p:custDataLst>
            </p:nvPr>
          </p:nvSpPr>
          <p:spPr bwMode="auto">
            <a:xfrm>
              <a:off x="2082800" y="3128539"/>
              <a:ext cx="0" cy="9685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0" name="Line 46"/>
            <p:cNvSpPr>
              <a:spLocks noChangeShapeType="1"/>
            </p:cNvSpPr>
            <p:nvPr>
              <p:custDataLst>
                <p:tags r:id="rId58"/>
              </p:custDataLst>
            </p:nvPr>
          </p:nvSpPr>
          <p:spPr bwMode="auto">
            <a:xfrm flipH="1">
              <a:off x="2042160" y="3225397"/>
              <a:ext cx="40640" cy="2421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1" name="Line 47"/>
            <p:cNvSpPr>
              <a:spLocks noChangeShapeType="1"/>
            </p:cNvSpPr>
            <p:nvPr>
              <p:custDataLst>
                <p:tags r:id="rId59"/>
              </p:custDataLst>
            </p:nvPr>
          </p:nvSpPr>
          <p:spPr bwMode="auto">
            <a:xfrm>
              <a:off x="2082800" y="3225397"/>
              <a:ext cx="0" cy="2421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2" name="Freeform 48"/>
            <p:cNvSpPr>
              <a:spLocks/>
            </p:cNvSpPr>
            <p:nvPr>
              <p:custDataLst>
                <p:tags r:id="rId60"/>
              </p:custDataLst>
            </p:nvPr>
          </p:nvSpPr>
          <p:spPr bwMode="auto">
            <a:xfrm>
              <a:off x="1909233" y="2924734"/>
              <a:ext cx="215900" cy="199770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255" y="0"/>
                </a:cxn>
                <a:cxn ang="0">
                  <a:pos x="255" y="396"/>
                </a:cxn>
                <a:cxn ang="0">
                  <a:pos x="157" y="387"/>
                </a:cxn>
                <a:cxn ang="0">
                  <a:pos x="157" y="195"/>
                </a:cxn>
                <a:cxn ang="0">
                  <a:pos x="104" y="217"/>
                </a:cxn>
                <a:cxn ang="0">
                  <a:pos x="95" y="387"/>
                </a:cxn>
                <a:cxn ang="0">
                  <a:pos x="0" y="396"/>
                </a:cxn>
                <a:cxn ang="0">
                  <a:pos x="10" y="0"/>
                </a:cxn>
              </a:cxnLst>
              <a:rect l="0" t="0" r="r" b="b"/>
              <a:pathLst>
                <a:path w="255" h="396">
                  <a:moveTo>
                    <a:pt x="10" y="0"/>
                  </a:moveTo>
                  <a:lnTo>
                    <a:pt x="255" y="0"/>
                  </a:lnTo>
                  <a:lnTo>
                    <a:pt x="255" y="396"/>
                  </a:lnTo>
                  <a:lnTo>
                    <a:pt x="157" y="387"/>
                  </a:lnTo>
                  <a:lnTo>
                    <a:pt x="157" y="195"/>
                  </a:lnTo>
                  <a:lnTo>
                    <a:pt x="104" y="217"/>
                  </a:lnTo>
                  <a:lnTo>
                    <a:pt x="95" y="387"/>
                  </a:lnTo>
                  <a:lnTo>
                    <a:pt x="0" y="396"/>
                  </a:lnTo>
                  <a:lnTo>
                    <a:pt x="10" y="0"/>
                  </a:lnTo>
                  <a:close/>
                </a:path>
              </a:pathLst>
            </a:cu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50" name="Explosion 2 149"/>
            <p:cNvSpPr/>
            <p:nvPr>
              <p:custDataLst>
                <p:tags r:id="rId61"/>
              </p:custDataLst>
            </p:nvPr>
          </p:nvSpPr>
          <p:spPr>
            <a:xfrm>
              <a:off x="1816895" y="2469353"/>
              <a:ext cx="381000" cy="269085"/>
            </a:xfrm>
            <a:prstGeom prst="irregularSeal2">
              <a:avLst/>
            </a:prstGeom>
            <a:noFill/>
            <a:ln w="28575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Oval 32"/>
            <p:cNvSpPr>
              <a:spLocks noChangeArrowheads="1"/>
            </p:cNvSpPr>
            <p:nvPr>
              <p:custDataLst>
                <p:tags r:id="rId62"/>
              </p:custDataLst>
            </p:nvPr>
          </p:nvSpPr>
          <p:spPr bwMode="auto">
            <a:xfrm>
              <a:off x="1920240" y="2595820"/>
              <a:ext cx="162560" cy="12107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56" name="Content Placeholder 2"/>
          <p:cNvSpPr txBox="1">
            <a:spLocks/>
          </p:cNvSpPr>
          <p:nvPr>
            <p:custDataLst>
              <p:tags r:id="rId22"/>
            </p:custDataLst>
          </p:nvPr>
        </p:nvSpPr>
        <p:spPr>
          <a:xfrm>
            <a:off x="5638800" y="3124200"/>
            <a:ext cx="1066800" cy="457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Alice</a:t>
            </a:r>
          </a:p>
        </p:txBody>
      </p:sp>
      <p:sp>
        <p:nvSpPr>
          <p:cNvPr id="157" name="Content Placeholder 2"/>
          <p:cNvSpPr txBox="1">
            <a:spLocks/>
          </p:cNvSpPr>
          <p:nvPr>
            <p:custDataLst>
              <p:tags r:id="rId23"/>
            </p:custDataLst>
          </p:nvPr>
        </p:nvSpPr>
        <p:spPr>
          <a:xfrm>
            <a:off x="4267200" y="3124200"/>
            <a:ext cx="1066800" cy="457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Bob</a:t>
            </a:r>
          </a:p>
        </p:txBody>
      </p:sp>
      <p:sp>
        <p:nvSpPr>
          <p:cNvPr id="158" name="Content Placeholder 2"/>
          <p:cNvSpPr txBox="1">
            <a:spLocks/>
          </p:cNvSpPr>
          <p:nvPr>
            <p:custDataLst>
              <p:tags r:id="rId24"/>
            </p:custDataLst>
          </p:nvPr>
        </p:nvSpPr>
        <p:spPr>
          <a:xfrm>
            <a:off x="2895600" y="3124200"/>
            <a:ext cx="1066800" cy="457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Carol</a:t>
            </a:r>
          </a:p>
        </p:txBody>
      </p:sp>
      <p:sp>
        <p:nvSpPr>
          <p:cNvPr id="159" name="Content Placeholder 2"/>
          <p:cNvSpPr txBox="1">
            <a:spLocks/>
          </p:cNvSpPr>
          <p:nvPr>
            <p:custDataLst>
              <p:tags r:id="rId25"/>
            </p:custDataLst>
          </p:nvPr>
        </p:nvSpPr>
        <p:spPr>
          <a:xfrm>
            <a:off x="1524000" y="3124200"/>
            <a:ext cx="1066800" cy="457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Dave</a:t>
            </a:r>
          </a:p>
        </p:txBody>
      </p:sp>
      <p:grpSp>
        <p:nvGrpSpPr>
          <p:cNvPr id="11" name="Group 184"/>
          <p:cNvGrpSpPr/>
          <p:nvPr>
            <p:custDataLst>
              <p:tags r:id="rId26"/>
            </p:custDataLst>
          </p:nvPr>
        </p:nvGrpSpPr>
        <p:grpSpPr>
          <a:xfrm>
            <a:off x="3149600" y="2209800"/>
            <a:ext cx="508000" cy="762000"/>
            <a:chOff x="3149600" y="2514600"/>
            <a:chExt cx="508000" cy="762000"/>
          </a:xfrm>
        </p:grpSpPr>
        <p:sp>
          <p:nvSpPr>
            <p:cNvPr id="162" name="Line 10"/>
            <p:cNvSpPr>
              <a:spLocks noChangeShapeType="1"/>
            </p:cNvSpPr>
            <p:nvPr>
              <p:custDataLst>
                <p:tags r:id="rId27"/>
              </p:custDataLst>
            </p:nvPr>
          </p:nvSpPr>
          <p:spPr bwMode="auto">
            <a:xfrm>
              <a:off x="3420533" y="2773596"/>
              <a:ext cx="0" cy="205774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3" name="AutoShape 11"/>
            <p:cNvSpPr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3285067" y="2979370"/>
              <a:ext cx="270933" cy="182911"/>
            </a:xfrm>
            <a:prstGeom prst="triangle">
              <a:avLst>
                <a:gd name="adj" fmla="val 50000"/>
              </a:avLst>
            </a:prstGeom>
            <a:noFill/>
            <a:ln w="28575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" name="Line 12"/>
            <p:cNvSpPr>
              <a:spLocks noChangeShapeType="1"/>
            </p:cNvSpPr>
            <p:nvPr>
              <p:custDataLst>
                <p:tags r:id="rId29"/>
              </p:custDataLst>
            </p:nvPr>
          </p:nvSpPr>
          <p:spPr bwMode="auto">
            <a:xfrm flipV="1">
              <a:off x="3217333" y="2819324"/>
              <a:ext cx="203200" cy="9145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5" name="Line 13"/>
            <p:cNvSpPr>
              <a:spLocks noChangeShapeType="1"/>
            </p:cNvSpPr>
            <p:nvPr>
              <p:custDataLst>
                <p:tags r:id="rId30"/>
              </p:custDataLst>
            </p:nvPr>
          </p:nvSpPr>
          <p:spPr bwMode="auto">
            <a:xfrm>
              <a:off x="3420533" y="2819324"/>
              <a:ext cx="169333" cy="9145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6" name="Line 14"/>
            <p:cNvSpPr>
              <a:spLocks noChangeShapeType="1"/>
            </p:cNvSpPr>
            <p:nvPr>
              <p:custDataLst>
                <p:tags r:id="rId31"/>
              </p:custDataLst>
            </p:nvPr>
          </p:nvSpPr>
          <p:spPr bwMode="auto">
            <a:xfrm>
              <a:off x="3589867" y="2910779"/>
              <a:ext cx="67733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7" name="Line 15"/>
            <p:cNvSpPr>
              <a:spLocks noChangeShapeType="1"/>
            </p:cNvSpPr>
            <p:nvPr>
              <p:custDataLst>
                <p:tags r:id="rId32"/>
              </p:custDataLst>
            </p:nvPr>
          </p:nvSpPr>
          <p:spPr bwMode="auto">
            <a:xfrm>
              <a:off x="3589867" y="2910779"/>
              <a:ext cx="67733" cy="22864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8" name="Line 16"/>
            <p:cNvSpPr>
              <a:spLocks noChangeShapeType="1"/>
            </p:cNvSpPr>
            <p:nvPr>
              <p:custDataLst>
                <p:tags r:id="rId33"/>
              </p:custDataLst>
            </p:nvPr>
          </p:nvSpPr>
          <p:spPr bwMode="auto">
            <a:xfrm>
              <a:off x="3589867" y="2910779"/>
              <a:ext cx="0" cy="4572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9" name="Line 17"/>
            <p:cNvSpPr>
              <a:spLocks noChangeShapeType="1"/>
            </p:cNvSpPr>
            <p:nvPr>
              <p:custDataLst>
                <p:tags r:id="rId34"/>
              </p:custDataLst>
            </p:nvPr>
          </p:nvSpPr>
          <p:spPr bwMode="auto">
            <a:xfrm>
              <a:off x="3149600" y="2910779"/>
              <a:ext cx="67733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0" name="Line 18"/>
            <p:cNvSpPr>
              <a:spLocks noChangeShapeType="1"/>
            </p:cNvSpPr>
            <p:nvPr>
              <p:custDataLst>
                <p:tags r:id="rId35"/>
              </p:custDataLst>
            </p:nvPr>
          </p:nvSpPr>
          <p:spPr bwMode="auto">
            <a:xfrm>
              <a:off x="3217333" y="2910779"/>
              <a:ext cx="0" cy="4572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1" name="Line 19"/>
            <p:cNvSpPr>
              <a:spLocks noChangeShapeType="1"/>
            </p:cNvSpPr>
            <p:nvPr>
              <p:custDataLst>
                <p:tags r:id="rId36"/>
              </p:custDataLst>
            </p:nvPr>
          </p:nvSpPr>
          <p:spPr bwMode="auto">
            <a:xfrm flipH="1">
              <a:off x="3149600" y="2910779"/>
              <a:ext cx="67733" cy="22864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7" name="Line 25"/>
            <p:cNvSpPr>
              <a:spLocks noChangeShapeType="1"/>
            </p:cNvSpPr>
            <p:nvPr>
              <p:custDataLst>
                <p:tags r:id="rId37"/>
              </p:custDataLst>
            </p:nvPr>
          </p:nvSpPr>
          <p:spPr bwMode="auto">
            <a:xfrm>
              <a:off x="3352800" y="3162281"/>
              <a:ext cx="0" cy="9145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8" name="Line 26"/>
            <p:cNvSpPr>
              <a:spLocks noChangeShapeType="1"/>
            </p:cNvSpPr>
            <p:nvPr>
              <p:custDataLst>
                <p:tags r:id="rId38"/>
              </p:custDataLst>
            </p:nvPr>
          </p:nvSpPr>
          <p:spPr bwMode="auto">
            <a:xfrm flipH="1">
              <a:off x="3318933" y="3253736"/>
              <a:ext cx="33867" cy="22864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9" name="Line 27"/>
            <p:cNvSpPr>
              <a:spLocks noChangeShapeType="1"/>
            </p:cNvSpPr>
            <p:nvPr>
              <p:custDataLst>
                <p:tags r:id="rId39"/>
              </p:custDataLst>
            </p:nvPr>
          </p:nvSpPr>
          <p:spPr bwMode="auto">
            <a:xfrm>
              <a:off x="3352800" y="3253736"/>
              <a:ext cx="0" cy="22864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0" name="Line 28"/>
            <p:cNvSpPr>
              <a:spLocks noChangeShapeType="1"/>
            </p:cNvSpPr>
            <p:nvPr>
              <p:custDataLst>
                <p:tags r:id="rId40"/>
              </p:custDataLst>
            </p:nvPr>
          </p:nvSpPr>
          <p:spPr bwMode="auto">
            <a:xfrm>
              <a:off x="3488267" y="3162281"/>
              <a:ext cx="0" cy="9145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1" name="Line 29"/>
            <p:cNvSpPr>
              <a:spLocks noChangeShapeType="1"/>
            </p:cNvSpPr>
            <p:nvPr>
              <p:custDataLst>
                <p:tags r:id="rId41"/>
              </p:custDataLst>
            </p:nvPr>
          </p:nvSpPr>
          <p:spPr bwMode="auto">
            <a:xfrm flipH="1">
              <a:off x="3454400" y="3253736"/>
              <a:ext cx="33867" cy="22864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2" name="Line 30"/>
            <p:cNvSpPr>
              <a:spLocks noChangeShapeType="1"/>
            </p:cNvSpPr>
            <p:nvPr>
              <p:custDataLst>
                <p:tags r:id="rId42"/>
              </p:custDataLst>
            </p:nvPr>
          </p:nvSpPr>
          <p:spPr bwMode="auto">
            <a:xfrm>
              <a:off x="3488267" y="3253736"/>
              <a:ext cx="0" cy="22864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3" name="Cloud 182"/>
            <p:cNvSpPr/>
            <p:nvPr>
              <p:custDataLst>
                <p:tags r:id="rId43"/>
              </p:custDataLst>
            </p:nvPr>
          </p:nvSpPr>
          <p:spPr>
            <a:xfrm>
              <a:off x="3352800" y="2514600"/>
              <a:ext cx="228600" cy="228600"/>
            </a:xfrm>
            <a:prstGeom prst="cloud">
              <a:avLst/>
            </a:prstGeom>
            <a:noFill/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Oval 9"/>
            <p:cNvSpPr>
              <a:spLocks noChangeArrowheads="1"/>
            </p:cNvSpPr>
            <p:nvPr>
              <p:custDataLst>
                <p:tags r:id="rId44"/>
              </p:custDataLst>
            </p:nvPr>
          </p:nvSpPr>
          <p:spPr bwMode="auto">
            <a:xfrm>
              <a:off x="3352800" y="2659277"/>
              <a:ext cx="135467" cy="11431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9342696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" grpId="0"/>
      <p:bldP spid="158" grpId="0"/>
      <p:bldP spid="159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381000" y="990600"/>
            <a:ext cx="508000" cy="716876"/>
            <a:chOff x="3696" y="991"/>
            <a:chExt cx="720" cy="1505"/>
          </a:xfrm>
        </p:grpSpPr>
        <p:sp>
          <p:nvSpPr>
            <p:cNvPr id="2319369" name="Oval 9"/>
            <p:cNvSpPr>
              <a:spLocks noChangeArrowheads="1"/>
            </p:cNvSpPr>
            <p:nvPr>
              <p:custDataLst>
                <p:tags r:id="rId104"/>
              </p:custDataLst>
            </p:nvPr>
          </p:nvSpPr>
          <p:spPr bwMode="auto">
            <a:xfrm>
              <a:off x="3984" y="1200"/>
              <a:ext cx="192" cy="240"/>
            </a:xfrm>
            <a:prstGeom prst="ellips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19370" name="Line 10"/>
            <p:cNvSpPr>
              <a:spLocks noChangeShapeType="1"/>
            </p:cNvSpPr>
            <p:nvPr>
              <p:custDataLst>
                <p:tags r:id="rId105"/>
              </p:custDataLst>
            </p:nvPr>
          </p:nvSpPr>
          <p:spPr bwMode="auto">
            <a:xfrm>
              <a:off x="4080" y="1440"/>
              <a:ext cx="0" cy="432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9371" name="AutoShape 11"/>
            <p:cNvSpPr>
              <a:spLocks noChangeArrowheads="1"/>
            </p:cNvSpPr>
            <p:nvPr>
              <p:custDataLst>
                <p:tags r:id="rId106"/>
              </p:custDataLst>
            </p:nvPr>
          </p:nvSpPr>
          <p:spPr bwMode="auto">
            <a:xfrm>
              <a:off x="3888" y="1872"/>
              <a:ext cx="384" cy="384"/>
            </a:xfrm>
            <a:prstGeom prst="triangle">
              <a:avLst>
                <a:gd name="adj" fmla="val 50000"/>
              </a:avLst>
            </a:prstGeom>
            <a:noFill/>
            <a:ln w="28575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19372" name="Line 12"/>
            <p:cNvSpPr>
              <a:spLocks noChangeShapeType="1"/>
            </p:cNvSpPr>
            <p:nvPr>
              <p:custDataLst>
                <p:tags r:id="rId107"/>
              </p:custDataLst>
            </p:nvPr>
          </p:nvSpPr>
          <p:spPr bwMode="auto">
            <a:xfrm flipV="1">
              <a:off x="3792" y="1536"/>
              <a:ext cx="288" cy="192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9373" name="Line 13"/>
            <p:cNvSpPr>
              <a:spLocks noChangeShapeType="1"/>
            </p:cNvSpPr>
            <p:nvPr>
              <p:custDataLst>
                <p:tags r:id="rId108"/>
              </p:custDataLst>
            </p:nvPr>
          </p:nvSpPr>
          <p:spPr bwMode="auto">
            <a:xfrm>
              <a:off x="4080" y="1536"/>
              <a:ext cx="240" cy="192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9374" name="Line 14"/>
            <p:cNvSpPr>
              <a:spLocks noChangeShapeType="1"/>
            </p:cNvSpPr>
            <p:nvPr>
              <p:custDataLst>
                <p:tags r:id="rId109"/>
              </p:custDataLst>
            </p:nvPr>
          </p:nvSpPr>
          <p:spPr bwMode="auto">
            <a:xfrm>
              <a:off x="4320" y="1728"/>
              <a:ext cx="96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9375" name="Line 15"/>
            <p:cNvSpPr>
              <a:spLocks noChangeShapeType="1"/>
            </p:cNvSpPr>
            <p:nvPr>
              <p:custDataLst>
                <p:tags r:id="rId110"/>
              </p:custDataLst>
            </p:nvPr>
          </p:nvSpPr>
          <p:spPr bwMode="auto">
            <a:xfrm>
              <a:off x="4320" y="1728"/>
              <a:ext cx="96" cy="4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9376" name="Line 16"/>
            <p:cNvSpPr>
              <a:spLocks noChangeShapeType="1"/>
            </p:cNvSpPr>
            <p:nvPr>
              <p:custDataLst>
                <p:tags r:id="rId111"/>
              </p:custDataLst>
            </p:nvPr>
          </p:nvSpPr>
          <p:spPr bwMode="auto">
            <a:xfrm>
              <a:off x="4320" y="1728"/>
              <a:ext cx="0" cy="96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9377" name="Line 17"/>
            <p:cNvSpPr>
              <a:spLocks noChangeShapeType="1"/>
            </p:cNvSpPr>
            <p:nvPr>
              <p:custDataLst>
                <p:tags r:id="rId112"/>
              </p:custDataLst>
            </p:nvPr>
          </p:nvSpPr>
          <p:spPr bwMode="auto">
            <a:xfrm>
              <a:off x="3696" y="1728"/>
              <a:ext cx="96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9378" name="Line 18"/>
            <p:cNvSpPr>
              <a:spLocks noChangeShapeType="1"/>
            </p:cNvSpPr>
            <p:nvPr>
              <p:custDataLst>
                <p:tags r:id="rId113"/>
              </p:custDataLst>
            </p:nvPr>
          </p:nvSpPr>
          <p:spPr bwMode="auto">
            <a:xfrm>
              <a:off x="3792" y="1728"/>
              <a:ext cx="0" cy="96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9379" name="Line 19"/>
            <p:cNvSpPr>
              <a:spLocks noChangeShapeType="1"/>
            </p:cNvSpPr>
            <p:nvPr>
              <p:custDataLst>
                <p:tags r:id="rId114"/>
              </p:custDataLst>
            </p:nvPr>
          </p:nvSpPr>
          <p:spPr bwMode="auto">
            <a:xfrm flipH="1">
              <a:off x="3696" y="1728"/>
              <a:ext cx="96" cy="4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9380" name="Freeform 20"/>
            <p:cNvSpPr>
              <a:spLocks/>
            </p:cNvSpPr>
            <p:nvPr>
              <p:custDataLst>
                <p:tags r:id="rId115"/>
              </p:custDataLst>
            </p:nvPr>
          </p:nvSpPr>
          <p:spPr bwMode="auto">
            <a:xfrm>
              <a:off x="4176" y="1275"/>
              <a:ext cx="177" cy="94"/>
            </a:xfrm>
            <a:custGeom>
              <a:avLst/>
              <a:gdLst/>
              <a:ahLst/>
              <a:cxnLst>
                <a:cxn ang="0">
                  <a:pos x="0" y="21"/>
                </a:cxn>
                <a:cxn ang="0">
                  <a:pos x="35" y="94"/>
                </a:cxn>
                <a:cxn ang="0">
                  <a:pos x="45" y="0"/>
                </a:cxn>
                <a:cxn ang="0">
                  <a:pos x="92" y="75"/>
                </a:cxn>
                <a:cxn ang="0">
                  <a:pos x="120" y="0"/>
                </a:cxn>
                <a:cxn ang="0">
                  <a:pos x="177" y="66"/>
                </a:cxn>
              </a:cxnLst>
              <a:rect l="0" t="0" r="r" b="b"/>
              <a:pathLst>
                <a:path w="177" h="94">
                  <a:moveTo>
                    <a:pt x="0" y="21"/>
                  </a:moveTo>
                  <a:lnTo>
                    <a:pt x="35" y="94"/>
                  </a:lnTo>
                  <a:lnTo>
                    <a:pt x="45" y="0"/>
                  </a:lnTo>
                  <a:lnTo>
                    <a:pt x="92" y="75"/>
                  </a:lnTo>
                  <a:lnTo>
                    <a:pt x="120" y="0"/>
                  </a:lnTo>
                  <a:lnTo>
                    <a:pt x="177" y="66"/>
                  </a:lnTo>
                </a:path>
              </a:pathLst>
            </a:custGeom>
            <a:noFill/>
            <a:ln w="28575" cmpd="sng">
              <a:solidFill>
                <a:srgbClr val="FFFF00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9381" name="Freeform 21"/>
            <p:cNvSpPr>
              <a:spLocks/>
            </p:cNvSpPr>
            <p:nvPr>
              <p:custDataLst>
                <p:tags r:id="rId116"/>
              </p:custDataLst>
            </p:nvPr>
          </p:nvSpPr>
          <p:spPr bwMode="auto">
            <a:xfrm>
              <a:off x="4128" y="1114"/>
              <a:ext cx="197" cy="104"/>
            </a:xfrm>
            <a:custGeom>
              <a:avLst/>
              <a:gdLst/>
              <a:ahLst/>
              <a:cxnLst>
                <a:cxn ang="0">
                  <a:pos x="0" y="86"/>
                </a:cxn>
                <a:cxn ang="0">
                  <a:pos x="36" y="10"/>
                </a:cxn>
                <a:cxn ang="0">
                  <a:pos x="55" y="104"/>
                </a:cxn>
                <a:cxn ang="0">
                  <a:pos x="102" y="0"/>
                </a:cxn>
                <a:cxn ang="0">
                  <a:pos x="131" y="104"/>
                </a:cxn>
                <a:cxn ang="0">
                  <a:pos x="197" y="76"/>
                </a:cxn>
              </a:cxnLst>
              <a:rect l="0" t="0" r="r" b="b"/>
              <a:pathLst>
                <a:path w="197" h="104">
                  <a:moveTo>
                    <a:pt x="0" y="86"/>
                  </a:moveTo>
                  <a:lnTo>
                    <a:pt x="36" y="10"/>
                  </a:lnTo>
                  <a:lnTo>
                    <a:pt x="55" y="104"/>
                  </a:lnTo>
                  <a:lnTo>
                    <a:pt x="102" y="0"/>
                  </a:lnTo>
                  <a:lnTo>
                    <a:pt x="131" y="104"/>
                  </a:lnTo>
                  <a:lnTo>
                    <a:pt x="197" y="76"/>
                  </a:lnTo>
                </a:path>
              </a:pathLst>
            </a:custGeom>
            <a:noFill/>
            <a:ln w="28575" cmpd="sng">
              <a:solidFill>
                <a:srgbClr val="FFFF00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9382" name="Freeform 22"/>
            <p:cNvSpPr>
              <a:spLocks/>
            </p:cNvSpPr>
            <p:nvPr>
              <p:custDataLst>
                <p:tags r:id="rId117"/>
              </p:custDataLst>
            </p:nvPr>
          </p:nvSpPr>
          <p:spPr bwMode="auto">
            <a:xfrm>
              <a:off x="3796" y="1294"/>
              <a:ext cx="188" cy="113"/>
            </a:xfrm>
            <a:custGeom>
              <a:avLst/>
              <a:gdLst/>
              <a:ahLst/>
              <a:cxnLst>
                <a:cxn ang="0">
                  <a:pos x="0" y="56"/>
                </a:cxn>
                <a:cxn ang="0">
                  <a:pos x="66" y="0"/>
                </a:cxn>
                <a:cxn ang="0">
                  <a:pos x="85" y="113"/>
                </a:cxn>
                <a:cxn ang="0">
                  <a:pos x="123" y="0"/>
                </a:cxn>
                <a:cxn ang="0">
                  <a:pos x="151" y="104"/>
                </a:cxn>
                <a:cxn ang="0">
                  <a:pos x="188" y="2"/>
                </a:cxn>
              </a:cxnLst>
              <a:rect l="0" t="0" r="r" b="b"/>
              <a:pathLst>
                <a:path w="188" h="113">
                  <a:moveTo>
                    <a:pt x="0" y="56"/>
                  </a:moveTo>
                  <a:lnTo>
                    <a:pt x="66" y="0"/>
                  </a:lnTo>
                  <a:lnTo>
                    <a:pt x="85" y="113"/>
                  </a:lnTo>
                  <a:lnTo>
                    <a:pt x="123" y="0"/>
                  </a:lnTo>
                  <a:lnTo>
                    <a:pt x="151" y="104"/>
                  </a:lnTo>
                  <a:lnTo>
                    <a:pt x="188" y="2"/>
                  </a:lnTo>
                </a:path>
              </a:pathLst>
            </a:custGeom>
            <a:noFill/>
            <a:ln w="28575" cmpd="sng">
              <a:solidFill>
                <a:srgbClr val="FFFF00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9383" name="Freeform 23"/>
            <p:cNvSpPr>
              <a:spLocks/>
            </p:cNvSpPr>
            <p:nvPr>
              <p:custDataLst>
                <p:tags r:id="rId118"/>
              </p:custDataLst>
            </p:nvPr>
          </p:nvSpPr>
          <p:spPr bwMode="auto">
            <a:xfrm>
              <a:off x="3843" y="1143"/>
              <a:ext cx="180" cy="94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66" y="66"/>
                </a:cxn>
                <a:cxn ang="0">
                  <a:pos x="104" y="0"/>
                </a:cxn>
                <a:cxn ang="0">
                  <a:pos x="113" y="75"/>
                </a:cxn>
                <a:cxn ang="0">
                  <a:pos x="161" y="18"/>
                </a:cxn>
                <a:cxn ang="0">
                  <a:pos x="180" y="94"/>
                </a:cxn>
              </a:cxnLst>
              <a:rect l="0" t="0" r="r" b="b"/>
              <a:pathLst>
                <a:path w="180" h="94">
                  <a:moveTo>
                    <a:pt x="0" y="28"/>
                  </a:moveTo>
                  <a:lnTo>
                    <a:pt x="66" y="66"/>
                  </a:lnTo>
                  <a:lnTo>
                    <a:pt x="104" y="0"/>
                  </a:lnTo>
                  <a:lnTo>
                    <a:pt x="113" y="75"/>
                  </a:lnTo>
                  <a:lnTo>
                    <a:pt x="161" y="18"/>
                  </a:lnTo>
                  <a:lnTo>
                    <a:pt x="180" y="94"/>
                  </a:lnTo>
                </a:path>
              </a:pathLst>
            </a:custGeom>
            <a:noFill/>
            <a:ln w="28575" cmpd="sng">
              <a:solidFill>
                <a:srgbClr val="FFFF00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9384" name="Freeform 24"/>
            <p:cNvSpPr>
              <a:spLocks/>
            </p:cNvSpPr>
            <p:nvPr>
              <p:custDataLst>
                <p:tags r:id="rId119"/>
              </p:custDataLst>
            </p:nvPr>
          </p:nvSpPr>
          <p:spPr bwMode="auto">
            <a:xfrm>
              <a:off x="4023" y="991"/>
              <a:ext cx="75" cy="199"/>
            </a:xfrm>
            <a:custGeom>
              <a:avLst/>
              <a:gdLst/>
              <a:ahLst/>
              <a:cxnLst>
                <a:cxn ang="0">
                  <a:pos x="47" y="199"/>
                </a:cxn>
                <a:cxn ang="0">
                  <a:pos x="0" y="133"/>
                </a:cxn>
                <a:cxn ang="0">
                  <a:pos x="75" y="123"/>
                </a:cxn>
                <a:cxn ang="0">
                  <a:pos x="0" y="76"/>
                </a:cxn>
                <a:cxn ang="0">
                  <a:pos x="75" y="57"/>
                </a:cxn>
                <a:cxn ang="0">
                  <a:pos x="9" y="0"/>
                </a:cxn>
              </a:cxnLst>
              <a:rect l="0" t="0" r="r" b="b"/>
              <a:pathLst>
                <a:path w="75" h="199">
                  <a:moveTo>
                    <a:pt x="47" y="199"/>
                  </a:moveTo>
                  <a:lnTo>
                    <a:pt x="0" y="133"/>
                  </a:lnTo>
                  <a:lnTo>
                    <a:pt x="75" y="123"/>
                  </a:lnTo>
                  <a:lnTo>
                    <a:pt x="0" y="76"/>
                  </a:lnTo>
                  <a:lnTo>
                    <a:pt x="75" y="57"/>
                  </a:lnTo>
                  <a:lnTo>
                    <a:pt x="9" y="0"/>
                  </a:lnTo>
                </a:path>
              </a:pathLst>
            </a:custGeom>
            <a:noFill/>
            <a:ln w="28575" cmpd="sng">
              <a:solidFill>
                <a:srgbClr val="FFFF00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9385" name="Line 25"/>
            <p:cNvSpPr>
              <a:spLocks noChangeShapeType="1"/>
            </p:cNvSpPr>
            <p:nvPr>
              <p:custDataLst>
                <p:tags r:id="rId120"/>
              </p:custDataLst>
            </p:nvPr>
          </p:nvSpPr>
          <p:spPr bwMode="auto">
            <a:xfrm>
              <a:off x="3984" y="2256"/>
              <a:ext cx="0" cy="192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9386" name="Line 26"/>
            <p:cNvSpPr>
              <a:spLocks noChangeShapeType="1"/>
            </p:cNvSpPr>
            <p:nvPr>
              <p:custDataLst>
                <p:tags r:id="rId121"/>
              </p:custDataLst>
            </p:nvPr>
          </p:nvSpPr>
          <p:spPr bwMode="auto">
            <a:xfrm flipH="1">
              <a:off x="3936" y="2448"/>
              <a:ext cx="48" cy="4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9387" name="Line 27"/>
            <p:cNvSpPr>
              <a:spLocks noChangeShapeType="1"/>
            </p:cNvSpPr>
            <p:nvPr>
              <p:custDataLst>
                <p:tags r:id="rId122"/>
              </p:custDataLst>
            </p:nvPr>
          </p:nvSpPr>
          <p:spPr bwMode="auto">
            <a:xfrm>
              <a:off x="3984" y="2448"/>
              <a:ext cx="0" cy="4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9388" name="Line 28"/>
            <p:cNvSpPr>
              <a:spLocks noChangeShapeType="1"/>
            </p:cNvSpPr>
            <p:nvPr>
              <p:custDataLst>
                <p:tags r:id="rId123"/>
              </p:custDataLst>
            </p:nvPr>
          </p:nvSpPr>
          <p:spPr bwMode="auto">
            <a:xfrm>
              <a:off x="4176" y="2256"/>
              <a:ext cx="0" cy="192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9389" name="Line 29"/>
            <p:cNvSpPr>
              <a:spLocks noChangeShapeType="1"/>
            </p:cNvSpPr>
            <p:nvPr>
              <p:custDataLst>
                <p:tags r:id="rId124"/>
              </p:custDataLst>
            </p:nvPr>
          </p:nvSpPr>
          <p:spPr bwMode="auto">
            <a:xfrm flipH="1">
              <a:off x="4128" y="2448"/>
              <a:ext cx="48" cy="4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9390" name="Line 30"/>
            <p:cNvSpPr>
              <a:spLocks noChangeShapeType="1"/>
            </p:cNvSpPr>
            <p:nvPr>
              <p:custDataLst>
                <p:tags r:id="rId125"/>
              </p:custDataLst>
            </p:nvPr>
          </p:nvSpPr>
          <p:spPr bwMode="auto">
            <a:xfrm>
              <a:off x="4176" y="2448"/>
              <a:ext cx="0" cy="4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31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304800" y="2133600"/>
            <a:ext cx="609600" cy="735012"/>
            <a:chOff x="4512" y="1680"/>
            <a:chExt cx="720" cy="1457"/>
          </a:xfrm>
        </p:grpSpPr>
        <p:sp>
          <p:nvSpPr>
            <p:cNvPr id="2319392" name="Oval 32"/>
            <p:cNvSpPr>
              <a:spLocks noChangeArrowheads="1"/>
            </p:cNvSpPr>
            <p:nvPr>
              <p:custDataLst>
                <p:tags r:id="rId80"/>
              </p:custDataLst>
            </p:nvPr>
          </p:nvSpPr>
          <p:spPr bwMode="auto">
            <a:xfrm>
              <a:off x="4800" y="1841"/>
              <a:ext cx="192" cy="240"/>
            </a:xfrm>
            <a:prstGeom prst="ellips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19393" name="Line 33"/>
            <p:cNvSpPr>
              <a:spLocks noChangeShapeType="1"/>
            </p:cNvSpPr>
            <p:nvPr>
              <p:custDataLst>
                <p:tags r:id="rId81"/>
              </p:custDataLst>
            </p:nvPr>
          </p:nvSpPr>
          <p:spPr bwMode="auto">
            <a:xfrm>
              <a:off x="4896" y="2081"/>
              <a:ext cx="0" cy="432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9394" name="Line 34"/>
            <p:cNvSpPr>
              <a:spLocks noChangeShapeType="1"/>
            </p:cNvSpPr>
            <p:nvPr>
              <p:custDataLst>
                <p:tags r:id="rId82"/>
              </p:custDataLst>
            </p:nvPr>
          </p:nvSpPr>
          <p:spPr bwMode="auto">
            <a:xfrm flipV="1">
              <a:off x="4608" y="2177"/>
              <a:ext cx="288" cy="192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9395" name="Line 35"/>
            <p:cNvSpPr>
              <a:spLocks noChangeShapeType="1"/>
            </p:cNvSpPr>
            <p:nvPr>
              <p:custDataLst>
                <p:tags r:id="rId83"/>
              </p:custDataLst>
            </p:nvPr>
          </p:nvSpPr>
          <p:spPr bwMode="auto">
            <a:xfrm>
              <a:off x="4896" y="2177"/>
              <a:ext cx="240" cy="192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9396" name="Line 36"/>
            <p:cNvSpPr>
              <a:spLocks noChangeShapeType="1"/>
            </p:cNvSpPr>
            <p:nvPr>
              <p:custDataLst>
                <p:tags r:id="rId84"/>
              </p:custDataLst>
            </p:nvPr>
          </p:nvSpPr>
          <p:spPr bwMode="auto">
            <a:xfrm>
              <a:off x="5136" y="2369"/>
              <a:ext cx="96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9397" name="Line 37"/>
            <p:cNvSpPr>
              <a:spLocks noChangeShapeType="1"/>
            </p:cNvSpPr>
            <p:nvPr>
              <p:custDataLst>
                <p:tags r:id="rId85"/>
              </p:custDataLst>
            </p:nvPr>
          </p:nvSpPr>
          <p:spPr bwMode="auto">
            <a:xfrm>
              <a:off x="5136" y="2369"/>
              <a:ext cx="96" cy="4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9398" name="Line 38"/>
            <p:cNvSpPr>
              <a:spLocks noChangeShapeType="1"/>
            </p:cNvSpPr>
            <p:nvPr>
              <p:custDataLst>
                <p:tags r:id="rId86"/>
              </p:custDataLst>
            </p:nvPr>
          </p:nvSpPr>
          <p:spPr bwMode="auto">
            <a:xfrm>
              <a:off x="5136" y="2369"/>
              <a:ext cx="0" cy="96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9399" name="Line 39"/>
            <p:cNvSpPr>
              <a:spLocks noChangeShapeType="1"/>
            </p:cNvSpPr>
            <p:nvPr>
              <p:custDataLst>
                <p:tags r:id="rId87"/>
              </p:custDataLst>
            </p:nvPr>
          </p:nvSpPr>
          <p:spPr bwMode="auto">
            <a:xfrm>
              <a:off x="4512" y="2369"/>
              <a:ext cx="96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9400" name="Line 40"/>
            <p:cNvSpPr>
              <a:spLocks noChangeShapeType="1"/>
            </p:cNvSpPr>
            <p:nvPr>
              <p:custDataLst>
                <p:tags r:id="rId88"/>
              </p:custDataLst>
            </p:nvPr>
          </p:nvSpPr>
          <p:spPr bwMode="auto">
            <a:xfrm>
              <a:off x="4608" y="2369"/>
              <a:ext cx="0" cy="96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9401" name="Line 41"/>
            <p:cNvSpPr>
              <a:spLocks noChangeShapeType="1"/>
            </p:cNvSpPr>
            <p:nvPr>
              <p:custDataLst>
                <p:tags r:id="rId89"/>
              </p:custDataLst>
            </p:nvPr>
          </p:nvSpPr>
          <p:spPr bwMode="auto">
            <a:xfrm flipH="1">
              <a:off x="4512" y="2369"/>
              <a:ext cx="96" cy="4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9402" name="Line 42"/>
            <p:cNvSpPr>
              <a:spLocks noChangeShapeType="1"/>
            </p:cNvSpPr>
            <p:nvPr>
              <p:custDataLst>
                <p:tags r:id="rId90"/>
              </p:custDataLst>
            </p:nvPr>
          </p:nvSpPr>
          <p:spPr bwMode="auto">
            <a:xfrm>
              <a:off x="4848" y="2897"/>
              <a:ext cx="0" cy="192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9403" name="Line 43"/>
            <p:cNvSpPr>
              <a:spLocks noChangeShapeType="1"/>
            </p:cNvSpPr>
            <p:nvPr>
              <p:custDataLst>
                <p:tags r:id="rId91"/>
              </p:custDataLst>
            </p:nvPr>
          </p:nvSpPr>
          <p:spPr bwMode="auto">
            <a:xfrm flipH="1">
              <a:off x="4800" y="3089"/>
              <a:ext cx="48" cy="4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9404" name="Line 44"/>
            <p:cNvSpPr>
              <a:spLocks noChangeShapeType="1"/>
            </p:cNvSpPr>
            <p:nvPr>
              <p:custDataLst>
                <p:tags r:id="rId92"/>
              </p:custDataLst>
            </p:nvPr>
          </p:nvSpPr>
          <p:spPr bwMode="auto">
            <a:xfrm>
              <a:off x="4848" y="3089"/>
              <a:ext cx="0" cy="4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9405" name="Line 45"/>
            <p:cNvSpPr>
              <a:spLocks noChangeShapeType="1"/>
            </p:cNvSpPr>
            <p:nvPr>
              <p:custDataLst>
                <p:tags r:id="rId93"/>
              </p:custDataLst>
            </p:nvPr>
          </p:nvSpPr>
          <p:spPr bwMode="auto">
            <a:xfrm>
              <a:off x="4992" y="2897"/>
              <a:ext cx="0" cy="192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9406" name="Line 46"/>
            <p:cNvSpPr>
              <a:spLocks noChangeShapeType="1"/>
            </p:cNvSpPr>
            <p:nvPr>
              <p:custDataLst>
                <p:tags r:id="rId94"/>
              </p:custDataLst>
            </p:nvPr>
          </p:nvSpPr>
          <p:spPr bwMode="auto">
            <a:xfrm flipH="1">
              <a:off x="4944" y="3089"/>
              <a:ext cx="48" cy="4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9407" name="Line 47"/>
            <p:cNvSpPr>
              <a:spLocks noChangeShapeType="1"/>
            </p:cNvSpPr>
            <p:nvPr>
              <p:custDataLst>
                <p:tags r:id="rId95"/>
              </p:custDataLst>
            </p:nvPr>
          </p:nvSpPr>
          <p:spPr bwMode="auto">
            <a:xfrm>
              <a:off x="4992" y="3089"/>
              <a:ext cx="0" cy="4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9408" name="Freeform 48"/>
            <p:cNvSpPr>
              <a:spLocks/>
            </p:cNvSpPr>
            <p:nvPr>
              <p:custDataLst>
                <p:tags r:id="rId96"/>
              </p:custDataLst>
            </p:nvPr>
          </p:nvSpPr>
          <p:spPr bwMode="auto">
            <a:xfrm>
              <a:off x="4787" y="2493"/>
              <a:ext cx="255" cy="396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255" y="0"/>
                </a:cxn>
                <a:cxn ang="0">
                  <a:pos x="255" y="396"/>
                </a:cxn>
                <a:cxn ang="0">
                  <a:pos x="157" y="387"/>
                </a:cxn>
                <a:cxn ang="0">
                  <a:pos x="157" y="195"/>
                </a:cxn>
                <a:cxn ang="0">
                  <a:pos x="104" y="217"/>
                </a:cxn>
                <a:cxn ang="0">
                  <a:pos x="95" y="387"/>
                </a:cxn>
                <a:cxn ang="0">
                  <a:pos x="0" y="396"/>
                </a:cxn>
                <a:cxn ang="0">
                  <a:pos x="10" y="0"/>
                </a:cxn>
              </a:cxnLst>
              <a:rect l="0" t="0" r="r" b="b"/>
              <a:pathLst>
                <a:path w="255" h="396">
                  <a:moveTo>
                    <a:pt x="10" y="0"/>
                  </a:moveTo>
                  <a:lnTo>
                    <a:pt x="255" y="0"/>
                  </a:lnTo>
                  <a:lnTo>
                    <a:pt x="255" y="396"/>
                  </a:lnTo>
                  <a:lnTo>
                    <a:pt x="157" y="387"/>
                  </a:lnTo>
                  <a:lnTo>
                    <a:pt x="157" y="195"/>
                  </a:lnTo>
                  <a:lnTo>
                    <a:pt x="104" y="217"/>
                  </a:lnTo>
                  <a:lnTo>
                    <a:pt x="95" y="387"/>
                  </a:lnTo>
                  <a:lnTo>
                    <a:pt x="0" y="396"/>
                  </a:lnTo>
                  <a:lnTo>
                    <a:pt x="10" y="0"/>
                  </a:lnTo>
                  <a:close/>
                </a:path>
              </a:pathLst>
            </a:cu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9409" name="Line 49"/>
            <p:cNvSpPr>
              <a:spLocks noChangeShapeType="1"/>
            </p:cNvSpPr>
            <p:nvPr>
              <p:custDataLst>
                <p:tags r:id="rId97"/>
              </p:custDataLst>
            </p:nvPr>
          </p:nvSpPr>
          <p:spPr bwMode="auto">
            <a:xfrm flipH="1">
              <a:off x="4656" y="1968"/>
              <a:ext cx="144" cy="48"/>
            </a:xfrm>
            <a:prstGeom prst="line">
              <a:avLst/>
            </a:prstGeom>
            <a:noFill/>
            <a:ln w="28575">
              <a:solidFill>
                <a:srgbClr val="CC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9410" name="Line 50"/>
            <p:cNvSpPr>
              <a:spLocks noChangeShapeType="1"/>
            </p:cNvSpPr>
            <p:nvPr>
              <p:custDataLst>
                <p:tags r:id="rId98"/>
              </p:custDataLst>
            </p:nvPr>
          </p:nvSpPr>
          <p:spPr bwMode="auto">
            <a:xfrm flipH="1" flipV="1">
              <a:off x="4656" y="1872"/>
              <a:ext cx="144" cy="48"/>
            </a:xfrm>
            <a:prstGeom prst="line">
              <a:avLst/>
            </a:prstGeom>
            <a:noFill/>
            <a:ln w="28575">
              <a:solidFill>
                <a:srgbClr val="CC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9411" name="Line 51"/>
            <p:cNvSpPr>
              <a:spLocks noChangeShapeType="1"/>
            </p:cNvSpPr>
            <p:nvPr>
              <p:custDataLst>
                <p:tags r:id="rId99"/>
              </p:custDataLst>
            </p:nvPr>
          </p:nvSpPr>
          <p:spPr bwMode="auto">
            <a:xfrm flipH="1" flipV="1">
              <a:off x="4704" y="1776"/>
              <a:ext cx="144" cy="96"/>
            </a:xfrm>
            <a:prstGeom prst="line">
              <a:avLst/>
            </a:prstGeom>
            <a:noFill/>
            <a:ln w="28575">
              <a:solidFill>
                <a:srgbClr val="CC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9412" name="Line 52"/>
            <p:cNvSpPr>
              <a:spLocks noChangeShapeType="1"/>
            </p:cNvSpPr>
            <p:nvPr>
              <p:custDataLst>
                <p:tags r:id="rId100"/>
              </p:custDataLst>
            </p:nvPr>
          </p:nvSpPr>
          <p:spPr bwMode="auto">
            <a:xfrm flipH="1" flipV="1">
              <a:off x="4848" y="1680"/>
              <a:ext cx="48" cy="144"/>
            </a:xfrm>
            <a:prstGeom prst="line">
              <a:avLst/>
            </a:prstGeom>
            <a:noFill/>
            <a:ln w="28575">
              <a:solidFill>
                <a:srgbClr val="BC101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9413" name="Line 53"/>
            <p:cNvSpPr>
              <a:spLocks noChangeShapeType="1"/>
            </p:cNvSpPr>
            <p:nvPr>
              <p:custDataLst>
                <p:tags r:id="rId101"/>
              </p:custDataLst>
            </p:nvPr>
          </p:nvSpPr>
          <p:spPr bwMode="auto">
            <a:xfrm>
              <a:off x="4992" y="1920"/>
              <a:ext cx="48" cy="48"/>
            </a:xfrm>
            <a:prstGeom prst="line">
              <a:avLst/>
            </a:prstGeom>
            <a:noFill/>
            <a:ln w="28575">
              <a:solidFill>
                <a:srgbClr val="CC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9414" name="Line 54"/>
            <p:cNvSpPr>
              <a:spLocks noChangeShapeType="1"/>
            </p:cNvSpPr>
            <p:nvPr>
              <p:custDataLst>
                <p:tags r:id="rId102"/>
              </p:custDataLst>
            </p:nvPr>
          </p:nvSpPr>
          <p:spPr bwMode="auto">
            <a:xfrm flipV="1">
              <a:off x="4944" y="1728"/>
              <a:ext cx="48" cy="144"/>
            </a:xfrm>
            <a:prstGeom prst="line">
              <a:avLst/>
            </a:prstGeom>
            <a:noFill/>
            <a:ln w="28575">
              <a:solidFill>
                <a:srgbClr val="CC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9415" name="Line 55"/>
            <p:cNvSpPr>
              <a:spLocks noChangeShapeType="1"/>
            </p:cNvSpPr>
            <p:nvPr>
              <p:custDataLst>
                <p:tags r:id="rId103"/>
              </p:custDataLst>
            </p:nvPr>
          </p:nvSpPr>
          <p:spPr bwMode="auto">
            <a:xfrm>
              <a:off x="4992" y="1968"/>
              <a:ext cx="48" cy="48"/>
            </a:xfrm>
            <a:prstGeom prst="line">
              <a:avLst/>
            </a:prstGeom>
            <a:noFill/>
            <a:ln w="28575">
              <a:solidFill>
                <a:srgbClr val="CC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319416" name="Line 56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>
            <a:off x="1142999" y="914400"/>
            <a:ext cx="7315201" cy="0"/>
          </a:xfrm>
          <a:prstGeom prst="line">
            <a:avLst/>
          </a:prstGeom>
          <a:noFill/>
          <a:ln w="28575" cap="sq">
            <a:solidFill>
              <a:srgbClr val="FFFFFF"/>
            </a:solidFill>
            <a:round/>
            <a:headEnd type="none" w="med" len="med"/>
            <a:tailEnd type="arrow" w="lg" len="lg"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62" name="Picture 4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28" cstate="print"/>
          <a:srcRect/>
          <a:stretch>
            <a:fillRect/>
          </a:stretch>
        </p:blipFill>
        <p:spPr bwMode="auto">
          <a:xfrm>
            <a:off x="3215573" y="1066800"/>
            <a:ext cx="442027" cy="663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3" name="Picture 6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29" cstate="print"/>
          <a:srcRect/>
          <a:stretch>
            <a:fillRect/>
          </a:stretch>
        </p:blipFill>
        <p:spPr bwMode="auto">
          <a:xfrm>
            <a:off x="4057972" y="1166119"/>
            <a:ext cx="590228" cy="586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5" name="Picture 8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30" cstate="print"/>
          <a:srcRect/>
          <a:stretch>
            <a:fillRect/>
          </a:stretch>
        </p:blipFill>
        <p:spPr bwMode="auto">
          <a:xfrm>
            <a:off x="1295400" y="1066800"/>
            <a:ext cx="669315" cy="717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6" name="Picture 9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31" cstate="print"/>
          <a:srcRect/>
          <a:stretch>
            <a:fillRect/>
          </a:stretch>
        </p:blipFill>
        <p:spPr bwMode="auto">
          <a:xfrm>
            <a:off x="2209800" y="1143000"/>
            <a:ext cx="685800" cy="596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7" name="Title 66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Pipelined Performance</a:t>
            </a:r>
            <a:endParaRPr lang="en-US" dirty="0"/>
          </a:p>
        </p:txBody>
      </p:sp>
      <p:sp>
        <p:nvSpPr>
          <p:cNvPr id="68" name="Line 56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1143000" y="914400"/>
            <a:ext cx="0" cy="4038600"/>
          </a:xfrm>
          <a:prstGeom prst="line">
            <a:avLst/>
          </a:prstGeom>
          <a:noFill/>
          <a:ln w="28575" cap="sq">
            <a:solidFill>
              <a:srgbClr val="FFFFFF"/>
            </a:solidFill>
            <a:round/>
            <a:headEnd type="none" w="med" len="med"/>
            <a:tailEnd type="arrow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9" name="TextBox 68"/>
          <p:cNvSpPr txBox="1"/>
          <p:nvPr>
            <p:custDataLst>
              <p:tags r:id="rId10"/>
            </p:custDataLst>
          </p:nvPr>
        </p:nvSpPr>
        <p:spPr>
          <a:xfrm>
            <a:off x="1387169" y="0"/>
            <a:ext cx="618150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+mj-lt"/>
              </a:rPr>
              <a:t>time</a:t>
            </a:r>
            <a:br>
              <a:rPr lang="en-US" sz="2800" dirty="0" smtClean="0">
                <a:solidFill>
                  <a:schemeClr val="bg1"/>
                </a:solidFill>
                <a:latin typeface="+mj-lt"/>
              </a:rPr>
            </a:br>
            <a:r>
              <a:rPr lang="en-US" sz="2800" dirty="0" smtClean="0">
                <a:solidFill>
                  <a:schemeClr val="bg1"/>
                </a:solidFill>
                <a:latin typeface="+mj-lt"/>
              </a:rPr>
              <a:t>1	2	3	4	5	6	7…</a:t>
            </a:r>
          </a:p>
        </p:txBody>
      </p:sp>
      <p:sp>
        <p:nvSpPr>
          <p:cNvPr id="78" name="Rectangle 77"/>
          <p:cNvSpPr/>
          <p:nvPr>
            <p:custDataLst>
              <p:tags r:id="rId11"/>
            </p:custDataLst>
          </p:nvPr>
        </p:nvSpPr>
        <p:spPr>
          <a:xfrm>
            <a:off x="1219200" y="990600"/>
            <a:ext cx="838200" cy="914400"/>
          </a:xfrm>
          <a:prstGeom prst="rect">
            <a:avLst/>
          </a:prstGeom>
          <a:noFill/>
          <a:ln w="28575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dirty="0"/>
          </a:p>
        </p:txBody>
      </p:sp>
      <p:sp>
        <p:nvSpPr>
          <p:cNvPr id="79" name="Rectangle 78"/>
          <p:cNvSpPr/>
          <p:nvPr>
            <p:custDataLst>
              <p:tags r:id="rId12"/>
            </p:custDataLst>
          </p:nvPr>
        </p:nvSpPr>
        <p:spPr>
          <a:xfrm>
            <a:off x="2133600" y="990600"/>
            <a:ext cx="838200" cy="914400"/>
          </a:xfrm>
          <a:prstGeom prst="rect">
            <a:avLst/>
          </a:prstGeom>
          <a:noFill/>
          <a:ln w="28575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dirty="0"/>
          </a:p>
        </p:txBody>
      </p:sp>
      <p:sp>
        <p:nvSpPr>
          <p:cNvPr id="80" name="Rectangle 79"/>
          <p:cNvSpPr/>
          <p:nvPr>
            <p:custDataLst>
              <p:tags r:id="rId13"/>
            </p:custDataLst>
          </p:nvPr>
        </p:nvSpPr>
        <p:spPr>
          <a:xfrm>
            <a:off x="3048000" y="990600"/>
            <a:ext cx="838200" cy="91440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dirty="0"/>
          </a:p>
        </p:txBody>
      </p:sp>
      <p:sp>
        <p:nvSpPr>
          <p:cNvPr id="81" name="Rectangle 80"/>
          <p:cNvSpPr/>
          <p:nvPr>
            <p:custDataLst>
              <p:tags r:id="rId14"/>
            </p:custDataLst>
          </p:nvPr>
        </p:nvSpPr>
        <p:spPr>
          <a:xfrm>
            <a:off x="3962400" y="990600"/>
            <a:ext cx="838200" cy="914400"/>
          </a:xfrm>
          <a:prstGeom prst="rect">
            <a:avLst/>
          </a:prstGeom>
          <a:noFill/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dirty="0"/>
          </a:p>
        </p:txBody>
      </p:sp>
      <p:pic>
        <p:nvPicPr>
          <p:cNvPr id="90" name="Picture 4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128" cstate="print"/>
          <a:srcRect/>
          <a:stretch>
            <a:fillRect/>
          </a:stretch>
        </p:blipFill>
        <p:spPr bwMode="auto">
          <a:xfrm>
            <a:off x="4129973" y="2057400"/>
            <a:ext cx="442027" cy="663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1" name="Picture 6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129" cstate="print"/>
          <a:srcRect/>
          <a:stretch>
            <a:fillRect/>
          </a:stretch>
        </p:blipFill>
        <p:spPr bwMode="auto">
          <a:xfrm>
            <a:off x="4972372" y="2156719"/>
            <a:ext cx="590228" cy="586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3" name="Picture 8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130" cstate="print"/>
          <a:srcRect/>
          <a:stretch>
            <a:fillRect/>
          </a:stretch>
        </p:blipFill>
        <p:spPr bwMode="auto">
          <a:xfrm>
            <a:off x="2209800" y="2057400"/>
            <a:ext cx="669315" cy="717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4" name="Picture 9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131" cstate="print"/>
          <a:srcRect/>
          <a:stretch>
            <a:fillRect/>
          </a:stretch>
        </p:blipFill>
        <p:spPr bwMode="auto">
          <a:xfrm>
            <a:off x="3124200" y="2133600"/>
            <a:ext cx="685800" cy="596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5" name="Rectangle 94"/>
          <p:cNvSpPr/>
          <p:nvPr>
            <p:custDataLst>
              <p:tags r:id="rId19"/>
            </p:custDataLst>
          </p:nvPr>
        </p:nvSpPr>
        <p:spPr>
          <a:xfrm>
            <a:off x="2133600" y="1981200"/>
            <a:ext cx="838200" cy="914400"/>
          </a:xfrm>
          <a:prstGeom prst="rect">
            <a:avLst/>
          </a:prstGeom>
          <a:noFill/>
          <a:ln w="28575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dirty="0"/>
          </a:p>
        </p:txBody>
      </p:sp>
      <p:sp>
        <p:nvSpPr>
          <p:cNvPr id="96" name="Rectangle 95"/>
          <p:cNvSpPr/>
          <p:nvPr>
            <p:custDataLst>
              <p:tags r:id="rId20"/>
            </p:custDataLst>
          </p:nvPr>
        </p:nvSpPr>
        <p:spPr>
          <a:xfrm>
            <a:off x="3048000" y="1981200"/>
            <a:ext cx="838200" cy="914400"/>
          </a:xfrm>
          <a:prstGeom prst="rect">
            <a:avLst/>
          </a:prstGeom>
          <a:noFill/>
          <a:ln w="28575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dirty="0"/>
          </a:p>
        </p:txBody>
      </p:sp>
      <p:sp>
        <p:nvSpPr>
          <p:cNvPr id="97" name="Rectangle 96"/>
          <p:cNvSpPr/>
          <p:nvPr>
            <p:custDataLst>
              <p:tags r:id="rId21"/>
            </p:custDataLst>
          </p:nvPr>
        </p:nvSpPr>
        <p:spPr>
          <a:xfrm>
            <a:off x="3962400" y="1981200"/>
            <a:ext cx="838200" cy="91440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dirty="0"/>
          </a:p>
        </p:txBody>
      </p:sp>
      <p:sp>
        <p:nvSpPr>
          <p:cNvPr id="98" name="Rectangle 97"/>
          <p:cNvSpPr/>
          <p:nvPr>
            <p:custDataLst>
              <p:tags r:id="rId22"/>
            </p:custDataLst>
          </p:nvPr>
        </p:nvSpPr>
        <p:spPr>
          <a:xfrm>
            <a:off x="4876800" y="1981200"/>
            <a:ext cx="838200" cy="914400"/>
          </a:xfrm>
          <a:prstGeom prst="rect">
            <a:avLst/>
          </a:prstGeom>
          <a:noFill/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dirty="0"/>
          </a:p>
        </p:txBody>
      </p:sp>
      <p:grpSp>
        <p:nvGrpSpPr>
          <p:cNvPr id="4" name="Group 73"/>
          <p:cNvGrpSpPr/>
          <p:nvPr>
            <p:custDataLst>
              <p:tags r:id="rId23"/>
            </p:custDataLst>
          </p:nvPr>
        </p:nvGrpSpPr>
        <p:grpSpPr>
          <a:xfrm>
            <a:off x="381000" y="3124200"/>
            <a:ext cx="508000" cy="762000"/>
            <a:chOff x="3149600" y="2514600"/>
            <a:chExt cx="508000" cy="762000"/>
          </a:xfrm>
        </p:grpSpPr>
        <p:sp>
          <p:nvSpPr>
            <p:cNvPr id="75" name="Line 10"/>
            <p:cNvSpPr>
              <a:spLocks noChangeShapeType="1"/>
            </p:cNvSpPr>
            <p:nvPr>
              <p:custDataLst>
                <p:tags r:id="rId62"/>
              </p:custDataLst>
            </p:nvPr>
          </p:nvSpPr>
          <p:spPr bwMode="auto">
            <a:xfrm>
              <a:off x="3420533" y="2773596"/>
              <a:ext cx="0" cy="205774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AutoShape 11"/>
            <p:cNvSpPr>
              <a:spLocks noChangeArrowheads="1"/>
            </p:cNvSpPr>
            <p:nvPr>
              <p:custDataLst>
                <p:tags r:id="rId63"/>
              </p:custDataLst>
            </p:nvPr>
          </p:nvSpPr>
          <p:spPr bwMode="auto">
            <a:xfrm>
              <a:off x="3285067" y="2979370"/>
              <a:ext cx="270933" cy="182911"/>
            </a:xfrm>
            <a:prstGeom prst="triangle">
              <a:avLst>
                <a:gd name="adj" fmla="val 50000"/>
              </a:avLst>
            </a:prstGeom>
            <a:noFill/>
            <a:ln w="28575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" name="Line 12"/>
            <p:cNvSpPr>
              <a:spLocks noChangeShapeType="1"/>
            </p:cNvSpPr>
            <p:nvPr>
              <p:custDataLst>
                <p:tags r:id="rId64"/>
              </p:custDataLst>
            </p:nvPr>
          </p:nvSpPr>
          <p:spPr bwMode="auto">
            <a:xfrm flipV="1">
              <a:off x="3217333" y="2819324"/>
              <a:ext cx="203200" cy="9145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2" name="Line 13"/>
            <p:cNvSpPr>
              <a:spLocks noChangeShapeType="1"/>
            </p:cNvSpPr>
            <p:nvPr>
              <p:custDataLst>
                <p:tags r:id="rId65"/>
              </p:custDataLst>
            </p:nvPr>
          </p:nvSpPr>
          <p:spPr bwMode="auto">
            <a:xfrm>
              <a:off x="3420533" y="2819324"/>
              <a:ext cx="169333" cy="9145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3" name="Line 14"/>
            <p:cNvSpPr>
              <a:spLocks noChangeShapeType="1"/>
            </p:cNvSpPr>
            <p:nvPr>
              <p:custDataLst>
                <p:tags r:id="rId66"/>
              </p:custDataLst>
            </p:nvPr>
          </p:nvSpPr>
          <p:spPr bwMode="auto">
            <a:xfrm>
              <a:off x="3589867" y="2910779"/>
              <a:ext cx="67733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4" name="Line 15"/>
            <p:cNvSpPr>
              <a:spLocks noChangeShapeType="1"/>
            </p:cNvSpPr>
            <p:nvPr>
              <p:custDataLst>
                <p:tags r:id="rId67"/>
              </p:custDataLst>
            </p:nvPr>
          </p:nvSpPr>
          <p:spPr bwMode="auto">
            <a:xfrm>
              <a:off x="3589867" y="2910779"/>
              <a:ext cx="67733" cy="22864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5" name="Line 16"/>
            <p:cNvSpPr>
              <a:spLocks noChangeShapeType="1"/>
            </p:cNvSpPr>
            <p:nvPr>
              <p:custDataLst>
                <p:tags r:id="rId68"/>
              </p:custDataLst>
            </p:nvPr>
          </p:nvSpPr>
          <p:spPr bwMode="auto">
            <a:xfrm>
              <a:off x="3589867" y="2910779"/>
              <a:ext cx="0" cy="4572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6" name="Line 17"/>
            <p:cNvSpPr>
              <a:spLocks noChangeShapeType="1"/>
            </p:cNvSpPr>
            <p:nvPr>
              <p:custDataLst>
                <p:tags r:id="rId69"/>
              </p:custDataLst>
            </p:nvPr>
          </p:nvSpPr>
          <p:spPr bwMode="auto">
            <a:xfrm>
              <a:off x="3149600" y="2910779"/>
              <a:ext cx="67733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7" name="Line 18"/>
            <p:cNvSpPr>
              <a:spLocks noChangeShapeType="1"/>
            </p:cNvSpPr>
            <p:nvPr>
              <p:custDataLst>
                <p:tags r:id="rId70"/>
              </p:custDataLst>
            </p:nvPr>
          </p:nvSpPr>
          <p:spPr bwMode="auto">
            <a:xfrm>
              <a:off x="3217333" y="2910779"/>
              <a:ext cx="0" cy="4572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8" name="Line 19"/>
            <p:cNvSpPr>
              <a:spLocks noChangeShapeType="1"/>
            </p:cNvSpPr>
            <p:nvPr>
              <p:custDataLst>
                <p:tags r:id="rId71"/>
              </p:custDataLst>
            </p:nvPr>
          </p:nvSpPr>
          <p:spPr bwMode="auto">
            <a:xfrm flipH="1">
              <a:off x="3149600" y="2910779"/>
              <a:ext cx="67733" cy="22864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9" name="Line 25"/>
            <p:cNvSpPr>
              <a:spLocks noChangeShapeType="1"/>
            </p:cNvSpPr>
            <p:nvPr>
              <p:custDataLst>
                <p:tags r:id="rId72"/>
              </p:custDataLst>
            </p:nvPr>
          </p:nvSpPr>
          <p:spPr bwMode="auto">
            <a:xfrm>
              <a:off x="3352800" y="3162281"/>
              <a:ext cx="0" cy="9145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9" name="Line 26"/>
            <p:cNvSpPr>
              <a:spLocks noChangeShapeType="1"/>
            </p:cNvSpPr>
            <p:nvPr>
              <p:custDataLst>
                <p:tags r:id="rId73"/>
              </p:custDataLst>
            </p:nvPr>
          </p:nvSpPr>
          <p:spPr bwMode="auto">
            <a:xfrm flipH="1">
              <a:off x="3318933" y="3253736"/>
              <a:ext cx="33867" cy="22864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0" name="Line 27"/>
            <p:cNvSpPr>
              <a:spLocks noChangeShapeType="1"/>
            </p:cNvSpPr>
            <p:nvPr>
              <p:custDataLst>
                <p:tags r:id="rId74"/>
              </p:custDataLst>
            </p:nvPr>
          </p:nvSpPr>
          <p:spPr bwMode="auto">
            <a:xfrm>
              <a:off x="3352800" y="3253736"/>
              <a:ext cx="0" cy="22864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1" name="Line 28"/>
            <p:cNvSpPr>
              <a:spLocks noChangeShapeType="1"/>
            </p:cNvSpPr>
            <p:nvPr>
              <p:custDataLst>
                <p:tags r:id="rId75"/>
              </p:custDataLst>
            </p:nvPr>
          </p:nvSpPr>
          <p:spPr bwMode="auto">
            <a:xfrm>
              <a:off x="3488267" y="3162281"/>
              <a:ext cx="0" cy="9145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2" name="Line 29"/>
            <p:cNvSpPr>
              <a:spLocks noChangeShapeType="1"/>
            </p:cNvSpPr>
            <p:nvPr>
              <p:custDataLst>
                <p:tags r:id="rId76"/>
              </p:custDataLst>
            </p:nvPr>
          </p:nvSpPr>
          <p:spPr bwMode="auto">
            <a:xfrm flipH="1">
              <a:off x="3454400" y="3253736"/>
              <a:ext cx="33867" cy="22864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3" name="Line 30"/>
            <p:cNvSpPr>
              <a:spLocks noChangeShapeType="1"/>
            </p:cNvSpPr>
            <p:nvPr>
              <p:custDataLst>
                <p:tags r:id="rId77"/>
              </p:custDataLst>
            </p:nvPr>
          </p:nvSpPr>
          <p:spPr bwMode="auto">
            <a:xfrm>
              <a:off x="3488267" y="3253736"/>
              <a:ext cx="0" cy="22864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4" name="Cloud 103"/>
            <p:cNvSpPr/>
            <p:nvPr>
              <p:custDataLst>
                <p:tags r:id="rId78"/>
              </p:custDataLst>
            </p:nvPr>
          </p:nvSpPr>
          <p:spPr>
            <a:xfrm>
              <a:off x="3352800" y="2514600"/>
              <a:ext cx="228600" cy="228600"/>
            </a:xfrm>
            <a:prstGeom prst="cloud">
              <a:avLst/>
            </a:prstGeom>
            <a:noFill/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Oval 9"/>
            <p:cNvSpPr>
              <a:spLocks noChangeArrowheads="1"/>
            </p:cNvSpPr>
            <p:nvPr>
              <p:custDataLst>
                <p:tags r:id="rId79"/>
              </p:custDataLst>
            </p:nvPr>
          </p:nvSpPr>
          <p:spPr bwMode="auto">
            <a:xfrm>
              <a:off x="3352800" y="2659277"/>
              <a:ext cx="135467" cy="11431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" name="Group 105"/>
          <p:cNvGrpSpPr/>
          <p:nvPr>
            <p:custDataLst>
              <p:tags r:id="rId24"/>
            </p:custDataLst>
          </p:nvPr>
        </p:nvGrpSpPr>
        <p:grpSpPr>
          <a:xfrm>
            <a:off x="304800" y="4114800"/>
            <a:ext cx="609600" cy="780259"/>
            <a:chOff x="1676400" y="2469353"/>
            <a:chExt cx="609600" cy="780259"/>
          </a:xfrm>
        </p:grpSpPr>
        <p:sp>
          <p:nvSpPr>
            <p:cNvPr id="107" name="Line 33"/>
            <p:cNvSpPr>
              <a:spLocks noChangeShapeType="1"/>
            </p:cNvSpPr>
            <p:nvPr>
              <p:custDataLst>
                <p:tags r:id="rId44"/>
              </p:custDataLst>
            </p:nvPr>
          </p:nvSpPr>
          <p:spPr bwMode="auto">
            <a:xfrm>
              <a:off x="2001520" y="2716892"/>
              <a:ext cx="0" cy="217931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8" name="Line 34"/>
            <p:cNvSpPr>
              <a:spLocks noChangeShapeType="1"/>
            </p:cNvSpPr>
            <p:nvPr>
              <p:custDataLst>
                <p:tags r:id="rId45"/>
              </p:custDataLst>
            </p:nvPr>
          </p:nvSpPr>
          <p:spPr bwMode="auto">
            <a:xfrm flipV="1">
              <a:off x="1757680" y="2765321"/>
              <a:ext cx="243840" cy="9685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9" name="Line 35"/>
            <p:cNvSpPr>
              <a:spLocks noChangeShapeType="1"/>
            </p:cNvSpPr>
            <p:nvPr>
              <p:custDataLst>
                <p:tags r:id="rId46"/>
              </p:custDataLst>
            </p:nvPr>
          </p:nvSpPr>
          <p:spPr bwMode="auto">
            <a:xfrm>
              <a:off x="2001520" y="2765321"/>
              <a:ext cx="203200" cy="9685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0" name="Line 36"/>
            <p:cNvSpPr>
              <a:spLocks noChangeShapeType="1"/>
            </p:cNvSpPr>
            <p:nvPr>
              <p:custDataLst>
                <p:tags r:id="rId47"/>
              </p:custDataLst>
            </p:nvPr>
          </p:nvSpPr>
          <p:spPr bwMode="auto">
            <a:xfrm>
              <a:off x="2204720" y="2862179"/>
              <a:ext cx="81280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1" name="Line 37"/>
            <p:cNvSpPr>
              <a:spLocks noChangeShapeType="1"/>
            </p:cNvSpPr>
            <p:nvPr>
              <p:custDataLst>
                <p:tags r:id="rId48"/>
              </p:custDataLst>
            </p:nvPr>
          </p:nvSpPr>
          <p:spPr bwMode="auto">
            <a:xfrm>
              <a:off x="2204720" y="2862179"/>
              <a:ext cx="81280" cy="2421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2" name="Line 38"/>
            <p:cNvSpPr>
              <a:spLocks noChangeShapeType="1"/>
            </p:cNvSpPr>
            <p:nvPr>
              <p:custDataLst>
                <p:tags r:id="rId49"/>
              </p:custDataLst>
            </p:nvPr>
          </p:nvSpPr>
          <p:spPr bwMode="auto">
            <a:xfrm>
              <a:off x="2204720" y="2862179"/>
              <a:ext cx="0" cy="48429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3" name="Line 39"/>
            <p:cNvSpPr>
              <a:spLocks noChangeShapeType="1"/>
            </p:cNvSpPr>
            <p:nvPr>
              <p:custDataLst>
                <p:tags r:id="rId50"/>
              </p:custDataLst>
            </p:nvPr>
          </p:nvSpPr>
          <p:spPr bwMode="auto">
            <a:xfrm>
              <a:off x="1676400" y="2862179"/>
              <a:ext cx="81280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4" name="Line 40"/>
            <p:cNvSpPr>
              <a:spLocks noChangeShapeType="1"/>
            </p:cNvSpPr>
            <p:nvPr>
              <p:custDataLst>
                <p:tags r:id="rId51"/>
              </p:custDataLst>
            </p:nvPr>
          </p:nvSpPr>
          <p:spPr bwMode="auto">
            <a:xfrm>
              <a:off x="1757680" y="2862179"/>
              <a:ext cx="0" cy="48429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5" name="Line 41"/>
            <p:cNvSpPr>
              <a:spLocks noChangeShapeType="1"/>
            </p:cNvSpPr>
            <p:nvPr>
              <p:custDataLst>
                <p:tags r:id="rId52"/>
              </p:custDataLst>
            </p:nvPr>
          </p:nvSpPr>
          <p:spPr bwMode="auto">
            <a:xfrm flipH="1">
              <a:off x="1676400" y="2862179"/>
              <a:ext cx="81280" cy="2421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6" name="Line 42"/>
            <p:cNvSpPr>
              <a:spLocks noChangeShapeType="1"/>
            </p:cNvSpPr>
            <p:nvPr>
              <p:custDataLst>
                <p:tags r:id="rId53"/>
              </p:custDataLst>
            </p:nvPr>
          </p:nvSpPr>
          <p:spPr bwMode="auto">
            <a:xfrm>
              <a:off x="1960880" y="3128539"/>
              <a:ext cx="0" cy="9685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7" name="Line 43"/>
            <p:cNvSpPr>
              <a:spLocks noChangeShapeType="1"/>
            </p:cNvSpPr>
            <p:nvPr>
              <p:custDataLst>
                <p:tags r:id="rId54"/>
              </p:custDataLst>
            </p:nvPr>
          </p:nvSpPr>
          <p:spPr bwMode="auto">
            <a:xfrm flipH="1">
              <a:off x="1920240" y="3225397"/>
              <a:ext cx="40640" cy="2421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8" name="Line 44"/>
            <p:cNvSpPr>
              <a:spLocks noChangeShapeType="1"/>
            </p:cNvSpPr>
            <p:nvPr>
              <p:custDataLst>
                <p:tags r:id="rId55"/>
              </p:custDataLst>
            </p:nvPr>
          </p:nvSpPr>
          <p:spPr bwMode="auto">
            <a:xfrm>
              <a:off x="1960880" y="3225397"/>
              <a:ext cx="0" cy="2421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9" name="Line 45"/>
            <p:cNvSpPr>
              <a:spLocks noChangeShapeType="1"/>
            </p:cNvSpPr>
            <p:nvPr>
              <p:custDataLst>
                <p:tags r:id="rId56"/>
              </p:custDataLst>
            </p:nvPr>
          </p:nvSpPr>
          <p:spPr bwMode="auto">
            <a:xfrm>
              <a:off x="2082800" y="3128539"/>
              <a:ext cx="0" cy="9685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0" name="Line 46"/>
            <p:cNvSpPr>
              <a:spLocks noChangeShapeType="1"/>
            </p:cNvSpPr>
            <p:nvPr>
              <p:custDataLst>
                <p:tags r:id="rId57"/>
              </p:custDataLst>
            </p:nvPr>
          </p:nvSpPr>
          <p:spPr bwMode="auto">
            <a:xfrm flipH="1">
              <a:off x="2042160" y="3225397"/>
              <a:ext cx="40640" cy="2421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1" name="Line 47"/>
            <p:cNvSpPr>
              <a:spLocks noChangeShapeType="1"/>
            </p:cNvSpPr>
            <p:nvPr>
              <p:custDataLst>
                <p:tags r:id="rId58"/>
              </p:custDataLst>
            </p:nvPr>
          </p:nvSpPr>
          <p:spPr bwMode="auto">
            <a:xfrm>
              <a:off x="2082800" y="3225397"/>
              <a:ext cx="0" cy="2421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2" name="Freeform 48"/>
            <p:cNvSpPr>
              <a:spLocks/>
            </p:cNvSpPr>
            <p:nvPr>
              <p:custDataLst>
                <p:tags r:id="rId59"/>
              </p:custDataLst>
            </p:nvPr>
          </p:nvSpPr>
          <p:spPr bwMode="auto">
            <a:xfrm>
              <a:off x="1909233" y="2924734"/>
              <a:ext cx="215900" cy="199770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255" y="0"/>
                </a:cxn>
                <a:cxn ang="0">
                  <a:pos x="255" y="396"/>
                </a:cxn>
                <a:cxn ang="0">
                  <a:pos x="157" y="387"/>
                </a:cxn>
                <a:cxn ang="0">
                  <a:pos x="157" y="195"/>
                </a:cxn>
                <a:cxn ang="0">
                  <a:pos x="104" y="217"/>
                </a:cxn>
                <a:cxn ang="0">
                  <a:pos x="95" y="387"/>
                </a:cxn>
                <a:cxn ang="0">
                  <a:pos x="0" y="396"/>
                </a:cxn>
                <a:cxn ang="0">
                  <a:pos x="10" y="0"/>
                </a:cxn>
              </a:cxnLst>
              <a:rect l="0" t="0" r="r" b="b"/>
              <a:pathLst>
                <a:path w="255" h="396">
                  <a:moveTo>
                    <a:pt x="10" y="0"/>
                  </a:moveTo>
                  <a:lnTo>
                    <a:pt x="255" y="0"/>
                  </a:lnTo>
                  <a:lnTo>
                    <a:pt x="255" y="396"/>
                  </a:lnTo>
                  <a:lnTo>
                    <a:pt x="157" y="387"/>
                  </a:lnTo>
                  <a:lnTo>
                    <a:pt x="157" y="195"/>
                  </a:lnTo>
                  <a:lnTo>
                    <a:pt x="104" y="217"/>
                  </a:lnTo>
                  <a:lnTo>
                    <a:pt x="95" y="387"/>
                  </a:lnTo>
                  <a:lnTo>
                    <a:pt x="0" y="396"/>
                  </a:lnTo>
                  <a:lnTo>
                    <a:pt x="10" y="0"/>
                  </a:lnTo>
                  <a:close/>
                </a:path>
              </a:pathLst>
            </a:cu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3" name="Explosion 2 122"/>
            <p:cNvSpPr/>
            <p:nvPr>
              <p:custDataLst>
                <p:tags r:id="rId60"/>
              </p:custDataLst>
            </p:nvPr>
          </p:nvSpPr>
          <p:spPr>
            <a:xfrm>
              <a:off x="1816895" y="2469353"/>
              <a:ext cx="381000" cy="269085"/>
            </a:xfrm>
            <a:prstGeom prst="irregularSeal2">
              <a:avLst/>
            </a:prstGeom>
            <a:noFill/>
            <a:ln w="28575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Oval 32"/>
            <p:cNvSpPr>
              <a:spLocks noChangeArrowheads="1"/>
            </p:cNvSpPr>
            <p:nvPr>
              <p:custDataLst>
                <p:tags r:id="rId61"/>
              </p:custDataLst>
            </p:nvPr>
          </p:nvSpPr>
          <p:spPr bwMode="auto">
            <a:xfrm>
              <a:off x="1920240" y="2595820"/>
              <a:ext cx="162560" cy="12107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125" name="Picture 4"/>
          <p:cNvPicPr>
            <a:picLocks noChangeAspect="1" noChangeArrowheads="1"/>
          </p:cNvPicPr>
          <p:nvPr>
            <p:custDataLst>
              <p:tags r:id="rId25"/>
            </p:custDataLst>
          </p:nvPr>
        </p:nvPicPr>
        <p:blipFill>
          <a:blip r:embed="rId128" cstate="print"/>
          <a:srcRect/>
          <a:stretch>
            <a:fillRect/>
          </a:stretch>
        </p:blipFill>
        <p:spPr bwMode="auto">
          <a:xfrm>
            <a:off x="5044373" y="3048000"/>
            <a:ext cx="442027" cy="663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6" name="Picture 6"/>
          <p:cNvPicPr>
            <a:picLocks noChangeAspect="1" noChangeArrowheads="1"/>
          </p:cNvPicPr>
          <p:nvPr>
            <p:custDataLst>
              <p:tags r:id="rId26"/>
            </p:custDataLst>
          </p:nvPr>
        </p:nvPicPr>
        <p:blipFill>
          <a:blip r:embed="rId129" cstate="print"/>
          <a:srcRect/>
          <a:stretch>
            <a:fillRect/>
          </a:stretch>
        </p:blipFill>
        <p:spPr bwMode="auto">
          <a:xfrm>
            <a:off x="5886772" y="3147319"/>
            <a:ext cx="590228" cy="586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8" name="Picture 8"/>
          <p:cNvPicPr>
            <a:picLocks noChangeAspect="1" noChangeArrowheads="1"/>
          </p:cNvPicPr>
          <p:nvPr>
            <p:custDataLst>
              <p:tags r:id="rId27"/>
            </p:custDataLst>
          </p:nvPr>
        </p:nvPicPr>
        <p:blipFill>
          <a:blip r:embed="rId130" cstate="print"/>
          <a:srcRect/>
          <a:stretch>
            <a:fillRect/>
          </a:stretch>
        </p:blipFill>
        <p:spPr bwMode="auto">
          <a:xfrm>
            <a:off x="3124200" y="3048000"/>
            <a:ext cx="669315" cy="717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9" name="Picture 9"/>
          <p:cNvPicPr>
            <a:picLocks noChangeAspect="1" noChangeArrowheads="1"/>
          </p:cNvPicPr>
          <p:nvPr>
            <p:custDataLst>
              <p:tags r:id="rId28"/>
            </p:custDataLst>
          </p:nvPr>
        </p:nvPicPr>
        <p:blipFill>
          <a:blip r:embed="rId131" cstate="print"/>
          <a:srcRect/>
          <a:stretch>
            <a:fillRect/>
          </a:stretch>
        </p:blipFill>
        <p:spPr bwMode="auto">
          <a:xfrm>
            <a:off x="4038600" y="3124200"/>
            <a:ext cx="685800" cy="596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0" name="Rectangle 129"/>
          <p:cNvSpPr/>
          <p:nvPr>
            <p:custDataLst>
              <p:tags r:id="rId29"/>
            </p:custDataLst>
          </p:nvPr>
        </p:nvSpPr>
        <p:spPr>
          <a:xfrm>
            <a:off x="3048000" y="2971800"/>
            <a:ext cx="838200" cy="914400"/>
          </a:xfrm>
          <a:prstGeom prst="rect">
            <a:avLst/>
          </a:prstGeom>
          <a:noFill/>
          <a:ln w="28575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dirty="0"/>
          </a:p>
        </p:txBody>
      </p:sp>
      <p:sp>
        <p:nvSpPr>
          <p:cNvPr id="131" name="Rectangle 130"/>
          <p:cNvSpPr/>
          <p:nvPr>
            <p:custDataLst>
              <p:tags r:id="rId30"/>
            </p:custDataLst>
          </p:nvPr>
        </p:nvSpPr>
        <p:spPr>
          <a:xfrm>
            <a:off x="3962400" y="2971800"/>
            <a:ext cx="838200" cy="914400"/>
          </a:xfrm>
          <a:prstGeom prst="rect">
            <a:avLst/>
          </a:prstGeom>
          <a:noFill/>
          <a:ln w="28575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dirty="0"/>
          </a:p>
        </p:txBody>
      </p:sp>
      <p:sp>
        <p:nvSpPr>
          <p:cNvPr id="132" name="Rectangle 131"/>
          <p:cNvSpPr/>
          <p:nvPr>
            <p:custDataLst>
              <p:tags r:id="rId31"/>
            </p:custDataLst>
          </p:nvPr>
        </p:nvSpPr>
        <p:spPr>
          <a:xfrm>
            <a:off x="4876800" y="2971800"/>
            <a:ext cx="838200" cy="91440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dirty="0"/>
          </a:p>
        </p:txBody>
      </p:sp>
      <p:sp>
        <p:nvSpPr>
          <p:cNvPr id="133" name="Rectangle 132"/>
          <p:cNvSpPr/>
          <p:nvPr>
            <p:custDataLst>
              <p:tags r:id="rId32"/>
            </p:custDataLst>
          </p:nvPr>
        </p:nvSpPr>
        <p:spPr>
          <a:xfrm>
            <a:off x="5791200" y="2971800"/>
            <a:ext cx="838200" cy="914400"/>
          </a:xfrm>
          <a:prstGeom prst="rect">
            <a:avLst/>
          </a:prstGeom>
          <a:noFill/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dirty="0"/>
          </a:p>
        </p:txBody>
      </p:sp>
      <p:pic>
        <p:nvPicPr>
          <p:cNvPr id="134" name="Picture 4"/>
          <p:cNvPicPr>
            <a:picLocks noChangeAspect="1" noChangeArrowheads="1"/>
          </p:cNvPicPr>
          <p:nvPr>
            <p:custDataLst>
              <p:tags r:id="rId33"/>
            </p:custDataLst>
          </p:nvPr>
        </p:nvPicPr>
        <p:blipFill>
          <a:blip r:embed="rId128" cstate="print"/>
          <a:srcRect/>
          <a:stretch>
            <a:fillRect/>
          </a:stretch>
        </p:blipFill>
        <p:spPr bwMode="auto">
          <a:xfrm>
            <a:off x="5958773" y="4038600"/>
            <a:ext cx="442027" cy="663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5" name="Picture 6"/>
          <p:cNvPicPr>
            <a:picLocks noChangeAspect="1" noChangeArrowheads="1"/>
          </p:cNvPicPr>
          <p:nvPr>
            <p:custDataLst>
              <p:tags r:id="rId34"/>
            </p:custDataLst>
          </p:nvPr>
        </p:nvPicPr>
        <p:blipFill>
          <a:blip r:embed="rId129" cstate="print"/>
          <a:srcRect/>
          <a:stretch>
            <a:fillRect/>
          </a:stretch>
        </p:blipFill>
        <p:spPr bwMode="auto">
          <a:xfrm>
            <a:off x="6801172" y="4137919"/>
            <a:ext cx="590228" cy="586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7" name="Picture 8"/>
          <p:cNvPicPr>
            <a:picLocks noChangeAspect="1" noChangeArrowheads="1"/>
          </p:cNvPicPr>
          <p:nvPr>
            <p:custDataLst>
              <p:tags r:id="rId35"/>
            </p:custDataLst>
          </p:nvPr>
        </p:nvPicPr>
        <p:blipFill>
          <a:blip r:embed="rId130" cstate="print"/>
          <a:srcRect/>
          <a:stretch>
            <a:fillRect/>
          </a:stretch>
        </p:blipFill>
        <p:spPr bwMode="auto">
          <a:xfrm>
            <a:off x="4038600" y="4038600"/>
            <a:ext cx="669315" cy="717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8" name="Picture 9"/>
          <p:cNvPicPr>
            <a:picLocks noChangeAspect="1" noChangeArrowheads="1"/>
          </p:cNvPicPr>
          <p:nvPr>
            <p:custDataLst>
              <p:tags r:id="rId36"/>
            </p:custDataLst>
          </p:nvPr>
        </p:nvPicPr>
        <p:blipFill>
          <a:blip r:embed="rId131" cstate="print"/>
          <a:srcRect/>
          <a:stretch>
            <a:fillRect/>
          </a:stretch>
        </p:blipFill>
        <p:spPr bwMode="auto">
          <a:xfrm>
            <a:off x="4953000" y="4114800"/>
            <a:ext cx="685800" cy="596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9" name="Rectangle 138"/>
          <p:cNvSpPr/>
          <p:nvPr>
            <p:custDataLst>
              <p:tags r:id="rId37"/>
            </p:custDataLst>
          </p:nvPr>
        </p:nvSpPr>
        <p:spPr>
          <a:xfrm>
            <a:off x="3962400" y="3962400"/>
            <a:ext cx="838200" cy="914400"/>
          </a:xfrm>
          <a:prstGeom prst="rect">
            <a:avLst/>
          </a:prstGeom>
          <a:noFill/>
          <a:ln w="28575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dirty="0"/>
          </a:p>
        </p:txBody>
      </p:sp>
      <p:sp>
        <p:nvSpPr>
          <p:cNvPr id="140" name="Rectangle 139"/>
          <p:cNvSpPr/>
          <p:nvPr>
            <p:custDataLst>
              <p:tags r:id="rId38"/>
            </p:custDataLst>
          </p:nvPr>
        </p:nvSpPr>
        <p:spPr>
          <a:xfrm>
            <a:off x="4876800" y="3962400"/>
            <a:ext cx="838200" cy="914400"/>
          </a:xfrm>
          <a:prstGeom prst="rect">
            <a:avLst/>
          </a:prstGeom>
          <a:noFill/>
          <a:ln w="28575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dirty="0"/>
          </a:p>
        </p:txBody>
      </p:sp>
      <p:sp>
        <p:nvSpPr>
          <p:cNvPr id="141" name="Rectangle 140"/>
          <p:cNvSpPr/>
          <p:nvPr>
            <p:custDataLst>
              <p:tags r:id="rId39"/>
            </p:custDataLst>
          </p:nvPr>
        </p:nvSpPr>
        <p:spPr>
          <a:xfrm>
            <a:off x="5791200" y="3962400"/>
            <a:ext cx="838200" cy="91440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dirty="0"/>
          </a:p>
        </p:txBody>
      </p:sp>
      <p:sp>
        <p:nvSpPr>
          <p:cNvPr id="142" name="Rectangle 141"/>
          <p:cNvSpPr/>
          <p:nvPr>
            <p:custDataLst>
              <p:tags r:id="rId40"/>
            </p:custDataLst>
          </p:nvPr>
        </p:nvSpPr>
        <p:spPr>
          <a:xfrm>
            <a:off x="6705600" y="3962400"/>
            <a:ext cx="838200" cy="914400"/>
          </a:xfrm>
          <a:prstGeom prst="rect">
            <a:avLst/>
          </a:prstGeom>
          <a:noFill/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dirty="0"/>
          </a:p>
        </p:txBody>
      </p:sp>
      <p:sp>
        <p:nvSpPr>
          <p:cNvPr id="144" name="Rounded Rectangular Callout 143" hidden="1"/>
          <p:cNvSpPr/>
          <p:nvPr>
            <p:custDataLst>
              <p:tags r:id="rId41"/>
            </p:custDataLst>
          </p:nvPr>
        </p:nvSpPr>
        <p:spPr>
          <a:xfrm>
            <a:off x="5181600" y="5257800"/>
            <a:ext cx="3048000" cy="762000"/>
          </a:xfrm>
          <a:prstGeom prst="wedgeRoundRectCallout">
            <a:avLst>
              <a:gd name="adj1" fmla="val -35208"/>
              <a:gd name="adj2" fmla="val -90000"/>
              <a:gd name="adj3" fmla="val 16667"/>
            </a:avLst>
          </a:prstGeom>
          <a:noFill/>
          <a:ln w="28575">
            <a:solidFill>
              <a:schemeClr val="accent4">
                <a:alpha val="50196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4"/>
                </a:solidFill>
              </a:rPr>
              <a:t>What if some tasks don’t need drill?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127" name="TextBox 126"/>
          <p:cNvSpPr txBox="1"/>
          <p:nvPr>
            <p:custDataLst>
              <p:tags r:id="rId42"/>
            </p:custDataLst>
          </p:nvPr>
        </p:nvSpPr>
        <p:spPr>
          <a:xfrm>
            <a:off x="762000" y="5029200"/>
            <a:ext cx="3505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+mj-lt"/>
              </a:rPr>
              <a:t>Latency:</a:t>
            </a:r>
          </a:p>
          <a:p>
            <a:r>
              <a:rPr lang="en-US" sz="3200" dirty="0" smtClean="0">
                <a:solidFill>
                  <a:schemeClr val="bg1"/>
                </a:solidFill>
                <a:latin typeface="+mj-lt"/>
              </a:rPr>
              <a:t>Throughput:</a:t>
            </a:r>
          </a:p>
          <a:p>
            <a:r>
              <a:rPr lang="en-US" sz="3200" dirty="0" smtClean="0">
                <a:solidFill>
                  <a:schemeClr val="bg1"/>
                </a:solidFill>
                <a:latin typeface="+mj-lt"/>
              </a:rPr>
              <a:t>Concurrency: </a:t>
            </a:r>
          </a:p>
        </p:txBody>
      </p:sp>
      <p:pic>
        <p:nvPicPr>
          <p:cNvPr id="16386" name="CP3 Ink 94b52a13-5640-47c7-96a6-6aa7606584a0"/>
          <p:cNvPicPr>
            <a:picLocks noChangeAspect="1" noChangeArrowheads="1"/>
          </p:cNvPicPr>
          <p:nvPr>
            <p:custDataLst>
              <p:tags r:id="rId43"/>
            </p:custDataLst>
          </p:nvPr>
        </p:nvPicPr>
        <p:blipFill>
          <a:blip r:embed="rId1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1985" y="364679"/>
            <a:ext cx="2661151" cy="62604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66224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 animBg="1"/>
      <p:bldP spid="80" grpId="0" animBg="1"/>
      <p:bldP spid="81" grpId="0" animBg="1"/>
      <p:bldP spid="95" grpId="0" animBg="1"/>
      <p:bldP spid="96" grpId="0" animBg="1"/>
      <p:bldP spid="97" grpId="0" animBg="1"/>
      <p:bldP spid="98" grpId="0" animBg="1"/>
      <p:bldP spid="130" grpId="0" animBg="1"/>
      <p:bldP spid="131" grpId="0" animBg="1"/>
      <p:bldP spid="132" grpId="0" animBg="1"/>
      <p:bldP spid="133" grpId="0" animBg="1"/>
      <p:bldP spid="139" grpId="0" animBg="1"/>
      <p:bldP spid="140" grpId="0" animBg="1"/>
      <p:bldP spid="141" grpId="0" animBg="1"/>
      <p:bldP spid="14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Goals for today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MIPS </a:t>
            </a:r>
            <a:r>
              <a:rPr lang="en-US" dirty="0" err="1" smtClean="0"/>
              <a:t>Datapath</a:t>
            </a:r>
            <a:endParaRPr lang="en-US" dirty="0" smtClean="0"/>
          </a:p>
          <a:p>
            <a:pPr lvl="1"/>
            <a:r>
              <a:rPr lang="en-US" dirty="0" smtClean="0"/>
              <a:t>Memory layout</a:t>
            </a:r>
          </a:p>
          <a:p>
            <a:pPr lvl="1"/>
            <a:r>
              <a:rPr lang="en-US" dirty="0" smtClean="0"/>
              <a:t>Control Instructions</a:t>
            </a:r>
          </a:p>
          <a:p>
            <a:pPr marL="0" indent="0">
              <a:buNone/>
            </a:pPr>
            <a:r>
              <a:rPr lang="en-US" dirty="0" smtClean="0"/>
              <a:t>Performance</a:t>
            </a:r>
          </a:p>
          <a:p>
            <a:pPr lvl="1"/>
            <a:r>
              <a:rPr lang="en-US" dirty="0" smtClean="0"/>
              <a:t>CPI (Cycles Per Instruction) </a:t>
            </a:r>
          </a:p>
          <a:p>
            <a:pPr lvl="1"/>
            <a:r>
              <a:rPr lang="en-US" dirty="0" smtClean="0"/>
              <a:t>MIPS (Instructions Per Cycle)</a:t>
            </a:r>
            <a:endParaRPr lang="en-US" dirty="0"/>
          </a:p>
          <a:p>
            <a:pPr lvl="1"/>
            <a:r>
              <a:rPr lang="en-US" dirty="0" smtClean="0"/>
              <a:t>Clock Frequency</a:t>
            </a:r>
          </a:p>
          <a:p>
            <a:r>
              <a:rPr lang="en-US" dirty="0" smtClean="0"/>
              <a:t>Pipelining</a:t>
            </a:r>
          </a:p>
          <a:p>
            <a:pPr lvl="1"/>
            <a:r>
              <a:rPr lang="en-US" dirty="0" smtClean="0"/>
              <a:t>Latency </a:t>
            </a:r>
            <a:r>
              <a:rPr lang="en-US" dirty="0" err="1" smtClean="0"/>
              <a:t>vs</a:t>
            </a:r>
            <a:r>
              <a:rPr lang="en-US" dirty="0" smtClean="0"/>
              <a:t> </a:t>
            </a:r>
            <a:r>
              <a:rPr lang="en-US" dirty="0" err="1" smtClean="0"/>
              <a:t>throuput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1934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4" name="Straight Connector 53"/>
          <p:cNvCxnSpPr/>
          <p:nvPr>
            <p:custDataLst>
              <p:tags r:id="rId1"/>
            </p:custDataLst>
          </p:nvPr>
        </p:nvCxnSpPr>
        <p:spPr>
          <a:xfrm rot="5400000">
            <a:off x="2209800" y="1468160"/>
            <a:ext cx="152400" cy="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>
            <p:custDataLst>
              <p:tags r:id="rId2"/>
            </p:custDataLst>
          </p:nvPr>
        </p:nvCxnSpPr>
        <p:spPr>
          <a:xfrm rot="5400000">
            <a:off x="4038600" y="1468160"/>
            <a:ext cx="152400" cy="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>
            <p:custDataLst>
              <p:tags r:id="rId3"/>
            </p:custDataLst>
          </p:nvPr>
        </p:nvCxnSpPr>
        <p:spPr>
          <a:xfrm rot="5400000">
            <a:off x="5943600" y="1468160"/>
            <a:ext cx="152400" cy="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>
            <p:custDataLst>
              <p:tags r:id="rId4"/>
            </p:custDataLst>
          </p:nvPr>
        </p:nvCxnSpPr>
        <p:spPr>
          <a:xfrm rot="5400000">
            <a:off x="7696200" y="1468160"/>
            <a:ext cx="152400" cy="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>
            <p:custDataLst>
              <p:tags r:id="rId5"/>
            </p:custDataLst>
          </p:nvPr>
        </p:nvCxnSpPr>
        <p:spPr>
          <a:xfrm rot="5400000">
            <a:off x="457200" y="1468160"/>
            <a:ext cx="152400" cy="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Pipeline Hazards</a:t>
            </a:r>
            <a:endParaRPr lang="en-US" dirty="0"/>
          </a:p>
        </p:txBody>
      </p:sp>
      <p:sp>
        <p:nvSpPr>
          <p:cNvPr id="76" name="Line 56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 flipH="1">
            <a:off x="457200" y="1544360"/>
            <a:ext cx="0" cy="4124980"/>
          </a:xfrm>
          <a:prstGeom prst="line">
            <a:avLst/>
          </a:prstGeom>
          <a:noFill/>
          <a:ln w="28575" cap="sq">
            <a:solidFill>
              <a:srgbClr val="FFFFFF"/>
            </a:solidFill>
            <a:round/>
            <a:headEnd type="none" w="med" len="med"/>
            <a:tailEnd type="arrow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7" name="TextBox 76"/>
          <p:cNvSpPr txBox="1"/>
          <p:nvPr>
            <p:custDataLst>
              <p:tags r:id="rId8"/>
            </p:custDataLst>
          </p:nvPr>
        </p:nvSpPr>
        <p:spPr>
          <a:xfrm>
            <a:off x="228600" y="944940"/>
            <a:ext cx="63450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+mj-lt"/>
              </a:rPr>
              <a:t>0h		1h		2h		3h…</a:t>
            </a:r>
          </a:p>
        </p:txBody>
      </p:sp>
      <p:cxnSp>
        <p:nvCxnSpPr>
          <p:cNvPr id="49" name="Straight Connector 48"/>
          <p:cNvCxnSpPr/>
          <p:nvPr>
            <p:custDataLst>
              <p:tags r:id="rId9"/>
            </p:custDataLst>
          </p:nvPr>
        </p:nvCxnSpPr>
        <p:spPr>
          <a:xfrm rot="5400000">
            <a:off x="2286000" y="5897940"/>
            <a:ext cx="152400" cy="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>
            <p:custDataLst>
              <p:tags r:id="rId10"/>
            </p:custDataLst>
          </p:nvPr>
        </p:nvCxnSpPr>
        <p:spPr>
          <a:xfrm rot="5400000">
            <a:off x="4114800" y="5897940"/>
            <a:ext cx="152400" cy="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>
            <p:custDataLst>
              <p:tags r:id="rId11"/>
            </p:custDataLst>
          </p:nvPr>
        </p:nvCxnSpPr>
        <p:spPr>
          <a:xfrm rot="5400000">
            <a:off x="5943600" y="5897940"/>
            <a:ext cx="152400" cy="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>
            <p:custDataLst>
              <p:tags r:id="rId12"/>
            </p:custDataLst>
          </p:nvPr>
        </p:nvCxnSpPr>
        <p:spPr>
          <a:xfrm rot="5400000">
            <a:off x="7772400" y="5897940"/>
            <a:ext cx="152400" cy="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>
            <p:custDataLst>
              <p:tags r:id="rId13"/>
            </p:custDataLst>
          </p:nvPr>
        </p:nvCxnSpPr>
        <p:spPr>
          <a:xfrm rot="5400000">
            <a:off x="457200" y="5897940"/>
            <a:ext cx="152400" cy="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Rectangle 60"/>
          <p:cNvSpPr/>
          <p:nvPr>
            <p:custDataLst>
              <p:tags r:id="rId14"/>
            </p:custDataLst>
          </p:nvPr>
        </p:nvSpPr>
        <p:spPr>
          <a:xfrm>
            <a:off x="304800" y="335340"/>
            <a:ext cx="7467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eaLnBrk="1" fontAlgn="auto" hangingPunct="1">
              <a:spcBef>
                <a:spcPct val="20000"/>
              </a:spcBef>
              <a:spcAft>
                <a:spcPts val="0"/>
              </a:spcAft>
              <a:buSzPct val="80000"/>
              <a:defRPr/>
            </a:pPr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Q: What if glue step of task 3 depends on output of task 1?</a:t>
            </a:r>
            <a:endParaRPr lang="en-US" dirty="0">
              <a:solidFill>
                <a:schemeClr val="bg1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60" name="Line 56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>
            <a:off x="457199" y="1544360"/>
            <a:ext cx="7620001" cy="0"/>
          </a:xfrm>
          <a:prstGeom prst="line">
            <a:avLst/>
          </a:prstGeom>
          <a:noFill/>
          <a:ln w="28575" cap="sq">
            <a:solidFill>
              <a:srgbClr val="FFFFFF"/>
            </a:solidFill>
            <a:round/>
            <a:headEnd type="none" w="med" len="med"/>
            <a:tailEnd type="arrow" w="lg" len="lg"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66" name="Picture 4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76" cstate="print"/>
          <a:srcRect/>
          <a:stretch>
            <a:fillRect/>
          </a:stretch>
        </p:blipFill>
        <p:spPr bwMode="auto">
          <a:xfrm>
            <a:off x="2057400" y="1668185"/>
            <a:ext cx="914400" cy="663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8" name="Picture 8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77" cstate="print"/>
          <a:srcRect/>
          <a:stretch>
            <a:fillRect/>
          </a:stretch>
        </p:blipFill>
        <p:spPr bwMode="auto">
          <a:xfrm>
            <a:off x="685800" y="1649790"/>
            <a:ext cx="381000" cy="717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5" name="Picture 9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78" cstate="print"/>
          <a:srcRect/>
          <a:stretch>
            <a:fillRect/>
          </a:stretch>
        </p:blipFill>
        <p:spPr bwMode="auto">
          <a:xfrm>
            <a:off x="1066800" y="1706940"/>
            <a:ext cx="685800" cy="596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8" name="Rectangle 77"/>
          <p:cNvSpPr/>
          <p:nvPr>
            <p:custDataLst>
              <p:tags r:id="rId19"/>
            </p:custDataLst>
          </p:nvPr>
        </p:nvSpPr>
        <p:spPr>
          <a:xfrm>
            <a:off x="533400" y="1620560"/>
            <a:ext cx="1295400" cy="772180"/>
          </a:xfrm>
          <a:prstGeom prst="rect">
            <a:avLst/>
          </a:prstGeom>
          <a:noFill/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dirty="0"/>
          </a:p>
        </p:txBody>
      </p:sp>
      <p:sp>
        <p:nvSpPr>
          <p:cNvPr id="79" name="Rectangle 78"/>
          <p:cNvSpPr/>
          <p:nvPr>
            <p:custDataLst>
              <p:tags r:id="rId20"/>
            </p:custDataLst>
          </p:nvPr>
        </p:nvSpPr>
        <p:spPr>
          <a:xfrm>
            <a:off x="1905000" y="1620560"/>
            <a:ext cx="1295400" cy="77218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dirty="0"/>
          </a:p>
        </p:txBody>
      </p:sp>
      <p:pic>
        <p:nvPicPr>
          <p:cNvPr id="80" name="Picture 4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76" cstate="print"/>
          <a:srcRect/>
          <a:stretch>
            <a:fillRect/>
          </a:stretch>
        </p:blipFill>
        <p:spPr bwMode="auto">
          <a:xfrm>
            <a:off x="3429000" y="2526090"/>
            <a:ext cx="914400" cy="663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2" name="Picture 8"/>
          <p:cNvPicPr>
            <a:picLocks noChangeAspect="1" noChangeArrowheads="1"/>
          </p:cNvPicPr>
          <p:nvPr>
            <p:custDataLst>
              <p:tags r:id="rId22"/>
            </p:custDataLst>
          </p:nvPr>
        </p:nvPicPr>
        <p:blipFill>
          <a:blip r:embed="rId77" cstate="print"/>
          <a:srcRect/>
          <a:stretch>
            <a:fillRect/>
          </a:stretch>
        </p:blipFill>
        <p:spPr bwMode="auto">
          <a:xfrm>
            <a:off x="2057400" y="2507040"/>
            <a:ext cx="381000" cy="717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3" name="Picture 9"/>
          <p:cNvPicPr>
            <a:picLocks noChangeAspect="1" noChangeArrowheads="1"/>
          </p:cNvPicPr>
          <p:nvPr>
            <p:custDataLst>
              <p:tags r:id="rId23"/>
            </p:custDataLst>
          </p:nvPr>
        </p:nvPicPr>
        <p:blipFill>
          <a:blip r:embed="rId78" cstate="print"/>
          <a:srcRect/>
          <a:stretch>
            <a:fillRect/>
          </a:stretch>
        </p:blipFill>
        <p:spPr bwMode="auto">
          <a:xfrm>
            <a:off x="2438400" y="2555320"/>
            <a:ext cx="685800" cy="596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6" name="Rectangle 85"/>
          <p:cNvSpPr/>
          <p:nvPr>
            <p:custDataLst>
              <p:tags r:id="rId24"/>
            </p:custDataLst>
          </p:nvPr>
        </p:nvSpPr>
        <p:spPr>
          <a:xfrm>
            <a:off x="1905000" y="2468940"/>
            <a:ext cx="1295400" cy="772180"/>
          </a:xfrm>
          <a:prstGeom prst="rect">
            <a:avLst/>
          </a:prstGeom>
          <a:noFill/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dirty="0"/>
          </a:p>
        </p:txBody>
      </p:sp>
      <p:sp>
        <p:nvSpPr>
          <p:cNvPr id="87" name="Rectangle 86"/>
          <p:cNvSpPr/>
          <p:nvPr>
            <p:custDataLst>
              <p:tags r:id="rId25"/>
            </p:custDataLst>
          </p:nvPr>
        </p:nvSpPr>
        <p:spPr>
          <a:xfrm>
            <a:off x="3276600" y="2468940"/>
            <a:ext cx="1295400" cy="77218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dirty="0"/>
          </a:p>
        </p:txBody>
      </p:sp>
      <p:sp>
        <p:nvSpPr>
          <p:cNvPr id="88" name="Rectangle 87"/>
          <p:cNvSpPr/>
          <p:nvPr>
            <p:custDataLst>
              <p:tags r:id="rId26"/>
            </p:custDataLst>
          </p:nvPr>
        </p:nvSpPr>
        <p:spPr>
          <a:xfrm>
            <a:off x="6019800" y="2468940"/>
            <a:ext cx="1295400" cy="772180"/>
          </a:xfrm>
          <a:prstGeom prst="rect">
            <a:avLst/>
          </a:prstGeom>
          <a:noFill/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dirty="0"/>
          </a:p>
        </p:txBody>
      </p:sp>
      <p:sp>
        <p:nvSpPr>
          <p:cNvPr id="89" name="Rectangle 88"/>
          <p:cNvSpPr/>
          <p:nvPr>
            <p:custDataLst>
              <p:tags r:id="rId27"/>
            </p:custDataLst>
          </p:nvPr>
        </p:nvSpPr>
        <p:spPr>
          <a:xfrm>
            <a:off x="4648200" y="2468940"/>
            <a:ext cx="1295400" cy="772180"/>
          </a:xfrm>
          <a:prstGeom prst="rect">
            <a:avLst/>
          </a:prstGeom>
          <a:noFill/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dirty="0"/>
          </a:p>
        </p:txBody>
      </p:sp>
      <p:pic>
        <p:nvPicPr>
          <p:cNvPr id="91" name="Picture 6"/>
          <p:cNvPicPr>
            <a:picLocks noChangeAspect="1" noChangeArrowheads="1"/>
          </p:cNvPicPr>
          <p:nvPr>
            <p:custDataLst>
              <p:tags r:id="rId28"/>
            </p:custDataLst>
          </p:nvPr>
        </p:nvPicPr>
        <p:blipFill>
          <a:blip r:embed="rId79" cstate="print"/>
          <a:srcRect r="55708"/>
          <a:stretch>
            <a:fillRect/>
          </a:stretch>
        </p:blipFill>
        <p:spPr bwMode="auto">
          <a:xfrm>
            <a:off x="3524572" y="1730059"/>
            <a:ext cx="666428" cy="586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" name="Picture 6"/>
          <p:cNvPicPr>
            <a:picLocks noChangeAspect="1" noChangeArrowheads="1"/>
          </p:cNvPicPr>
          <p:nvPr>
            <p:custDataLst>
              <p:tags r:id="rId29"/>
            </p:custDataLst>
          </p:nvPr>
        </p:nvPicPr>
        <p:blipFill>
          <a:blip r:embed="rId79" cstate="print"/>
          <a:srcRect l="55708"/>
          <a:stretch>
            <a:fillRect/>
          </a:stretch>
        </p:blipFill>
        <p:spPr bwMode="auto">
          <a:xfrm>
            <a:off x="5029200" y="1730059"/>
            <a:ext cx="666428" cy="586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4" name="Rectangle 93"/>
          <p:cNvSpPr/>
          <p:nvPr>
            <p:custDataLst>
              <p:tags r:id="rId30"/>
            </p:custDataLst>
          </p:nvPr>
        </p:nvSpPr>
        <p:spPr>
          <a:xfrm>
            <a:off x="4648200" y="1620560"/>
            <a:ext cx="1295400" cy="772180"/>
          </a:xfrm>
          <a:prstGeom prst="rect">
            <a:avLst/>
          </a:prstGeom>
          <a:noFill/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dirty="0"/>
          </a:p>
        </p:txBody>
      </p:sp>
      <p:sp>
        <p:nvSpPr>
          <p:cNvPr id="95" name="Rectangle 94"/>
          <p:cNvSpPr/>
          <p:nvPr>
            <p:custDataLst>
              <p:tags r:id="rId31"/>
            </p:custDataLst>
          </p:nvPr>
        </p:nvSpPr>
        <p:spPr>
          <a:xfrm>
            <a:off x="3276600" y="1620560"/>
            <a:ext cx="1295400" cy="772180"/>
          </a:xfrm>
          <a:prstGeom prst="rect">
            <a:avLst/>
          </a:prstGeom>
          <a:noFill/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dirty="0"/>
          </a:p>
        </p:txBody>
      </p:sp>
      <p:pic>
        <p:nvPicPr>
          <p:cNvPr id="96" name="Picture 6"/>
          <p:cNvPicPr>
            <a:picLocks noChangeAspect="1" noChangeArrowheads="1"/>
          </p:cNvPicPr>
          <p:nvPr>
            <p:custDataLst>
              <p:tags r:id="rId32"/>
            </p:custDataLst>
          </p:nvPr>
        </p:nvPicPr>
        <p:blipFill>
          <a:blip r:embed="rId79" cstate="print"/>
          <a:srcRect r="55708"/>
          <a:stretch>
            <a:fillRect/>
          </a:stretch>
        </p:blipFill>
        <p:spPr bwMode="auto">
          <a:xfrm>
            <a:off x="4915544" y="2555320"/>
            <a:ext cx="666428" cy="586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8" name="Picture 6"/>
          <p:cNvPicPr>
            <a:picLocks noChangeAspect="1" noChangeArrowheads="1"/>
          </p:cNvPicPr>
          <p:nvPr>
            <p:custDataLst>
              <p:tags r:id="rId33"/>
            </p:custDataLst>
          </p:nvPr>
        </p:nvPicPr>
        <p:blipFill>
          <a:blip r:embed="rId79" cstate="print"/>
          <a:srcRect l="55708"/>
          <a:stretch>
            <a:fillRect/>
          </a:stretch>
        </p:blipFill>
        <p:spPr bwMode="auto">
          <a:xfrm>
            <a:off x="6420172" y="2555320"/>
            <a:ext cx="666428" cy="586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3" name="Picture 4"/>
          <p:cNvPicPr>
            <a:picLocks noChangeAspect="1" noChangeArrowheads="1"/>
          </p:cNvPicPr>
          <p:nvPr>
            <p:custDataLst>
              <p:tags r:id="rId34"/>
            </p:custDataLst>
          </p:nvPr>
        </p:nvPicPr>
        <p:blipFill>
          <a:blip r:embed="rId76" cstate="print"/>
          <a:srcRect/>
          <a:stretch>
            <a:fillRect/>
          </a:stretch>
        </p:blipFill>
        <p:spPr bwMode="auto">
          <a:xfrm>
            <a:off x="4800600" y="3364945"/>
            <a:ext cx="914400" cy="663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4" name="Picture 8"/>
          <p:cNvPicPr>
            <a:picLocks noChangeAspect="1" noChangeArrowheads="1"/>
          </p:cNvPicPr>
          <p:nvPr>
            <p:custDataLst>
              <p:tags r:id="rId35"/>
            </p:custDataLst>
          </p:nvPr>
        </p:nvPicPr>
        <p:blipFill>
          <a:blip r:embed="rId77" cstate="print"/>
          <a:srcRect/>
          <a:stretch>
            <a:fillRect/>
          </a:stretch>
        </p:blipFill>
        <p:spPr bwMode="auto">
          <a:xfrm>
            <a:off x="3429000" y="3355420"/>
            <a:ext cx="381000" cy="717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5" name="Picture 9"/>
          <p:cNvPicPr>
            <a:picLocks noChangeAspect="1" noChangeArrowheads="1"/>
          </p:cNvPicPr>
          <p:nvPr>
            <p:custDataLst>
              <p:tags r:id="rId36"/>
            </p:custDataLst>
          </p:nvPr>
        </p:nvPicPr>
        <p:blipFill>
          <a:blip r:embed="rId78" cstate="print"/>
          <a:srcRect/>
          <a:stretch>
            <a:fillRect/>
          </a:stretch>
        </p:blipFill>
        <p:spPr bwMode="auto">
          <a:xfrm>
            <a:off x="3810000" y="3393520"/>
            <a:ext cx="685800" cy="596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6" name="Rectangle 125"/>
          <p:cNvSpPr/>
          <p:nvPr>
            <p:custDataLst>
              <p:tags r:id="rId37"/>
            </p:custDataLst>
          </p:nvPr>
        </p:nvSpPr>
        <p:spPr>
          <a:xfrm>
            <a:off x="3276600" y="3317320"/>
            <a:ext cx="1295400" cy="762000"/>
          </a:xfrm>
          <a:prstGeom prst="rect">
            <a:avLst/>
          </a:prstGeom>
          <a:noFill/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dirty="0"/>
          </a:p>
        </p:txBody>
      </p:sp>
      <p:sp>
        <p:nvSpPr>
          <p:cNvPr id="127" name="Rectangle 126"/>
          <p:cNvSpPr/>
          <p:nvPr>
            <p:custDataLst>
              <p:tags r:id="rId38"/>
            </p:custDataLst>
          </p:nvPr>
        </p:nvSpPr>
        <p:spPr>
          <a:xfrm>
            <a:off x="4648200" y="3317320"/>
            <a:ext cx="1295400" cy="76200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dirty="0"/>
          </a:p>
        </p:txBody>
      </p:sp>
      <p:sp>
        <p:nvSpPr>
          <p:cNvPr id="128" name="Rectangle 127"/>
          <p:cNvSpPr/>
          <p:nvPr>
            <p:custDataLst>
              <p:tags r:id="rId39"/>
            </p:custDataLst>
          </p:nvPr>
        </p:nvSpPr>
        <p:spPr>
          <a:xfrm>
            <a:off x="7391400" y="3317320"/>
            <a:ext cx="1295400" cy="762000"/>
          </a:xfrm>
          <a:prstGeom prst="rect">
            <a:avLst/>
          </a:prstGeom>
          <a:noFill/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dirty="0"/>
          </a:p>
        </p:txBody>
      </p:sp>
      <p:sp>
        <p:nvSpPr>
          <p:cNvPr id="129" name="Rectangle 128"/>
          <p:cNvSpPr/>
          <p:nvPr>
            <p:custDataLst>
              <p:tags r:id="rId40"/>
            </p:custDataLst>
          </p:nvPr>
        </p:nvSpPr>
        <p:spPr>
          <a:xfrm>
            <a:off x="6019800" y="3317320"/>
            <a:ext cx="1295400" cy="762000"/>
          </a:xfrm>
          <a:prstGeom prst="rect">
            <a:avLst/>
          </a:prstGeom>
          <a:noFill/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dirty="0"/>
          </a:p>
        </p:txBody>
      </p:sp>
      <p:pic>
        <p:nvPicPr>
          <p:cNvPr id="130" name="Picture 6"/>
          <p:cNvPicPr>
            <a:picLocks noChangeAspect="1" noChangeArrowheads="1"/>
          </p:cNvPicPr>
          <p:nvPr>
            <p:custDataLst>
              <p:tags r:id="rId41"/>
            </p:custDataLst>
          </p:nvPr>
        </p:nvPicPr>
        <p:blipFill>
          <a:blip r:embed="rId79" cstate="print"/>
          <a:srcRect r="55708"/>
          <a:stretch>
            <a:fillRect/>
          </a:stretch>
        </p:blipFill>
        <p:spPr bwMode="auto">
          <a:xfrm>
            <a:off x="6267772" y="3393520"/>
            <a:ext cx="666428" cy="586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1" name="Picture 6"/>
          <p:cNvPicPr>
            <a:picLocks noChangeAspect="1" noChangeArrowheads="1"/>
          </p:cNvPicPr>
          <p:nvPr>
            <p:custDataLst>
              <p:tags r:id="rId42"/>
            </p:custDataLst>
          </p:nvPr>
        </p:nvPicPr>
        <p:blipFill>
          <a:blip r:embed="rId79" cstate="print"/>
          <a:srcRect l="55708"/>
          <a:stretch>
            <a:fillRect/>
          </a:stretch>
        </p:blipFill>
        <p:spPr bwMode="auto">
          <a:xfrm>
            <a:off x="7772400" y="3393520"/>
            <a:ext cx="666428" cy="586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2" name="Picture 4"/>
          <p:cNvPicPr>
            <a:picLocks noChangeAspect="1" noChangeArrowheads="1"/>
          </p:cNvPicPr>
          <p:nvPr>
            <p:custDataLst>
              <p:tags r:id="rId43"/>
            </p:custDataLst>
          </p:nvPr>
        </p:nvPicPr>
        <p:blipFill>
          <a:blip r:embed="rId76" cstate="print"/>
          <a:srcRect/>
          <a:stretch>
            <a:fillRect/>
          </a:stretch>
        </p:blipFill>
        <p:spPr bwMode="auto">
          <a:xfrm>
            <a:off x="6172200" y="4203145"/>
            <a:ext cx="914400" cy="663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" name="Picture 8"/>
          <p:cNvPicPr>
            <a:picLocks noChangeAspect="1" noChangeArrowheads="1"/>
          </p:cNvPicPr>
          <p:nvPr>
            <p:custDataLst>
              <p:tags r:id="rId44"/>
            </p:custDataLst>
          </p:nvPr>
        </p:nvPicPr>
        <p:blipFill>
          <a:blip r:embed="rId77" cstate="print"/>
          <a:srcRect/>
          <a:stretch>
            <a:fillRect/>
          </a:stretch>
        </p:blipFill>
        <p:spPr bwMode="auto">
          <a:xfrm>
            <a:off x="4800600" y="4193620"/>
            <a:ext cx="381000" cy="717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4" name="Picture 9"/>
          <p:cNvPicPr>
            <a:picLocks noChangeAspect="1" noChangeArrowheads="1"/>
          </p:cNvPicPr>
          <p:nvPr>
            <p:custDataLst>
              <p:tags r:id="rId45"/>
            </p:custDataLst>
          </p:nvPr>
        </p:nvPicPr>
        <p:blipFill>
          <a:blip r:embed="rId78" cstate="print"/>
          <a:srcRect/>
          <a:stretch>
            <a:fillRect/>
          </a:stretch>
        </p:blipFill>
        <p:spPr bwMode="auto">
          <a:xfrm>
            <a:off x="5181600" y="4231720"/>
            <a:ext cx="685800" cy="596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5" name="Rectangle 134"/>
          <p:cNvSpPr/>
          <p:nvPr>
            <p:custDataLst>
              <p:tags r:id="rId46"/>
            </p:custDataLst>
          </p:nvPr>
        </p:nvSpPr>
        <p:spPr>
          <a:xfrm>
            <a:off x="4648200" y="4155520"/>
            <a:ext cx="1295400" cy="762000"/>
          </a:xfrm>
          <a:prstGeom prst="rect">
            <a:avLst/>
          </a:prstGeom>
          <a:noFill/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dirty="0"/>
          </a:p>
        </p:txBody>
      </p:sp>
      <p:sp>
        <p:nvSpPr>
          <p:cNvPr id="136" name="Rectangle 135"/>
          <p:cNvSpPr/>
          <p:nvPr>
            <p:custDataLst>
              <p:tags r:id="rId47"/>
            </p:custDataLst>
          </p:nvPr>
        </p:nvSpPr>
        <p:spPr>
          <a:xfrm>
            <a:off x="6019800" y="4155520"/>
            <a:ext cx="1295400" cy="76200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dirty="0"/>
          </a:p>
        </p:txBody>
      </p:sp>
      <p:sp>
        <p:nvSpPr>
          <p:cNvPr id="137" name="Rectangle 136"/>
          <p:cNvSpPr/>
          <p:nvPr>
            <p:custDataLst>
              <p:tags r:id="rId48"/>
            </p:custDataLst>
          </p:nvPr>
        </p:nvSpPr>
        <p:spPr>
          <a:xfrm>
            <a:off x="7391400" y="4155520"/>
            <a:ext cx="1295400" cy="762000"/>
          </a:xfrm>
          <a:prstGeom prst="rect">
            <a:avLst/>
          </a:prstGeom>
          <a:noFill/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dirty="0"/>
          </a:p>
        </p:txBody>
      </p:sp>
      <p:pic>
        <p:nvPicPr>
          <p:cNvPr id="138" name="Picture 6"/>
          <p:cNvPicPr>
            <a:picLocks noChangeAspect="1" noChangeArrowheads="1"/>
          </p:cNvPicPr>
          <p:nvPr>
            <p:custDataLst>
              <p:tags r:id="rId49"/>
            </p:custDataLst>
          </p:nvPr>
        </p:nvPicPr>
        <p:blipFill>
          <a:blip r:embed="rId79" cstate="print"/>
          <a:srcRect r="55708"/>
          <a:stretch>
            <a:fillRect/>
          </a:stretch>
        </p:blipFill>
        <p:spPr bwMode="auto">
          <a:xfrm>
            <a:off x="7639372" y="4231720"/>
            <a:ext cx="666428" cy="586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9" name="Freeform 138"/>
          <p:cNvSpPr/>
          <p:nvPr>
            <p:custDataLst>
              <p:tags r:id="rId50"/>
            </p:custDataLst>
          </p:nvPr>
        </p:nvSpPr>
        <p:spPr>
          <a:xfrm>
            <a:off x="8763000" y="4155520"/>
            <a:ext cx="381000" cy="772180"/>
          </a:xfrm>
          <a:custGeom>
            <a:avLst/>
            <a:gdLst>
              <a:gd name="connsiteX0" fmla="*/ 0 w 304800"/>
              <a:gd name="connsiteY0" fmla="*/ 0 h 914400"/>
              <a:gd name="connsiteX1" fmla="*/ 304800 w 304800"/>
              <a:gd name="connsiteY1" fmla="*/ 0 h 914400"/>
              <a:gd name="connsiteX2" fmla="*/ 304800 w 304800"/>
              <a:gd name="connsiteY2" fmla="*/ 914400 h 914400"/>
              <a:gd name="connsiteX3" fmla="*/ 0 w 304800"/>
              <a:gd name="connsiteY3" fmla="*/ 914400 h 914400"/>
              <a:gd name="connsiteX4" fmla="*/ 0 w 304800"/>
              <a:gd name="connsiteY4" fmla="*/ 0 h 914400"/>
              <a:gd name="connsiteX0" fmla="*/ 0 w 305594"/>
              <a:gd name="connsiteY0" fmla="*/ 0 h 914400"/>
              <a:gd name="connsiteX1" fmla="*/ 304800 w 305594"/>
              <a:gd name="connsiteY1" fmla="*/ 0 h 914400"/>
              <a:gd name="connsiteX2" fmla="*/ 304800 w 305594"/>
              <a:gd name="connsiteY2" fmla="*/ 381000 h 914400"/>
              <a:gd name="connsiteX3" fmla="*/ 304800 w 305594"/>
              <a:gd name="connsiteY3" fmla="*/ 914400 h 914400"/>
              <a:gd name="connsiteX4" fmla="*/ 0 w 305594"/>
              <a:gd name="connsiteY4" fmla="*/ 914400 h 914400"/>
              <a:gd name="connsiteX5" fmla="*/ 0 w 305594"/>
              <a:gd name="connsiteY5" fmla="*/ 0 h 914400"/>
              <a:gd name="connsiteX0" fmla="*/ 304800 w 396240"/>
              <a:gd name="connsiteY0" fmla="*/ 381000 h 914400"/>
              <a:gd name="connsiteX1" fmla="*/ 304800 w 396240"/>
              <a:gd name="connsiteY1" fmla="*/ 914400 h 914400"/>
              <a:gd name="connsiteX2" fmla="*/ 0 w 396240"/>
              <a:gd name="connsiteY2" fmla="*/ 914400 h 914400"/>
              <a:gd name="connsiteX3" fmla="*/ 0 w 396240"/>
              <a:gd name="connsiteY3" fmla="*/ 0 h 914400"/>
              <a:gd name="connsiteX4" fmla="*/ 304800 w 396240"/>
              <a:gd name="connsiteY4" fmla="*/ 0 h 914400"/>
              <a:gd name="connsiteX5" fmla="*/ 396240 w 396240"/>
              <a:gd name="connsiteY5" fmla="*/ 472440 h 914400"/>
              <a:gd name="connsiteX0" fmla="*/ 304800 w 305594"/>
              <a:gd name="connsiteY0" fmla="*/ 381000 h 914400"/>
              <a:gd name="connsiteX1" fmla="*/ 304800 w 305594"/>
              <a:gd name="connsiteY1" fmla="*/ 914400 h 914400"/>
              <a:gd name="connsiteX2" fmla="*/ 0 w 305594"/>
              <a:gd name="connsiteY2" fmla="*/ 914400 h 914400"/>
              <a:gd name="connsiteX3" fmla="*/ 0 w 305594"/>
              <a:gd name="connsiteY3" fmla="*/ 0 h 914400"/>
              <a:gd name="connsiteX4" fmla="*/ 304800 w 305594"/>
              <a:gd name="connsiteY4" fmla="*/ 0 h 914400"/>
              <a:gd name="connsiteX0" fmla="*/ 304800 w 304800"/>
              <a:gd name="connsiteY0" fmla="*/ 914400 h 914400"/>
              <a:gd name="connsiteX1" fmla="*/ 0 w 304800"/>
              <a:gd name="connsiteY1" fmla="*/ 914400 h 914400"/>
              <a:gd name="connsiteX2" fmla="*/ 0 w 304800"/>
              <a:gd name="connsiteY2" fmla="*/ 0 h 914400"/>
              <a:gd name="connsiteX3" fmla="*/ 304800 w 304800"/>
              <a:gd name="connsiteY3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4800" h="914400">
                <a:moveTo>
                  <a:pt x="304800" y="914400"/>
                </a:moveTo>
                <a:lnTo>
                  <a:pt x="0" y="914400"/>
                </a:lnTo>
                <a:lnTo>
                  <a:pt x="0" y="0"/>
                </a:lnTo>
                <a:lnTo>
                  <a:pt x="304800" y="0"/>
                </a:lnTo>
              </a:path>
            </a:pathLst>
          </a:custGeom>
          <a:noFill/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dirty="0"/>
          </a:p>
        </p:txBody>
      </p:sp>
      <p:pic>
        <p:nvPicPr>
          <p:cNvPr id="147" name="Picture 4"/>
          <p:cNvPicPr>
            <a:picLocks noChangeAspect="1" noChangeArrowheads="1"/>
          </p:cNvPicPr>
          <p:nvPr>
            <p:custDataLst>
              <p:tags r:id="rId51"/>
            </p:custDataLst>
          </p:nvPr>
        </p:nvPicPr>
        <p:blipFill>
          <a:blip r:embed="rId76" cstate="print"/>
          <a:srcRect/>
          <a:stretch>
            <a:fillRect/>
          </a:stretch>
        </p:blipFill>
        <p:spPr bwMode="auto">
          <a:xfrm>
            <a:off x="6172200" y="3364290"/>
            <a:ext cx="914400" cy="663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8" name="Rectangle 147"/>
          <p:cNvSpPr/>
          <p:nvPr>
            <p:custDataLst>
              <p:tags r:id="rId52"/>
            </p:custDataLst>
          </p:nvPr>
        </p:nvSpPr>
        <p:spPr>
          <a:xfrm>
            <a:off x="6019800" y="3316665"/>
            <a:ext cx="1295400" cy="76200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dirty="0"/>
          </a:p>
        </p:txBody>
      </p:sp>
      <p:sp>
        <p:nvSpPr>
          <p:cNvPr id="149" name="Rectangle 148"/>
          <p:cNvSpPr/>
          <p:nvPr>
            <p:custDataLst>
              <p:tags r:id="rId53"/>
            </p:custDataLst>
          </p:nvPr>
        </p:nvSpPr>
        <p:spPr>
          <a:xfrm>
            <a:off x="7391400" y="3316665"/>
            <a:ext cx="1295400" cy="762000"/>
          </a:xfrm>
          <a:prstGeom prst="rect">
            <a:avLst/>
          </a:prstGeom>
          <a:noFill/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dirty="0"/>
          </a:p>
        </p:txBody>
      </p:sp>
      <p:pic>
        <p:nvPicPr>
          <p:cNvPr id="150" name="Picture 6"/>
          <p:cNvPicPr>
            <a:picLocks noChangeAspect="1" noChangeArrowheads="1"/>
          </p:cNvPicPr>
          <p:nvPr>
            <p:custDataLst>
              <p:tags r:id="rId54"/>
            </p:custDataLst>
          </p:nvPr>
        </p:nvPicPr>
        <p:blipFill>
          <a:blip r:embed="rId79" cstate="print"/>
          <a:srcRect r="55708"/>
          <a:stretch>
            <a:fillRect/>
          </a:stretch>
        </p:blipFill>
        <p:spPr bwMode="auto">
          <a:xfrm>
            <a:off x="7639372" y="3392865"/>
            <a:ext cx="666428" cy="586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1" name="Freeform 150"/>
          <p:cNvSpPr/>
          <p:nvPr>
            <p:custDataLst>
              <p:tags r:id="rId55"/>
            </p:custDataLst>
          </p:nvPr>
        </p:nvSpPr>
        <p:spPr>
          <a:xfrm>
            <a:off x="8763000" y="3316665"/>
            <a:ext cx="381000" cy="772180"/>
          </a:xfrm>
          <a:custGeom>
            <a:avLst/>
            <a:gdLst>
              <a:gd name="connsiteX0" fmla="*/ 0 w 304800"/>
              <a:gd name="connsiteY0" fmla="*/ 0 h 914400"/>
              <a:gd name="connsiteX1" fmla="*/ 304800 w 304800"/>
              <a:gd name="connsiteY1" fmla="*/ 0 h 914400"/>
              <a:gd name="connsiteX2" fmla="*/ 304800 w 304800"/>
              <a:gd name="connsiteY2" fmla="*/ 914400 h 914400"/>
              <a:gd name="connsiteX3" fmla="*/ 0 w 304800"/>
              <a:gd name="connsiteY3" fmla="*/ 914400 h 914400"/>
              <a:gd name="connsiteX4" fmla="*/ 0 w 304800"/>
              <a:gd name="connsiteY4" fmla="*/ 0 h 914400"/>
              <a:gd name="connsiteX0" fmla="*/ 0 w 305594"/>
              <a:gd name="connsiteY0" fmla="*/ 0 h 914400"/>
              <a:gd name="connsiteX1" fmla="*/ 304800 w 305594"/>
              <a:gd name="connsiteY1" fmla="*/ 0 h 914400"/>
              <a:gd name="connsiteX2" fmla="*/ 304800 w 305594"/>
              <a:gd name="connsiteY2" fmla="*/ 381000 h 914400"/>
              <a:gd name="connsiteX3" fmla="*/ 304800 w 305594"/>
              <a:gd name="connsiteY3" fmla="*/ 914400 h 914400"/>
              <a:gd name="connsiteX4" fmla="*/ 0 w 305594"/>
              <a:gd name="connsiteY4" fmla="*/ 914400 h 914400"/>
              <a:gd name="connsiteX5" fmla="*/ 0 w 305594"/>
              <a:gd name="connsiteY5" fmla="*/ 0 h 914400"/>
              <a:gd name="connsiteX0" fmla="*/ 304800 w 396240"/>
              <a:gd name="connsiteY0" fmla="*/ 381000 h 914400"/>
              <a:gd name="connsiteX1" fmla="*/ 304800 w 396240"/>
              <a:gd name="connsiteY1" fmla="*/ 914400 h 914400"/>
              <a:gd name="connsiteX2" fmla="*/ 0 w 396240"/>
              <a:gd name="connsiteY2" fmla="*/ 914400 h 914400"/>
              <a:gd name="connsiteX3" fmla="*/ 0 w 396240"/>
              <a:gd name="connsiteY3" fmla="*/ 0 h 914400"/>
              <a:gd name="connsiteX4" fmla="*/ 304800 w 396240"/>
              <a:gd name="connsiteY4" fmla="*/ 0 h 914400"/>
              <a:gd name="connsiteX5" fmla="*/ 396240 w 396240"/>
              <a:gd name="connsiteY5" fmla="*/ 472440 h 914400"/>
              <a:gd name="connsiteX0" fmla="*/ 304800 w 305594"/>
              <a:gd name="connsiteY0" fmla="*/ 381000 h 914400"/>
              <a:gd name="connsiteX1" fmla="*/ 304800 w 305594"/>
              <a:gd name="connsiteY1" fmla="*/ 914400 h 914400"/>
              <a:gd name="connsiteX2" fmla="*/ 0 w 305594"/>
              <a:gd name="connsiteY2" fmla="*/ 914400 h 914400"/>
              <a:gd name="connsiteX3" fmla="*/ 0 w 305594"/>
              <a:gd name="connsiteY3" fmla="*/ 0 h 914400"/>
              <a:gd name="connsiteX4" fmla="*/ 304800 w 305594"/>
              <a:gd name="connsiteY4" fmla="*/ 0 h 914400"/>
              <a:gd name="connsiteX0" fmla="*/ 304800 w 304800"/>
              <a:gd name="connsiteY0" fmla="*/ 914400 h 914400"/>
              <a:gd name="connsiteX1" fmla="*/ 0 w 304800"/>
              <a:gd name="connsiteY1" fmla="*/ 914400 h 914400"/>
              <a:gd name="connsiteX2" fmla="*/ 0 w 304800"/>
              <a:gd name="connsiteY2" fmla="*/ 0 h 914400"/>
              <a:gd name="connsiteX3" fmla="*/ 304800 w 304800"/>
              <a:gd name="connsiteY3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4800" h="914400">
                <a:moveTo>
                  <a:pt x="304800" y="914400"/>
                </a:moveTo>
                <a:lnTo>
                  <a:pt x="0" y="914400"/>
                </a:lnTo>
                <a:lnTo>
                  <a:pt x="0" y="0"/>
                </a:lnTo>
                <a:lnTo>
                  <a:pt x="304800" y="0"/>
                </a:lnTo>
              </a:path>
            </a:pathLst>
          </a:custGeom>
          <a:noFill/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dirty="0"/>
          </a:p>
        </p:txBody>
      </p:sp>
      <p:sp>
        <p:nvSpPr>
          <p:cNvPr id="152" name="Rectangle 151"/>
          <p:cNvSpPr/>
          <p:nvPr>
            <p:custDataLst>
              <p:tags r:id="rId56"/>
            </p:custDataLst>
          </p:nvPr>
        </p:nvSpPr>
        <p:spPr>
          <a:xfrm>
            <a:off x="3276600" y="3316665"/>
            <a:ext cx="2667000" cy="762000"/>
          </a:xfrm>
          <a:prstGeom prst="rect">
            <a:avLst/>
          </a:prstGeom>
          <a:noFill/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dirty="0"/>
          </a:p>
        </p:txBody>
      </p:sp>
      <p:cxnSp>
        <p:nvCxnSpPr>
          <p:cNvPr id="154" name="Straight Connector 153"/>
          <p:cNvCxnSpPr>
            <a:stCxn id="152" idx="2"/>
            <a:endCxn id="152" idx="0"/>
          </p:cNvCxnSpPr>
          <p:nvPr>
            <p:custDataLst>
              <p:tags r:id="rId57"/>
            </p:custDataLst>
          </p:nvPr>
        </p:nvCxnSpPr>
        <p:spPr>
          <a:xfrm rot="5400000" flipH="1">
            <a:off x="4229100" y="3697665"/>
            <a:ext cx="762000" cy="0"/>
          </a:xfrm>
          <a:prstGeom prst="line">
            <a:avLst/>
          </a:prstGeom>
          <a:ln w="28575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6" name="Picture 4"/>
          <p:cNvPicPr>
            <a:picLocks noChangeAspect="1" noChangeArrowheads="1"/>
          </p:cNvPicPr>
          <p:nvPr>
            <p:custDataLst>
              <p:tags r:id="rId58"/>
            </p:custDataLst>
          </p:nvPr>
        </p:nvPicPr>
        <p:blipFill>
          <a:blip r:embed="rId76" cstate="print"/>
          <a:srcRect/>
          <a:stretch>
            <a:fillRect/>
          </a:stretch>
        </p:blipFill>
        <p:spPr bwMode="auto">
          <a:xfrm>
            <a:off x="7543800" y="4202490"/>
            <a:ext cx="914400" cy="663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7" name="Picture 8"/>
          <p:cNvPicPr>
            <a:picLocks noChangeAspect="1" noChangeArrowheads="1"/>
          </p:cNvPicPr>
          <p:nvPr>
            <p:custDataLst>
              <p:tags r:id="rId59"/>
            </p:custDataLst>
          </p:nvPr>
        </p:nvPicPr>
        <p:blipFill>
          <a:blip r:embed="rId77" cstate="print"/>
          <a:srcRect/>
          <a:stretch>
            <a:fillRect/>
          </a:stretch>
        </p:blipFill>
        <p:spPr bwMode="auto">
          <a:xfrm>
            <a:off x="6172200" y="4192965"/>
            <a:ext cx="381000" cy="717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8" name="Picture 9"/>
          <p:cNvPicPr>
            <a:picLocks noChangeAspect="1" noChangeArrowheads="1"/>
          </p:cNvPicPr>
          <p:nvPr>
            <p:custDataLst>
              <p:tags r:id="rId60"/>
            </p:custDataLst>
          </p:nvPr>
        </p:nvPicPr>
        <p:blipFill>
          <a:blip r:embed="rId78" cstate="print"/>
          <a:srcRect/>
          <a:stretch>
            <a:fillRect/>
          </a:stretch>
        </p:blipFill>
        <p:spPr bwMode="auto">
          <a:xfrm>
            <a:off x="6553200" y="4231065"/>
            <a:ext cx="685800" cy="596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9" name="Rectangle 158"/>
          <p:cNvSpPr/>
          <p:nvPr>
            <p:custDataLst>
              <p:tags r:id="rId61"/>
            </p:custDataLst>
          </p:nvPr>
        </p:nvSpPr>
        <p:spPr>
          <a:xfrm>
            <a:off x="6019800" y="4154865"/>
            <a:ext cx="1295400" cy="762000"/>
          </a:xfrm>
          <a:prstGeom prst="rect">
            <a:avLst/>
          </a:prstGeom>
          <a:noFill/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dirty="0"/>
          </a:p>
        </p:txBody>
      </p:sp>
      <p:sp>
        <p:nvSpPr>
          <p:cNvPr id="160" name="Rectangle 159"/>
          <p:cNvSpPr/>
          <p:nvPr>
            <p:custDataLst>
              <p:tags r:id="rId62"/>
            </p:custDataLst>
          </p:nvPr>
        </p:nvSpPr>
        <p:spPr>
          <a:xfrm>
            <a:off x="7391400" y="4154865"/>
            <a:ext cx="1295400" cy="76200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dirty="0"/>
          </a:p>
        </p:txBody>
      </p:sp>
      <p:pic>
        <p:nvPicPr>
          <p:cNvPr id="168" name="Picture 4"/>
          <p:cNvPicPr>
            <a:picLocks noChangeAspect="1" noChangeArrowheads="1"/>
          </p:cNvPicPr>
          <p:nvPr>
            <p:custDataLst>
              <p:tags r:id="rId63"/>
            </p:custDataLst>
          </p:nvPr>
        </p:nvPicPr>
        <p:blipFill>
          <a:blip r:embed="rId76" cstate="print"/>
          <a:srcRect/>
          <a:stretch>
            <a:fillRect/>
          </a:stretch>
        </p:blipFill>
        <p:spPr bwMode="auto">
          <a:xfrm>
            <a:off x="7543800" y="5031165"/>
            <a:ext cx="914400" cy="663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9" name="Picture 8"/>
          <p:cNvPicPr>
            <a:picLocks noChangeAspect="1" noChangeArrowheads="1"/>
          </p:cNvPicPr>
          <p:nvPr>
            <p:custDataLst>
              <p:tags r:id="rId64"/>
            </p:custDataLst>
          </p:nvPr>
        </p:nvPicPr>
        <p:blipFill>
          <a:blip r:embed="rId77" cstate="print"/>
          <a:srcRect/>
          <a:stretch>
            <a:fillRect/>
          </a:stretch>
        </p:blipFill>
        <p:spPr bwMode="auto">
          <a:xfrm>
            <a:off x="6172200" y="5021640"/>
            <a:ext cx="381000" cy="717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0" name="Picture 9"/>
          <p:cNvPicPr>
            <a:picLocks noChangeAspect="1" noChangeArrowheads="1"/>
          </p:cNvPicPr>
          <p:nvPr>
            <p:custDataLst>
              <p:tags r:id="rId65"/>
            </p:custDataLst>
          </p:nvPr>
        </p:nvPicPr>
        <p:blipFill>
          <a:blip r:embed="rId78" cstate="print"/>
          <a:srcRect/>
          <a:stretch>
            <a:fillRect/>
          </a:stretch>
        </p:blipFill>
        <p:spPr bwMode="auto">
          <a:xfrm>
            <a:off x="6553200" y="5059740"/>
            <a:ext cx="685800" cy="596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1" name="Rectangle 170"/>
          <p:cNvSpPr/>
          <p:nvPr>
            <p:custDataLst>
              <p:tags r:id="rId66"/>
            </p:custDataLst>
          </p:nvPr>
        </p:nvSpPr>
        <p:spPr>
          <a:xfrm>
            <a:off x="6019800" y="4983540"/>
            <a:ext cx="1295400" cy="762000"/>
          </a:xfrm>
          <a:prstGeom prst="rect">
            <a:avLst/>
          </a:prstGeom>
          <a:noFill/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dirty="0"/>
          </a:p>
        </p:txBody>
      </p:sp>
      <p:sp>
        <p:nvSpPr>
          <p:cNvPr id="172" name="Rectangle 171"/>
          <p:cNvSpPr/>
          <p:nvPr>
            <p:custDataLst>
              <p:tags r:id="rId67"/>
            </p:custDataLst>
          </p:nvPr>
        </p:nvSpPr>
        <p:spPr>
          <a:xfrm>
            <a:off x="7391400" y="4983540"/>
            <a:ext cx="1295400" cy="76200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dirty="0"/>
          </a:p>
        </p:txBody>
      </p:sp>
      <p:sp>
        <p:nvSpPr>
          <p:cNvPr id="173" name="Freeform 172"/>
          <p:cNvSpPr/>
          <p:nvPr>
            <p:custDataLst>
              <p:tags r:id="rId68"/>
            </p:custDataLst>
          </p:nvPr>
        </p:nvSpPr>
        <p:spPr>
          <a:xfrm>
            <a:off x="8763000" y="4983540"/>
            <a:ext cx="381000" cy="772180"/>
          </a:xfrm>
          <a:custGeom>
            <a:avLst/>
            <a:gdLst>
              <a:gd name="connsiteX0" fmla="*/ 0 w 304800"/>
              <a:gd name="connsiteY0" fmla="*/ 0 h 914400"/>
              <a:gd name="connsiteX1" fmla="*/ 304800 w 304800"/>
              <a:gd name="connsiteY1" fmla="*/ 0 h 914400"/>
              <a:gd name="connsiteX2" fmla="*/ 304800 w 304800"/>
              <a:gd name="connsiteY2" fmla="*/ 914400 h 914400"/>
              <a:gd name="connsiteX3" fmla="*/ 0 w 304800"/>
              <a:gd name="connsiteY3" fmla="*/ 914400 h 914400"/>
              <a:gd name="connsiteX4" fmla="*/ 0 w 304800"/>
              <a:gd name="connsiteY4" fmla="*/ 0 h 914400"/>
              <a:gd name="connsiteX0" fmla="*/ 0 w 305594"/>
              <a:gd name="connsiteY0" fmla="*/ 0 h 914400"/>
              <a:gd name="connsiteX1" fmla="*/ 304800 w 305594"/>
              <a:gd name="connsiteY1" fmla="*/ 0 h 914400"/>
              <a:gd name="connsiteX2" fmla="*/ 304800 w 305594"/>
              <a:gd name="connsiteY2" fmla="*/ 381000 h 914400"/>
              <a:gd name="connsiteX3" fmla="*/ 304800 w 305594"/>
              <a:gd name="connsiteY3" fmla="*/ 914400 h 914400"/>
              <a:gd name="connsiteX4" fmla="*/ 0 w 305594"/>
              <a:gd name="connsiteY4" fmla="*/ 914400 h 914400"/>
              <a:gd name="connsiteX5" fmla="*/ 0 w 305594"/>
              <a:gd name="connsiteY5" fmla="*/ 0 h 914400"/>
              <a:gd name="connsiteX0" fmla="*/ 304800 w 396240"/>
              <a:gd name="connsiteY0" fmla="*/ 381000 h 914400"/>
              <a:gd name="connsiteX1" fmla="*/ 304800 w 396240"/>
              <a:gd name="connsiteY1" fmla="*/ 914400 h 914400"/>
              <a:gd name="connsiteX2" fmla="*/ 0 w 396240"/>
              <a:gd name="connsiteY2" fmla="*/ 914400 h 914400"/>
              <a:gd name="connsiteX3" fmla="*/ 0 w 396240"/>
              <a:gd name="connsiteY3" fmla="*/ 0 h 914400"/>
              <a:gd name="connsiteX4" fmla="*/ 304800 w 396240"/>
              <a:gd name="connsiteY4" fmla="*/ 0 h 914400"/>
              <a:gd name="connsiteX5" fmla="*/ 396240 w 396240"/>
              <a:gd name="connsiteY5" fmla="*/ 472440 h 914400"/>
              <a:gd name="connsiteX0" fmla="*/ 304800 w 305594"/>
              <a:gd name="connsiteY0" fmla="*/ 381000 h 914400"/>
              <a:gd name="connsiteX1" fmla="*/ 304800 w 305594"/>
              <a:gd name="connsiteY1" fmla="*/ 914400 h 914400"/>
              <a:gd name="connsiteX2" fmla="*/ 0 w 305594"/>
              <a:gd name="connsiteY2" fmla="*/ 914400 h 914400"/>
              <a:gd name="connsiteX3" fmla="*/ 0 w 305594"/>
              <a:gd name="connsiteY3" fmla="*/ 0 h 914400"/>
              <a:gd name="connsiteX4" fmla="*/ 304800 w 305594"/>
              <a:gd name="connsiteY4" fmla="*/ 0 h 914400"/>
              <a:gd name="connsiteX0" fmla="*/ 304800 w 304800"/>
              <a:gd name="connsiteY0" fmla="*/ 914400 h 914400"/>
              <a:gd name="connsiteX1" fmla="*/ 0 w 304800"/>
              <a:gd name="connsiteY1" fmla="*/ 914400 h 914400"/>
              <a:gd name="connsiteX2" fmla="*/ 0 w 304800"/>
              <a:gd name="connsiteY2" fmla="*/ 0 h 914400"/>
              <a:gd name="connsiteX3" fmla="*/ 304800 w 304800"/>
              <a:gd name="connsiteY3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4800" h="914400">
                <a:moveTo>
                  <a:pt x="304800" y="914400"/>
                </a:moveTo>
                <a:lnTo>
                  <a:pt x="0" y="914400"/>
                </a:lnTo>
                <a:lnTo>
                  <a:pt x="0" y="0"/>
                </a:lnTo>
                <a:lnTo>
                  <a:pt x="304800" y="0"/>
                </a:lnTo>
              </a:path>
            </a:pathLst>
          </a:custGeom>
          <a:noFill/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dirty="0"/>
          </a:p>
        </p:txBody>
      </p:sp>
      <p:pic>
        <p:nvPicPr>
          <p:cNvPr id="174" name="Picture 8"/>
          <p:cNvPicPr>
            <a:picLocks noChangeAspect="1" noChangeArrowheads="1"/>
          </p:cNvPicPr>
          <p:nvPr>
            <p:custDataLst>
              <p:tags r:id="rId69"/>
            </p:custDataLst>
          </p:nvPr>
        </p:nvPicPr>
        <p:blipFill>
          <a:blip r:embed="rId77" cstate="print"/>
          <a:srcRect/>
          <a:stretch>
            <a:fillRect/>
          </a:stretch>
        </p:blipFill>
        <p:spPr bwMode="auto">
          <a:xfrm>
            <a:off x="7543800" y="5021640"/>
            <a:ext cx="381000" cy="717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5" name="Picture 9"/>
          <p:cNvPicPr>
            <a:picLocks noChangeAspect="1" noChangeArrowheads="1"/>
          </p:cNvPicPr>
          <p:nvPr>
            <p:custDataLst>
              <p:tags r:id="rId70"/>
            </p:custDataLst>
          </p:nvPr>
        </p:nvPicPr>
        <p:blipFill>
          <a:blip r:embed="rId78" cstate="print"/>
          <a:srcRect/>
          <a:stretch>
            <a:fillRect/>
          </a:stretch>
        </p:blipFill>
        <p:spPr bwMode="auto">
          <a:xfrm>
            <a:off x="7924800" y="5059740"/>
            <a:ext cx="685800" cy="596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6" name="Rectangle 175"/>
          <p:cNvSpPr/>
          <p:nvPr>
            <p:custDataLst>
              <p:tags r:id="rId71"/>
            </p:custDataLst>
          </p:nvPr>
        </p:nvSpPr>
        <p:spPr>
          <a:xfrm>
            <a:off x="7391400" y="4983540"/>
            <a:ext cx="1295400" cy="762000"/>
          </a:xfrm>
          <a:prstGeom prst="rect">
            <a:avLst/>
          </a:prstGeom>
          <a:noFill/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dirty="0"/>
          </a:p>
        </p:txBody>
      </p:sp>
      <p:sp>
        <p:nvSpPr>
          <p:cNvPr id="177" name="Freeform 176"/>
          <p:cNvSpPr/>
          <p:nvPr>
            <p:custDataLst>
              <p:tags r:id="rId72"/>
            </p:custDataLst>
          </p:nvPr>
        </p:nvSpPr>
        <p:spPr>
          <a:xfrm>
            <a:off x="8763000" y="4983540"/>
            <a:ext cx="381000" cy="772180"/>
          </a:xfrm>
          <a:custGeom>
            <a:avLst/>
            <a:gdLst>
              <a:gd name="connsiteX0" fmla="*/ 0 w 304800"/>
              <a:gd name="connsiteY0" fmla="*/ 0 h 914400"/>
              <a:gd name="connsiteX1" fmla="*/ 304800 w 304800"/>
              <a:gd name="connsiteY1" fmla="*/ 0 h 914400"/>
              <a:gd name="connsiteX2" fmla="*/ 304800 w 304800"/>
              <a:gd name="connsiteY2" fmla="*/ 914400 h 914400"/>
              <a:gd name="connsiteX3" fmla="*/ 0 w 304800"/>
              <a:gd name="connsiteY3" fmla="*/ 914400 h 914400"/>
              <a:gd name="connsiteX4" fmla="*/ 0 w 304800"/>
              <a:gd name="connsiteY4" fmla="*/ 0 h 914400"/>
              <a:gd name="connsiteX0" fmla="*/ 0 w 305594"/>
              <a:gd name="connsiteY0" fmla="*/ 0 h 914400"/>
              <a:gd name="connsiteX1" fmla="*/ 304800 w 305594"/>
              <a:gd name="connsiteY1" fmla="*/ 0 h 914400"/>
              <a:gd name="connsiteX2" fmla="*/ 304800 w 305594"/>
              <a:gd name="connsiteY2" fmla="*/ 381000 h 914400"/>
              <a:gd name="connsiteX3" fmla="*/ 304800 w 305594"/>
              <a:gd name="connsiteY3" fmla="*/ 914400 h 914400"/>
              <a:gd name="connsiteX4" fmla="*/ 0 w 305594"/>
              <a:gd name="connsiteY4" fmla="*/ 914400 h 914400"/>
              <a:gd name="connsiteX5" fmla="*/ 0 w 305594"/>
              <a:gd name="connsiteY5" fmla="*/ 0 h 914400"/>
              <a:gd name="connsiteX0" fmla="*/ 304800 w 396240"/>
              <a:gd name="connsiteY0" fmla="*/ 381000 h 914400"/>
              <a:gd name="connsiteX1" fmla="*/ 304800 w 396240"/>
              <a:gd name="connsiteY1" fmla="*/ 914400 h 914400"/>
              <a:gd name="connsiteX2" fmla="*/ 0 w 396240"/>
              <a:gd name="connsiteY2" fmla="*/ 914400 h 914400"/>
              <a:gd name="connsiteX3" fmla="*/ 0 w 396240"/>
              <a:gd name="connsiteY3" fmla="*/ 0 h 914400"/>
              <a:gd name="connsiteX4" fmla="*/ 304800 w 396240"/>
              <a:gd name="connsiteY4" fmla="*/ 0 h 914400"/>
              <a:gd name="connsiteX5" fmla="*/ 396240 w 396240"/>
              <a:gd name="connsiteY5" fmla="*/ 472440 h 914400"/>
              <a:gd name="connsiteX0" fmla="*/ 304800 w 305594"/>
              <a:gd name="connsiteY0" fmla="*/ 381000 h 914400"/>
              <a:gd name="connsiteX1" fmla="*/ 304800 w 305594"/>
              <a:gd name="connsiteY1" fmla="*/ 914400 h 914400"/>
              <a:gd name="connsiteX2" fmla="*/ 0 w 305594"/>
              <a:gd name="connsiteY2" fmla="*/ 914400 h 914400"/>
              <a:gd name="connsiteX3" fmla="*/ 0 w 305594"/>
              <a:gd name="connsiteY3" fmla="*/ 0 h 914400"/>
              <a:gd name="connsiteX4" fmla="*/ 304800 w 305594"/>
              <a:gd name="connsiteY4" fmla="*/ 0 h 914400"/>
              <a:gd name="connsiteX0" fmla="*/ 304800 w 304800"/>
              <a:gd name="connsiteY0" fmla="*/ 914400 h 914400"/>
              <a:gd name="connsiteX1" fmla="*/ 0 w 304800"/>
              <a:gd name="connsiteY1" fmla="*/ 914400 h 914400"/>
              <a:gd name="connsiteX2" fmla="*/ 0 w 304800"/>
              <a:gd name="connsiteY2" fmla="*/ 0 h 914400"/>
              <a:gd name="connsiteX3" fmla="*/ 304800 w 304800"/>
              <a:gd name="connsiteY3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4800" h="914400">
                <a:moveTo>
                  <a:pt x="304800" y="914400"/>
                </a:moveTo>
                <a:lnTo>
                  <a:pt x="0" y="914400"/>
                </a:lnTo>
                <a:lnTo>
                  <a:pt x="0" y="0"/>
                </a:lnTo>
                <a:lnTo>
                  <a:pt x="304800" y="0"/>
                </a:lnTo>
              </a:path>
            </a:pathLst>
          </a:cu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dirty="0"/>
          </a:p>
        </p:txBody>
      </p:sp>
      <p:sp>
        <p:nvSpPr>
          <p:cNvPr id="74" name="TextBox 73"/>
          <p:cNvSpPr txBox="1"/>
          <p:nvPr>
            <p:custDataLst>
              <p:tags r:id="rId73"/>
            </p:custDataLst>
          </p:nvPr>
        </p:nvSpPr>
        <p:spPr>
          <a:xfrm>
            <a:off x="762000" y="5212140"/>
            <a:ext cx="3505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+mj-lt"/>
              </a:rPr>
              <a:t>Latency:</a:t>
            </a:r>
          </a:p>
          <a:p>
            <a:r>
              <a:rPr lang="en-US" sz="3200" dirty="0" smtClean="0">
                <a:solidFill>
                  <a:schemeClr val="bg1"/>
                </a:solidFill>
                <a:latin typeface="+mj-lt"/>
              </a:rPr>
              <a:t>Throughput:</a:t>
            </a:r>
          </a:p>
          <a:p>
            <a:r>
              <a:rPr lang="en-US" sz="3200" dirty="0" smtClean="0">
                <a:solidFill>
                  <a:schemeClr val="bg1"/>
                </a:solidFill>
                <a:latin typeface="+mj-lt"/>
              </a:rPr>
              <a:t>Concurrency: </a:t>
            </a:r>
          </a:p>
        </p:txBody>
      </p:sp>
    </p:spTree>
    <p:extLst>
      <p:ext uri="{BB962C8B-B14F-4D97-AF65-F5344CB8AC3E}">
        <p14:creationId xmlns:p14="http://schemas.microsoft.com/office/powerpoint/2010/main" val="23680476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" grpId="0" animBg="1"/>
      <p:bldP spid="127" grpId="0" animBg="1"/>
      <p:bldP spid="128" grpId="0" animBg="1"/>
      <p:bldP spid="129" grpId="0" animBg="1"/>
      <p:bldP spid="135" grpId="0" animBg="1"/>
      <p:bldP spid="136" grpId="0" animBg="1"/>
      <p:bldP spid="137" grpId="0" animBg="1"/>
      <p:bldP spid="148" grpId="0" animBg="1"/>
      <p:bldP spid="149" grpId="0" animBg="1"/>
      <p:bldP spid="151" grpId="0" animBg="1"/>
      <p:bldP spid="152" grpId="0" animBg="1"/>
      <p:bldP spid="159" grpId="0" animBg="1"/>
      <p:bldP spid="160" grpId="0" animBg="1"/>
      <p:bldP spid="171" grpId="0" animBg="1"/>
      <p:bldP spid="172" grpId="0" animBg="1"/>
      <p:bldP spid="173" grpId="0" animBg="1"/>
      <p:bldP spid="176" grpId="0" animBg="1"/>
      <p:bldP spid="177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Lessons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>
              <a:lnSpc>
                <a:spcPct val="94000"/>
              </a:lnSpc>
            </a:pPr>
            <a:r>
              <a:rPr lang="en-US" dirty="0" smtClean="0"/>
              <a:t>Principle:</a:t>
            </a:r>
          </a:p>
          <a:p>
            <a:pPr>
              <a:lnSpc>
                <a:spcPct val="94000"/>
              </a:lnSpc>
            </a:pPr>
            <a:r>
              <a:rPr lang="en-US" dirty="0" smtClean="0"/>
              <a:t>	Throughput increased by parallel execution</a:t>
            </a:r>
          </a:p>
          <a:p>
            <a:pPr>
              <a:lnSpc>
                <a:spcPct val="94000"/>
              </a:lnSpc>
            </a:pPr>
            <a:endParaRPr lang="en-US" dirty="0" smtClean="0"/>
          </a:p>
          <a:p>
            <a:pPr>
              <a:lnSpc>
                <a:spcPct val="94000"/>
              </a:lnSpc>
            </a:pPr>
            <a:r>
              <a:rPr lang="en-US" dirty="0" smtClean="0"/>
              <a:t>Pipelining:</a:t>
            </a:r>
          </a:p>
          <a:p>
            <a:pPr lvl="1">
              <a:lnSpc>
                <a:spcPct val="94000"/>
              </a:lnSpc>
            </a:pPr>
            <a:r>
              <a:rPr lang="en-US" dirty="0" smtClean="0"/>
              <a:t>Identify </a:t>
            </a:r>
            <a:r>
              <a:rPr lang="en-US" i="1" dirty="0" smtClean="0">
                <a:solidFill>
                  <a:schemeClr val="accent1"/>
                </a:solidFill>
              </a:rPr>
              <a:t>pipeline stages</a:t>
            </a:r>
            <a:endParaRPr lang="en-US" i="1" dirty="0" smtClean="0"/>
          </a:p>
          <a:p>
            <a:pPr lvl="1">
              <a:lnSpc>
                <a:spcPct val="94000"/>
              </a:lnSpc>
            </a:pPr>
            <a:r>
              <a:rPr lang="en-US" dirty="0" smtClean="0">
                <a:solidFill>
                  <a:schemeClr val="accent1"/>
                </a:solidFill>
              </a:rPr>
              <a:t>Isolate</a:t>
            </a:r>
            <a:r>
              <a:rPr lang="en-US" dirty="0" smtClean="0"/>
              <a:t> stages from each other</a:t>
            </a:r>
          </a:p>
          <a:p>
            <a:pPr lvl="1">
              <a:lnSpc>
                <a:spcPct val="94000"/>
              </a:lnSpc>
            </a:pPr>
            <a:r>
              <a:rPr lang="en-US" dirty="0" smtClean="0"/>
              <a:t>Resolve pipeline </a:t>
            </a:r>
            <a:r>
              <a:rPr lang="en-US" i="1" dirty="0" smtClean="0">
                <a:solidFill>
                  <a:schemeClr val="accent1"/>
                </a:solidFill>
              </a:rPr>
              <a:t>hazards </a:t>
            </a:r>
            <a:r>
              <a:rPr lang="en-US" dirty="0" smtClean="0"/>
              <a:t>(next week)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39259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973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A Processor</a:t>
            </a:r>
            <a:endParaRPr lang="en-US" dirty="0"/>
          </a:p>
        </p:txBody>
      </p:sp>
      <p:sp>
        <p:nvSpPr>
          <p:cNvPr id="2249762" name="Line 34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 flipV="1">
            <a:off x="2286000" y="4191000"/>
            <a:ext cx="304800" cy="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249771" name="Line 43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>
            <a:off x="3733800" y="2209800"/>
            <a:ext cx="22860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249772" name="Line 44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3733800" y="3048000"/>
            <a:ext cx="19050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249775" name="Line 47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 flipV="1">
            <a:off x="8686800" y="1143000"/>
            <a:ext cx="0" cy="167640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249776" name="Line 48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 flipH="1">
            <a:off x="6629400" y="2590800"/>
            <a:ext cx="16764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 dirty="0"/>
          </a:p>
        </p:txBody>
      </p:sp>
      <p:sp>
        <p:nvSpPr>
          <p:cNvPr id="2249777" name="Line 49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 flipV="1">
            <a:off x="1981200" y="1143000"/>
            <a:ext cx="67056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249779" name="Line 51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 flipV="1">
            <a:off x="1981200" y="2895600"/>
            <a:ext cx="2286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/>
          </a:p>
        </p:txBody>
      </p:sp>
      <p:sp>
        <p:nvSpPr>
          <p:cNvPr id="2249780" name="Text Box 52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6172200" y="2438400"/>
            <a:ext cx="470000" cy="394275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non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1800" dirty="0" err="1">
                <a:solidFill>
                  <a:srgbClr val="FFFFFF"/>
                </a:solidFill>
                <a:latin typeface="Calibri"/>
              </a:rPr>
              <a:t>alu</a:t>
            </a:r>
            <a:endParaRPr lang="en-US" sz="18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56" name="Line 8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>
            <a:off x="761998" y="2971800"/>
            <a:ext cx="2" cy="7620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59" name="Text Box 11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381000" y="3733800"/>
            <a:ext cx="762000" cy="304799"/>
          </a:xfrm>
          <a:prstGeom prst="rect">
            <a:avLst/>
          </a:prstGeom>
          <a:noFill/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Consolas" pitchFamily="49" charset="0"/>
              </a:rPr>
              <a:t>PC</a:t>
            </a:r>
            <a:endParaRPr lang="en-US" dirty="0">
              <a:solidFill>
                <a:srgbClr val="FFFFFF"/>
              </a:solidFill>
              <a:latin typeface="Consolas" pitchFamily="49" charset="0"/>
            </a:endParaRPr>
          </a:p>
        </p:txBody>
      </p:sp>
      <p:sp>
        <p:nvSpPr>
          <p:cNvPr id="66" name="Line 18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 flipH="1">
            <a:off x="1295400" y="3352800"/>
            <a:ext cx="0" cy="11430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oval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69" name="Line 21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>
            <a:off x="761998" y="4038598"/>
            <a:ext cx="2" cy="457201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71" name="Line 49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 flipH="1">
            <a:off x="1981200" y="1143000"/>
            <a:ext cx="0" cy="175260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73" name="Line 49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 flipH="1" flipV="1">
            <a:off x="1295400" y="2438400"/>
            <a:ext cx="228600" cy="0"/>
          </a:xfrm>
          <a:prstGeom prst="line">
            <a:avLst/>
          </a:prstGeom>
          <a:noFill/>
          <a:ln w="25400" cap="sq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48" name="Line 44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>
            <a:off x="5791200" y="3200400"/>
            <a:ext cx="2286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50" name="Line 44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>
            <a:off x="5257800" y="3505200"/>
            <a:ext cx="3810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54" name="Line 49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>
            <a:off x="2286000" y="4876800"/>
            <a:ext cx="152400" cy="15240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62" name="Text Box 29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2343960" y="4724400"/>
            <a:ext cx="551640" cy="225524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non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1600" dirty="0" err="1" smtClean="0">
                <a:solidFill>
                  <a:srgbClr val="FFFFFF"/>
                </a:solidFill>
                <a:latin typeface="Calibri"/>
              </a:rPr>
              <a:t>imm</a:t>
            </a:r>
            <a:endParaRPr lang="en-US" sz="16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5" name="Rectangle 4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304800" y="1905000"/>
            <a:ext cx="990600" cy="1066800"/>
          </a:xfrm>
          <a:prstGeom prst="rect">
            <a:avLst/>
          </a:prstGeom>
          <a:noFill/>
          <a:ln w="25400" cap="sq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memory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8" name="Text Box 5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6858000" y="4114800"/>
            <a:ext cx="976100" cy="413639"/>
          </a:xfrm>
          <a:prstGeom prst="rect">
            <a:avLst/>
          </a:prstGeom>
          <a:noFill/>
          <a:ln w="25400" cap="sq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>
                <a:solidFill>
                  <a:srgbClr val="FFFFFF"/>
                </a:solidFill>
                <a:latin typeface="Calibri"/>
              </a:rPr>
              <a:t>memory</a:t>
            </a:r>
          </a:p>
        </p:txBody>
      </p:sp>
      <p:sp>
        <p:nvSpPr>
          <p:cNvPr id="80" name="Line 49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 flipV="1">
            <a:off x="5029200" y="3048000"/>
            <a:ext cx="0" cy="91440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 type="oval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81" name="Line 44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>
            <a:off x="5029200" y="3962400"/>
            <a:ext cx="17526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82" name="Text Box 5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6705600" y="3733800"/>
            <a:ext cx="518900" cy="394275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Calibri"/>
              </a:rPr>
              <a:t>d</a:t>
            </a:r>
            <a:r>
              <a:rPr lang="en-US" baseline="-25000" dirty="0" smtClean="0">
                <a:solidFill>
                  <a:srgbClr val="FFFFFF"/>
                </a:solidFill>
                <a:latin typeface="Calibri"/>
              </a:rPr>
              <a:t>in</a:t>
            </a:r>
            <a:endParaRPr lang="en-US" baseline="-250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83" name="Text Box 5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7391400" y="3733800"/>
            <a:ext cx="518900" cy="394275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err="1" smtClean="0">
                <a:solidFill>
                  <a:srgbClr val="FFFFFF"/>
                </a:solidFill>
                <a:latin typeface="Calibri"/>
              </a:rPr>
              <a:t>d</a:t>
            </a:r>
            <a:r>
              <a:rPr lang="en-US" baseline="-25000" dirty="0" err="1" smtClean="0">
                <a:solidFill>
                  <a:srgbClr val="FFFFFF"/>
                </a:solidFill>
                <a:latin typeface="Calibri"/>
              </a:rPr>
              <a:t>out</a:t>
            </a:r>
            <a:endParaRPr lang="en-US" baseline="-250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84" name="Line 45"/>
          <p:cNvSpPr>
            <a:spLocks noChangeShapeType="1"/>
          </p:cNvSpPr>
          <p:nvPr>
            <p:custDataLst>
              <p:tags r:id="rId26"/>
            </p:custDataLst>
          </p:nvPr>
        </p:nvSpPr>
        <p:spPr bwMode="auto">
          <a:xfrm flipV="1">
            <a:off x="7239000" y="4495800"/>
            <a:ext cx="0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85" name="Text Box 5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6781800" y="3352800"/>
            <a:ext cx="976100" cy="394275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err="1" smtClean="0">
                <a:solidFill>
                  <a:srgbClr val="FFFFFF"/>
                </a:solidFill>
                <a:latin typeface="Calibri"/>
              </a:rPr>
              <a:t>addr</a:t>
            </a:r>
            <a:endParaRPr lang="en-US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86" name="Line 44"/>
          <p:cNvSpPr>
            <a:spLocks noChangeShapeType="1"/>
          </p:cNvSpPr>
          <p:nvPr>
            <p:custDataLst>
              <p:tags r:id="rId28"/>
            </p:custDataLst>
          </p:nvPr>
        </p:nvSpPr>
        <p:spPr bwMode="auto">
          <a:xfrm>
            <a:off x="7239000" y="2590800"/>
            <a:ext cx="0" cy="83820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oval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88" name="Line 48"/>
          <p:cNvSpPr>
            <a:spLocks noChangeShapeType="1"/>
          </p:cNvSpPr>
          <p:nvPr>
            <p:custDataLst>
              <p:tags r:id="rId29"/>
            </p:custDataLst>
          </p:nvPr>
        </p:nvSpPr>
        <p:spPr bwMode="auto">
          <a:xfrm flipH="1">
            <a:off x="8458200" y="2819400"/>
            <a:ext cx="2286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 dirty="0"/>
          </a:p>
        </p:txBody>
      </p:sp>
      <p:sp>
        <p:nvSpPr>
          <p:cNvPr id="89" name="Line 44"/>
          <p:cNvSpPr>
            <a:spLocks noChangeShapeType="1"/>
          </p:cNvSpPr>
          <p:nvPr>
            <p:custDataLst>
              <p:tags r:id="rId30"/>
            </p:custDataLst>
          </p:nvPr>
        </p:nvSpPr>
        <p:spPr bwMode="auto">
          <a:xfrm>
            <a:off x="8077200" y="3048000"/>
            <a:ext cx="2286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0" name="Line 49"/>
          <p:cNvSpPr>
            <a:spLocks noChangeShapeType="1"/>
          </p:cNvSpPr>
          <p:nvPr>
            <p:custDataLst>
              <p:tags r:id="rId31"/>
            </p:custDataLst>
          </p:nvPr>
        </p:nvSpPr>
        <p:spPr bwMode="auto">
          <a:xfrm>
            <a:off x="8077200" y="3048000"/>
            <a:ext cx="0" cy="91440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1" name="Line 49"/>
          <p:cNvSpPr>
            <a:spLocks noChangeShapeType="1"/>
          </p:cNvSpPr>
          <p:nvPr>
            <p:custDataLst>
              <p:tags r:id="rId32"/>
            </p:custDataLst>
          </p:nvPr>
        </p:nvSpPr>
        <p:spPr bwMode="auto">
          <a:xfrm flipV="1">
            <a:off x="7924800" y="3962400"/>
            <a:ext cx="1524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77" name="Line 49"/>
          <p:cNvSpPr>
            <a:spLocks noChangeShapeType="1"/>
          </p:cNvSpPr>
          <p:nvPr>
            <p:custDataLst>
              <p:tags r:id="rId33"/>
            </p:custDataLst>
          </p:nvPr>
        </p:nvSpPr>
        <p:spPr bwMode="auto">
          <a:xfrm flipV="1">
            <a:off x="2123844" y="4648200"/>
            <a:ext cx="152400" cy="1524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3" name="Text Box 29"/>
          <p:cNvSpPr txBox="1"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1676400" y="4495800"/>
            <a:ext cx="457200" cy="225524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non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1600" dirty="0" smtClean="0">
                <a:solidFill>
                  <a:srgbClr val="FFFFFF"/>
                </a:solidFill>
                <a:latin typeface="Calibri"/>
              </a:rPr>
              <a:t>target</a:t>
            </a:r>
            <a:endParaRPr lang="en-US" sz="16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94" name="Line 34"/>
          <p:cNvSpPr>
            <a:spLocks noChangeShapeType="1"/>
          </p:cNvSpPr>
          <p:nvPr>
            <p:custDataLst>
              <p:tags r:id="rId35"/>
            </p:custDataLst>
          </p:nvPr>
        </p:nvSpPr>
        <p:spPr bwMode="auto">
          <a:xfrm flipH="1" flipV="1">
            <a:off x="1742844" y="4800600"/>
            <a:ext cx="3810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7" name="Line 45"/>
          <p:cNvSpPr>
            <a:spLocks noChangeShapeType="1"/>
          </p:cNvSpPr>
          <p:nvPr>
            <p:custDataLst>
              <p:tags r:id="rId36"/>
            </p:custDataLst>
          </p:nvPr>
        </p:nvSpPr>
        <p:spPr bwMode="auto">
          <a:xfrm flipH="1" flipV="1">
            <a:off x="1752600" y="5181600"/>
            <a:ext cx="457200" cy="4572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8" name="Line 49"/>
          <p:cNvSpPr>
            <a:spLocks noChangeShapeType="1"/>
          </p:cNvSpPr>
          <p:nvPr>
            <p:custDataLst>
              <p:tags r:id="rId37"/>
            </p:custDataLst>
          </p:nvPr>
        </p:nvSpPr>
        <p:spPr bwMode="auto">
          <a:xfrm flipV="1">
            <a:off x="4800600" y="4191000"/>
            <a:ext cx="0" cy="14478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04" name="Line 49"/>
          <p:cNvSpPr>
            <a:spLocks noChangeShapeType="1"/>
          </p:cNvSpPr>
          <p:nvPr>
            <p:custDataLst>
              <p:tags r:id="rId38"/>
            </p:custDataLst>
          </p:nvPr>
        </p:nvSpPr>
        <p:spPr bwMode="auto">
          <a:xfrm flipV="1">
            <a:off x="2123844" y="4267200"/>
            <a:ext cx="152400" cy="1524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05" name="Line 34"/>
          <p:cNvSpPr>
            <a:spLocks noChangeShapeType="1"/>
          </p:cNvSpPr>
          <p:nvPr>
            <p:custDataLst>
              <p:tags r:id="rId39"/>
            </p:custDataLst>
          </p:nvPr>
        </p:nvSpPr>
        <p:spPr bwMode="auto">
          <a:xfrm flipH="1" flipV="1">
            <a:off x="1742844" y="4419600"/>
            <a:ext cx="3810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06" name="Text Box 29"/>
          <p:cNvSpPr txBox="1">
            <a:spLocks noChangeArrowheads="1"/>
          </p:cNvSpPr>
          <p:nvPr>
            <p:custDataLst>
              <p:tags r:id="rId40"/>
            </p:custDataLst>
          </p:nvPr>
        </p:nvSpPr>
        <p:spPr bwMode="auto">
          <a:xfrm>
            <a:off x="1676400" y="4114800"/>
            <a:ext cx="533400" cy="225524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non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1600" dirty="0" smtClean="0">
                <a:solidFill>
                  <a:srgbClr val="FFFFFF"/>
                </a:solidFill>
                <a:latin typeface="Calibri"/>
              </a:rPr>
              <a:t>offset</a:t>
            </a:r>
            <a:endParaRPr lang="en-US" sz="16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08" name="Line 44"/>
          <p:cNvSpPr>
            <a:spLocks noChangeShapeType="1"/>
          </p:cNvSpPr>
          <p:nvPr>
            <p:custDataLst>
              <p:tags r:id="rId41"/>
            </p:custDataLst>
          </p:nvPr>
        </p:nvSpPr>
        <p:spPr bwMode="auto">
          <a:xfrm flipH="1">
            <a:off x="4419600" y="3657600"/>
            <a:ext cx="6096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oval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6" name="Line 45"/>
          <p:cNvSpPr>
            <a:spLocks noChangeShapeType="1"/>
          </p:cNvSpPr>
          <p:nvPr>
            <p:custDataLst>
              <p:tags r:id="rId42"/>
            </p:custDataLst>
          </p:nvPr>
        </p:nvSpPr>
        <p:spPr bwMode="auto">
          <a:xfrm flipH="1">
            <a:off x="3810000" y="4191000"/>
            <a:ext cx="228600" cy="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03" name="Line 45"/>
          <p:cNvSpPr>
            <a:spLocks noChangeShapeType="1"/>
          </p:cNvSpPr>
          <p:nvPr>
            <p:custDataLst>
              <p:tags r:id="rId43"/>
            </p:custDataLst>
          </p:nvPr>
        </p:nvSpPr>
        <p:spPr bwMode="auto">
          <a:xfrm flipH="1">
            <a:off x="3733800" y="3733800"/>
            <a:ext cx="76200" cy="3048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10" name="Line 49"/>
          <p:cNvSpPr>
            <a:spLocks noChangeShapeType="1"/>
          </p:cNvSpPr>
          <p:nvPr>
            <p:custDataLst>
              <p:tags r:id="rId44"/>
            </p:custDataLst>
          </p:nvPr>
        </p:nvSpPr>
        <p:spPr bwMode="auto">
          <a:xfrm flipV="1">
            <a:off x="3810000" y="3733800"/>
            <a:ext cx="228600" cy="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 dirty="0"/>
          </a:p>
        </p:txBody>
      </p:sp>
      <p:sp>
        <p:nvSpPr>
          <p:cNvPr id="111" name="Text Box 11"/>
          <p:cNvSpPr txBox="1">
            <a:spLocks noChangeArrowheads="1"/>
          </p:cNvSpPr>
          <p:nvPr>
            <p:custDataLst>
              <p:tags r:id="rId45"/>
            </p:custDataLst>
          </p:nvPr>
        </p:nvSpPr>
        <p:spPr bwMode="auto">
          <a:xfrm>
            <a:off x="4038600" y="4038600"/>
            <a:ext cx="381000" cy="304800"/>
          </a:xfrm>
          <a:prstGeom prst="rect">
            <a:avLst/>
          </a:prstGeom>
          <a:noFill/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0" r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1600" dirty="0" err="1" smtClean="0">
                <a:solidFill>
                  <a:srgbClr val="FFFFFF"/>
                </a:solidFill>
              </a:rPr>
              <a:t>cmp</a:t>
            </a:r>
            <a:endParaRPr lang="en-US" sz="1600" dirty="0">
              <a:solidFill>
                <a:srgbClr val="FFFFFF"/>
              </a:solidFill>
            </a:endParaRPr>
          </a:p>
        </p:txBody>
      </p:sp>
      <p:sp>
        <p:nvSpPr>
          <p:cNvPr id="112" name="Line 45"/>
          <p:cNvSpPr>
            <a:spLocks noChangeShapeType="1"/>
          </p:cNvSpPr>
          <p:nvPr>
            <p:custDataLst>
              <p:tags r:id="rId46"/>
            </p:custDataLst>
          </p:nvPr>
        </p:nvSpPr>
        <p:spPr bwMode="auto">
          <a:xfrm flipV="1">
            <a:off x="4191000" y="4343400"/>
            <a:ext cx="0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09" name="Line 49"/>
          <p:cNvSpPr>
            <a:spLocks noChangeShapeType="1"/>
          </p:cNvSpPr>
          <p:nvPr>
            <p:custDataLst>
              <p:tags r:id="rId47"/>
            </p:custDataLst>
          </p:nvPr>
        </p:nvSpPr>
        <p:spPr bwMode="auto">
          <a:xfrm>
            <a:off x="2286000" y="3962400"/>
            <a:ext cx="0" cy="1143000"/>
          </a:xfrm>
          <a:prstGeom prst="line">
            <a:avLst/>
          </a:prstGeom>
          <a:noFill/>
          <a:ln w="25400" cap="sq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17" name="Oval 24"/>
          <p:cNvSpPr>
            <a:spLocks noChangeArrowheads="1"/>
          </p:cNvSpPr>
          <p:nvPr>
            <p:custDataLst>
              <p:tags r:id="rId48"/>
            </p:custDataLst>
          </p:nvPr>
        </p:nvSpPr>
        <p:spPr bwMode="auto">
          <a:xfrm>
            <a:off x="2590800" y="3962401"/>
            <a:ext cx="1219200" cy="457199"/>
          </a:xfrm>
          <a:prstGeom prst="ellipse">
            <a:avLst/>
          </a:prstGeom>
          <a:noFill/>
          <a:ln w="25400" cap="sq" algn="ctr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1800" dirty="0">
                <a:solidFill>
                  <a:srgbClr val="FFFFFF"/>
                </a:solidFill>
                <a:latin typeface="Calibri"/>
              </a:rPr>
              <a:t>control</a:t>
            </a:r>
          </a:p>
        </p:txBody>
      </p:sp>
      <p:sp>
        <p:nvSpPr>
          <p:cNvPr id="118" name="Text Box 11"/>
          <p:cNvSpPr txBox="1">
            <a:spLocks noChangeArrowheads="1"/>
          </p:cNvSpPr>
          <p:nvPr>
            <p:custDataLst>
              <p:tags r:id="rId49"/>
            </p:custDataLst>
          </p:nvPr>
        </p:nvSpPr>
        <p:spPr bwMode="auto">
          <a:xfrm>
            <a:off x="4038600" y="3581400"/>
            <a:ext cx="381000" cy="304800"/>
          </a:xfrm>
          <a:prstGeom prst="rect">
            <a:avLst/>
          </a:prstGeom>
          <a:noFill/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0" r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</a:rPr>
              <a:t>=?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0" name="Line 44"/>
          <p:cNvSpPr>
            <a:spLocks noChangeShapeType="1"/>
          </p:cNvSpPr>
          <p:nvPr>
            <p:custDataLst>
              <p:tags r:id="rId50"/>
            </p:custDataLst>
          </p:nvPr>
        </p:nvSpPr>
        <p:spPr bwMode="auto">
          <a:xfrm flipH="1">
            <a:off x="4419600" y="3810000"/>
            <a:ext cx="3810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oval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23" name="Line 44"/>
          <p:cNvSpPr>
            <a:spLocks noChangeShapeType="1"/>
          </p:cNvSpPr>
          <p:nvPr>
            <p:custDataLst>
              <p:tags r:id="rId51"/>
            </p:custDataLst>
          </p:nvPr>
        </p:nvSpPr>
        <p:spPr bwMode="auto">
          <a:xfrm flipH="1">
            <a:off x="4419600" y="4191000"/>
            <a:ext cx="3810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26" name="Line 44"/>
          <p:cNvSpPr>
            <a:spLocks noChangeShapeType="1"/>
          </p:cNvSpPr>
          <p:nvPr>
            <p:custDataLst>
              <p:tags r:id="rId52"/>
            </p:custDataLst>
          </p:nvPr>
        </p:nvSpPr>
        <p:spPr bwMode="auto">
          <a:xfrm>
            <a:off x="2438400" y="5029200"/>
            <a:ext cx="5334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29" name="Line 45"/>
          <p:cNvSpPr>
            <a:spLocks noChangeShapeType="1"/>
          </p:cNvSpPr>
          <p:nvPr>
            <p:custDataLst>
              <p:tags r:id="rId53"/>
            </p:custDataLst>
          </p:nvPr>
        </p:nvSpPr>
        <p:spPr bwMode="auto">
          <a:xfrm flipV="1">
            <a:off x="8382000" y="3200400"/>
            <a:ext cx="0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30" name="Line 45"/>
          <p:cNvSpPr>
            <a:spLocks noChangeShapeType="1"/>
          </p:cNvSpPr>
          <p:nvPr>
            <p:custDataLst>
              <p:tags r:id="rId54"/>
            </p:custDataLst>
          </p:nvPr>
        </p:nvSpPr>
        <p:spPr bwMode="auto">
          <a:xfrm flipV="1">
            <a:off x="6400800" y="3200400"/>
            <a:ext cx="0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31" name="Line 45"/>
          <p:cNvSpPr>
            <a:spLocks noChangeShapeType="1"/>
          </p:cNvSpPr>
          <p:nvPr>
            <p:custDataLst>
              <p:tags r:id="rId55"/>
            </p:custDataLst>
          </p:nvPr>
        </p:nvSpPr>
        <p:spPr bwMode="auto">
          <a:xfrm flipV="1">
            <a:off x="5715000" y="3657600"/>
            <a:ext cx="0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32" name="Line 45"/>
          <p:cNvSpPr>
            <a:spLocks noChangeShapeType="1"/>
          </p:cNvSpPr>
          <p:nvPr>
            <p:custDataLst>
              <p:tags r:id="rId56"/>
            </p:custDataLst>
          </p:nvPr>
        </p:nvSpPr>
        <p:spPr bwMode="auto">
          <a:xfrm flipV="1">
            <a:off x="3200400" y="5181600"/>
            <a:ext cx="0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33" name="Line 45"/>
          <p:cNvSpPr>
            <a:spLocks noChangeShapeType="1"/>
          </p:cNvSpPr>
          <p:nvPr>
            <p:custDataLst>
              <p:tags r:id="rId57"/>
            </p:custDataLst>
          </p:nvPr>
        </p:nvSpPr>
        <p:spPr bwMode="auto">
          <a:xfrm flipV="1">
            <a:off x="1066800" y="5181600"/>
            <a:ext cx="0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51" name="Freeform 150"/>
          <p:cNvSpPr/>
          <p:nvPr>
            <p:custDataLst>
              <p:tags r:id="rId58"/>
            </p:custDataLst>
          </p:nvPr>
        </p:nvSpPr>
        <p:spPr>
          <a:xfrm>
            <a:off x="6019800" y="1905000"/>
            <a:ext cx="609600" cy="1524000"/>
          </a:xfrm>
          <a:custGeom>
            <a:avLst/>
            <a:gdLst>
              <a:gd name="connsiteX0" fmla="*/ 0 w 685800"/>
              <a:gd name="connsiteY0" fmla="*/ 0 h 762000"/>
              <a:gd name="connsiteX1" fmla="*/ 685800 w 685800"/>
              <a:gd name="connsiteY1" fmla="*/ 0 h 762000"/>
              <a:gd name="connsiteX2" fmla="*/ 685800 w 685800"/>
              <a:gd name="connsiteY2" fmla="*/ 7620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190500 h 762000"/>
              <a:gd name="connsiteX2" fmla="*/ 685800 w 685800"/>
              <a:gd name="connsiteY2" fmla="*/ 7620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190500 h 762000"/>
              <a:gd name="connsiteX2" fmla="*/ 685800 w 685800"/>
              <a:gd name="connsiteY2" fmla="*/ 5715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317500 h 762000"/>
              <a:gd name="connsiteX2" fmla="*/ 685800 w 685800"/>
              <a:gd name="connsiteY2" fmla="*/ 5715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952500"/>
              <a:gd name="connsiteX1" fmla="*/ 685800 w 685800"/>
              <a:gd name="connsiteY1" fmla="*/ 317500 h 952500"/>
              <a:gd name="connsiteX2" fmla="*/ 685800 w 685800"/>
              <a:gd name="connsiteY2" fmla="*/ 952500 h 952500"/>
              <a:gd name="connsiteX3" fmla="*/ 0 w 685800"/>
              <a:gd name="connsiteY3" fmla="*/ 762000 h 952500"/>
              <a:gd name="connsiteX4" fmla="*/ 0 w 685800"/>
              <a:gd name="connsiteY4" fmla="*/ 0 h 9525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635000 h 1270000"/>
              <a:gd name="connsiteX5" fmla="*/ 0 w 685800"/>
              <a:gd name="connsiteY5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171450 w 685800"/>
              <a:gd name="connsiteY4" fmla="*/ 635000 h 1270000"/>
              <a:gd name="connsiteX5" fmla="*/ 0 w 685800"/>
              <a:gd name="connsiteY5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171450 w 685800"/>
              <a:gd name="connsiteY4" fmla="*/ 635000 h 1270000"/>
              <a:gd name="connsiteX5" fmla="*/ 0 w 685800"/>
              <a:gd name="connsiteY5" fmla="*/ 508000 h 1270000"/>
              <a:gd name="connsiteX6" fmla="*/ 0 w 685800"/>
              <a:gd name="connsiteY6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762000 h 1270000"/>
              <a:gd name="connsiteX5" fmla="*/ 171450 w 685800"/>
              <a:gd name="connsiteY5" fmla="*/ 635000 h 1270000"/>
              <a:gd name="connsiteX6" fmla="*/ 0 w 685800"/>
              <a:gd name="connsiteY6" fmla="*/ 508000 h 1270000"/>
              <a:gd name="connsiteX7" fmla="*/ 0 w 685800"/>
              <a:gd name="connsiteY7" fmla="*/ 0 h 127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5800" h="1270000">
                <a:moveTo>
                  <a:pt x="0" y="0"/>
                </a:moveTo>
                <a:lnTo>
                  <a:pt x="685800" y="317500"/>
                </a:lnTo>
                <a:lnTo>
                  <a:pt x="685800" y="952500"/>
                </a:lnTo>
                <a:lnTo>
                  <a:pt x="0" y="1270000"/>
                </a:lnTo>
                <a:lnTo>
                  <a:pt x="0" y="762000"/>
                </a:lnTo>
                <a:lnTo>
                  <a:pt x="171450" y="635000"/>
                </a:lnTo>
                <a:lnTo>
                  <a:pt x="0" y="508000"/>
                </a:lnTo>
                <a:lnTo>
                  <a:pt x="0" y="0"/>
                </a:lnTo>
                <a:close/>
              </a:path>
            </a:pathLst>
          </a:cu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" name="Oval 17"/>
          <p:cNvSpPr>
            <a:spLocks noChangeArrowheads="1"/>
          </p:cNvSpPr>
          <p:nvPr>
            <p:custDataLst>
              <p:tags r:id="rId59"/>
            </p:custDataLst>
          </p:nvPr>
        </p:nvSpPr>
        <p:spPr bwMode="auto">
          <a:xfrm>
            <a:off x="457200" y="4495800"/>
            <a:ext cx="1143000" cy="685800"/>
          </a:xfrm>
          <a:prstGeom prst="ellipse">
            <a:avLst/>
          </a:prstGeom>
          <a:noFill/>
          <a:ln w="25400" algn="ctr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>
                <a:solidFill>
                  <a:srgbClr val="FFFFFF"/>
                </a:solidFill>
                <a:latin typeface="Calibri"/>
              </a:rPr>
              <a:t>new </a:t>
            </a:r>
            <a:r>
              <a:rPr lang="en-US" dirty="0" smtClean="0">
                <a:solidFill>
                  <a:srgbClr val="FFFFFF"/>
                </a:solidFill>
                <a:latin typeface="Calibri"/>
              </a:rPr>
              <a:t/>
            </a:r>
            <a:br>
              <a:rPr lang="en-US" dirty="0" smtClean="0">
                <a:solidFill>
                  <a:srgbClr val="FFFFFF"/>
                </a:solidFill>
                <a:latin typeface="Calibri"/>
              </a:rPr>
            </a:br>
            <a:r>
              <a:rPr lang="en-US" dirty="0" smtClean="0">
                <a:solidFill>
                  <a:srgbClr val="FFFFFF"/>
                </a:solidFill>
                <a:latin typeface="Calibri"/>
              </a:rPr>
              <a:t>pc</a:t>
            </a:r>
            <a:endParaRPr lang="en-US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64" name="Line 49"/>
          <p:cNvSpPr>
            <a:spLocks noChangeShapeType="1"/>
          </p:cNvSpPr>
          <p:nvPr>
            <p:custDataLst>
              <p:tags r:id="rId60"/>
            </p:custDataLst>
          </p:nvPr>
        </p:nvSpPr>
        <p:spPr bwMode="auto">
          <a:xfrm flipH="1" flipV="1">
            <a:off x="2209800" y="5638800"/>
            <a:ext cx="25908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65" name="Rectangle 19"/>
          <p:cNvSpPr>
            <a:spLocks noChangeArrowheads="1"/>
          </p:cNvSpPr>
          <p:nvPr>
            <p:custDataLst>
              <p:tags r:id="rId61"/>
            </p:custDataLst>
          </p:nvPr>
        </p:nvSpPr>
        <p:spPr bwMode="auto">
          <a:xfrm>
            <a:off x="8305800" y="2438400"/>
            <a:ext cx="152400" cy="762000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noFill/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66" name="Line 49"/>
          <p:cNvSpPr>
            <a:spLocks noChangeShapeType="1"/>
          </p:cNvSpPr>
          <p:nvPr>
            <p:custDataLst>
              <p:tags r:id="rId62"/>
            </p:custDataLst>
          </p:nvPr>
        </p:nvSpPr>
        <p:spPr bwMode="auto">
          <a:xfrm flipH="1" flipV="1">
            <a:off x="1524000" y="2438400"/>
            <a:ext cx="0" cy="1524000"/>
          </a:xfrm>
          <a:prstGeom prst="line">
            <a:avLst/>
          </a:prstGeom>
          <a:noFill/>
          <a:ln w="25400" cap="sq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67" name="Line 49"/>
          <p:cNvSpPr>
            <a:spLocks noChangeShapeType="1"/>
          </p:cNvSpPr>
          <p:nvPr>
            <p:custDataLst>
              <p:tags r:id="rId63"/>
            </p:custDataLst>
          </p:nvPr>
        </p:nvSpPr>
        <p:spPr bwMode="auto">
          <a:xfrm flipV="1">
            <a:off x="1524000" y="3962400"/>
            <a:ext cx="762000" cy="0"/>
          </a:xfrm>
          <a:prstGeom prst="line">
            <a:avLst/>
          </a:prstGeom>
          <a:noFill/>
          <a:ln w="25400" cap="sq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68" name="Rectangle 19"/>
          <p:cNvSpPr>
            <a:spLocks noChangeArrowheads="1"/>
          </p:cNvSpPr>
          <p:nvPr>
            <p:custDataLst>
              <p:tags r:id="rId64"/>
            </p:custDataLst>
          </p:nvPr>
        </p:nvSpPr>
        <p:spPr bwMode="auto">
          <a:xfrm>
            <a:off x="5638800" y="2895600"/>
            <a:ext cx="152400" cy="762000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noFill/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70" name="Rectangle 4"/>
          <p:cNvSpPr>
            <a:spLocks noChangeArrowheads="1"/>
          </p:cNvSpPr>
          <p:nvPr>
            <p:custDataLst>
              <p:tags r:id="rId65"/>
            </p:custDataLst>
          </p:nvPr>
        </p:nvSpPr>
        <p:spPr bwMode="auto">
          <a:xfrm>
            <a:off x="6781800" y="3429000"/>
            <a:ext cx="1143000" cy="1066800"/>
          </a:xfrm>
          <a:prstGeom prst="rect">
            <a:avLst/>
          </a:prstGeom>
          <a:noFill/>
          <a:ln w="25400" cap="sq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72" name="Line 48"/>
          <p:cNvSpPr>
            <a:spLocks noChangeShapeType="1"/>
          </p:cNvSpPr>
          <p:nvPr>
            <p:custDataLst>
              <p:tags r:id="rId66"/>
            </p:custDataLst>
          </p:nvPr>
        </p:nvSpPr>
        <p:spPr bwMode="auto">
          <a:xfrm flipH="1">
            <a:off x="2362200" y="3124200"/>
            <a:ext cx="2286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 dirty="0"/>
          </a:p>
        </p:txBody>
      </p:sp>
      <p:sp>
        <p:nvSpPr>
          <p:cNvPr id="174" name="Line 45"/>
          <p:cNvSpPr>
            <a:spLocks noChangeShapeType="1"/>
          </p:cNvSpPr>
          <p:nvPr>
            <p:custDataLst>
              <p:tags r:id="rId67"/>
            </p:custDataLst>
          </p:nvPr>
        </p:nvSpPr>
        <p:spPr bwMode="auto">
          <a:xfrm flipV="1">
            <a:off x="2286000" y="3505200"/>
            <a:ext cx="0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75" name="Rectangle 19"/>
          <p:cNvSpPr>
            <a:spLocks noChangeArrowheads="1"/>
          </p:cNvSpPr>
          <p:nvPr>
            <p:custDataLst>
              <p:tags r:id="rId68"/>
            </p:custDataLst>
          </p:nvPr>
        </p:nvSpPr>
        <p:spPr bwMode="auto">
          <a:xfrm>
            <a:off x="2209800" y="2743200"/>
            <a:ext cx="152400" cy="762000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noFill/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76" name="Rectangle 22"/>
          <p:cNvSpPr>
            <a:spLocks noChangeArrowheads="1"/>
          </p:cNvSpPr>
          <p:nvPr>
            <p:custDataLst>
              <p:tags r:id="rId69"/>
            </p:custDataLst>
          </p:nvPr>
        </p:nvSpPr>
        <p:spPr bwMode="auto">
          <a:xfrm>
            <a:off x="2590799" y="1981200"/>
            <a:ext cx="1143001" cy="1363663"/>
          </a:xfrm>
          <a:prstGeom prst="rect">
            <a:avLst/>
          </a:prstGeom>
          <a:noFill/>
          <a:ln w="25400" cap="sq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 anchorCtr="1">
            <a:no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register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file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78" name="Text Box 29"/>
          <p:cNvSpPr txBox="1">
            <a:spLocks noChangeArrowheads="1"/>
          </p:cNvSpPr>
          <p:nvPr>
            <p:custDataLst>
              <p:tags r:id="rId70"/>
            </p:custDataLst>
          </p:nvPr>
        </p:nvSpPr>
        <p:spPr bwMode="auto">
          <a:xfrm>
            <a:off x="1295400" y="2212876"/>
            <a:ext cx="399240" cy="225524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non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1600" dirty="0" smtClean="0">
                <a:solidFill>
                  <a:srgbClr val="FFFFFF"/>
                </a:solidFill>
                <a:latin typeface="Calibri"/>
              </a:rPr>
              <a:t>inst</a:t>
            </a:r>
            <a:endParaRPr lang="en-US" sz="16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02" name="Line 25"/>
          <p:cNvSpPr>
            <a:spLocks noChangeShapeType="1"/>
          </p:cNvSpPr>
          <p:nvPr>
            <p:custDataLst>
              <p:tags r:id="rId71"/>
            </p:custDataLst>
          </p:nvPr>
        </p:nvSpPr>
        <p:spPr bwMode="auto">
          <a:xfrm flipV="1">
            <a:off x="2743200" y="3352800"/>
            <a:ext cx="1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/>
          </a:p>
        </p:txBody>
      </p:sp>
      <p:sp>
        <p:nvSpPr>
          <p:cNvPr id="107" name="Line 25"/>
          <p:cNvSpPr>
            <a:spLocks noChangeShapeType="1"/>
          </p:cNvSpPr>
          <p:nvPr>
            <p:custDataLst>
              <p:tags r:id="rId72"/>
            </p:custDataLst>
          </p:nvPr>
        </p:nvSpPr>
        <p:spPr bwMode="auto">
          <a:xfrm flipV="1">
            <a:off x="3124199" y="3352800"/>
            <a:ext cx="1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/>
          </a:p>
        </p:txBody>
      </p:sp>
      <p:sp>
        <p:nvSpPr>
          <p:cNvPr id="119" name="Line 25"/>
          <p:cNvSpPr>
            <a:spLocks noChangeShapeType="1"/>
          </p:cNvSpPr>
          <p:nvPr>
            <p:custDataLst>
              <p:tags r:id="rId73"/>
            </p:custDataLst>
          </p:nvPr>
        </p:nvSpPr>
        <p:spPr bwMode="auto">
          <a:xfrm flipV="1">
            <a:off x="3352799" y="3352800"/>
            <a:ext cx="1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/>
          </a:p>
        </p:txBody>
      </p:sp>
      <p:sp>
        <p:nvSpPr>
          <p:cNvPr id="121" name="Line 25"/>
          <p:cNvSpPr>
            <a:spLocks noChangeShapeType="1"/>
          </p:cNvSpPr>
          <p:nvPr>
            <p:custDataLst>
              <p:tags r:id="rId74"/>
            </p:custDataLst>
          </p:nvPr>
        </p:nvSpPr>
        <p:spPr bwMode="auto">
          <a:xfrm flipV="1">
            <a:off x="3581399" y="3352800"/>
            <a:ext cx="1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/>
          </a:p>
        </p:txBody>
      </p:sp>
      <p:cxnSp>
        <p:nvCxnSpPr>
          <p:cNvPr id="95" name="Straight Connector 94"/>
          <p:cNvCxnSpPr/>
          <p:nvPr>
            <p:custDataLst>
              <p:tags r:id="rId75"/>
            </p:custDataLst>
          </p:nvPr>
        </p:nvCxnSpPr>
        <p:spPr>
          <a:xfrm>
            <a:off x="1447800" y="3352800"/>
            <a:ext cx="228600" cy="0"/>
          </a:xfrm>
          <a:prstGeom prst="line">
            <a:avLst/>
          </a:prstGeom>
          <a:ln w="889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Line 44"/>
          <p:cNvSpPr>
            <a:spLocks noChangeShapeType="1"/>
          </p:cNvSpPr>
          <p:nvPr>
            <p:custDataLst>
              <p:tags r:id="rId76"/>
            </p:custDataLst>
          </p:nvPr>
        </p:nvSpPr>
        <p:spPr bwMode="auto">
          <a:xfrm>
            <a:off x="762000" y="3352800"/>
            <a:ext cx="14478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oval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cxnSp>
        <p:nvCxnSpPr>
          <p:cNvPr id="100" name="Straight Connector 99"/>
          <p:cNvCxnSpPr/>
          <p:nvPr>
            <p:custDataLst>
              <p:tags r:id="rId77"/>
            </p:custDataLst>
          </p:nvPr>
        </p:nvCxnSpPr>
        <p:spPr>
          <a:xfrm>
            <a:off x="4724400" y="5029200"/>
            <a:ext cx="228600" cy="0"/>
          </a:xfrm>
          <a:prstGeom prst="line">
            <a:avLst/>
          </a:prstGeom>
          <a:ln w="889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Line 49"/>
          <p:cNvSpPr>
            <a:spLocks noChangeShapeType="1"/>
          </p:cNvSpPr>
          <p:nvPr>
            <p:custDataLst>
              <p:tags r:id="rId78"/>
            </p:custDataLst>
          </p:nvPr>
        </p:nvSpPr>
        <p:spPr bwMode="auto">
          <a:xfrm flipV="1">
            <a:off x="3657600" y="5029200"/>
            <a:ext cx="16002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 dirty="0"/>
          </a:p>
        </p:txBody>
      </p:sp>
      <p:sp>
        <p:nvSpPr>
          <p:cNvPr id="113" name="Text Box 11"/>
          <p:cNvSpPr txBox="1">
            <a:spLocks noChangeArrowheads="1"/>
          </p:cNvSpPr>
          <p:nvPr>
            <p:custDataLst>
              <p:tags r:id="rId79"/>
            </p:custDataLst>
          </p:nvPr>
        </p:nvSpPr>
        <p:spPr bwMode="auto">
          <a:xfrm>
            <a:off x="2971800" y="4876800"/>
            <a:ext cx="685800" cy="304800"/>
          </a:xfrm>
          <a:prstGeom prst="rect">
            <a:avLst/>
          </a:prstGeom>
          <a:noFill/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0" r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1600" dirty="0" smtClean="0">
                <a:solidFill>
                  <a:srgbClr val="FFFFFF"/>
                </a:solidFill>
              </a:rPr>
              <a:t>extend</a:t>
            </a:r>
            <a:endParaRPr lang="en-US" sz="1600" dirty="0">
              <a:solidFill>
                <a:srgbClr val="FFFFFF"/>
              </a:solidFill>
            </a:endParaRPr>
          </a:p>
        </p:txBody>
      </p:sp>
      <p:cxnSp>
        <p:nvCxnSpPr>
          <p:cNvPr id="114" name="Straight Connector 113"/>
          <p:cNvCxnSpPr/>
          <p:nvPr>
            <p:custDataLst>
              <p:tags r:id="rId80"/>
            </p:custDataLst>
          </p:nvPr>
        </p:nvCxnSpPr>
        <p:spPr>
          <a:xfrm rot="5400000">
            <a:off x="4724400" y="3048000"/>
            <a:ext cx="152400" cy="0"/>
          </a:xfrm>
          <a:prstGeom prst="line">
            <a:avLst/>
          </a:prstGeom>
          <a:ln w="889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/>
          <p:cNvCxnSpPr/>
          <p:nvPr>
            <p:custDataLst>
              <p:tags r:id="rId81"/>
            </p:custDataLst>
          </p:nvPr>
        </p:nvCxnSpPr>
        <p:spPr>
          <a:xfrm rot="5400000">
            <a:off x="4724400" y="3657600"/>
            <a:ext cx="152400" cy="0"/>
          </a:xfrm>
          <a:prstGeom prst="line">
            <a:avLst/>
          </a:prstGeom>
          <a:ln w="889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Line 49"/>
          <p:cNvSpPr>
            <a:spLocks noChangeShapeType="1"/>
          </p:cNvSpPr>
          <p:nvPr>
            <p:custDataLst>
              <p:tags r:id="rId82"/>
            </p:custDataLst>
          </p:nvPr>
        </p:nvSpPr>
        <p:spPr bwMode="auto">
          <a:xfrm flipV="1">
            <a:off x="4800600" y="2209800"/>
            <a:ext cx="0" cy="198120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oval" w="med" len="med"/>
            <a:tailEnd type="oval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cxnSp>
        <p:nvCxnSpPr>
          <p:cNvPr id="127" name="Straight Connector 126"/>
          <p:cNvCxnSpPr/>
          <p:nvPr>
            <p:custDataLst>
              <p:tags r:id="rId83"/>
            </p:custDataLst>
          </p:nvPr>
        </p:nvCxnSpPr>
        <p:spPr>
          <a:xfrm rot="5400000">
            <a:off x="5181600" y="3962400"/>
            <a:ext cx="152400" cy="0"/>
          </a:xfrm>
          <a:prstGeom prst="line">
            <a:avLst/>
          </a:prstGeom>
          <a:ln w="889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4" name="Line 49"/>
          <p:cNvSpPr>
            <a:spLocks noChangeShapeType="1"/>
          </p:cNvSpPr>
          <p:nvPr>
            <p:custDataLst>
              <p:tags r:id="rId84"/>
            </p:custDataLst>
          </p:nvPr>
        </p:nvSpPr>
        <p:spPr bwMode="auto">
          <a:xfrm>
            <a:off x="5257800" y="3505200"/>
            <a:ext cx="0" cy="1523999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grpSp>
        <p:nvGrpSpPr>
          <p:cNvPr id="2" name="Group 135"/>
          <p:cNvGrpSpPr/>
          <p:nvPr>
            <p:custDataLst>
              <p:tags r:id="rId85"/>
            </p:custDataLst>
          </p:nvPr>
        </p:nvGrpSpPr>
        <p:grpSpPr>
          <a:xfrm>
            <a:off x="914400" y="3200400"/>
            <a:ext cx="304800" cy="304800"/>
            <a:chOff x="990600" y="2971800"/>
            <a:chExt cx="304800" cy="304800"/>
          </a:xfrm>
          <a:solidFill>
            <a:schemeClr val="tx1"/>
          </a:solidFill>
        </p:grpSpPr>
        <p:sp>
          <p:nvSpPr>
            <p:cNvPr id="137" name="Freeform 136"/>
            <p:cNvSpPr/>
            <p:nvPr>
              <p:custDataLst>
                <p:tags r:id="rId90"/>
              </p:custDataLst>
            </p:nvPr>
          </p:nvSpPr>
          <p:spPr>
            <a:xfrm>
              <a:off x="990600" y="2971800"/>
              <a:ext cx="304800" cy="304800"/>
            </a:xfrm>
            <a:custGeom>
              <a:avLst/>
              <a:gdLst>
                <a:gd name="connsiteX0" fmla="*/ 0 w 685800"/>
                <a:gd name="connsiteY0" fmla="*/ 0 h 762000"/>
                <a:gd name="connsiteX1" fmla="*/ 685800 w 685800"/>
                <a:gd name="connsiteY1" fmla="*/ 0 h 762000"/>
                <a:gd name="connsiteX2" fmla="*/ 685800 w 685800"/>
                <a:gd name="connsiteY2" fmla="*/ 7620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190500 h 762000"/>
                <a:gd name="connsiteX2" fmla="*/ 685800 w 685800"/>
                <a:gd name="connsiteY2" fmla="*/ 7620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190500 h 762000"/>
                <a:gd name="connsiteX2" fmla="*/ 685800 w 685800"/>
                <a:gd name="connsiteY2" fmla="*/ 5715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317500 h 762000"/>
                <a:gd name="connsiteX2" fmla="*/ 685800 w 685800"/>
                <a:gd name="connsiteY2" fmla="*/ 5715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952500"/>
                <a:gd name="connsiteX1" fmla="*/ 685800 w 685800"/>
                <a:gd name="connsiteY1" fmla="*/ 317500 h 952500"/>
                <a:gd name="connsiteX2" fmla="*/ 685800 w 685800"/>
                <a:gd name="connsiteY2" fmla="*/ 952500 h 952500"/>
                <a:gd name="connsiteX3" fmla="*/ 0 w 685800"/>
                <a:gd name="connsiteY3" fmla="*/ 762000 h 952500"/>
                <a:gd name="connsiteX4" fmla="*/ 0 w 685800"/>
                <a:gd name="connsiteY4" fmla="*/ 0 h 9525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635000 h 1270000"/>
                <a:gd name="connsiteX5" fmla="*/ 0 w 685800"/>
                <a:gd name="connsiteY5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171450 w 685800"/>
                <a:gd name="connsiteY4" fmla="*/ 635000 h 1270000"/>
                <a:gd name="connsiteX5" fmla="*/ 0 w 685800"/>
                <a:gd name="connsiteY5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171450 w 685800"/>
                <a:gd name="connsiteY4" fmla="*/ 635000 h 1270000"/>
                <a:gd name="connsiteX5" fmla="*/ 0 w 685800"/>
                <a:gd name="connsiteY5" fmla="*/ 508000 h 1270000"/>
                <a:gd name="connsiteX6" fmla="*/ 0 w 685800"/>
                <a:gd name="connsiteY6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171450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97971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  <a:gd name="connsiteX0" fmla="*/ 0 w 685800"/>
                <a:gd name="connsiteY0" fmla="*/ 0 h 1270000"/>
                <a:gd name="connsiteX1" fmla="*/ 489857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97971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97971 w 489857"/>
                <a:gd name="connsiteY5" fmla="*/ 635000 h 1270000"/>
                <a:gd name="connsiteX6" fmla="*/ 0 w 489857"/>
                <a:gd name="connsiteY6" fmla="*/ 508000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97971 w 489857"/>
                <a:gd name="connsiteY5" fmla="*/ 635000 h 1270000"/>
                <a:gd name="connsiteX6" fmla="*/ 0 w 489857"/>
                <a:gd name="connsiteY6" fmla="*/ 508000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40821 w 489857"/>
                <a:gd name="connsiteY5" fmla="*/ 635000 h 1270000"/>
                <a:gd name="connsiteX6" fmla="*/ 0 w 489857"/>
                <a:gd name="connsiteY6" fmla="*/ 508000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40821 w 489857"/>
                <a:gd name="connsiteY5" fmla="*/ 635000 h 1270000"/>
                <a:gd name="connsiteX6" fmla="*/ 0 w 489857"/>
                <a:gd name="connsiteY6" fmla="*/ 555625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14375 h 1270000"/>
                <a:gd name="connsiteX5" fmla="*/ 40821 w 489857"/>
                <a:gd name="connsiteY5" fmla="*/ 635000 h 1270000"/>
                <a:gd name="connsiteX6" fmla="*/ 0 w 489857"/>
                <a:gd name="connsiteY6" fmla="*/ 555625 h 1270000"/>
                <a:gd name="connsiteX7" fmla="*/ 0 w 489857"/>
                <a:gd name="connsiteY7" fmla="*/ 0 h 127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89857" h="1270000">
                  <a:moveTo>
                    <a:pt x="0" y="0"/>
                  </a:moveTo>
                  <a:lnTo>
                    <a:pt x="489857" y="317500"/>
                  </a:lnTo>
                  <a:lnTo>
                    <a:pt x="489857" y="952500"/>
                  </a:lnTo>
                  <a:lnTo>
                    <a:pt x="0" y="1270000"/>
                  </a:lnTo>
                  <a:lnTo>
                    <a:pt x="0" y="714375"/>
                  </a:lnTo>
                  <a:lnTo>
                    <a:pt x="40821" y="635000"/>
                  </a:lnTo>
                  <a:lnTo>
                    <a:pt x="0" y="5556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 w="28575">
              <a:solidFill>
                <a:schemeClr val="bg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Text Box 11"/>
            <p:cNvSpPr txBox="1">
              <a:spLocks noChangeArrowheads="1"/>
            </p:cNvSpPr>
            <p:nvPr>
              <p:custDataLst>
                <p:tags r:id="rId91"/>
              </p:custDataLst>
            </p:nvPr>
          </p:nvSpPr>
          <p:spPr bwMode="auto">
            <a:xfrm>
              <a:off x="1081086" y="3002753"/>
              <a:ext cx="152400" cy="22860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 anchorCtr="1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1600" dirty="0" smtClean="0">
                  <a:solidFill>
                    <a:srgbClr val="FFFFFF"/>
                  </a:solidFill>
                  <a:latin typeface="Consolas" pitchFamily="49" charset="0"/>
                </a:rPr>
                <a:t>+4</a:t>
              </a:r>
              <a:endParaRPr lang="en-US" sz="1600" dirty="0">
                <a:solidFill>
                  <a:srgbClr val="FFFFFF"/>
                </a:solidFill>
                <a:latin typeface="Consolas" pitchFamily="49" charset="0"/>
              </a:endParaRPr>
            </a:p>
          </p:txBody>
        </p:sp>
      </p:grpSp>
      <p:grpSp>
        <p:nvGrpSpPr>
          <p:cNvPr id="3" name="Group 138"/>
          <p:cNvGrpSpPr/>
          <p:nvPr>
            <p:custDataLst>
              <p:tags r:id="rId86"/>
            </p:custDataLst>
          </p:nvPr>
        </p:nvGrpSpPr>
        <p:grpSpPr>
          <a:xfrm>
            <a:off x="1676400" y="3200400"/>
            <a:ext cx="304800" cy="304800"/>
            <a:chOff x="990600" y="2971800"/>
            <a:chExt cx="304800" cy="304800"/>
          </a:xfrm>
          <a:solidFill>
            <a:schemeClr val="tx1"/>
          </a:solidFill>
        </p:grpSpPr>
        <p:sp>
          <p:nvSpPr>
            <p:cNvPr id="140" name="Freeform 139"/>
            <p:cNvSpPr/>
            <p:nvPr>
              <p:custDataLst>
                <p:tags r:id="rId88"/>
              </p:custDataLst>
            </p:nvPr>
          </p:nvSpPr>
          <p:spPr>
            <a:xfrm>
              <a:off x="990600" y="2971800"/>
              <a:ext cx="304800" cy="304800"/>
            </a:xfrm>
            <a:custGeom>
              <a:avLst/>
              <a:gdLst>
                <a:gd name="connsiteX0" fmla="*/ 0 w 685800"/>
                <a:gd name="connsiteY0" fmla="*/ 0 h 762000"/>
                <a:gd name="connsiteX1" fmla="*/ 685800 w 685800"/>
                <a:gd name="connsiteY1" fmla="*/ 0 h 762000"/>
                <a:gd name="connsiteX2" fmla="*/ 685800 w 685800"/>
                <a:gd name="connsiteY2" fmla="*/ 7620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190500 h 762000"/>
                <a:gd name="connsiteX2" fmla="*/ 685800 w 685800"/>
                <a:gd name="connsiteY2" fmla="*/ 7620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190500 h 762000"/>
                <a:gd name="connsiteX2" fmla="*/ 685800 w 685800"/>
                <a:gd name="connsiteY2" fmla="*/ 5715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317500 h 762000"/>
                <a:gd name="connsiteX2" fmla="*/ 685800 w 685800"/>
                <a:gd name="connsiteY2" fmla="*/ 5715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952500"/>
                <a:gd name="connsiteX1" fmla="*/ 685800 w 685800"/>
                <a:gd name="connsiteY1" fmla="*/ 317500 h 952500"/>
                <a:gd name="connsiteX2" fmla="*/ 685800 w 685800"/>
                <a:gd name="connsiteY2" fmla="*/ 952500 h 952500"/>
                <a:gd name="connsiteX3" fmla="*/ 0 w 685800"/>
                <a:gd name="connsiteY3" fmla="*/ 762000 h 952500"/>
                <a:gd name="connsiteX4" fmla="*/ 0 w 685800"/>
                <a:gd name="connsiteY4" fmla="*/ 0 h 9525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635000 h 1270000"/>
                <a:gd name="connsiteX5" fmla="*/ 0 w 685800"/>
                <a:gd name="connsiteY5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171450 w 685800"/>
                <a:gd name="connsiteY4" fmla="*/ 635000 h 1270000"/>
                <a:gd name="connsiteX5" fmla="*/ 0 w 685800"/>
                <a:gd name="connsiteY5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171450 w 685800"/>
                <a:gd name="connsiteY4" fmla="*/ 635000 h 1270000"/>
                <a:gd name="connsiteX5" fmla="*/ 0 w 685800"/>
                <a:gd name="connsiteY5" fmla="*/ 508000 h 1270000"/>
                <a:gd name="connsiteX6" fmla="*/ 0 w 685800"/>
                <a:gd name="connsiteY6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171450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97971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  <a:gd name="connsiteX0" fmla="*/ 0 w 685800"/>
                <a:gd name="connsiteY0" fmla="*/ 0 h 1270000"/>
                <a:gd name="connsiteX1" fmla="*/ 489857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97971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97971 w 489857"/>
                <a:gd name="connsiteY5" fmla="*/ 635000 h 1270000"/>
                <a:gd name="connsiteX6" fmla="*/ 0 w 489857"/>
                <a:gd name="connsiteY6" fmla="*/ 508000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97971 w 489857"/>
                <a:gd name="connsiteY5" fmla="*/ 635000 h 1270000"/>
                <a:gd name="connsiteX6" fmla="*/ 0 w 489857"/>
                <a:gd name="connsiteY6" fmla="*/ 508000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40821 w 489857"/>
                <a:gd name="connsiteY5" fmla="*/ 635000 h 1270000"/>
                <a:gd name="connsiteX6" fmla="*/ 0 w 489857"/>
                <a:gd name="connsiteY6" fmla="*/ 508000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40821 w 489857"/>
                <a:gd name="connsiteY5" fmla="*/ 635000 h 1270000"/>
                <a:gd name="connsiteX6" fmla="*/ 0 w 489857"/>
                <a:gd name="connsiteY6" fmla="*/ 555625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14375 h 1270000"/>
                <a:gd name="connsiteX5" fmla="*/ 40821 w 489857"/>
                <a:gd name="connsiteY5" fmla="*/ 635000 h 1270000"/>
                <a:gd name="connsiteX6" fmla="*/ 0 w 489857"/>
                <a:gd name="connsiteY6" fmla="*/ 555625 h 1270000"/>
                <a:gd name="connsiteX7" fmla="*/ 0 w 489857"/>
                <a:gd name="connsiteY7" fmla="*/ 0 h 127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89857" h="1270000">
                  <a:moveTo>
                    <a:pt x="0" y="0"/>
                  </a:moveTo>
                  <a:lnTo>
                    <a:pt x="489857" y="317500"/>
                  </a:lnTo>
                  <a:lnTo>
                    <a:pt x="489857" y="952500"/>
                  </a:lnTo>
                  <a:lnTo>
                    <a:pt x="0" y="1270000"/>
                  </a:lnTo>
                  <a:lnTo>
                    <a:pt x="0" y="714375"/>
                  </a:lnTo>
                  <a:lnTo>
                    <a:pt x="40821" y="635000"/>
                  </a:lnTo>
                  <a:lnTo>
                    <a:pt x="0" y="5556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 w="28575">
              <a:solidFill>
                <a:schemeClr val="bg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Text Box 11"/>
            <p:cNvSpPr txBox="1">
              <a:spLocks noChangeArrowheads="1"/>
            </p:cNvSpPr>
            <p:nvPr>
              <p:custDataLst>
                <p:tags r:id="rId89"/>
              </p:custDataLst>
            </p:nvPr>
          </p:nvSpPr>
          <p:spPr bwMode="auto">
            <a:xfrm>
              <a:off x="1081086" y="3002753"/>
              <a:ext cx="152400" cy="22860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 anchorCtr="1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1600" dirty="0" smtClean="0">
                  <a:solidFill>
                    <a:srgbClr val="FFFFFF"/>
                  </a:solidFill>
                  <a:latin typeface="Consolas" pitchFamily="49" charset="0"/>
                </a:rPr>
                <a:t>+4</a:t>
              </a:r>
              <a:endParaRPr lang="en-US" sz="1600" dirty="0">
                <a:solidFill>
                  <a:srgbClr val="FFFFFF"/>
                </a:solidFill>
                <a:latin typeface="Consolas" pitchFamily="49" charset="0"/>
              </a:endParaRPr>
            </a:p>
          </p:txBody>
        </p:sp>
      </p:grpSp>
      <p:sp>
        <p:nvSpPr>
          <p:cNvPr id="92" name="Line 45"/>
          <p:cNvSpPr>
            <a:spLocks noChangeShapeType="1"/>
          </p:cNvSpPr>
          <p:nvPr>
            <p:custDataLst>
              <p:tags r:id="rId87"/>
            </p:custDataLst>
          </p:nvPr>
        </p:nvSpPr>
        <p:spPr bwMode="auto">
          <a:xfrm flipV="1">
            <a:off x="6553200" y="3124200"/>
            <a:ext cx="0" cy="228600"/>
          </a:xfrm>
          <a:prstGeom prst="line">
            <a:avLst/>
          </a:prstGeom>
          <a:noFill/>
          <a:ln w="25400" cap="sq">
            <a:solidFill>
              <a:srgbClr val="00FF00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226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Rounded Rectangle 152"/>
          <p:cNvSpPr/>
          <p:nvPr>
            <p:custDataLst>
              <p:tags r:id="rId1"/>
            </p:custDataLst>
          </p:nvPr>
        </p:nvSpPr>
        <p:spPr>
          <a:xfrm>
            <a:off x="3886200" y="1371600"/>
            <a:ext cx="2819400" cy="4648200"/>
          </a:xfrm>
          <a:prstGeom prst="roundRect">
            <a:avLst>
              <a:gd name="adj" fmla="val 11944"/>
            </a:avLst>
          </a:prstGeom>
          <a:solidFill>
            <a:schemeClr val="accent3">
              <a:lumMod val="5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56"/>
          <p:cNvGrpSpPr/>
          <p:nvPr>
            <p:custDataLst>
              <p:tags r:id="rId2"/>
            </p:custDataLst>
          </p:nvPr>
        </p:nvGrpSpPr>
        <p:grpSpPr>
          <a:xfrm>
            <a:off x="1828800" y="689760"/>
            <a:ext cx="7086600" cy="5334000"/>
            <a:chOff x="1828800" y="457200"/>
            <a:chExt cx="7086600" cy="5334000"/>
          </a:xfrm>
        </p:grpSpPr>
        <p:sp>
          <p:nvSpPr>
            <p:cNvPr id="133" name="Right Triangle 132"/>
            <p:cNvSpPr/>
            <p:nvPr>
              <p:custDataLst>
                <p:tags r:id="rId108"/>
              </p:custDataLst>
            </p:nvPr>
          </p:nvSpPr>
          <p:spPr>
            <a:xfrm rot="10800000">
              <a:off x="7696200" y="914400"/>
              <a:ext cx="609600" cy="685800"/>
            </a:xfrm>
            <a:prstGeom prst="rtTriangle">
              <a:avLst/>
            </a:prstGeom>
            <a:solidFill>
              <a:schemeClr val="accent3">
                <a:lumMod val="50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Rounded Rectangle 115"/>
            <p:cNvSpPr/>
            <p:nvPr>
              <p:custDataLst>
                <p:tags r:id="rId109"/>
              </p:custDataLst>
            </p:nvPr>
          </p:nvSpPr>
          <p:spPr>
            <a:xfrm>
              <a:off x="8001000" y="457200"/>
              <a:ext cx="914400" cy="5334000"/>
            </a:xfrm>
            <a:prstGeom prst="roundRect">
              <a:avLst>
                <a:gd name="adj" fmla="val 30422"/>
              </a:avLst>
            </a:prstGeom>
            <a:solidFill>
              <a:schemeClr val="accent3">
                <a:lumMod val="50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Rounded Rectangle 116"/>
            <p:cNvSpPr/>
            <p:nvPr>
              <p:custDataLst>
                <p:tags r:id="rId110"/>
              </p:custDataLst>
            </p:nvPr>
          </p:nvSpPr>
          <p:spPr>
            <a:xfrm>
              <a:off x="1828800" y="457200"/>
              <a:ext cx="1143000" cy="3048000"/>
            </a:xfrm>
            <a:prstGeom prst="roundRect">
              <a:avLst>
                <a:gd name="adj" fmla="val 30422"/>
              </a:avLst>
            </a:prstGeom>
            <a:solidFill>
              <a:schemeClr val="accent3">
                <a:lumMod val="50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Rounded Rectangle 123"/>
            <p:cNvSpPr/>
            <p:nvPr>
              <p:custDataLst>
                <p:tags r:id="rId111"/>
              </p:custDataLst>
            </p:nvPr>
          </p:nvSpPr>
          <p:spPr>
            <a:xfrm>
              <a:off x="2057400" y="457200"/>
              <a:ext cx="6400800" cy="609600"/>
            </a:xfrm>
            <a:prstGeom prst="roundRect">
              <a:avLst>
                <a:gd name="adj" fmla="val 30422"/>
              </a:avLst>
            </a:prstGeom>
            <a:solidFill>
              <a:schemeClr val="accent3">
                <a:lumMod val="50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Right Triangle 127"/>
            <p:cNvSpPr/>
            <p:nvPr>
              <p:custDataLst>
                <p:tags r:id="rId112"/>
              </p:custDataLst>
            </p:nvPr>
          </p:nvSpPr>
          <p:spPr>
            <a:xfrm rot="5400000">
              <a:off x="2705100" y="876300"/>
              <a:ext cx="609600" cy="685800"/>
            </a:xfrm>
            <a:prstGeom prst="rtTriangle">
              <a:avLst/>
            </a:prstGeom>
            <a:solidFill>
              <a:schemeClr val="accent3">
                <a:lumMod val="50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TextBox 144"/>
            <p:cNvSpPr txBox="1"/>
            <p:nvPr>
              <p:custDataLst>
                <p:tags r:id="rId113"/>
              </p:custDataLst>
            </p:nvPr>
          </p:nvSpPr>
          <p:spPr>
            <a:xfrm>
              <a:off x="8077200" y="5083314"/>
              <a:ext cx="8382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chemeClr val="bg1"/>
                  </a:solidFill>
                </a:rPr>
                <a:t>Write-</a:t>
              </a:r>
              <a:br>
                <a:rPr lang="en-US" sz="2000" dirty="0" smtClean="0">
                  <a:solidFill>
                    <a:schemeClr val="bg1"/>
                  </a:solidFill>
                </a:rPr>
              </a:br>
              <a:r>
                <a:rPr lang="en-US" sz="2000" dirty="0" smtClean="0">
                  <a:solidFill>
                    <a:schemeClr val="bg1"/>
                  </a:solidFill>
                </a:rPr>
                <a:t>Back</a:t>
              </a:r>
            </a:p>
          </p:txBody>
        </p:sp>
      </p:grpSp>
      <p:grpSp>
        <p:nvGrpSpPr>
          <p:cNvPr id="3" name="Group 154"/>
          <p:cNvGrpSpPr/>
          <p:nvPr>
            <p:custDataLst>
              <p:tags r:id="rId3"/>
            </p:custDataLst>
          </p:nvPr>
        </p:nvGrpSpPr>
        <p:grpSpPr>
          <a:xfrm>
            <a:off x="6629400" y="1375560"/>
            <a:ext cx="1447800" cy="4648200"/>
            <a:chOff x="6629400" y="1143000"/>
            <a:chExt cx="1447800" cy="4648200"/>
          </a:xfrm>
        </p:grpSpPr>
        <p:sp>
          <p:nvSpPr>
            <p:cNvPr id="108" name="Rounded Rectangle 107"/>
            <p:cNvSpPr/>
            <p:nvPr>
              <p:custDataLst>
                <p:tags r:id="rId106"/>
              </p:custDataLst>
            </p:nvPr>
          </p:nvSpPr>
          <p:spPr>
            <a:xfrm>
              <a:off x="6705600" y="1143000"/>
              <a:ext cx="1295400" cy="4648200"/>
            </a:xfrm>
            <a:prstGeom prst="roundRect">
              <a:avLst>
                <a:gd name="adj" fmla="val 14000"/>
              </a:avLst>
            </a:prstGeom>
            <a:solidFill>
              <a:schemeClr val="accent4">
                <a:lumMod val="50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TextBox 141"/>
            <p:cNvSpPr txBox="1"/>
            <p:nvPr>
              <p:custDataLst>
                <p:tags r:id="rId107"/>
              </p:custDataLst>
            </p:nvPr>
          </p:nvSpPr>
          <p:spPr>
            <a:xfrm>
              <a:off x="6629400" y="5334000"/>
              <a:ext cx="14478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chemeClr val="bg1"/>
                  </a:solidFill>
                </a:rPr>
                <a:t>Memory</a:t>
              </a:r>
            </a:p>
          </p:txBody>
        </p:sp>
      </p:grpSp>
      <p:grpSp>
        <p:nvGrpSpPr>
          <p:cNvPr id="4" name="Group 148"/>
          <p:cNvGrpSpPr/>
          <p:nvPr>
            <p:custDataLst>
              <p:tags r:id="rId4"/>
            </p:custDataLst>
          </p:nvPr>
        </p:nvGrpSpPr>
        <p:grpSpPr>
          <a:xfrm>
            <a:off x="152400" y="1375560"/>
            <a:ext cx="1676400" cy="4670286"/>
            <a:chOff x="152400" y="1143000"/>
            <a:chExt cx="1676400" cy="4670286"/>
          </a:xfrm>
        </p:grpSpPr>
        <p:sp>
          <p:nvSpPr>
            <p:cNvPr id="93" name="Rounded Rectangle 92"/>
            <p:cNvSpPr/>
            <p:nvPr>
              <p:custDataLst>
                <p:tags r:id="rId104"/>
              </p:custDataLst>
            </p:nvPr>
          </p:nvSpPr>
          <p:spPr>
            <a:xfrm>
              <a:off x="152400" y="1143000"/>
              <a:ext cx="1676400" cy="4648200"/>
            </a:xfrm>
            <a:prstGeom prst="roundRect">
              <a:avLst/>
            </a:prstGeom>
            <a:solidFill>
              <a:schemeClr val="accent4">
                <a:lumMod val="50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7" name="TextBox 136"/>
            <p:cNvSpPr txBox="1"/>
            <p:nvPr>
              <p:custDataLst>
                <p:tags r:id="rId105"/>
              </p:custDataLst>
            </p:nvPr>
          </p:nvSpPr>
          <p:spPr>
            <a:xfrm>
              <a:off x="228600" y="5105400"/>
              <a:ext cx="14478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chemeClr val="bg1"/>
                  </a:solidFill>
                </a:rPr>
                <a:t>Instruction</a:t>
              </a:r>
              <a:br>
                <a:rPr lang="en-US" sz="2000" dirty="0" smtClean="0">
                  <a:solidFill>
                    <a:schemeClr val="bg1"/>
                  </a:solidFill>
                </a:rPr>
              </a:br>
              <a:r>
                <a:rPr lang="en-US" sz="2000" dirty="0" smtClean="0">
                  <a:solidFill>
                    <a:schemeClr val="bg1"/>
                  </a:solidFill>
                </a:rPr>
                <a:t>Fetch</a:t>
              </a:r>
            </a:p>
          </p:txBody>
        </p:sp>
      </p:grpSp>
      <p:sp>
        <p:nvSpPr>
          <p:cNvPr id="141" name="TextBox 140"/>
          <p:cNvSpPr txBox="1"/>
          <p:nvPr>
            <p:custDataLst>
              <p:tags r:id="rId5"/>
            </p:custDataLst>
          </p:nvPr>
        </p:nvSpPr>
        <p:spPr>
          <a:xfrm>
            <a:off x="4648200" y="5623650"/>
            <a:ext cx="1447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Execute</a:t>
            </a:r>
          </a:p>
        </p:txBody>
      </p:sp>
      <p:grpSp>
        <p:nvGrpSpPr>
          <p:cNvPr id="6" name="Group 152"/>
          <p:cNvGrpSpPr/>
          <p:nvPr>
            <p:custDataLst>
              <p:tags r:id="rId6"/>
            </p:custDataLst>
          </p:nvPr>
        </p:nvGrpSpPr>
        <p:grpSpPr>
          <a:xfrm>
            <a:off x="1828800" y="1375560"/>
            <a:ext cx="2057400" cy="4648201"/>
            <a:chOff x="1828800" y="1143000"/>
            <a:chExt cx="2057400" cy="4648201"/>
          </a:xfrm>
        </p:grpSpPr>
        <p:sp>
          <p:nvSpPr>
            <p:cNvPr id="111" name="Rounded Rectangle 110"/>
            <p:cNvSpPr/>
            <p:nvPr>
              <p:custDataLst>
                <p:tags r:id="rId100"/>
              </p:custDataLst>
            </p:nvPr>
          </p:nvSpPr>
          <p:spPr>
            <a:xfrm>
              <a:off x="2971800" y="1143000"/>
              <a:ext cx="914400" cy="4648200"/>
            </a:xfrm>
            <a:prstGeom prst="roundRect">
              <a:avLst>
                <a:gd name="adj" fmla="val 30962"/>
              </a:avLst>
            </a:prstGeom>
            <a:solidFill>
              <a:srgbClr val="006600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Rounded Rectangle 111"/>
            <p:cNvSpPr/>
            <p:nvPr>
              <p:custDataLst>
                <p:tags r:id="rId101"/>
              </p:custDataLst>
            </p:nvPr>
          </p:nvSpPr>
          <p:spPr>
            <a:xfrm>
              <a:off x="1828800" y="3505200"/>
              <a:ext cx="2057400" cy="2286000"/>
            </a:xfrm>
            <a:prstGeom prst="roundRect">
              <a:avLst>
                <a:gd name="adj" fmla="val 15859"/>
              </a:avLst>
            </a:prstGeom>
            <a:solidFill>
              <a:srgbClr val="006600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Right Triangle 114"/>
            <p:cNvSpPr/>
            <p:nvPr>
              <p:custDataLst>
                <p:tags r:id="rId102"/>
              </p:custDataLst>
            </p:nvPr>
          </p:nvSpPr>
          <p:spPr>
            <a:xfrm rot="16200000">
              <a:off x="2582343" y="3132658"/>
              <a:ext cx="550314" cy="533400"/>
            </a:xfrm>
            <a:prstGeom prst="rtTriangle">
              <a:avLst/>
            </a:prstGeom>
            <a:solidFill>
              <a:srgbClr val="006600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TextBox 138"/>
            <p:cNvSpPr txBox="1"/>
            <p:nvPr>
              <p:custDataLst>
                <p:tags r:id="rId103"/>
              </p:custDataLst>
            </p:nvPr>
          </p:nvSpPr>
          <p:spPr>
            <a:xfrm>
              <a:off x="2133600" y="5083315"/>
              <a:ext cx="14478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chemeClr val="bg1"/>
                  </a:solidFill>
                </a:rPr>
                <a:t>Instruction</a:t>
              </a:r>
              <a:br>
                <a:rPr lang="en-US" sz="2000" dirty="0" smtClean="0">
                  <a:solidFill>
                    <a:schemeClr val="bg1"/>
                  </a:solidFill>
                </a:rPr>
              </a:br>
              <a:r>
                <a:rPr lang="en-US" sz="2000" dirty="0" smtClean="0">
                  <a:solidFill>
                    <a:schemeClr val="bg1"/>
                  </a:solidFill>
                </a:rPr>
                <a:t>Decode</a:t>
              </a:r>
            </a:p>
          </p:txBody>
        </p:sp>
      </p:grpSp>
      <p:sp>
        <p:nvSpPr>
          <p:cNvPr id="136" name="Arc 135"/>
          <p:cNvSpPr/>
          <p:nvPr>
            <p:custDataLst>
              <p:tags r:id="rId7"/>
            </p:custDataLst>
          </p:nvPr>
        </p:nvSpPr>
        <p:spPr>
          <a:xfrm rot="10800000" flipV="1">
            <a:off x="2971800" y="1375560"/>
            <a:ext cx="609600" cy="609600"/>
          </a:xfrm>
          <a:prstGeom prst="arc">
            <a:avLst/>
          </a:prstGeom>
          <a:ln w="76200" cap="rnd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Rounded Rectangle 126"/>
          <p:cNvSpPr/>
          <p:nvPr>
            <p:custDataLst>
              <p:tags r:id="rId8"/>
            </p:custDataLst>
          </p:nvPr>
        </p:nvSpPr>
        <p:spPr>
          <a:xfrm>
            <a:off x="6705600" y="1375560"/>
            <a:ext cx="1295400" cy="4648200"/>
          </a:xfrm>
          <a:prstGeom prst="roundRect">
            <a:avLst/>
          </a:prstGeom>
          <a:noFill/>
          <a:ln w="762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3" name="Straight Connector 102"/>
          <p:cNvCxnSpPr>
            <a:endCxn id="104" idx="2"/>
          </p:cNvCxnSpPr>
          <p:nvPr>
            <p:custDataLst>
              <p:tags r:id="rId9"/>
            </p:custDataLst>
          </p:nvPr>
        </p:nvCxnSpPr>
        <p:spPr>
          <a:xfrm>
            <a:off x="8305800" y="6023760"/>
            <a:ext cx="304800" cy="0"/>
          </a:xfrm>
          <a:prstGeom prst="line">
            <a:avLst/>
          </a:prstGeom>
          <a:ln w="762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Arc 103"/>
          <p:cNvSpPr/>
          <p:nvPr>
            <p:custDataLst>
              <p:tags r:id="rId10"/>
            </p:custDataLst>
          </p:nvPr>
        </p:nvSpPr>
        <p:spPr>
          <a:xfrm rot="5400000">
            <a:off x="8305800" y="5414160"/>
            <a:ext cx="609600" cy="609600"/>
          </a:xfrm>
          <a:prstGeom prst="arc">
            <a:avLst/>
          </a:prstGeom>
          <a:ln w="76200" cap="rnd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Arc 104"/>
          <p:cNvSpPr/>
          <p:nvPr>
            <p:custDataLst>
              <p:tags r:id="rId11"/>
            </p:custDataLst>
          </p:nvPr>
        </p:nvSpPr>
        <p:spPr>
          <a:xfrm rot="10800000">
            <a:off x="8001000" y="5414160"/>
            <a:ext cx="609600" cy="609600"/>
          </a:xfrm>
          <a:prstGeom prst="arc">
            <a:avLst/>
          </a:prstGeom>
          <a:ln w="76200" cap="rnd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4" name="Straight Connector 133"/>
          <p:cNvCxnSpPr>
            <a:stCxn id="143" idx="2"/>
          </p:cNvCxnSpPr>
          <p:nvPr>
            <p:custDataLst>
              <p:tags r:id="rId12"/>
            </p:custDataLst>
          </p:nvPr>
        </p:nvCxnSpPr>
        <p:spPr>
          <a:xfrm rot="5400000">
            <a:off x="2057400" y="2518560"/>
            <a:ext cx="1828800" cy="0"/>
          </a:xfrm>
          <a:prstGeom prst="line">
            <a:avLst/>
          </a:prstGeom>
          <a:ln w="762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8" name="Arc 147"/>
          <p:cNvSpPr/>
          <p:nvPr>
            <p:custDataLst>
              <p:tags r:id="rId13"/>
            </p:custDataLst>
          </p:nvPr>
        </p:nvSpPr>
        <p:spPr>
          <a:xfrm rot="16200000" flipV="1">
            <a:off x="7391400" y="1299360"/>
            <a:ext cx="609600" cy="609600"/>
          </a:xfrm>
          <a:prstGeom prst="arc">
            <a:avLst/>
          </a:prstGeom>
          <a:ln w="76200" cap="rnd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" name="Freeform 150"/>
          <p:cNvSpPr/>
          <p:nvPr>
            <p:custDataLst>
              <p:tags r:id="rId14"/>
            </p:custDataLst>
          </p:nvPr>
        </p:nvSpPr>
        <p:spPr>
          <a:xfrm>
            <a:off x="6019800" y="1908960"/>
            <a:ext cx="609600" cy="1524000"/>
          </a:xfrm>
          <a:custGeom>
            <a:avLst/>
            <a:gdLst>
              <a:gd name="connsiteX0" fmla="*/ 0 w 685800"/>
              <a:gd name="connsiteY0" fmla="*/ 0 h 762000"/>
              <a:gd name="connsiteX1" fmla="*/ 685800 w 685800"/>
              <a:gd name="connsiteY1" fmla="*/ 0 h 762000"/>
              <a:gd name="connsiteX2" fmla="*/ 685800 w 685800"/>
              <a:gd name="connsiteY2" fmla="*/ 7620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190500 h 762000"/>
              <a:gd name="connsiteX2" fmla="*/ 685800 w 685800"/>
              <a:gd name="connsiteY2" fmla="*/ 7620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190500 h 762000"/>
              <a:gd name="connsiteX2" fmla="*/ 685800 w 685800"/>
              <a:gd name="connsiteY2" fmla="*/ 5715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317500 h 762000"/>
              <a:gd name="connsiteX2" fmla="*/ 685800 w 685800"/>
              <a:gd name="connsiteY2" fmla="*/ 5715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952500"/>
              <a:gd name="connsiteX1" fmla="*/ 685800 w 685800"/>
              <a:gd name="connsiteY1" fmla="*/ 317500 h 952500"/>
              <a:gd name="connsiteX2" fmla="*/ 685800 w 685800"/>
              <a:gd name="connsiteY2" fmla="*/ 952500 h 952500"/>
              <a:gd name="connsiteX3" fmla="*/ 0 w 685800"/>
              <a:gd name="connsiteY3" fmla="*/ 762000 h 952500"/>
              <a:gd name="connsiteX4" fmla="*/ 0 w 685800"/>
              <a:gd name="connsiteY4" fmla="*/ 0 h 9525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635000 h 1270000"/>
              <a:gd name="connsiteX5" fmla="*/ 0 w 685800"/>
              <a:gd name="connsiteY5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171450 w 685800"/>
              <a:gd name="connsiteY4" fmla="*/ 635000 h 1270000"/>
              <a:gd name="connsiteX5" fmla="*/ 0 w 685800"/>
              <a:gd name="connsiteY5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171450 w 685800"/>
              <a:gd name="connsiteY4" fmla="*/ 635000 h 1270000"/>
              <a:gd name="connsiteX5" fmla="*/ 0 w 685800"/>
              <a:gd name="connsiteY5" fmla="*/ 508000 h 1270000"/>
              <a:gd name="connsiteX6" fmla="*/ 0 w 685800"/>
              <a:gd name="connsiteY6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762000 h 1270000"/>
              <a:gd name="connsiteX5" fmla="*/ 171450 w 685800"/>
              <a:gd name="connsiteY5" fmla="*/ 635000 h 1270000"/>
              <a:gd name="connsiteX6" fmla="*/ 0 w 685800"/>
              <a:gd name="connsiteY6" fmla="*/ 508000 h 1270000"/>
              <a:gd name="connsiteX7" fmla="*/ 0 w 685800"/>
              <a:gd name="connsiteY7" fmla="*/ 0 h 127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5800" h="1270000">
                <a:moveTo>
                  <a:pt x="0" y="0"/>
                </a:moveTo>
                <a:lnTo>
                  <a:pt x="685800" y="317500"/>
                </a:lnTo>
                <a:lnTo>
                  <a:pt x="685800" y="952500"/>
                </a:lnTo>
                <a:lnTo>
                  <a:pt x="0" y="1270000"/>
                </a:lnTo>
                <a:lnTo>
                  <a:pt x="0" y="762000"/>
                </a:lnTo>
                <a:lnTo>
                  <a:pt x="171450" y="635000"/>
                </a:lnTo>
                <a:lnTo>
                  <a:pt x="0" y="508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" name="Rectangle 19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8305800" y="2442360"/>
            <a:ext cx="152400" cy="762000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68" name="Rectangle 19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5638800" y="2899560"/>
            <a:ext cx="152400" cy="762000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70" name="Rectangle 4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6781800" y="3432960"/>
            <a:ext cx="1143000" cy="1066800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76" name="Rectangle 22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2590799" y="1985160"/>
            <a:ext cx="1143001" cy="1363663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 anchorCtr="1">
            <a:no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register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file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7" name="Oval 24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2590800" y="3966361"/>
            <a:ext cx="1219200" cy="457199"/>
          </a:xfrm>
          <a:prstGeom prst="ellipse">
            <a:avLst/>
          </a:prstGeom>
          <a:solidFill>
            <a:schemeClr val="bg2"/>
          </a:solidFill>
          <a:ln w="25400" cap="sq" algn="ctr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1800" dirty="0">
                <a:solidFill>
                  <a:srgbClr val="FFFFFF"/>
                </a:solidFill>
                <a:latin typeface="Calibri"/>
              </a:rPr>
              <a:t>control</a:t>
            </a:r>
          </a:p>
        </p:txBody>
      </p:sp>
      <p:sp>
        <p:nvSpPr>
          <p:cNvPr id="119" name="Rounded Rectangle 118"/>
          <p:cNvSpPr/>
          <p:nvPr>
            <p:custDataLst>
              <p:tags r:id="rId20"/>
            </p:custDataLst>
          </p:nvPr>
        </p:nvSpPr>
        <p:spPr>
          <a:xfrm>
            <a:off x="152400" y="1375560"/>
            <a:ext cx="1676400" cy="4648200"/>
          </a:xfrm>
          <a:prstGeom prst="roundRect">
            <a:avLst/>
          </a:prstGeom>
          <a:noFill/>
          <a:ln w="762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49730" name="Rectangle 2"/>
          <p:cNvSpPr>
            <a:spLocks noGrp="1" noChangeArrowheads="1"/>
          </p:cNvSpPr>
          <p:nvPr>
            <p:ph type="title"/>
            <p:custDataLst>
              <p:tags r:id="rId21"/>
            </p:custDataLst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A Processor</a:t>
            </a:r>
            <a:endParaRPr lang="en-US" dirty="0"/>
          </a:p>
        </p:txBody>
      </p:sp>
      <p:sp>
        <p:nvSpPr>
          <p:cNvPr id="2249753" name="Line 25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 flipV="1">
            <a:off x="2743200" y="3356761"/>
            <a:ext cx="1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/>
          </a:p>
        </p:txBody>
      </p:sp>
      <p:sp>
        <p:nvSpPr>
          <p:cNvPr id="2249762" name="Line 34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 flipV="1">
            <a:off x="2286000" y="4194961"/>
            <a:ext cx="304800" cy="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249775" name="Line 47"/>
          <p:cNvSpPr>
            <a:spLocks noChangeShapeType="1"/>
          </p:cNvSpPr>
          <p:nvPr>
            <p:custDataLst>
              <p:tags r:id="rId24"/>
            </p:custDataLst>
          </p:nvPr>
        </p:nvSpPr>
        <p:spPr bwMode="auto">
          <a:xfrm flipV="1">
            <a:off x="8686800" y="1146960"/>
            <a:ext cx="0" cy="167640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249779" name="Line 51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 flipV="1">
            <a:off x="1981200" y="2899560"/>
            <a:ext cx="6096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/>
          </a:p>
        </p:txBody>
      </p:sp>
      <p:sp>
        <p:nvSpPr>
          <p:cNvPr id="2249780" name="Text Box 52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6172200" y="2442360"/>
            <a:ext cx="470000" cy="394275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non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1800" dirty="0" err="1">
                <a:solidFill>
                  <a:srgbClr val="FFFFFF"/>
                </a:solidFill>
                <a:latin typeface="Calibri"/>
              </a:rPr>
              <a:t>alu</a:t>
            </a:r>
            <a:endParaRPr lang="en-US" sz="18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1" name="Line 49"/>
          <p:cNvSpPr>
            <a:spLocks noChangeShapeType="1"/>
          </p:cNvSpPr>
          <p:nvPr>
            <p:custDataLst>
              <p:tags r:id="rId27"/>
            </p:custDataLst>
          </p:nvPr>
        </p:nvSpPr>
        <p:spPr bwMode="auto">
          <a:xfrm flipH="1">
            <a:off x="1981200" y="1146960"/>
            <a:ext cx="0" cy="175260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48" name="Line 44"/>
          <p:cNvSpPr>
            <a:spLocks noChangeShapeType="1"/>
          </p:cNvSpPr>
          <p:nvPr>
            <p:custDataLst>
              <p:tags r:id="rId28"/>
            </p:custDataLst>
          </p:nvPr>
        </p:nvSpPr>
        <p:spPr bwMode="auto">
          <a:xfrm>
            <a:off x="5791200" y="3204360"/>
            <a:ext cx="2286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50" name="Line 44"/>
          <p:cNvSpPr>
            <a:spLocks noChangeShapeType="1"/>
          </p:cNvSpPr>
          <p:nvPr>
            <p:custDataLst>
              <p:tags r:id="rId29"/>
            </p:custDataLst>
          </p:nvPr>
        </p:nvSpPr>
        <p:spPr bwMode="auto">
          <a:xfrm>
            <a:off x="5257800" y="3509160"/>
            <a:ext cx="3810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54" name="Line 49"/>
          <p:cNvSpPr>
            <a:spLocks noChangeShapeType="1"/>
          </p:cNvSpPr>
          <p:nvPr>
            <p:custDataLst>
              <p:tags r:id="rId30"/>
            </p:custDataLst>
          </p:nvPr>
        </p:nvSpPr>
        <p:spPr bwMode="auto">
          <a:xfrm>
            <a:off x="2286000" y="4880761"/>
            <a:ext cx="152400" cy="15240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62" name="Text Box 29"/>
          <p:cNvSpPr txBox="1"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2343960" y="4728361"/>
            <a:ext cx="551640" cy="225524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non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1600" dirty="0" err="1" smtClean="0">
                <a:solidFill>
                  <a:srgbClr val="FFFFFF"/>
                </a:solidFill>
                <a:latin typeface="Calibri"/>
              </a:rPr>
              <a:t>imm</a:t>
            </a:r>
            <a:endParaRPr lang="en-US" sz="16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8" name="Text Box 5"/>
          <p:cNvSpPr txBox="1"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6858000" y="4118760"/>
            <a:ext cx="976100" cy="413639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>
                <a:solidFill>
                  <a:srgbClr val="FFFFFF"/>
                </a:solidFill>
                <a:latin typeface="Calibri"/>
              </a:rPr>
              <a:t>memory</a:t>
            </a:r>
          </a:p>
        </p:txBody>
      </p:sp>
      <p:sp>
        <p:nvSpPr>
          <p:cNvPr id="80" name="Line 49"/>
          <p:cNvSpPr>
            <a:spLocks noChangeShapeType="1"/>
          </p:cNvSpPr>
          <p:nvPr>
            <p:custDataLst>
              <p:tags r:id="rId33"/>
            </p:custDataLst>
          </p:nvPr>
        </p:nvSpPr>
        <p:spPr bwMode="auto">
          <a:xfrm flipV="1">
            <a:off x="5029200" y="3051960"/>
            <a:ext cx="0" cy="91440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 type="oval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82" name="Text Box 5"/>
          <p:cNvSpPr txBox="1"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6705600" y="3737760"/>
            <a:ext cx="518900" cy="394275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Calibri"/>
              </a:rPr>
              <a:t>d</a:t>
            </a:r>
            <a:r>
              <a:rPr lang="en-US" baseline="-25000" dirty="0" smtClean="0">
                <a:solidFill>
                  <a:srgbClr val="FFFFFF"/>
                </a:solidFill>
                <a:latin typeface="Calibri"/>
              </a:rPr>
              <a:t>in</a:t>
            </a:r>
            <a:endParaRPr lang="en-US" baseline="-250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83" name="Text Box 5"/>
          <p:cNvSpPr txBox="1"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7391400" y="3737760"/>
            <a:ext cx="518900" cy="394275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err="1" smtClean="0">
                <a:solidFill>
                  <a:srgbClr val="FFFFFF"/>
                </a:solidFill>
                <a:latin typeface="Calibri"/>
              </a:rPr>
              <a:t>d</a:t>
            </a:r>
            <a:r>
              <a:rPr lang="en-US" baseline="-25000" dirty="0" err="1" smtClean="0">
                <a:solidFill>
                  <a:srgbClr val="FFFFFF"/>
                </a:solidFill>
                <a:latin typeface="Calibri"/>
              </a:rPr>
              <a:t>out</a:t>
            </a:r>
            <a:endParaRPr lang="en-US" baseline="-250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84" name="Line 45"/>
          <p:cNvSpPr>
            <a:spLocks noChangeShapeType="1"/>
          </p:cNvSpPr>
          <p:nvPr>
            <p:custDataLst>
              <p:tags r:id="rId36"/>
            </p:custDataLst>
          </p:nvPr>
        </p:nvSpPr>
        <p:spPr bwMode="auto">
          <a:xfrm flipV="1">
            <a:off x="7239000" y="4499760"/>
            <a:ext cx="0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85" name="Text Box 5"/>
          <p:cNvSpPr txBox="1">
            <a:spLocks noChangeArrowheads="1"/>
          </p:cNvSpPr>
          <p:nvPr>
            <p:custDataLst>
              <p:tags r:id="rId37"/>
            </p:custDataLst>
          </p:nvPr>
        </p:nvSpPr>
        <p:spPr bwMode="auto">
          <a:xfrm>
            <a:off x="6781800" y="3356760"/>
            <a:ext cx="976100" cy="394275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err="1" smtClean="0">
                <a:solidFill>
                  <a:srgbClr val="FFFFFF"/>
                </a:solidFill>
                <a:latin typeface="Calibri"/>
              </a:rPr>
              <a:t>addr</a:t>
            </a:r>
            <a:endParaRPr lang="en-US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86" name="Line 44"/>
          <p:cNvSpPr>
            <a:spLocks noChangeShapeType="1"/>
          </p:cNvSpPr>
          <p:nvPr>
            <p:custDataLst>
              <p:tags r:id="rId38"/>
            </p:custDataLst>
          </p:nvPr>
        </p:nvSpPr>
        <p:spPr bwMode="auto">
          <a:xfrm>
            <a:off x="7239000" y="2594760"/>
            <a:ext cx="0" cy="83820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oval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88" name="Line 48"/>
          <p:cNvSpPr>
            <a:spLocks noChangeShapeType="1"/>
          </p:cNvSpPr>
          <p:nvPr>
            <p:custDataLst>
              <p:tags r:id="rId39"/>
            </p:custDataLst>
          </p:nvPr>
        </p:nvSpPr>
        <p:spPr bwMode="auto">
          <a:xfrm flipH="1">
            <a:off x="8458200" y="2823360"/>
            <a:ext cx="2286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 dirty="0"/>
          </a:p>
        </p:txBody>
      </p:sp>
      <p:sp>
        <p:nvSpPr>
          <p:cNvPr id="89" name="Line 44"/>
          <p:cNvSpPr>
            <a:spLocks noChangeShapeType="1"/>
          </p:cNvSpPr>
          <p:nvPr>
            <p:custDataLst>
              <p:tags r:id="rId40"/>
            </p:custDataLst>
          </p:nvPr>
        </p:nvSpPr>
        <p:spPr bwMode="auto">
          <a:xfrm>
            <a:off x="8077200" y="3051960"/>
            <a:ext cx="2286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0" name="Line 49"/>
          <p:cNvSpPr>
            <a:spLocks noChangeShapeType="1"/>
          </p:cNvSpPr>
          <p:nvPr>
            <p:custDataLst>
              <p:tags r:id="rId41"/>
            </p:custDataLst>
          </p:nvPr>
        </p:nvSpPr>
        <p:spPr bwMode="auto">
          <a:xfrm>
            <a:off x="8077200" y="3051960"/>
            <a:ext cx="0" cy="91440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29" name="Line 45"/>
          <p:cNvSpPr>
            <a:spLocks noChangeShapeType="1"/>
          </p:cNvSpPr>
          <p:nvPr>
            <p:custDataLst>
              <p:tags r:id="rId42"/>
            </p:custDataLst>
          </p:nvPr>
        </p:nvSpPr>
        <p:spPr bwMode="auto">
          <a:xfrm flipV="1">
            <a:off x="8382000" y="3204360"/>
            <a:ext cx="0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30" name="Line 45"/>
          <p:cNvSpPr>
            <a:spLocks noChangeShapeType="1"/>
          </p:cNvSpPr>
          <p:nvPr>
            <p:custDataLst>
              <p:tags r:id="rId43"/>
            </p:custDataLst>
          </p:nvPr>
        </p:nvSpPr>
        <p:spPr bwMode="auto">
          <a:xfrm flipV="1">
            <a:off x="6400800" y="3204360"/>
            <a:ext cx="0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31" name="Line 45"/>
          <p:cNvSpPr>
            <a:spLocks noChangeShapeType="1"/>
          </p:cNvSpPr>
          <p:nvPr>
            <p:custDataLst>
              <p:tags r:id="rId44"/>
            </p:custDataLst>
          </p:nvPr>
        </p:nvSpPr>
        <p:spPr bwMode="auto">
          <a:xfrm flipV="1">
            <a:off x="5715000" y="3661560"/>
            <a:ext cx="0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32" name="Line 45"/>
          <p:cNvSpPr>
            <a:spLocks noChangeShapeType="1"/>
          </p:cNvSpPr>
          <p:nvPr>
            <p:custDataLst>
              <p:tags r:id="rId45"/>
            </p:custDataLst>
          </p:nvPr>
        </p:nvSpPr>
        <p:spPr bwMode="auto">
          <a:xfrm flipV="1">
            <a:off x="3200400" y="5185560"/>
            <a:ext cx="0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78" name="Text Box 29"/>
          <p:cNvSpPr txBox="1">
            <a:spLocks noChangeArrowheads="1"/>
          </p:cNvSpPr>
          <p:nvPr>
            <p:custDataLst>
              <p:tags r:id="rId46"/>
            </p:custDataLst>
          </p:nvPr>
        </p:nvSpPr>
        <p:spPr bwMode="auto">
          <a:xfrm>
            <a:off x="1295400" y="2216836"/>
            <a:ext cx="399240" cy="225524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non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1600" dirty="0" smtClean="0">
                <a:solidFill>
                  <a:srgbClr val="FFFFFF"/>
                </a:solidFill>
                <a:latin typeface="Calibri"/>
              </a:rPr>
              <a:t>inst</a:t>
            </a:r>
            <a:endParaRPr lang="en-US" sz="16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99" name="Line 25"/>
          <p:cNvSpPr>
            <a:spLocks noChangeShapeType="1"/>
          </p:cNvSpPr>
          <p:nvPr>
            <p:custDataLst>
              <p:tags r:id="rId47"/>
            </p:custDataLst>
          </p:nvPr>
        </p:nvSpPr>
        <p:spPr bwMode="auto">
          <a:xfrm flipV="1">
            <a:off x="3124199" y="3356761"/>
            <a:ext cx="1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/>
          </a:p>
        </p:txBody>
      </p:sp>
      <p:sp>
        <p:nvSpPr>
          <p:cNvPr id="100" name="Line 25"/>
          <p:cNvSpPr>
            <a:spLocks noChangeShapeType="1"/>
          </p:cNvSpPr>
          <p:nvPr>
            <p:custDataLst>
              <p:tags r:id="rId48"/>
            </p:custDataLst>
          </p:nvPr>
        </p:nvSpPr>
        <p:spPr bwMode="auto">
          <a:xfrm flipV="1">
            <a:off x="3352799" y="3356761"/>
            <a:ext cx="1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/>
          </a:p>
        </p:txBody>
      </p:sp>
      <p:sp>
        <p:nvSpPr>
          <p:cNvPr id="101" name="Line 25"/>
          <p:cNvSpPr>
            <a:spLocks noChangeShapeType="1"/>
          </p:cNvSpPr>
          <p:nvPr>
            <p:custDataLst>
              <p:tags r:id="rId49"/>
            </p:custDataLst>
          </p:nvPr>
        </p:nvSpPr>
        <p:spPr bwMode="auto">
          <a:xfrm flipV="1">
            <a:off x="3581399" y="3356761"/>
            <a:ext cx="1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/>
          </a:p>
        </p:txBody>
      </p:sp>
      <p:sp>
        <p:nvSpPr>
          <p:cNvPr id="102" name="Line 34"/>
          <p:cNvSpPr>
            <a:spLocks noChangeShapeType="1"/>
          </p:cNvSpPr>
          <p:nvPr>
            <p:custDataLst>
              <p:tags r:id="rId50"/>
            </p:custDataLst>
          </p:nvPr>
        </p:nvSpPr>
        <p:spPr bwMode="auto">
          <a:xfrm flipV="1">
            <a:off x="2286000" y="4194961"/>
            <a:ext cx="304800" cy="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25" name="Rounded Rectangle 124"/>
          <p:cNvSpPr/>
          <p:nvPr>
            <p:custDataLst>
              <p:tags r:id="rId51"/>
            </p:custDataLst>
          </p:nvPr>
        </p:nvSpPr>
        <p:spPr>
          <a:xfrm>
            <a:off x="3886200" y="1375560"/>
            <a:ext cx="2819400" cy="4648200"/>
          </a:xfrm>
          <a:prstGeom prst="roundRect">
            <a:avLst>
              <a:gd name="adj" fmla="val 11944"/>
            </a:avLst>
          </a:prstGeom>
          <a:noFill/>
          <a:ln w="762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0" name="Straight Connector 139"/>
          <p:cNvCxnSpPr/>
          <p:nvPr>
            <p:custDataLst>
              <p:tags r:id="rId52"/>
            </p:custDataLst>
          </p:nvPr>
        </p:nvCxnSpPr>
        <p:spPr>
          <a:xfrm>
            <a:off x="2133600" y="6023761"/>
            <a:ext cx="1447800" cy="0"/>
          </a:xfrm>
          <a:prstGeom prst="line">
            <a:avLst/>
          </a:prstGeom>
          <a:ln w="762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Connector 151"/>
          <p:cNvCxnSpPr/>
          <p:nvPr>
            <p:custDataLst>
              <p:tags r:id="rId53"/>
            </p:custDataLst>
          </p:nvPr>
        </p:nvCxnSpPr>
        <p:spPr>
          <a:xfrm rot="10800000">
            <a:off x="2133600" y="3737761"/>
            <a:ext cx="533402" cy="0"/>
          </a:xfrm>
          <a:prstGeom prst="line">
            <a:avLst/>
          </a:prstGeom>
          <a:ln w="762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Connector 155"/>
          <p:cNvCxnSpPr/>
          <p:nvPr>
            <p:custDataLst>
              <p:tags r:id="rId54"/>
            </p:custDataLst>
          </p:nvPr>
        </p:nvCxnSpPr>
        <p:spPr>
          <a:xfrm rot="5400000">
            <a:off x="6553200" y="3356760"/>
            <a:ext cx="4724400" cy="0"/>
          </a:xfrm>
          <a:prstGeom prst="line">
            <a:avLst/>
          </a:prstGeom>
          <a:ln w="762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Straight Connector 176"/>
          <p:cNvCxnSpPr>
            <a:stCxn id="120" idx="0"/>
          </p:cNvCxnSpPr>
          <p:nvPr>
            <p:custDataLst>
              <p:tags r:id="rId55"/>
            </p:custDataLst>
          </p:nvPr>
        </p:nvCxnSpPr>
        <p:spPr>
          <a:xfrm rot="5400000">
            <a:off x="876300" y="1947060"/>
            <a:ext cx="1905000" cy="0"/>
          </a:xfrm>
          <a:prstGeom prst="line">
            <a:avLst/>
          </a:prstGeom>
          <a:ln w="762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Arc 93"/>
          <p:cNvSpPr/>
          <p:nvPr>
            <p:custDataLst>
              <p:tags r:id="rId56"/>
            </p:custDataLst>
          </p:nvPr>
        </p:nvSpPr>
        <p:spPr>
          <a:xfrm rot="5400000">
            <a:off x="3276600" y="5414160"/>
            <a:ext cx="609600" cy="609600"/>
          </a:xfrm>
          <a:prstGeom prst="arc">
            <a:avLst/>
          </a:prstGeom>
          <a:ln w="76200" cap="rnd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Arc 96"/>
          <p:cNvSpPr/>
          <p:nvPr>
            <p:custDataLst>
              <p:tags r:id="rId57"/>
            </p:custDataLst>
          </p:nvPr>
        </p:nvSpPr>
        <p:spPr>
          <a:xfrm rot="10800000">
            <a:off x="1828800" y="5414160"/>
            <a:ext cx="609600" cy="609600"/>
          </a:xfrm>
          <a:prstGeom prst="arc">
            <a:avLst/>
          </a:prstGeom>
          <a:ln w="76200" cap="rnd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3" name="Straight Connector 112"/>
          <p:cNvCxnSpPr/>
          <p:nvPr>
            <p:custDataLst>
              <p:tags r:id="rId58"/>
            </p:custDataLst>
          </p:nvPr>
        </p:nvCxnSpPr>
        <p:spPr>
          <a:xfrm rot="10800000">
            <a:off x="2133600" y="689760"/>
            <a:ext cx="6477000" cy="0"/>
          </a:xfrm>
          <a:prstGeom prst="line">
            <a:avLst/>
          </a:prstGeom>
          <a:ln w="762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Arc 113"/>
          <p:cNvSpPr/>
          <p:nvPr>
            <p:custDataLst>
              <p:tags r:id="rId59"/>
            </p:custDataLst>
          </p:nvPr>
        </p:nvSpPr>
        <p:spPr>
          <a:xfrm>
            <a:off x="8305800" y="689760"/>
            <a:ext cx="609600" cy="609600"/>
          </a:xfrm>
          <a:prstGeom prst="arc">
            <a:avLst/>
          </a:prstGeom>
          <a:ln w="76200" cap="rnd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Arc 117"/>
          <p:cNvSpPr/>
          <p:nvPr>
            <p:custDataLst>
              <p:tags r:id="rId60"/>
            </p:custDataLst>
          </p:nvPr>
        </p:nvSpPr>
        <p:spPr>
          <a:xfrm rot="5400000">
            <a:off x="2362200" y="3128160"/>
            <a:ext cx="609600" cy="609600"/>
          </a:xfrm>
          <a:prstGeom prst="arc">
            <a:avLst/>
          </a:prstGeom>
          <a:ln w="76200" cap="rnd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Arc 119"/>
          <p:cNvSpPr/>
          <p:nvPr>
            <p:custDataLst>
              <p:tags r:id="rId61"/>
            </p:custDataLst>
          </p:nvPr>
        </p:nvSpPr>
        <p:spPr>
          <a:xfrm rot="16200000">
            <a:off x="1828800" y="689760"/>
            <a:ext cx="609600" cy="609600"/>
          </a:xfrm>
          <a:prstGeom prst="arc">
            <a:avLst/>
          </a:prstGeom>
          <a:ln w="76200" cap="rnd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Arc 120"/>
          <p:cNvSpPr/>
          <p:nvPr>
            <p:custDataLst>
              <p:tags r:id="rId62"/>
            </p:custDataLst>
          </p:nvPr>
        </p:nvSpPr>
        <p:spPr>
          <a:xfrm rot="10800000">
            <a:off x="1828800" y="3128160"/>
            <a:ext cx="609600" cy="609600"/>
          </a:xfrm>
          <a:prstGeom prst="arc">
            <a:avLst/>
          </a:prstGeom>
          <a:ln w="76200" cap="rnd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Arc 122"/>
          <p:cNvSpPr/>
          <p:nvPr>
            <p:custDataLst>
              <p:tags r:id="rId63"/>
            </p:custDataLst>
          </p:nvPr>
        </p:nvSpPr>
        <p:spPr>
          <a:xfrm rot="10800000" flipV="1">
            <a:off x="1828800" y="3737760"/>
            <a:ext cx="609600" cy="609600"/>
          </a:xfrm>
          <a:prstGeom prst="arc">
            <a:avLst/>
          </a:prstGeom>
          <a:ln w="76200" cap="rnd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Arc 134"/>
          <p:cNvSpPr/>
          <p:nvPr>
            <p:custDataLst>
              <p:tags r:id="rId64"/>
            </p:custDataLst>
          </p:nvPr>
        </p:nvSpPr>
        <p:spPr>
          <a:xfrm rot="16200000" flipV="1">
            <a:off x="3276600" y="1375560"/>
            <a:ext cx="609600" cy="609600"/>
          </a:xfrm>
          <a:prstGeom prst="arc">
            <a:avLst/>
          </a:prstGeom>
          <a:ln w="76200" cap="rnd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8" name="Straight Connector 137"/>
          <p:cNvCxnSpPr>
            <a:stCxn id="135" idx="2"/>
            <a:endCxn id="136" idx="0"/>
          </p:cNvCxnSpPr>
          <p:nvPr>
            <p:custDataLst>
              <p:tags r:id="rId65"/>
            </p:custDataLst>
          </p:nvPr>
        </p:nvCxnSpPr>
        <p:spPr>
          <a:xfrm rot="10800000">
            <a:off x="3276600" y="1375560"/>
            <a:ext cx="304800" cy="0"/>
          </a:xfrm>
          <a:prstGeom prst="line">
            <a:avLst/>
          </a:prstGeom>
          <a:ln w="762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" name="Arc 142"/>
          <p:cNvSpPr/>
          <p:nvPr>
            <p:custDataLst>
              <p:tags r:id="rId66"/>
            </p:custDataLst>
          </p:nvPr>
        </p:nvSpPr>
        <p:spPr>
          <a:xfrm rot="10800000" flipV="1">
            <a:off x="2971800" y="1299360"/>
            <a:ext cx="609600" cy="609600"/>
          </a:xfrm>
          <a:prstGeom prst="arc">
            <a:avLst/>
          </a:prstGeom>
          <a:ln w="76200" cap="rnd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4" name="Straight Connector 143"/>
          <p:cNvCxnSpPr/>
          <p:nvPr>
            <p:custDataLst>
              <p:tags r:id="rId67"/>
            </p:custDataLst>
          </p:nvPr>
        </p:nvCxnSpPr>
        <p:spPr>
          <a:xfrm rot="10800000">
            <a:off x="3276600" y="1299359"/>
            <a:ext cx="4419600" cy="0"/>
          </a:xfrm>
          <a:prstGeom prst="line">
            <a:avLst/>
          </a:prstGeom>
          <a:ln w="762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Connector 149"/>
          <p:cNvCxnSpPr>
            <a:stCxn id="148" idx="0"/>
          </p:cNvCxnSpPr>
          <p:nvPr>
            <p:custDataLst>
              <p:tags r:id="rId68"/>
            </p:custDataLst>
          </p:nvPr>
        </p:nvCxnSpPr>
        <p:spPr>
          <a:xfrm rot="5400000">
            <a:off x="7962900" y="1642260"/>
            <a:ext cx="76200" cy="0"/>
          </a:xfrm>
          <a:prstGeom prst="line">
            <a:avLst/>
          </a:prstGeom>
          <a:ln w="762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Line 8"/>
          <p:cNvSpPr>
            <a:spLocks noChangeShapeType="1"/>
          </p:cNvSpPr>
          <p:nvPr>
            <p:custDataLst>
              <p:tags r:id="rId69"/>
            </p:custDataLst>
          </p:nvPr>
        </p:nvSpPr>
        <p:spPr bwMode="auto">
          <a:xfrm>
            <a:off x="761998" y="2975760"/>
            <a:ext cx="2" cy="7620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59" name="Text Box 11"/>
          <p:cNvSpPr txBox="1">
            <a:spLocks noChangeArrowheads="1"/>
          </p:cNvSpPr>
          <p:nvPr>
            <p:custDataLst>
              <p:tags r:id="rId70"/>
            </p:custDataLst>
          </p:nvPr>
        </p:nvSpPr>
        <p:spPr bwMode="auto">
          <a:xfrm>
            <a:off x="381000" y="3737760"/>
            <a:ext cx="762000" cy="304799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Consolas" pitchFamily="49" charset="0"/>
              </a:rPr>
              <a:t>PC</a:t>
            </a:r>
            <a:endParaRPr lang="en-US" dirty="0">
              <a:solidFill>
                <a:srgbClr val="FFFFFF"/>
              </a:solidFill>
              <a:latin typeface="Consolas" pitchFamily="49" charset="0"/>
            </a:endParaRPr>
          </a:p>
        </p:txBody>
      </p:sp>
      <p:sp>
        <p:nvSpPr>
          <p:cNvPr id="66" name="Line 18"/>
          <p:cNvSpPr>
            <a:spLocks noChangeShapeType="1"/>
          </p:cNvSpPr>
          <p:nvPr>
            <p:custDataLst>
              <p:tags r:id="rId71"/>
            </p:custDataLst>
          </p:nvPr>
        </p:nvSpPr>
        <p:spPr bwMode="auto">
          <a:xfrm flipH="1">
            <a:off x="1295400" y="3356760"/>
            <a:ext cx="0" cy="11430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69" name="Line 21"/>
          <p:cNvSpPr>
            <a:spLocks noChangeShapeType="1"/>
          </p:cNvSpPr>
          <p:nvPr>
            <p:custDataLst>
              <p:tags r:id="rId72"/>
            </p:custDataLst>
          </p:nvPr>
        </p:nvSpPr>
        <p:spPr bwMode="auto">
          <a:xfrm>
            <a:off x="761998" y="4042558"/>
            <a:ext cx="2" cy="457201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73" name="Line 49"/>
          <p:cNvSpPr>
            <a:spLocks noChangeShapeType="1"/>
          </p:cNvSpPr>
          <p:nvPr>
            <p:custDataLst>
              <p:tags r:id="rId73"/>
            </p:custDataLst>
          </p:nvPr>
        </p:nvSpPr>
        <p:spPr bwMode="auto">
          <a:xfrm flipH="1" flipV="1">
            <a:off x="1295400" y="2442360"/>
            <a:ext cx="228600" cy="0"/>
          </a:xfrm>
          <a:prstGeom prst="line">
            <a:avLst/>
          </a:prstGeom>
          <a:noFill/>
          <a:ln w="25400" cap="sq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75" name="Rectangle 4"/>
          <p:cNvSpPr>
            <a:spLocks noChangeArrowheads="1"/>
          </p:cNvSpPr>
          <p:nvPr>
            <p:custDataLst>
              <p:tags r:id="rId74"/>
            </p:custDataLst>
          </p:nvPr>
        </p:nvSpPr>
        <p:spPr bwMode="auto">
          <a:xfrm>
            <a:off x="304800" y="1908960"/>
            <a:ext cx="990600" cy="1066800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memory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66" name="Line 49"/>
          <p:cNvSpPr>
            <a:spLocks noChangeShapeType="1"/>
          </p:cNvSpPr>
          <p:nvPr>
            <p:custDataLst>
              <p:tags r:id="rId75"/>
            </p:custDataLst>
          </p:nvPr>
        </p:nvSpPr>
        <p:spPr bwMode="auto">
          <a:xfrm flipH="1" flipV="1">
            <a:off x="1524000" y="2442360"/>
            <a:ext cx="0" cy="1524000"/>
          </a:xfrm>
          <a:prstGeom prst="line">
            <a:avLst/>
          </a:prstGeom>
          <a:noFill/>
          <a:ln w="25400" cap="sq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5" name="Line 18"/>
          <p:cNvSpPr>
            <a:spLocks noChangeShapeType="1"/>
          </p:cNvSpPr>
          <p:nvPr>
            <p:custDataLst>
              <p:tags r:id="rId76"/>
            </p:custDataLst>
          </p:nvPr>
        </p:nvSpPr>
        <p:spPr bwMode="auto">
          <a:xfrm>
            <a:off x="762000" y="3356760"/>
            <a:ext cx="5334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oval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67" name="Line 49"/>
          <p:cNvSpPr>
            <a:spLocks noChangeShapeType="1"/>
          </p:cNvSpPr>
          <p:nvPr>
            <p:custDataLst>
              <p:tags r:id="rId77"/>
            </p:custDataLst>
          </p:nvPr>
        </p:nvSpPr>
        <p:spPr bwMode="auto">
          <a:xfrm flipV="1">
            <a:off x="1524000" y="3966360"/>
            <a:ext cx="762000" cy="0"/>
          </a:xfrm>
          <a:prstGeom prst="line">
            <a:avLst/>
          </a:prstGeom>
          <a:noFill/>
          <a:ln w="25400" cap="sq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249771" name="Line 43"/>
          <p:cNvSpPr>
            <a:spLocks noChangeShapeType="1"/>
          </p:cNvSpPr>
          <p:nvPr>
            <p:custDataLst>
              <p:tags r:id="rId78"/>
            </p:custDataLst>
          </p:nvPr>
        </p:nvSpPr>
        <p:spPr bwMode="auto">
          <a:xfrm>
            <a:off x="3733800" y="2213760"/>
            <a:ext cx="22860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249772" name="Line 44"/>
          <p:cNvSpPr>
            <a:spLocks noChangeShapeType="1"/>
          </p:cNvSpPr>
          <p:nvPr>
            <p:custDataLst>
              <p:tags r:id="rId79"/>
            </p:custDataLst>
          </p:nvPr>
        </p:nvSpPr>
        <p:spPr bwMode="auto">
          <a:xfrm>
            <a:off x="3733800" y="3051960"/>
            <a:ext cx="19050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249776" name="Line 48"/>
          <p:cNvSpPr>
            <a:spLocks noChangeShapeType="1"/>
          </p:cNvSpPr>
          <p:nvPr>
            <p:custDataLst>
              <p:tags r:id="rId80"/>
            </p:custDataLst>
          </p:nvPr>
        </p:nvSpPr>
        <p:spPr bwMode="auto">
          <a:xfrm flipH="1">
            <a:off x="6629400" y="2594760"/>
            <a:ext cx="16764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 dirty="0"/>
          </a:p>
        </p:txBody>
      </p:sp>
      <p:sp>
        <p:nvSpPr>
          <p:cNvPr id="2249777" name="Line 49"/>
          <p:cNvSpPr>
            <a:spLocks noChangeShapeType="1"/>
          </p:cNvSpPr>
          <p:nvPr>
            <p:custDataLst>
              <p:tags r:id="rId81"/>
            </p:custDataLst>
          </p:nvPr>
        </p:nvSpPr>
        <p:spPr bwMode="auto">
          <a:xfrm flipV="1">
            <a:off x="1981200" y="1146960"/>
            <a:ext cx="67056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81" name="Line 44"/>
          <p:cNvSpPr>
            <a:spLocks noChangeShapeType="1"/>
          </p:cNvSpPr>
          <p:nvPr>
            <p:custDataLst>
              <p:tags r:id="rId82"/>
            </p:custDataLst>
          </p:nvPr>
        </p:nvSpPr>
        <p:spPr bwMode="auto">
          <a:xfrm>
            <a:off x="5029200" y="3966360"/>
            <a:ext cx="17526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1" name="Line 49"/>
          <p:cNvSpPr>
            <a:spLocks noChangeShapeType="1"/>
          </p:cNvSpPr>
          <p:nvPr>
            <p:custDataLst>
              <p:tags r:id="rId83"/>
            </p:custDataLst>
          </p:nvPr>
        </p:nvSpPr>
        <p:spPr bwMode="auto">
          <a:xfrm flipV="1">
            <a:off x="7924800" y="3966360"/>
            <a:ext cx="1524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26" name="Line 44"/>
          <p:cNvSpPr>
            <a:spLocks noChangeShapeType="1"/>
          </p:cNvSpPr>
          <p:nvPr>
            <p:custDataLst>
              <p:tags r:id="rId84"/>
            </p:custDataLst>
          </p:nvPr>
        </p:nvSpPr>
        <p:spPr bwMode="auto">
          <a:xfrm>
            <a:off x="2438400" y="5033160"/>
            <a:ext cx="5334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10" name="Oval 17"/>
          <p:cNvSpPr>
            <a:spLocks noChangeArrowheads="1"/>
          </p:cNvSpPr>
          <p:nvPr>
            <p:custDataLst>
              <p:tags r:id="rId85"/>
            </p:custDataLst>
          </p:nvPr>
        </p:nvSpPr>
        <p:spPr bwMode="auto">
          <a:xfrm>
            <a:off x="5334000" y="4499760"/>
            <a:ext cx="1295400" cy="838200"/>
          </a:xfrm>
          <a:prstGeom prst="ellipse">
            <a:avLst/>
          </a:prstGeom>
          <a:solidFill>
            <a:schemeClr val="bg2"/>
          </a:solidFill>
          <a:ln w="25400" algn="ctr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pPr algn="ctr" eaLnBrk="1" hangingPunct="1">
              <a:lnSpc>
                <a:spcPct val="80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Calibri"/>
              </a:rPr>
              <a:t>compute</a:t>
            </a:r>
            <a:br>
              <a:rPr lang="en-US" dirty="0" smtClean="0">
                <a:solidFill>
                  <a:srgbClr val="FFFFFF"/>
                </a:solidFill>
                <a:latin typeface="Calibri"/>
              </a:rPr>
            </a:br>
            <a:r>
              <a:rPr lang="en-US" dirty="0" smtClean="0">
                <a:solidFill>
                  <a:srgbClr val="FFFFFF"/>
                </a:solidFill>
                <a:latin typeface="Calibri"/>
              </a:rPr>
              <a:t>jump/branch</a:t>
            </a:r>
            <a:br>
              <a:rPr lang="en-US" dirty="0" smtClean="0">
                <a:solidFill>
                  <a:srgbClr val="FFFFFF"/>
                </a:solidFill>
                <a:latin typeface="Calibri"/>
              </a:rPr>
            </a:br>
            <a:r>
              <a:rPr lang="en-US" dirty="0" smtClean="0">
                <a:solidFill>
                  <a:srgbClr val="FFFFFF"/>
                </a:solidFill>
                <a:latin typeface="Calibri"/>
              </a:rPr>
              <a:t>targets</a:t>
            </a:r>
            <a:endParaRPr lang="en-US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59" name="Oval 17"/>
          <p:cNvSpPr>
            <a:spLocks noChangeArrowheads="1"/>
          </p:cNvSpPr>
          <p:nvPr>
            <p:custDataLst>
              <p:tags r:id="rId86"/>
            </p:custDataLst>
          </p:nvPr>
        </p:nvSpPr>
        <p:spPr bwMode="auto">
          <a:xfrm>
            <a:off x="457200" y="4499760"/>
            <a:ext cx="1143000" cy="685800"/>
          </a:xfrm>
          <a:prstGeom prst="ellipse">
            <a:avLst/>
          </a:prstGeom>
          <a:solidFill>
            <a:schemeClr val="bg2"/>
          </a:solidFill>
          <a:ln w="25400" algn="ctr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>
                <a:solidFill>
                  <a:srgbClr val="FFFFFF"/>
                </a:solidFill>
                <a:latin typeface="Calibri"/>
              </a:rPr>
              <a:t>new </a:t>
            </a:r>
            <a:r>
              <a:rPr lang="en-US" dirty="0" smtClean="0">
                <a:solidFill>
                  <a:srgbClr val="FFFFFF"/>
                </a:solidFill>
                <a:latin typeface="Calibri"/>
              </a:rPr>
              <a:t/>
            </a:r>
            <a:br>
              <a:rPr lang="en-US" dirty="0" smtClean="0">
                <a:solidFill>
                  <a:srgbClr val="FFFFFF"/>
                </a:solidFill>
                <a:latin typeface="Calibri"/>
              </a:rPr>
            </a:br>
            <a:r>
              <a:rPr lang="en-US" dirty="0" smtClean="0">
                <a:solidFill>
                  <a:srgbClr val="FFFFFF"/>
                </a:solidFill>
                <a:latin typeface="Calibri"/>
              </a:rPr>
              <a:t>pc</a:t>
            </a:r>
            <a:endParaRPr lang="en-US" dirty="0">
              <a:solidFill>
                <a:srgbClr val="FFFFFF"/>
              </a:solidFill>
              <a:latin typeface="Calibri"/>
            </a:endParaRPr>
          </a:p>
        </p:txBody>
      </p:sp>
      <p:grpSp>
        <p:nvGrpSpPr>
          <p:cNvPr id="7" name="Group 159"/>
          <p:cNvGrpSpPr/>
          <p:nvPr>
            <p:custDataLst>
              <p:tags r:id="rId87"/>
            </p:custDataLst>
          </p:nvPr>
        </p:nvGrpSpPr>
        <p:grpSpPr>
          <a:xfrm>
            <a:off x="914400" y="3204360"/>
            <a:ext cx="304800" cy="304800"/>
            <a:chOff x="990600" y="2971800"/>
            <a:chExt cx="304800" cy="304800"/>
          </a:xfrm>
          <a:solidFill>
            <a:schemeClr val="tx1"/>
          </a:solidFill>
        </p:grpSpPr>
        <p:sp>
          <p:nvSpPr>
            <p:cNvPr id="161" name="Freeform 160"/>
            <p:cNvSpPr/>
            <p:nvPr>
              <p:custDataLst>
                <p:tags r:id="rId98"/>
              </p:custDataLst>
            </p:nvPr>
          </p:nvSpPr>
          <p:spPr>
            <a:xfrm>
              <a:off x="990600" y="2971800"/>
              <a:ext cx="304800" cy="304800"/>
            </a:xfrm>
            <a:custGeom>
              <a:avLst/>
              <a:gdLst>
                <a:gd name="connsiteX0" fmla="*/ 0 w 685800"/>
                <a:gd name="connsiteY0" fmla="*/ 0 h 762000"/>
                <a:gd name="connsiteX1" fmla="*/ 685800 w 685800"/>
                <a:gd name="connsiteY1" fmla="*/ 0 h 762000"/>
                <a:gd name="connsiteX2" fmla="*/ 685800 w 685800"/>
                <a:gd name="connsiteY2" fmla="*/ 7620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190500 h 762000"/>
                <a:gd name="connsiteX2" fmla="*/ 685800 w 685800"/>
                <a:gd name="connsiteY2" fmla="*/ 7620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190500 h 762000"/>
                <a:gd name="connsiteX2" fmla="*/ 685800 w 685800"/>
                <a:gd name="connsiteY2" fmla="*/ 5715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317500 h 762000"/>
                <a:gd name="connsiteX2" fmla="*/ 685800 w 685800"/>
                <a:gd name="connsiteY2" fmla="*/ 5715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952500"/>
                <a:gd name="connsiteX1" fmla="*/ 685800 w 685800"/>
                <a:gd name="connsiteY1" fmla="*/ 317500 h 952500"/>
                <a:gd name="connsiteX2" fmla="*/ 685800 w 685800"/>
                <a:gd name="connsiteY2" fmla="*/ 952500 h 952500"/>
                <a:gd name="connsiteX3" fmla="*/ 0 w 685800"/>
                <a:gd name="connsiteY3" fmla="*/ 762000 h 952500"/>
                <a:gd name="connsiteX4" fmla="*/ 0 w 685800"/>
                <a:gd name="connsiteY4" fmla="*/ 0 h 9525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635000 h 1270000"/>
                <a:gd name="connsiteX5" fmla="*/ 0 w 685800"/>
                <a:gd name="connsiteY5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171450 w 685800"/>
                <a:gd name="connsiteY4" fmla="*/ 635000 h 1270000"/>
                <a:gd name="connsiteX5" fmla="*/ 0 w 685800"/>
                <a:gd name="connsiteY5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171450 w 685800"/>
                <a:gd name="connsiteY4" fmla="*/ 635000 h 1270000"/>
                <a:gd name="connsiteX5" fmla="*/ 0 w 685800"/>
                <a:gd name="connsiteY5" fmla="*/ 508000 h 1270000"/>
                <a:gd name="connsiteX6" fmla="*/ 0 w 685800"/>
                <a:gd name="connsiteY6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171450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97971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  <a:gd name="connsiteX0" fmla="*/ 0 w 685800"/>
                <a:gd name="connsiteY0" fmla="*/ 0 h 1270000"/>
                <a:gd name="connsiteX1" fmla="*/ 489857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97971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97971 w 489857"/>
                <a:gd name="connsiteY5" fmla="*/ 635000 h 1270000"/>
                <a:gd name="connsiteX6" fmla="*/ 0 w 489857"/>
                <a:gd name="connsiteY6" fmla="*/ 508000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97971 w 489857"/>
                <a:gd name="connsiteY5" fmla="*/ 635000 h 1270000"/>
                <a:gd name="connsiteX6" fmla="*/ 0 w 489857"/>
                <a:gd name="connsiteY6" fmla="*/ 508000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40821 w 489857"/>
                <a:gd name="connsiteY5" fmla="*/ 635000 h 1270000"/>
                <a:gd name="connsiteX6" fmla="*/ 0 w 489857"/>
                <a:gd name="connsiteY6" fmla="*/ 508000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40821 w 489857"/>
                <a:gd name="connsiteY5" fmla="*/ 635000 h 1270000"/>
                <a:gd name="connsiteX6" fmla="*/ 0 w 489857"/>
                <a:gd name="connsiteY6" fmla="*/ 555625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14375 h 1270000"/>
                <a:gd name="connsiteX5" fmla="*/ 40821 w 489857"/>
                <a:gd name="connsiteY5" fmla="*/ 635000 h 1270000"/>
                <a:gd name="connsiteX6" fmla="*/ 0 w 489857"/>
                <a:gd name="connsiteY6" fmla="*/ 555625 h 1270000"/>
                <a:gd name="connsiteX7" fmla="*/ 0 w 489857"/>
                <a:gd name="connsiteY7" fmla="*/ 0 h 127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89857" h="1270000">
                  <a:moveTo>
                    <a:pt x="0" y="0"/>
                  </a:moveTo>
                  <a:lnTo>
                    <a:pt x="489857" y="317500"/>
                  </a:lnTo>
                  <a:lnTo>
                    <a:pt x="489857" y="952500"/>
                  </a:lnTo>
                  <a:lnTo>
                    <a:pt x="0" y="1270000"/>
                  </a:lnTo>
                  <a:lnTo>
                    <a:pt x="0" y="714375"/>
                  </a:lnTo>
                  <a:lnTo>
                    <a:pt x="40821" y="635000"/>
                  </a:lnTo>
                  <a:lnTo>
                    <a:pt x="0" y="5556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 w="28575">
              <a:solidFill>
                <a:schemeClr val="bg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Text Box 11"/>
            <p:cNvSpPr txBox="1">
              <a:spLocks noChangeArrowheads="1"/>
            </p:cNvSpPr>
            <p:nvPr>
              <p:custDataLst>
                <p:tags r:id="rId99"/>
              </p:custDataLst>
            </p:nvPr>
          </p:nvSpPr>
          <p:spPr bwMode="auto">
            <a:xfrm>
              <a:off x="1081086" y="3002753"/>
              <a:ext cx="152400" cy="22860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 anchorCtr="1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1600" dirty="0" smtClean="0">
                  <a:solidFill>
                    <a:srgbClr val="FFFFFF"/>
                  </a:solidFill>
                  <a:latin typeface="Consolas" pitchFamily="49" charset="0"/>
                </a:rPr>
                <a:t>+4</a:t>
              </a:r>
              <a:endParaRPr lang="en-US" sz="1600" dirty="0">
                <a:solidFill>
                  <a:srgbClr val="FFFFFF"/>
                </a:solidFill>
                <a:latin typeface="Consolas" pitchFamily="49" charset="0"/>
              </a:endParaRPr>
            </a:p>
          </p:txBody>
        </p:sp>
      </p:grpSp>
      <p:sp>
        <p:nvSpPr>
          <p:cNvPr id="164" name="Line 45"/>
          <p:cNvSpPr>
            <a:spLocks noChangeShapeType="1"/>
          </p:cNvSpPr>
          <p:nvPr>
            <p:custDataLst>
              <p:tags r:id="rId88"/>
            </p:custDataLst>
          </p:nvPr>
        </p:nvSpPr>
        <p:spPr bwMode="auto">
          <a:xfrm flipV="1">
            <a:off x="1066800" y="5185560"/>
            <a:ext cx="0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cxnSp>
        <p:nvCxnSpPr>
          <p:cNvPr id="172" name="Straight Connector 171"/>
          <p:cNvCxnSpPr/>
          <p:nvPr>
            <p:custDataLst>
              <p:tags r:id="rId89"/>
            </p:custDataLst>
          </p:nvPr>
        </p:nvCxnSpPr>
        <p:spPr>
          <a:xfrm rot="5400000">
            <a:off x="5181600" y="3966360"/>
            <a:ext cx="152400" cy="0"/>
          </a:xfrm>
          <a:prstGeom prst="line">
            <a:avLst/>
          </a:prstGeom>
          <a:ln w="889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Straight Connector 168"/>
          <p:cNvCxnSpPr/>
          <p:nvPr>
            <p:custDataLst>
              <p:tags r:id="rId90"/>
            </p:custDataLst>
          </p:nvPr>
        </p:nvCxnSpPr>
        <p:spPr>
          <a:xfrm rot="5400000">
            <a:off x="5181600" y="3966360"/>
            <a:ext cx="152400" cy="0"/>
          </a:xfrm>
          <a:prstGeom prst="line">
            <a:avLst/>
          </a:prstGeom>
          <a:ln w="889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3" name="Line 49"/>
          <p:cNvSpPr>
            <a:spLocks noChangeShapeType="1"/>
          </p:cNvSpPr>
          <p:nvPr>
            <p:custDataLst>
              <p:tags r:id="rId91"/>
            </p:custDataLst>
          </p:nvPr>
        </p:nvSpPr>
        <p:spPr bwMode="auto">
          <a:xfrm>
            <a:off x="2286000" y="3966361"/>
            <a:ext cx="0" cy="1143000"/>
          </a:xfrm>
          <a:prstGeom prst="line">
            <a:avLst/>
          </a:prstGeom>
          <a:noFill/>
          <a:ln w="25400" cap="sq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61" name="Line 49"/>
          <p:cNvSpPr>
            <a:spLocks noChangeShapeType="1"/>
          </p:cNvSpPr>
          <p:nvPr>
            <p:custDataLst>
              <p:tags r:id="rId92"/>
            </p:custDataLst>
          </p:nvPr>
        </p:nvSpPr>
        <p:spPr bwMode="auto">
          <a:xfrm flipV="1">
            <a:off x="3657600" y="5033160"/>
            <a:ext cx="16002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 dirty="0"/>
          </a:p>
        </p:txBody>
      </p:sp>
      <p:sp>
        <p:nvSpPr>
          <p:cNvPr id="122" name="Text Box 11"/>
          <p:cNvSpPr txBox="1">
            <a:spLocks noChangeArrowheads="1"/>
          </p:cNvSpPr>
          <p:nvPr>
            <p:custDataLst>
              <p:tags r:id="rId93"/>
            </p:custDataLst>
          </p:nvPr>
        </p:nvSpPr>
        <p:spPr bwMode="auto">
          <a:xfrm>
            <a:off x="2971800" y="4880760"/>
            <a:ext cx="685800" cy="304800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0" r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1600" dirty="0" smtClean="0">
                <a:solidFill>
                  <a:srgbClr val="FFFFFF"/>
                </a:solidFill>
              </a:rPr>
              <a:t>extend</a:t>
            </a:r>
            <a:endParaRPr lang="en-US" sz="1600" dirty="0">
              <a:solidFill>
                <a:srgbClr val="FFFFFF"/>
              </a:solidFill>
            </a:endParaRPr>
          </a:p>
        </p:txBody>
      </p:sp>
      <p:cxnSp>
        <p:nvCxnSpPr>
          <p:cNvPr id="154" name="Straight Connector 153"/>
          <p:cNvCxnSpPr/>
          <p:nvPr>
            <p:custDataLst>
              <p:tags r:id="rId94"/>
            </p:custDataLst>
          </p:nvPr>
        </p:nvCxnSpPr>
        <p:spPr>
          <a:xfrm flipH="1">
            <a:off x="5257800" y="3886200"/>
            <a:ext cx="2381" cy="161925"/>
          </a:xfrm>
          <a:prstGeom prst="line">
            <a:avLst/>
          </a:prstGeom>
          <a:ln w="889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6" name="Line 45"/>
          <p:cNvSpPr>
            <a:spLocks noChangeShapeType="1"/>
          </p:cNvSpPr>
          <p:nvPr>
            <p:custDataLst>
              <p:tags r:id="rId95"/>
            </p:custDataLst>
          </p:nvPr>
        </p:nvSpPr>
        <p:spPr bwMode="auto">
          <a:xfrm flipV="1">
            <a:off x="6553200" y="3128160"/>
            <a:ext cx="0" cy="228600"/>
          </a:xfrm>
          <a:prstGeom prst="line">
            <a:avLst/>
          </a:prstGeom>
          <a:noFill/>
          <a:ln w="25400" cap="sq">
            <a:solidFill>
              <a:srgbClr val="00FF00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pic>
        <p:nvPicPr>
          <p:cNvPr id="149" name="CP3 Ink cdde6382-f0ea-4a3f-921a-854875b1ab7f"/>
          <p:cNvPicPr>
            <a:picLocks noChangeAspect="1" noChangeArrowheads="1"/>
          </p:cNvPicPr>
          <p:nvPr>
            <p:custDataLst>
              <p:tags r:id="rId96"/>
            </p:custDataLst>
          </p:nvPr>
        </p:nvPicPr>
        <p:blipFill>
          <a:blip r:embed="rId1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8816" y="1447800"/>
            <a:ext cx="5644351" cy="4771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1" name="Line 49"/>
          <p:cNvSpPr>
            <a:spLocks noChangeShapeType="1"/>
          </p:cNvSpPr>
          <p:nvPr>
            <p:custDataLst>
              <p:tags r:id="rId97"/>
            </p:custDataLst>
          </p:nvPr>
        </p:nvSpPr>
        <p:spPr bwMode="auto">
          <a:xfrm>
            <a:off x="5257800" y="3509160"/>
            <a:ext cx="0" cy="1523999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579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" grpId="0" animBg="1"/>
      <p:bldP spid="110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622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Autofit/>
          </a:bodyPr>
          <a:lstStyle/>
          <a:p>
            <a:r>
              <a:rPr lang="en-US" dirty="0"/>
              <a:t>Basic </a:t>
            </a:r>
            <a:r>
              <a:rPr lang="en-US" dirty="0" smtClean="0"/>
              <a:t>Pipeline</a:t>
            </a:r>
            <a:endParaRPr lang="en-US" dirty="0"/>
          </a:p>
        </p:txBody>
      </p:sp>
      <p:sp>
        <p:nvSpPr>
          <p:cNvPr id="2356227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Autofit/>
          </a:bodyPr>
          <a:lstStyle/>
          <a:p>
            <a:pPr marL="609600" indent="-609600">
              <a:lnSpc>
                <a:spcPct val="80000"/>
              </a:lnSpc>
              <a:buFontTx/>
              <a:buNone/>
            </a:pPr>
            <a:r>
              <a:rPr lang="en-US" dirty="0" smtClean="0"/>
              <a:t>Five stage “RISC” load-store architecture</a:t>
            </a:r>
          </a:p>
          <a:p>
            <a:pPr marL="323850" lvl="1" indent="-323850">
              <a:lnSpc>
                <a:spcPct val="80000"/>
              </a:lnSpc>
              <a:buFont typeface="+mj-lt"/>
              <a:buAutoNum type="arabicPeriod"/>
            </a:pPr>
            <a:r>
              <a:rPr lang="en-US" dirty="0" smtClean="0"/>
              <a:t>Instruction fetch (IF)</a:t>
            </a:r>
            <a:endParaRPr lang="en-US" sz="2400" dirty="0" smtClean="0"/>
          </a:p>
          <a:p>
            <a:pPr marL="687388" lvl="2" indent="-323850">
              <a:lnSpc>
                <a:spcPct val="80000"/>
              </a:lnSpc>
            </a:pPr>
            <a:r>
              <a:rPr lang="en-US" dirty="0" smtClean="0"/>
              <a:t>get instruction from memory, increment PC</a:t>
            </a:r>
          </a:p>
          <a:p>
            <a:pPr marL="323850" lvl="1" indent="-323850">
              <a:lnSpc>
                <a:spcPct val="80000"/>
              </a:lnSpc>
              <a:buFont typeface="+mj-lt"/>
              <a:buAutoNum type="arabicPeriod"/>
            </a:pPr>
            <a:r>
              <a:rPr lang="en-US" dirty="0" smtClean="0"/>
              <a:t>Instruction Decode (ID)</a:t>
            </a:r>
          </a:p>
          <a:p>
            <a:pPr marL="687388" lvl="2" indent="-323850">
              <a:lnSpc>
                <a:spcPct val="80000"/>
              </a:lnSpc>
            </a:pPr>
            <a:r>
              <a:rPr lang="en-US" dirty="0" smtClean="0"/>
              <a:t>translate </a:t>
            </a:r>
            <a:r>
              <a:rPr lang="en-US" dirty="0" err="1" smtClean="0"/>
              <a:t>opcode</a:t>
            </a:r>
            <a:r>
              <a:rPr lang="en-US" dirty="0" smtClean="0"/>
              <a:t> into control signals and read registers</a:t>
            </a:r>
          </a:p>
          <a:p>
            <a:pPr marL="323850" lvl="1" indent="-323850">
              <a:lnSpc>
                <a:spcPct val="80000"/>
              </a:lnSpc>
              <a:buFont typeface="+mj-lt"/>
              <a:buAutoNum type="arabicPeriod"/>
            </a:pPr>
            <a:r>
              <a:rPr lang="en-US" dirty="0" smtClean="0"/>
              <a:t>Execute (EX)</a:t>
            </a:r>
          </a:p>
          <a:p>
            <a:pPr marL="687388" lvl="2" indent="-323850">
              <a:lnSpc>
                <a:spcPct val="80000"/>
              </a:lnSpc>
            </a:pPr>
            <a:r>
              <a:rPr lang="en-US" dirty="0" smtClean="0"/>
              <a:t>perform ALU operation,  compute jump/branch targets</a:t>
            </a:r>
          </a:p>
          <a:p>
            <a:pPr marL="323850" lvl="1" indent="-323850">
              <a:lnSpc>
                <a:spcPct val="80000"/>
              </a:lnSpc>
              <a:buFont typeface="+mj-lt"/>
              <a:buAutoNum type="arabicPeriod"/>
            </a:pPr>
            <a:r>
              <a:rPr lang="en-US" dirty="0" smtClean="0"/>
              <a:t>Memory (MEM)</a:t>
            </a:r>
            <a:endParaRPr lang="en-US" sz="2400" dirty="0" smtClean="0"/>
          </a:p>
          <a:p>
            <a:pPr marL="687388" lvl="2" indent="-323850">
              <a:lnSpc>
                <a:spcPct val="80000"/>
              </a:lnSpc>
            </a:pPr>
            <a:r>
              <a:rPr lang="en-US" dirty="0" smtClean="0"/>
              <a:t>access memory if needed</a:t>
            </a:r>
          </a:p>
          <a:p>
            <a:pPr marL="323850" lvl="1" indent="-323850">
              <a:lnSpc>
                <a:spcPct val="80000"/>
              </a:lnSpc>
              <a:buFont typeface="+mj-lt"/>
              <a:buAutoNum type="arabicPeriod"/>
            </a:pPr>
            <a:r>
              <a:rPr lang="en-US" dirty="0" err="1" smtClean="0"/>
              <a:t>Writeback</a:t>
            </a:r>
            <a:r>
              <a:rPr lang="en-US" dirty="0" smtClean="0"/>
              <a:t> (WB)</a:t>
            </a:r>
            <a:endParaRPr lang="en-US" sz="2400" dirty="0" smtClean="0"/>
          </a:p>
          <a:p>
            <a:pPr marL="687388" lvl="2" indent="-323850">
              <a:lnSpc>
                <a:spcPct val="80000"/>
              </a:lnSpc>
            </a:pPr>
            <a:r>
              <a:rPr lang="en-US" dirty="0" smtClean="0"/>
              <a:t>update register file</a:t>
            </a:r>
          </a:p>
          <a:p>
            <a:pPr marL="990600" lvl="1" indent="-533400">
              <a:lnSpc>
                <a:spcPct val="80000"/>
              </a:lnSpc>
              <a:buClr>
                <a:schemeClr val="tx1"/>
              </a:buClr>
              <a:buFontTx/>
              <a:buChar char="•"/>
            </a:pPr>
            <a:endParaRPr lang="en-US" sz="2400" dirty="0" smtClean="0"/>
          </a:p>
          <a:p>
            <a:pPr marL="609600" indent="-609600">
              <a:lnSpc>
                <a:spcPct val="80000"/>
              </a:lnSpc>
              <a:buClr>
                <a:schemeClr val="tx1"/>
              </a:buClr>
              <a:buFontTx/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747473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827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Principles of Pipelined </a:t>
            </a:r>
            <a:r>
              <a:rPr lang="en-US" dirty="0"/>
              <a:t>Implementation</a:t>
            </a:r>
          </a:p>
        </p:txBody>
      </p:sp>
      <p:sp>
        <p:nvSpPr>
          <p:cNvPr id="2358275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Autofit/>
          </a:bodyPr>
          <a:lstStyle/>
          <a:p>
            <a:r>
              <a:rPr lang="en-US" dirty="0"/>
              <a:t>Break </a:t>
            </a:r>
            <a:r>
              <a:rPr lang="en-US" dirty="0" smtClean="0"/>
              <a:t>instructions across </a:t>
            </a:r>
            <a:r>
              <a:rPr lang="en-US" dirty="0" smtClean="0">
                <a:solidFill>
                  <a:schemeClr val="accent1"/>
                </a:solidFill>
              </a:rPr>
              <a:t>multiple clock cycles </a:t>
            </a:r>
            <a:br>
              <a:rPr lang="en-US" dirty="0" smtClean="0">
                <a:solidFill>
                  <a:schemeClr val="accent1"/>
                </a:solidFill>
              </a:rPr>
            </a:br>
            <a:r>
              <a:rPr lang="en-US" dirty="0" smtClean="0"/>
              <a:t>(five, in this case)</a:t>
            </a:r>
            <a:endParaRPr lang="en-US" dirty="0"/>
          </a:p>
          <a:p>
            <a:endParaRPr lang="en-US" dirty="0"/>
          </a:p>
          <a:p>
            <a:r>
              <a:rPr lang="en-US" dirty="0"/>
              <a:t>Design a separate </a:t>
            </a:r>
            <a:r>
              <a:rPr lang="en-US" dirty="0">
                <a:solidFill>
                  <a:schemeClr val="accent1"/>
                </a:solidFill>
              </a:rPr>
              <a:t>stage</a:t>
            </a:r>
            <a:r>
              <a:rPr lang="en-US" dirty="0"/>
              <a:t> for the execution performed during each </a:t>
            </a:r>
            <a:r>
              <a:rPr lang="en-US" dirty="0" smtClean="0"/>
              <a:t>clock cycle</a:t>
            </a:r>
            <a:endParaRPr lang="en-US" dirty="0"/>
          </a:p>
          <a:p>
            <a:endParaRPr lang="en-US" dirty="0"/>
          </a:p>
          <a:p>
            <a:r>
              <a:rPr lang="en-US" dirty="0" smtClean="0"/>
              <a:t>Add </a:t>
            </a:r>
            <a:r>
              <a:rPr lang="en-US" dirty="0" smtClean="0">
                <a:solidFill>
                  <a:schemeClr val="accent1"/>
                </a:solidFill>
              </a:rPr>
              <a:t>pipeline registers (flip-flops) </a:t>
            </a:r>
            <a:r>
              <a:rPr lang="en-US" dirty="0" smtClean="0"/>
              <a:t>to isolate signals between different stages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7140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algn="ctr"/>
            <a:endParaRPr lang="en-US" dirty="0" smtClean="0">
              <a:solidFill>
                <a:schemeClr val="accent1"/>
              </a:solidFill>
            </a:endParaRPr>
          </a:p>
          <a:p>
            <a:pPr lvl="0" algn="ctr"/>
            <a:endParaRPr lang="en-US" dirty="0">
              <a:solidFill>
                <a:schemeClr val="accent1"/>
              </a:solidFill>
            </a:endParaRPr>
          </a:p>
          <a:p>
            <a:pPr lvl="0" algn="ctr"/>
            <a:endParaRPr lang="en-US" dirty="0" smtClean="0">
              <a:solidFill>
                <a:schemeClr val="accent1"/>
              </a:solidFill>
            </a:endParaRPr>
          </a:p>
          <a:p>
            <a:pPr lvl="0" algn="ctr"/>
            <a:r>
              <a:rPr lang="en-US" dirty="0" smtClean="0">
                <a:solidFill>
                  <a:schemeClr val="accent1"/>
                </a:solidFill>
              </a:rPr>
              <a:t>Memory Layout and</a:t>
            </a:r>
          </a:p>
          <a:p>
            <a:pPr lvl="0" algn="ctr"/>
            <a:r>
              <a:rPr lang="en-US" dirty="0" smtClean="0">
                <a:solidFill>
                  <a:schemeClr val="accent1"/>
                </a:solidFill>
              </a:rPr>
              <a:t>Control instructions</a:t>
            </a:r>
            <a:endParaRPr lang="en-US" dirty="0">
              <a:solidFill>
                <a:schemeClr val="accent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9126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MIPS instruction formats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 MIPS instructions are 32 bits long, has 3 formats</a:t>
            </a:r>
          </a:p>
          <a:p>
            <a:endParaRPr lang="en-US" dirty="0" smtClean="0"/>
          </a:p>
          <a:p>
            <a:r>
              <a:rPr lang="en-US" dirty="0" smtClean="0"/>
              <a:t>R-type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I-type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J-type </a:t>
            </a:r>
            <a:endParaRPr lang="en-US" dirty="0"/>
          </a:p>
        </p:txBody>
      </p:sp>
      <p:graphicFrame>
        <p:nvGraphicFramePr>
          <p:cNvPr id="4" name="Group 4"/>
          <p:cNvGraphicFramePr>
            <a:graphicFrameLocks noGrp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772143845"/>
              </p:ext>
            </p:extLst>
          </p:nvPr>
        </p:nvGraphicFramePr>
        <p:xfrm>
          <a:off x="1905000" y="1828800"/>
          <a:ext cx="6248400" cy="1290320"/>
        </p:xfrm>
        <a:graphic>
          <a:graphicData uri="http://schemas.openxmlformats.org/drawingml/2006/table">
            <a:tbl>
              <a:tblPr/>
              <a:tblGrid>
                <a:gridCol w="1198934"/>
                <a:gridCol w="934666"/>
                <a:gridCol w="990600"/>
                <a:gridCol w="990600"/>
                <a:gridCol w="990600"/>
                <a:gridCol w="1143000"/>
              </a:tblGrid>
              <a:tr h="45720"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nsolas" pitchFamily="49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onsolas" pitchFamily="49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onsolas" pitchFamily="49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onsolas" pitchFamily="49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onsolas" pitchFamily="49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nsolas" pitchFamily="49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4200"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onsolas" pitchFamily="49" charset="0"/>
                        </a:rPr>
                        <a:t>op</a:t>
                      </a:r>
                    </a:p>
                  </a:txBody>
                  <a:tcPr marL="0" marR="0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nsolas" pitchFamily="49" charset="0"/>
                        </a:rPr>
                        <a:t>rs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onsolas" pitchFamily="49" charset="0"/>
                      </a:endParaRPr>
                    </a:p>
                  </a:txBody>
                  <a:tcPr marL="0" marR="0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nsolas" pitchFamily="49" charset="0"/>
                        </a:rPr>
                        <a:t>rt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onsolas" pitchFamily="49" charset="0"/>
                      </a:endParaRPr>
                    </a:p>
                  </a:txBody>
                  <a:tcPr marL="0" marR="0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nsolas" pitchFamily="49" charset="0"/>
                        </a:rPr>
                        <a:t>rd</a:t>
                      </a:r>
                    </a:p>
                  </a:txBody>
                  <a:tcPr marL="0" marR="0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nsolas" pitchFamily="49" charset="0"/>
                        </a:rPr>
                        <a:t>shamt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onsolas" pitchFamily="49" charset="0"/>
                      </a:endParaRPr>
                    </a:p>
                  </a:txBody>
                  <a:tcPr marL="0" marR="0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onsolas" pitchFamily="49" charset="0"/>
                        </a:rPr>
                        <a:t>func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Consolas" pitchFamily="49" charset="0"/>
                      </a:endParaRPr>
                    </a:p>
                  </a:txBody>
                  <a:tcPr marL="0" marR="0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4200"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6 bits</a:t>
                      </a:r>
                    </a:p>
                  </a:txBody>
                  <a:tcPr marL="0" marR="0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5 bits</a:t>
                      </a:r>
                    </a:p>
                  </a:txBody>
                  <a:tcPr marL="0" marR="0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5 bits</a:t>
                      </a:r>
                    </a:p>
                  </a:txBody>
                  <a:tcPr marL="0" marR="0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5 bits</a:t>
                      </a:r>
                    </a:p>
                  </a:txBody>
                  <a:tcPr marL="0" marR="0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5 bits</a:t>
                      </a:r>
                    </a:p>
                  </a:txBody>
                  <a:tcPr marL="0" marR="0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6 bits</a:t>
                      </a:r>
                    </a:p>
                  </a:txBody>
                  <a:tcPr marL="0" marR="0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5" name="Group 4"/>
          <p:cNvGraphicFramePr>
            <a:graphicFrameLocks noGrp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260919627"/>
              </p:ext>
            </p:extLst>
          </p:nvPr>
        </p:nvGraphicFramePr>
        <p:xfrm>
          <a:off x="1905000" y="3581400"/>
          <a:ext cx="6248400" cy="1290320"/>
        </p:xfrm>
        <a:graphic>
          <a:graphicData uri="http://schemas.openxmlformats.org/drawingml/2006/table">
            <a:tbl>
              <a:tblPr/>
              <a:tblGrid>
                <a:gridCol w="1198934"/>
                <a:gridCol w="934666"/>
                <a:gridCol w="990600"/>
                <a:gridCol w="3124200"/>
              </a:tblGrid>
              <a:tr h="76200"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nsolas" pitchFamily="49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onsolas" pitchFamily="49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onsolas" pitchFamily="49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onsolas" pitchFamily="49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4200"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onsolas" pitchFamily="49" charset="0"/>
                        </a:rPr>
                        <a:t>op</a:t>
                      </a:r>
                    </a:p>
                  </a:txBody>
                  <a:tcPr marL="0" marR="0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nsolas" pitchFamily="49" charset="0"/>
                        </a:rPr>
                        <a:t>rs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onsolas" pitchFamily="49" charset="0"/>
                      </a:endParaRPr>
                    </a:p>
                  </a:txBody>
                  <a:tcPr marL="0" marR="0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nsolas" pitchFamily="49" charset="0"/>
                        </a:rPr>
                        <a:t>rt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onsolas" pitchFamily="49" charset="0"/>
                      </a:endParaRPr>
                    </a:p>
                  </a:txBody>
                  <a:tcPr marL="0" marR="0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nsolas" pitchFamily="49" charset="0"/>
                        </a:rPr>
                        <a:t>immediate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nsolas" pitchFamily="49" charset="0"/>
                      </a:endParaRPr>
                    </a:p>
                  </a:txBody>
                  <a:tcPr marL="0" marR="0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4200"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6 bits</a:t>
                      </a:r>
                    </a:p>
                  </a:txBody>
                  <a:tcPr marL="0" marR="0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5 bits</a:t>
                      </a:r>
                    </a:p>
                  </a:txBody>
                  <a:tcPr marL="0" marR="0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5 bits</a:t>
                      </a:r>
                    </a:p>
                  </a:txBody>
                  <a:tcPr marL="0" marR="0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  <a:latin typeface="+mj-lt"/>
                        </a:rPr>
                        <a:t>16 bits</a:t>
                      </a:r>
                      <a:endParaRPr lang="en-US" sz="240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7" name="Group 4"/>
          <p:cNvGraphicFramePr>
            <a:graphicFrameLocks noGrp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1847485917"/>
              </p:ext>
            </p:extLst>
          </p:nvPr>
        </p:nvGraphicFramePr>
        <p:xfrm>
          <a:off x="1905000" y="5167020"/>
          <a:ext cx="6248400" cy="1157580"/>
        </p:xfrm>
        <a:graphic>
          <a:graphicData uri="http://schemas.openxmlformats.org/drawingml/2006/table">
            <a:tbl>
              <a:tblPr/>
              <a:tblGrid>
                <a:gridCol w="1143000"/>
                <a:gridCol w="5105400"/>
              </a:tblGrid>
              <a:tr h="108000"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nsolas" pitchFamily="49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onsolas" pitchFamily="49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7500"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onsolas" pitchFamily="49" charset="0"/>
                        </a:rPr>
                        <a:t>op</a:t>
                      </a:r>
                    </a:p>
                  </a:txBody>
                  <a:tcPr marL="0" marR="0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nsolas" pitchFamily="49" charset="0"/>
                        </a:rPr>
                        <a:t>immediate (target address)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nsolas" pitchFamily="49" charset="0"/>
                      </a:endParaRPr>
                    </a:p>
                  </a:txBody>
                  <a:tcPr marL="0" marR="0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7500"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nsolas" pitchFamily="49" charset="0"/>
                        </a:rPr>
                        <a:t>6 bits</a:t>
                      </a:r>
                    </a:p>
                  </a:txBody>
                  <a:tcPr marL="0" marR="0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26 bits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83644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MIPS Instruction Types</a:t>
            </a:r>
            <a:endParaRPr lang="en-US" dirty="0"/>
          </a:p>
        </p:txBody>
      </p:sp>
      <p:sp>
        <p:nvSpPr>
          <p:cNvPr id="2262019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ln/>
        </p:spPr>
        <p:txBody>
          <a:bodyPr lIns="0" tIns="0" rIns="0" bIns="0">
            <a:noAutofit/>
          </a:bodyPr>
          <a:lstStyle/>
          <a:p>
            <a:pPr marL="339725" indent="-339725" defTabSz="457200">
              <a:lnSpc>
                <a:spcPct val="92000"/>
              </a:lnSpc>
              <a:buSzPct val="14700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800" dirty="0">
                <a:solidFill>
                  <a:schemeClr val="accent1"/>
                </a:solidFill>
              </a:rPr>
              <a:t>Arithmetic/Logical</a:t>
            </a:r>
          </a:p>
          <a:p>
            <a:pPr marL="739775" lvl="1" indent="-282575" defTabSz="457200">
              <a:lnSpc>
                <a:spcPct val="92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400" dirty="0" smtClean="0"/>
              <a:t>R-type: result and </a:t>
            </a:r>
            <a:r>
              <a:rPr lang="en-GB" sz="2400" dirty="0"/>
              <a:t>two </a:t>
            </a:r>
            <a:r>
              <a:rPr lang="en-GB" sz="2400" dirty="0" smtClean="0"/>
              <a:t>source registers, shift amount</a:t>
            </a:r>
            <a:endParaRPr lang="en-GB" sz="2400" dirty="0"/>
          </a:p>
          <a:p>
            <a:pPr marL="739775" lvl="1" indent="-282575" defTabSz="457200">
              <a:lnSpc>
                <a:spcPct val="92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400" dirty="0" smtClean="0"/>
              <a:t>I-type:  16-bit immediate with sign/zero extension</a:t>
            </a:r>
            <a:endParaRPr lang="en-GB" sz="2400" dirty="0"/>
          </a:p>
          <a:p>
            <a:pPr marL="739775" lvl="1" indent="-282575" defTabSz="457200">
              <a:lnSpc>
                <a:spcPct val="92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sz="2800" dirty="0"/>
          </a:p>
          <a:p>
            <a:pPr marL="339725" indent="-339725" defTabSz="457200">
              <a:lnSpc>
                <a:spcPct val="92000"/>
              </a:lnSpc>
              <a:buSzPct val="14700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800" dirty="0">
                <a:solidFill>
                  <a:schemeClr val="accent1"/>
                </a:solidFill>
              </a:rPr>
              <a:t>Memory Access</a:t>
            </a:r>
          </a:p>
          <a:p>
            <a:pPr marL="739775" lvl="1" indent="-282575" defTabSz="457200">
              <a:lnSpc>
                <a:spcPct val="92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400" dirty="0"/>
              <a:t>load/store between registers and memory</a:t>
            </a:r>
          </a:p>
          <a:p>
            <a:pPr marL="739775" lvl="1" indent="-282575" defTabSz="457200">
              <a:lnSpc>
                <a:spcPct val="92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400" dirty="0" smtClean="0"/>
              <a:t>word, half-word </a:t>
            </a:r>
            <a:r>
              <a:rPr lang="en-GB" sz="2400" dirty="0"/>
              <a:t>and byte operations</a:t>
            </a:r>
          </a:p>
          <a:p>
            <a:pPr marL="339725" indent="-339725" defTabSz="457200">
              <a:lnSpc>
                <a:spcPct val="92000"/>
              </a:lnSpc>
              <a:buSzPct val="14700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sz="2800" dirty="0"/>
          </a:p>
          <a:p>
            <a:pPr marL="339725" indent="-339725" defTabSz="457200">
              <a:lnSpc>
                <a:spcPct val="92000"/>
              </a:lnSpc>
              <a:buSzPct val="14700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800" dirty="0">
                <a:solidFill>
                  <a:schemeClr val="accent1"/>
                </a:solidFill>
              </a:rPr>
              <a:t>Control flow</a:t>
            </a:r>
          </a:p>
          <a:p>
            <a:pPr marL="739775" lvl="1" indent="-282575" defTabSz="457200">
              <a:lnSpc>
                <a:spcPct val="92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400" dirty="0"/>
              <a:t>conditional branches: pc-relative addresses</a:t>
            </a:r>
          </a:p>
          <a:p>
            <a:pPr marL="739775" lvl="1" indent="-282575" defTabSz="457200">
              <a:lnSpc>
                <a:spcPct val="92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400" dirty="0"/>
              <a:t>jumps: </a:t>
            </a:r>
            <a:r>
              <a:rPr lang="en-GB" sz="2400" dirty="0" smtClean="0"/>
              <a:t>fixed offsets, register absolute</a:t>
            </a:r>
            <a:endParaRPr lang="en-GB" sz="2400" dirty="0"/>
          </a:p>
        </p:txBody>
      </p:sp>
      <p:sp>
        <p:nvSpPr>
          <p:cNvPr id="5" name="Oval 4"/>
          <p:cNvSpPr/>
          <p:nvPr/>
        </p:nvSpPr>
        <p:spPr>
          <a:xfrm>
            <a:off x="0" y="2057400"/>
            <a:ext cx="6781800" cy="2057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3715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20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20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20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20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20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20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62019" grpId="0" build="p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768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Autofit/>
          </a:bodyPr>
          <a:lstStyle/>
          <a:p>
            <a:r>
              <a:rPr lang="en-US" smtClean="0"/>
              <a:t>Memory Instructions</a:t>
            </a:r>
            <a:endParaRPr lang="en-US" dirty="0"/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600521989"/>
              </p:ext>
            </p:extLst>
          </p:nvPr>
        </p:nvGraphicFramePr>
        <p:xfrm>
          <a:off x="228600" y="2180886"/>
          <a:ext cx="8610600" cy="411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4315"/>
                <a:gridCol w="2525642"/>
                <a:gridCol w="4870643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FFFF00"/>
                          </a:solidFill>
                          <a:latin typeface="Consolas" pitchFamily="49" charset="0"/>
                        </a:rPr>
                        <a:t>op</a:t>
                      </a:r>
                      <a:endParaRPr lang="en-US" sz="2400" dirty="0">
                        <a:solidFill>
                          <a:srgbClr val="FFFF00"/>
                        </a:solidFill>
                        <a:latin typeface="Consolas" pitchFamily="49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onsolas" pitchFamily="49" charset="0"/>
                        </a:rPr>
                        <a:t>mnemonic</a:t>
                      </a:r>
                      <a:endParaRPr lang="en-US" sz="2400" dirty="0">
                        <a:latin typeface="Consolas" pitchFamily="49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onsolas" pitchFamily="49" charset="0"/>
                        </a:rPr>
                        <a:t>description</a:t>
                      </a:r>
                      <a:endParaRPr lang="en-US" sz="2400" dirty="0">
                        <a:latin typeface="Consolas" pitchFamily="49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0x20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LB rd, offset(</a:t>
                      </a:r>
                      <a:r>
                        <a:rPr lang="en-US" sz="2400" dirty="0" err="1" smtClean="0">
                          <a:solidFill>
                            <a:schemeClr val="bg1"/>
                          </a:solidFill>
                        </a:rPr>
                        <a:t>rs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)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R[rd] = </a:t>
                      </a:r>
                      <a:r>
                        <a:rPr lang="en-US" sz="2400" dirty="0" err="1" smtClean="0">
                          <a:solidFill>
                            <a:schemeClr val="bg1"/>
                          </a:solidFill>
                        </a:rPr>
                        <a:t>sign_ext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(</a:t>
                      </a:r>
                      <a:r>
                        <a:rPr lang="en-US" sz="2400" dirty="0" err="1" smtClean="0">
                          <a:solidFill>
                            <a:schemeClr val="bg1"/>
                          </a:solidFill>
                        </a:rPr>
                        <a:t>Mem</a:t>
                      </a:r>
                      <a:r>
                        <a:rPr lang="en-US" sz="2400" baseline="0" dirty="0" smtClean="0">
                          <a:solidFill>
                            <a:schemeClr val="bg1"/>
                          </a:solidFill>
                        </a:rPr>
                        <a:t>[</a:t>
                      </a:r>
                      <a:r>
                        <a:rPr lang="en-US" sz="2400" baseline="0" dirty="0" err="1" smtClean="0">
                          <a:solidFill>
                            <a:schemeClr val="bg1"/>
                          </a:solidFill>
                        </a:rPr>
                        <a:t>offset</a:t>
                      </a:r>
                      <a:r>
                        <a:rPr lang="en-US" sz="2400" dirty="0" err="1" smtClean="0">
                          <a:solidFill>
                            <a:schemeClr val="bg1"/>
                          </a:solidFill>
                        </a:rPr>
                        <a:t>+R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[</a:t>
                      </a:r>
                      <a:r>
                        <a:rPr lang="en-US" sz="2400" dirty="0" err="1" smtClean="0">
                          <a:solidFill>
                            <a:schemeClr val="bg1"/>
                          </a:solidFill>
                        </a:rPr>
                        <a:t>rs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]])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0x24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LBU rd, offset(</a:t>
                      </a:r>
                      <a:r>
                        <a:rPr lang="en-US" sz="2400" dirty="0" err="1" smtClean="0">
                          <a:solidFill>
                            <a:schemeClr val="bg1"/>
                          </a:solidFill>
                        </a:rPr>
                        <a:t>rs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)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R[rd] = </a:t>
                      </a:r>
                      <a:r>
                        <a:rPr lang="en-US" sz="2400" dirty="0" err="1" smtClean="0">
                          <a:solidFill>
                            <a:schemeClr val="bg1"/>
                          </a:solidFill>
                        </a:rPr>
                        <a:t>zero_ext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(</a:t>
                      </a:r>
                      <a:r>
                        <a:rPr lang="en-US" sz="2400" dirty="0" err="1" smtClean="0">
                          <a:solidFill>
                            <a:schemeClr val="bg1"/>
                          </a:solidFill>
                        </a:rPr>
                        <a:t>Mem</a:t>
                      </a:r>
                      <a:r>
                        <a:rPr lang="en-US" sz="2400" baseline="0" dirty="0" smtClean="0">
                          <a:solidFill>
                            <a:schemeClr val="bg1"/>
                          </a:solidFill>
                        </a:rPr>
                        <a:t>[</a:t>
                      </a:r>
                      <a:r>
                        <a:rPr lang="en-US" sz="2400" baseline="0" dirty="0" err="1" smtClean="0">
                          <a:solidFill>
                            <a:schemeClr val="bg1"/>
                          </a:solidFill>
                        </a:rPr>
                        <a:t>offset+</a:t>
                      </a:r>
                      <a:r>
                        <a:rPr lang="en-US" sz="2400" dirty="0" err="1" smtClean="0">
                          <a:solidFill>
                            <a:schemeClr val="bg1"/>
                          </a:solidFill>
                        </a:rPr>
                        <a:t>R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[</a:t>
                      </a:r>
                      <a:r>
                        <a:rPr lang="en-US" sz="2400" dirty="0" err="1" smtClean="0">
                          <a:solidFill>
                            <a:schemeClr val="bg1"/>
                          </a:solidFill>
                        </a:rPr>
                        <a:t>rs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]])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0x21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LH rd, offset(</a:t>
                      </a:r>
                      <a:r>
                        <a:rPr lang="en-US" sz="2400" dirty="0" err="1" smtClean="0">
                          <a:solidFill>
                            <a:schemeClr val="bg1"/>
                          </a:solidFill>
                        </a:rPr>
                        <a:t>rs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)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R[rd] = </a:t>
                      </a:r>
                      <a:r>
                        <a:rPr lang="en-US" sz="2400" dirty="0" err="1" smtClean="0">
                          <a:solidFill>
                            <a:schemeClr val="bg1"/>
                          </a:solidFill>
                        </a:rPr>
                        <a:t>sign_ext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(</a:t>
                      </a:r>
                      <a:r>
                        <a:rPr lang="en-US" sz="2400" dirty="0" err="1" smtClean="0">
                          <a:solidFill>
                            <a:schemeClr val="bg1"/>
                          </a:solidFill>
                        </a:rPr>
                        <a:t>Mem</a:t>
                      </a:r>
                      <a:r>
                        <a:rPr lang="en-US" sz="2400" baseline="0" dirty="0" smtClean="0">
                          <a:solidFill>
                            <a:schemeClr val="bg1"/>
                          </a:solidFill>
                        </a:rPr>
                        <a:t>[</a:t>
                      </a:r>
                      <a:r>
                        <a:rPr lang="en-US" sz="2400" baseline="0" dirty="0" err="1" smtClean="0">
                          <a:solidFill>
                            <a:schemeClr val="bg1"/>
                          </a:solidFill>
                        </a:rPr>
                        <a:t>offset+</a:t>
                      </a:r>
                      <a:r>
                        <a:rPr lang="en-US" sz="2400" dirty="0" err="1" smtClean="0">
                          <a:solidFill>
                            <a:schemeClr val="bg1"/>
                          </a:solidFill>
                        </a:rPr>
                        <a:t>R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[</a:t>
                      </a:r>
                      <a:r>
                        <a:rPr lang="en-US" sz="2400" dirty="0" err="1" smtClean="0">
                          <a:solidFill>
                            <a:schemeClr val="bg1"/>
                          </a:solidFill>
                        </a:rPr>
                        <a:t>rs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]])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0x25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LHU rd, offset(</a:t>
                      </a:r>
                      <a:r>
                        <a:rPr lang="en-US" sz="2400" dirty="0" err="1" smtClean="0">
                          <a:solidFill>
                            <a:schemeClr val="bg1"/>
                          </a:solidFill>
                        </a:rPr>
                        <a:t>rs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)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R[rd]</a:t>
                      </a:r>
                      <a:r>
                        <a:rPr lang="en-US" sz="2400" baseline="0" dirty="0" smtClean="0">
                          <a:solidFill>
                            <a:schemeClr val="bg1"/>
                          </a:solidFill>
                        </a:rPr>
                        <a:t> = </a:t>
                      </a:r>
                      <a:r>
                        <a:rPr lang="en-US" sz="2400" dirty="0" err="1" smtClean="0">
                          <a:solidFill>
                            <a:schemeClr val="bg1"/>
                          </a:solidFill>
                        </a:rPr>
                        <a:t>zero_ext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(</a:t>
                      </a:r>
                      <a:r>
                        <a:rPr lang="en-US" sz="2400" dirty="0" err="1" smtClean="0">
                          <a:solidFill>
                            <a:schemeClr val="bg1"/>
                          </a:solidFill>
                        </a:rPr>
                        <a:t>Mem</a:t>
                      </a:r>
                      <a:r>
                        <a:rPr lang="en-US" sz="2400" baseline="0" dirty="0" smtClean="0">
                          <a:solidFill>
                            <a:schemeClr val="bg1"/>
                          </a:solidFill>
                        </a:rPr>
                        <a:t>[</a:t>
                      </a:r>
                      <a:r>
                        <a:rPr lang="en-US" sz="2400" baseline="0" dirty="0" err="1" smtClean="0">
                          <a:solidFill>
                            <a:schemeClr val="bg1"/>
                          </a:solidFill>
                        </a:rPr>
                        <a:t>offset+</a:t>
                      </a:r>
                      <a:r>
                        <a:rPr lang="en-US" sz="2400" dirty="0" err="1" smtClean="0">
                          <a:solidFill>
                            <a:schemeClr val="bg1"/>
                          </a:solidFill>
                        </a:rPr>
                        <a:t>R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[</a:t>
                      </a:r>
                      <a:r>
                        <a:rPr lang="en-US" sz="2400" dirty="0" err="1" smtClean="0">
                          <a:solidFill>
                            <a:schemeClr val="bg1"/>
                          </a:solidFill>
                        </a:rPr>
                        <a:t>rs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]])</a:t>
                      </a: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0x23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LW rd, offset(</a:t>
                      </a:r>
                      <a:r>
                        <a:rPr lang="en-US" sz="2400" dirty="0" err="1" smtClean="0">
                          <a:solidFill>
                            <a:schemeClr val="bg1"/>
                          </a:solidFill>
                        </a:rPr>
                        <a:t>rs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)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R[rd]</a:t>
                      </a:r>
                      <a:r>
                        <a:rPr lang="en-US" sz="2400" baseline="0" dirty="0" smtClean="0">
                          <a:solidFill>
                            <a:schemeClr val="bg1"/>
                          </a:solidFill>
                        </a:rPr>
                        <a:t> = </a:t>
                      </a:r>
                      <a:r>
                        <a:rPr lang="en-US" sz="2400" dirty="0" err="1" smtClean="0">
                          <a:solidFill>
                            <a:schemeClr val="bg1"/>
                          </a:solidFill>
                        </a:rPr>
                        <a:t>Mem</a:t>
                      </a:r>
                      <a:r>
                        <a:rPr lang="en-US" sz="2400" baseline="0" dirty="0" smtClean="0">
                          <a:solidFill>
                            <a:schemeClr val="bg1"/>
                          </a:solidFill>
                        </a:rPr>
                        <a:t>[</a:t>
                      </a:r>
                      <a:r>
                        <a:rPr lang="en-US" sz="2400" baseline="0" dirty="0" err="1" smtClean="0">
                          <a:solidFill>
                            <a:schemeClr val="bg1"/>
                          </a:solidFill>
                        </a:rPr>
                        <a:t>offset+</a:t>
                      </a:r>
                      <a:r>
                        <a:rPr lang="en-US" sz="2400" dirty="0" err="1" smtClean="0">
                          <a:solidFill>
                            <a:schemeClr val="bg1"/>
                          </a:solidFill>
                        </a:rPr>
                        <a:t>R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[</a:t>
                      </a:r>
                      <a:r>
                        <a:rPr lang="en-US" sz="2400" dirty="0" err="1" smtClean="0">
                          <a:solidFill>
                            <a:schemeClr val="bg1"/>
                          </a:solidFill>
                        </a:rPr>
                        <a:t>rs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]]</a:t>
                      </a: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0x28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SB rd, offset(</a:t>
                      </a:r>
                      <a:r>
                        <a:rPr lang="en-US" sz="2400" dirty="0" err="1" smtClean="0">
                          <a:solidFill>
                            <a:schemeClr val="bg1"/>
                          </a:solidFill>
                        </a:rPr>
                        <a:t>rs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)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solidFill>
                            <a:schemeClr val="bg1"/>
                          </a:solidFill>
                        </a:rPr>
                        <a:t>Mem</a:t>
                      </a:r>
                      <a:r>
                        <a:rPr lang="en-US" sz="2400" baseline="0" dirty="0" smtClean="0">
                          <a:solidFill>
                            <a:schemeClr val="bg1"/>
                          </a:solidFill>
                        </a:rPr>
                        <a:t>[</a:t>
                      </a:r>
                      <a:r>
                        <a:rPr lang="en-US" sz="2400" baseline="0" dirty="0" err="1" smtClean="0">
                          <a:solidFill>
                            <a:schemeClr val="bg1"/>
                          </a:solidFill>
                        </a:rPr>
                        <a:t>offset+</a:t>
                      </a:r>
                      <a:r>
                        <a:rPr lang="en-US" sz="2400" dirty="0" err="1" smtClean="0">
                          <a:solidFill>
                            <a:schemeClr val="bg1"/>
                          </a:solidFill>
                        </a:rPr>
                        <a:t>R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[</a:t>
                      </a:r>
                      <a:r>
                        <a:rPr lang="en-US" sz="2400" dirty="0" err="1" smtClean="0">
                          <a:solidFill>
                            <a:schemeClr val="bg1"/>
                          </a:solidFill>
                        </a:rPr>
                        <a:t>rs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]] = R[rd]</a:t>
                      </a: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0x29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SH rd, offset(</a:t>
                      </a:r>
                      <a:r>
                        <a:rPr lang="en-US" sz="2400" dirty="0" err="1" smtClean="0">
                          <a:solidFill>
                            <a:schemeClr val="bg1"/>
                          </a:solidFill>
                        </a:rPr>
                        <a:t>rs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)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solidFill>
                            <a:schemeClr val="bg1"/>
                          </a:solidFill>
                        </a:rPr>
                        <a:t>Mem</a:t>
                      </a:r>
                      <a:r>
                        <a:rPr lang="en-US" sz="2400" baseline="0" dirty="0" smtClean="0">
                          <a:solidFill>
                            <a:schemeClr val="bg1"/>
                          </a:solidFill>
                        </a:rPr>
                        <a:t>[</a:t>
                      </a:r>
                      <a:r>
                        <a:rPr lang="en-US" sz="2400" baseline="0" dirty="0" err="1" smtClean="0">
                          <a:solidFill>
                            <a:schemeClr val="bg1"/>
                          </a:solidFill>
                        </a:rPr>
                        <a:t>offset+</a:t>
                      </a:r>
                      <a:r>
                        <a:rPr lang="en-US" sz="2400" dirty="0" err="1" smtClean="0">
                          <a:solidFill>
                            <a:schemeClr val="bg1"/>
                          </a:solidFill>
                        </a:rPr>
                        <a:t>R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[</a:t>
                      </a:r>
                      <a:r>
                        <a:rPr lang="en-US" sz="2400" dirty="0" err="1" smtClean="0">
                          <a:solidFill>
                            <a:schemeClr val="bg1"/>
                          </a:solidFill>
                        </a:rPr>
                        <a:t>rs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]] = R[rd]</a:t>
                      </a: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0x2b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SW rd, offset(</a:t>
                      </a:r>
                      <a:r>
                        <a:rPr lang="en-US" sz="2400" dirty="0" err="1" smtClean="0">
                          <a:solidFill>
                            <a:schemeClr val="bg1"/>
                          </a:solidFill>
                        </a:rPr>
                        <a:t>rs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)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solidFill>
                            <a:schemeClr val="bg1"/>
                          </a:solidFill>
                        </a:rPr>
                        <a:t>Mem</a:t>
                      </a:r>
                      <a:r>
                        <a:rPr lang="en-US" sz="2400" baseline="0" dirty="0" smtClean="0">
                          <a:solidFill>
                            <a:schemeClr val="bg1"/>
                          </a:solidFill>
                        </a:rPr>
                        <a:t>[</a:t>
                      </a:r>
                      <a:r>
                        <a:rPr lang="en-US" sz="2400" baseline="0" dirty="0" err="1" smtClean="0">
                          <a:solidFill>
                            <a:schemeClr val="bg1"/>
                          </a:solidFill>
                        </a:rPr>
                        <a:t>offset+</a:t>
                      </a:r>
                      <a:r>
                        <a:rPr lang="en-US" sz="2400" dirty="0" err="1" smtClean="0">
                          <a:solidFill>
                            <a:schemeClr val="bg1"/>
                          </a:solidFill>
                        </a:rPr>
                        <a:t>R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[</a:t>
                      </a:r>
                      <a:r>
                        <a:rPr lang="en-US" sz="2400" dirty="0" err="1" smtClean="0">
                          <a:solidFill>
                            <a:schemeClr val="bg1"/>
                          </a:solidFill>
                        </a:rPr>
                        <a:t>rs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]] =  R[rd]</a:t>
                      </a: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Group 4"/>
          <p:cNvGraphicFramePr>
            <a:graphicFrameLocks noGrp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477503464"/>
              </p:ext>
            </p:extLst>
          </p:nvPr>
        </p:nvGraphicFramePr>
        <p:xfrm>
          <a:off x="914400" y="1037886"/>
          <a:ext cx="6248400" cy="1097280"/>
        </p:xfrm>
        <a:graphic>
          <a:graphicData uri="http://schemas.openxmlformats.org/drawingml/2006/table">
            <a:tbl>
              <a:tblPr/>
              <a:tblGrid>
                <a:gridCol w="1198934"/>
                <a:gridCol w="934666"/>
                <a:gridCol w="990600"/>
                <a:gridCol w="3124200"/>
              </a:tblGrid>
              <a:tr h="86400"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nsolas" pitchFamily="49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onsolas" pitchFamily="49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onsolas" pitchFamily="49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onsolas" pitchFamily="49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4000"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onsolas" pitchFamily="49" charset="0"/>
                        </a:rPr>
                        <a:t>op</a:t>
                      </a:r>
                    </a:p>
                  </a:txBody>
                  <a:tcPr marL="0" marR="0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nsolas" pitchFamily="49" charset="0"/>
                        </a:rPr>
                        <a:t>rs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onsolas" pitchFamily="49" charset="0"/>
                      </a:endParaRPr>
                    </a:p>
                  </a:txBody>
                  <a:tcPr marL="0" marR="0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nsolas" pitchFamily="49" charset="0"/>
                        </a:rPr>
                        <a:t>rd</a:t>
                      </a:r>
                    </a:p>
                  </a:txBody>
                  <a:tcPr marL="0" marR="0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nsolas" pitchFamily="49" charset="0"/>
                        </a:rPr>
                        <a:t>offset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nsolas" pitchFamily="49" charset="0"/>
                      </a:endParaRPr>
                    </a:p>
                  </a:txBody>
                  <a:tcPr marL="0" marR="0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4000"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6 bits</a:t>
                      </a:r>
                    </a:p>
                  </a:txBody>
                  <a:tcPr marL="0" marR="0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5 bits</a:t>
                      </a:r>
                    </a:p>
                  </a:txBody>
                  <a:tcPr marL="0" marR="0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5 bits</a:t>
                      </a:r>
                    </a:p>
                  </a:txBody>
                  <a:tcPr marL="0" marR="0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  <a:latin typeface="+mj-lt"/>
                        </a:rPr>
                        <a:t>16 bits</a:t>
                      </a:r>
                      <a:endParaRPr lang="en-US" sz="240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" name="Rectangle 9"/>
          <p:cNvSpPr/>
          <p:nvPr>
            <p:custDataLst>
              <p:tags r:id="rId4"/>
            </p:custDataLst>
          </p:nvPr>
        </p:nvSpPr>
        <p:spPr>
          <a:xfrm>
            <a:off x="838200" y="580686"/>
            <a:ext cx="649408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  <a:latin typeface="Consolas" pitchFamily="49" charset="0"/>
              </a:rPr>
              <a:t>101011</a:t>
            </a:r>
            <a:r>
              <a:rPr lang="en-US" sz="2800" dirty="0" smtClean="0">
                <a:solidFill>
                  <a:srgbClr val="FFFFFF"/>
                </a:solidFill>
                <a:latin typeface="Consolas" pitchFamily="49" charset="0"/>
              </a:rPr>
              <a:t>001010000100000000</a:t>
            </a:r>
            <a:r>
              <a:rPr lang="en-US" sz="2800" dirty="0" smtClean="0">
                <a:solidFill>
                  <a:schemeClr val="bg1"/>
                </a:solidFill>
                <a:latin typeface="Consolas" pitchFamily="49" charset="0"/>
              </a:rPr>
              <a:t>00000100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1" name="Rounded Rectangular Callout 10"/>
          <p:cNvSpPr/>
          <p:nvPr>
            <p:custDataLst>
              <p:tags r:id="rId5"/>
            </p:custDataLst>
          </p:nvPr>
        </p:nvSpPr>
        <p:spPr>
          <a:xfrm>
            <a:off x="7086600" y="1799886"/>
            <a:ext cx="1600200" cy="609600"/>
          </a:xfrm>
          <a:prstGeom prst="wedgeRoundRectCallout">
            <a:avLst>
              <a:gd name="adj1" fmla="val -14598"/>
              <a:gd name="adj2" fmla="val 96876"/>
              <a:gd name="adj3" fmla="val 16667"/>
            </a:avLst>
          </a:prstGeom>
          <a:noFill/>
          <a:ln w="28575">
            <a:solidFill>
              <a:srgbClr val="FFFF00">
                <a:alpha val="58039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accent1"/>
                </a:solidFill>
              </a:rPr>
              <a:t>base + offset addressing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7" name="Rounded Rectangular Callout 6"/>
          <p:cNvSpPr/>
          <p:nvPr>
            <p:custDataLst>
              <p:tags r:id="rId6"/>
            </p:custDataLst>
          </p:nvPr>
        </p:nvSpPr>
        <p:spPr>
          <a:xfrm>
            <a:off x="7924800" y="1037886"/>
            <a:ext cx="914400" cy="457200"/>
          </a:xfrm>
          <a:prstGeom prst="wedgeRoundRectCallout">
            <a:avLst>
              <a:gd name="adj1" fmla="val -103601"/>
              <a:gd name="adj2" fmla="val -26838"/>
              <a:gd name="adj3" fmla="val 16667"/>
            </a:avLst>
          </a:prstGeom>
          <a:noFill/>
          <a:ln w="28575">
            <a:solidFill>
              <a:srgbClr val="FFFF00">
                <a:alpha val="74902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chemeClr val="accent1"/>
                </a:solidFill>
              </a:rPr>
              <a:t>I-Type</a:t>
            </a:r>
          </a:p>
        </p:txBody>
      </p:sp>
      <p:sp>
        <p:nvSpPr>
          <p:cNvPr id="12" name="Rounded Rectangular Callout 11"/>
          <p:cNvSpPr/>
          <p:nvPr>
            <p:custDataLst>
              <p:tags r:id="rId7"/>
            </p:custDataLst>
          </p:nvPr>
        </p:nvSpPr>
        <p:spPr>
          <a:xfrm>
            <a:off x="7467600" y="4695486"/>
            <a:ext cx="1066800" cy="609600"/>
          </a:xfrm>
          <a:prstGeom prst="wedgeRoundRectCallout">
            <a:avLst>
              <a:gd name="adj1" fmla="val -51754"/>
              <a:gd name="adj2" fmla="val -98437"/>
              <a:gd name="adj3" fmla="val 16667"/>
            </a:avLst>
          </a:prstGeom>
          <a:noFill/>
          <a:ln w="28575">
            <a:solidFill>
              <a:srgbClr val="FFFF00">
                <a:alpha val="58039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accent1"/>
                </a:solidFill>
              </a:rPr>
              <a:t>signed</a:t>
            </a:r>
            <a:br>
              <a:rPr lang="en-US" b="1" dirty="0" smtClean="0">
                <a:solidFill>
                  <a:schemeClr val="accent1"/>
                </a:solidFill>
              </a:rPr>
            </a:br>
            <a:r>
              <a:rPr lang="en-US" b="1" dirty="0" smtClean="0">
                <a:solidFill>
                  <a:schemeClr val="accent1"/>
                </a:solidFill>
              </a:rPr>
              <a:t>offsets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20482" name="Comment 2"/>
          <p:cNvSpPr>
            <a:spLocks noRot="1" noChangeAspect="1" noEditPoints="1" noChangeArrowheads="1" noChangeShapeType="1" noTextEdit="1"/>
          </p:cNvSpPr>
          <p:nvPr>
            <p:custDataLst>
              <p:tags r:id="rId8"/>
            </p:custDataLst>
          </p:nvPr>
        </p:nvSpPr>
        <p:spPr bwMode="auto">
          <a:xfrm>
            <a:off x="7842250" y="1593511"/>
            <a:ext cx="1588" cy="6350"/>
          </a:xfrm>
          <a:custGeom>
            <a:avLst/>
            <a:gdLst>
              <a:gd name="T0" fmla="+- 0 21783 21783"/>
              <a:gd name="T1" fmla="*/ T0 w 5"/>
              <a:gd name="T2" fmla="+- 0 3253 3236"/>
              <a:gd name="T3" fmla="*/ 3253 h 18"/>
              <a:gd name="T4" fmla="+- 0 21784 21783"/>
              <a:gd name="T5" fmla="*/ T4 w 5"/>
              <a:gd name="T6" fmla="+- 0 3247 3236"/>
              <a:gd name="T7" fmla="*/ 3247 h 18"/>
              <a:gd name="T8" fmla="+- 0 21786 21783"/>
              <a:gd name="T9" fmla="*/ T8 w 5"/>
              <a:gd name="T10" fmla="+- 0 3242 3236"/>
              <a:gd name="T11" fmla="*/ 3242 h 18"/>
              <a:gd name="T12" fmla="+- 0 21787 21783"/>
              <a:gd name="T13" fmla="*/ T12 w 5"/>
              <a:gd name="T14" fmla="+- 0 3236 3236"/>
              <a:gd name="T15" fmla="*/ 3236 h 18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5" h="18" extrusionOk="0">
                <a:moveTo>
                  <a:pt x="0" y="17"/>
                </a:moveTo>
                <a:cubicBezTo>
                  <a:pt x="1" y="11"/>
                  <a:pt x="3" y="6"/>
                  <a:pt x="4" y="0"/>
                </a:cubicBezTo>
              </a:path>
            </a:pathLst>
          </a:custGeom>
          <a:noFill/>
          <a:ln w="19050" cap="rnd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SMARTInkAnnotation227"/>
          <p:cNvSpPr/>
          <p:nvPr/>
        </p:nvSpPr>
        <p:spPr>
          <a:xfrm>
            <a:off x="1285984" y="2875359"/>
            <a:ext cx="17751" cy="35720"/>
          </a:xfrm>
          <a:custGeom>
            <a:avLst/>
            <a:gdLst/>
            <a:ahLst/>
            <a:cxnLst/>
            <a:rect l="0" t="0" r="0" b="0"/>
            <a:pathLst>
              <a:path w="17751" h="35720">
                <a:moveTo>
                  <a:pt x="8821" y="0"/>
                </a:moveTo>
                <a:lnTo>
                  <a:pt x="0" y="0"/>
                </a:lnTo>
                <a:lnTo>
                  <a:pt x="2585" y="2646"/>
                </a:lnTo>
                <a:lnTo>
                  <a:pt x="4664" y="4741"/>
                </a:lnTo>
                <a:lnTo>
                  <a:pt x="6049" y="7130"/>
                </a:lnTo>
                <a:lnTo>
                  <a:pt x="6973" y="9714"/>
                </a:lnTo>
                <a:lnTo>
                  <a:pt x="7589" y="12429"/>
                </a:lnTo>
                <a:lnTo>
                  <a:pt x="8992" y="15232"/>
                </a:lnTo>
                <a:lnTo>
                  <a:pt x="10919" y="18092"/>
                </a:lnTo>
                <a:lnTo>
                  <a:pt x="13196" y="20991"/>
                </a:lnTo>
                <a:lnTo>
                  <a:pt x="14714" y="23916"/>
                </a:lnTo>
                <a:lnTo>
                  <a:pt x="15726" y="26858"/>
                </a:lnTo>
                <a:lnTo>
                  <a:pt x="17750" y="3571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MARTInkAnnotation228"/>
          <p:cNvSpPr/>
          <p:nvPr/>
        </p:nvSpPr>
        <p:spPr>
          <a:xfrm>
            <a:off x="1384102" y="3322212"/>
            <a:ext cx="8930" cy="17492"/>
          </a:xfrm>
          <a:custGeom>
            <a:avLst/>
            <a:gdLst/>
            <a:ahLst/>
            <a:cxnLst/>
            <a:rect l="0" t="0" r="0" b="0"/>
            <a:pathLst>
              <a:path w="8930" h="17492">
                <a:moveTo>
                  <a:pt x="8929" y="8561"/>
                </a:moveTo>
                <a:lnTo>
                  <a:pt x="8929" y="3821"/>
                </a:lnTo>
                <a:lnTo>
                  <a:pt x="7937" y="2425"/>
                </a:lnTo>
                <a:lnTo>
                  <a:pt x="6283" y="1494"/>
                </a:lnTo>
                <a:lnTo>
                  <a:pt x="1241" y="0"/>
                </a:lnTo>
                <a:lnTo>
                  <a:pt x="827" y="869"/>
                </a:lnTo>
                <a:lnTo>
                  <a:pt x="551" y="2441"/>
                </a:lnTo>
                <a:lnTo>
                  <a:pt x="108" y="7352"/>
                </a:lnTo>
                <a:lnTo>
                  <a:pt x="48" y="10670"/>
                </a:lnTo>
                <a:lnTo>
                  <a:pt x="0" y="17491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MARTInkAnnotation229"/>
          <p:cNvSpPr/>
          <p:nvPr/>
        </p:nvSpPr>
        <p:spPr>
          <a:xfrm>
            <a:off x="1339453" y="3848695"/>
            <a:ext cx="17861" cy="1"/>
          </a:xfrm>
          <a:custGeom>
            <a:avLst/>
            <a:gdLst/>
            <a:ahLst/>
            <a:cxnLst/>
            <a:rect l="0" t="0" r="0" b="0"/>
            <a:pathLst>
              <a:path w="17861" h="1">
                <a:moveTo>
                  <a:pt x="17860" y="0"/>
                </a:moveTo>
                <a:lnTo>
                  <a:pt x="0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MARTInkAnnotation230"/>
          <p:cNvSpPr/>
          <p:nvPr/>
        </p:nvSpPr>
        <p:spPr>
          <a:xfrm>
            <a:off x="1321594" y="3848695"/>
            <a:ext cx="8930" cy="1"/>
          </a:xfrm>
          <a:custGeom>
            <a:avLst/>
            <a:gdLst/>
            <a:ahLst/>
            <a:cxnLst/>
            <a:rect l="0" t="0" r="0" b="0"/>
            <a:pathLst>
              <a:path w="8930" h="1">
                <a:moveTo>
                  <a:pt x="0" y="0"/>
                </a:moveTo>
                <a:lnTo>
                  <a:pt x="8929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MARTInkAnnotation231"/>
          <p:cNvSpPr/>
          <p:nvPr/>
        </p:nvSpPr>
        <p:spPr>
          <a:xfrm>
            <a:off x="1312664" y="4259461"/>
            <a:ext cx="8931" cy="1"/>
          </a:xfrm>
          <a:custGeom>
            <a:avLst/>
            <a:gdLst/>
            <a:ahLst/>
            <a:cxnLst/>
            <a:rect l="0" t="0" r="0" b="0"/>
            <a:pathLst>
              <a:path w="8931" h="1">
                <a:moveTo>
                  <a:pt x="0" y="0"/>
                </a:moveTo>
                <a:lnTo>
                  <a:pt x="8930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483" name="Oval 20482"/>
          <p:cNvSpPr/>
          <p:nvPr/>
        </p:nvSpPr>
        <p:spPr>
          <a:xfrm>
            <a:off x="76200" y="4419600"/>
            <a:ext cx="7467600" cy="50448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/>
          <p:cNvSpPr/>
          <p:nvPr/>
        </p:nvSpPr>
        <p:spPr>
          <a:xfrm>
            <a:off x="76200" y="5820114"/>
            <a:ext cx="7467600" cy="50448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TextBox 68"/>
          <p:cNvSpPr txBox="1"/>
          <p:nvPr>
            <p:custDataLst>
              <p:tags r:id="rId9"/>
            </p:custDataLst>
          </p:nvPr>
        </p:nvSpPr>
        <p:spPr>
          <a:xfrm>
            <a:off x="533400" y="6258580"/>
            <a:ext cx="58903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1"/>
                </a:solidFill>
              </a:rPr>
              <a:t>ex:  = </a:t>
            </a:r>
            <a:r>
              <a:rPr lang="en-US" sz="2800" dirty="0" err="1" smtClean="0">
                <a:solidFill>
                  <a:schemeClr val="accent1"/>
                </a:solidFill>
              </a:rPr>
              <a:t>Mem</a:t>
            </a:r>
            <a:r>
              <a:rPr lang="en-US" sz="2800" dirty="0" smtClean="0">
                <a:solidFill>
                  <a:schemeClr val="accent1"/>
                </a:solidFill>
              </a:rPr>
              <a:t>[4+r5] = r1	# SW r1, 4(r5)</a:t>
            </a:r>
          </a:p>
        </p:txBody>
      </p:sp>
    </p:spTree>
    <p:extLst>
      <p:ext uri="{BB962C8B-B14F-4D97-AF65-F5344CB8AC3E}">
        <p14:creationId xmlns:p14="http://schemas.microsoft.com/office/powerpoint/2010/main" val="3940360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IkbHAOAgAQdBJYDzAcBEKpxijRuOBdBgAT8dvo/EOsDCEgQRP//A0U1BQM4C2QZIDIJAJCbAwE3wB5FMwkAkIICAdvFHkU4CAD+AwB7hdI0Ek7ApD/TAKQ/Cn4vg/4Psv4Ps5hz5c+Xg1cXGeF4vCKVjHLGNaVFtuNddeLqQIP+LtT+LtXnyZxjPacVWqhJu7yvM5ZZIjfLj058vD4AhO5kj4DjEQjBGEYIoRAQiIoxTjedc++QITYQ2ZM8WNvkzLWTjIyWtMjFutxOHOZa5Z5XGHNhbN2mVgAKYRqD/hHI/hG57piLjMcY2zWcRGr6AIT8XiH4vGbMmXjVxQxQwQlVWeG89eMAhatAzsqOARxRkcEcE8tObhwQITYRlzMWmTJicrcTlk5WtGbLCtxOGGRa4bYcbVs1ZsGOFgAKhAEug/4UKv4UMYza5ubjOr1WuDtHJyzibvM82ZuZ3Wcc+mCD/i6u/i6d1jljGKqV74748fBeLnNzHCO2unDHBwlMxxjwXgiE5Wx4DjJCCEE05TQnKcJynGUEIEYThWNa5ePIITYQxzY3Lho1YLXDJwwWtGGXEtcYm2Vbjw42rJrkw5m2JgAKbSGD/hWg/hWbyuImDjUUxjGsRiYmd8vB6XKD/jJM/jIt4xl4PgeCdbc7nKYqscHK+meEQIXWQQbFAghgCFDFHFLBCjhhjlpx8uoAITYQ4bN2DDJhxrcubKzWtHLdgtxY2mRawc4sLPI5bMsuJuAKgAEzg/4Y8P4Y8XV1rrw48L5OVYxio0qWbnd8Z24ttt1LDlPLwIP+MU7+MWHwOfBThOrxMF1nEpRcTSamLjNbrMJm+HGYg/W8eRMwTbcZq6mamETEQUmJiyZXvn6fHsAhNhDjG5YZnDNmtZMMmFa0aOWC3Fkxs1rhhkZN8bTNjZtGwApoIIT8PQ34ehxmzzwyyyysbGvCcIUszR2X2IP+MAb+MAcTHS+18qqKayTeZ4x4PDwwhMUb0pCEIwjG5FOE4RRTrhx59PWAITYQ1bOXDhwyaLXLnEzWtMjHCtxZsjNaxyss2TC3x5MWRsAKbB6E/EHR+IQGGvBntltXBKlLUlaloYlq4M+LLhCD/jBs/jBZ4c+3Hpx5ZxaS5lMbjrjw9cdghNHKz4apxnOacKwRgmRnPHty8QAhNhGTLmaM8rNktcscrJa0cZGy3C0cuFuLNmYsmWFy4xtcQApTE4P+HtL+HuWOw6TwrSMZ1OSD/jHe/jHlihibpGdbxHOFwmSy8cMMKMjhjjnxtucAITYQzaZmTNowyLcbFzhWtMzjItcNGLRbjY4nLZhky5HDDIAKfSyD/iFE/iFV3vEkRVYrhfiTVRFs3fU131nBieXfyONAhPxjkfjG7XwRtG1ZRTnn0acLGrRCmQyMEIIRvLfq0zCE5XGj37oRgRIxCMYwjSEIQgVhOFZ1x8XDxiE2EMGrhq3zNGa1qzbMlrRtibrcTls5WtsTNuzcYmrLCwZACnwqhPxGrfiNbz44VTlCzBDJjxUrwMMowjOM14w1oxvTHqrYhPxkKfjIDvOS1ZRiiw5MubPsvScok2XZtzXrCbHgw1CE6W6PdwwBOExGUUEYIRgjCMUY1vp4diE2EYXOLM5YYXK1phY5VrRozbrXLRhjWts2TG5ZuczViywgCmEXg/4ltv4lt9sszzxus4nk103wnkCE/F/l+L/PVKWCGaWS+KssNa44bYb8QIXMYDF4WNBAIYUaOOnE4uHRACE2EYWWFwzyuGy1m5YtVrRq3bLcWNw3W42zVyzatnGNzhaACmIXg/4kyv4kv8VjVcFTE5nO8vH7dwCD/jJQ/jJTznc5tMYiqxEcJ48AhsCQMFgODhIOCgYCDgoGDIOFhZGlTgAhNhGJniaZWWJitxMHDNa0YuGq1y0as1uLDhx4XOTKzbs8IApODYP+JUz+JUfFVyxyntxjYIP+Mkj+MjGrxrWo5brIhpK0g4DBKCg4OTrUcCE2EOGDTM2xM8K1o1buVrRgxZLXDHC0WsnLbKxcNcTVywbACl4fgv6i2/qKn4xHc3A2VRLM3ACD/jX+/jYFwOGJ1FTq8XWcZmbm56+J4oCD7YnNiVwlErxmJTc8+/k+ICE2EMmWJi5yY3K1w1ZYlrRo0ZrXDjK0WtMrHE1w4ceVvixACmkgg/4c/v4c/zrlxnbfC+E8q4YxwrVVGufLjsCD/jV8/jV9PI561WoquNZva0py4x4uN8SE518c5qxQIRThOE4RCc8fDy8oITYQ2bsczlwyxrXDZyzWtGDFmtxMWTlawzOWLFq3bMmeNuAKURGD/htc/htdPAzqOEYicZiQg/423v423zp4Ot1Mr4d+QIWLRZuEEccstduBywAhNhDLLjct2WHKtyMGuVa0c5Mq1wwaslrbK4cM8zBljxMsQAqAATGD/h7g/h7vzjrrnicThwnGGN+NvBUzlniY4wiKrE8t8tiD/jZA/jYz5+Fz6b5b4ZiJlmZ68OPG7mZwxyO2EJZnddeXPICDr1L31uU3KUxJAEXUxMETJLM7nv5fqCE2EN8jjI5btmy1g5b5lrRi0arXLBwxWt8uNvhY5GGFi2ZACnwwhPxCCfiEFBlycPFeEYQlSkqV2VUjCc41jec51nFWUo8LXmCD/jbE/jbFBV6pi9XKevieL4G4iJpExMWltnMc+3l4g/U8b0/BkFoklMSIJqSAJlM8fH8noCE2EOGDnMyY5Gi3C4Z5FrTDkarcWNmzW42OFq4b4WrhuxzACl0Wg/4jLv4jKc3zrOMpq4hw30VYhPxrSfjWVxUpaFp0rGGWGOm223LkhaNFJn7YI4o0cEcKOeKWnI4IITYRkxsMuZmzcrceJpiWtHDDEtcYcmRawatWONmxbNseHKAKVxGD/iKo/iKp8CZ1jFQzw74zxIP+Nzb+NzdO5zN3WeXPwrqGppiAu4WAgUDBwcPCw8fI3gAhNhGVwxzNcTjMtbNc2Ja0b5m61yzZuVuZs3ZsMLfE1aYWAApTEYP+I0z+Iz3jnGcTUMRE4kCD/jcW/jcHxvpvhdRNTXOMgIS3U494zjGEY1hXPw4AITYRhaZcuFk0yLWubE2WtMeZktw5MeJazYOGLNnhZsM2XMAKahmE/E6d+J0HLeOGOeGeme2OkaJUhovikIP+Nf7+NfXj4Vx0vlPDPLriLmW+HHiAhpSesUBBQEDBQMBAwcDAwKDQMTMy8HgAITYRhaOMWVq0zLWjTFiWtMbdgtws8bNa5ZZM2ZhlassObEAKiAEyg/4oLv4oL+/Dvw78ONXcQxGOnXo4KqoqUsp4stytet+B3IP+NyT+Nw/j4XXwN8Ixmtxed759OrnNruo1iOEcp5XUBz1499CD8LErnLNZmLiYzVxFxNTVxEXCF1dXFzfPwfL5ACE2EN2rdxmcYXK3C1zNVrRjjcrXONg2WsnLnGyxZGrdljxgCnAmg/4opP4opYu4knXft16OPSaUpVVERqmuuOKD/jlQ/jk3LmJzHfp11t3cZzdwxEcNa1jHKJmFw2Ug1cMEMAhghAIYI4oUMBDDPqYcYCE2ENmmZjiZtWC3FmZZlrTHlzLcTXM1W4Wzdm3bNcjfKzyACpkExgKE/EsF+JYPm6oQhGk5Vtel6XlWU6VhWF5xrhjNGEpUhJJOE5RowQxSlCEE5zRmRhGScplJyhJScIRhMhGMYoooVlFKEpUlCUoxRnGcYzjCZCME4CSkKQlSMoIIRgEoQhCiVKKUUpCVJISiiTVTnGs41nWd5zrWMZ1TmnVGMYTkhOEIhJJJCMIpwjBEihFEnCIhCMpxhWMYRSUjCNV4zjOKMJ87w/4e8Z9S9brpxnXDfHjyw01jUIT6LD6LHl7IY8mXBjwZcVaVshJCSy0KQtKlpWpgtSkcCEZQQw0SihCUaRnKcJynJKkpShGrDWc5zhBBJRCEJSQhCEaxjO685ynOE5QJwjJOSCCMIzrON6znWE0YpwrCcIxThGaKsJwnMEYQXhGsKzjG86zves54bxxzvWs61jGsYooq3mThCklYTYUZJ2jSRFGcY1lOMicJWlGzBSUY0hGEapSUpSmCkJSWlSngLxP4m8C86kpWlCmCmTFmycKmzRmxUIPt5V+zFYqKibmLi0riUzExKrhKLqazAlEpgXQi6kE0EolEoCYi4TC6mJi6TElTExMTEzAJq4mJhMTExMTAmriCSJTCJETMRIACLq4RcJgECYJiREpgiYmJRKIuFwTSYSESgnGakqZFTcTBMESiV1ImAJi4Szv4HrNekCE2EOMubG5bY8y1q0aZVrTKxzLcTlgzW5cuHM5aOGjXE5agCn8yg/4ZkP4ZkeXNMCOM23VpYU1h2vlXCumNYiZvd8a8fXPig/482P482d6deg8KNVWKqbtmb4337dZmUZmUxMsIzMCEtxF71mqjCMJyiRRgihFACKJFGePi6Y+CACE2EY2TNoxy5My1iww4lrRsxxLXGNzlW5m+ZnkyuHDTK0YgCmEXhPw5ofhzRMGFsqtVW+fHjyq4QIT8eRX48iyclsWDRi1YNWK1KI5doIaMsJ2LhYOBg0AgYCBIGFhcBwDAwCE2EOGrBy5ZZWy3E0YNlrTG5yrcTNo3W42jlhlc5sbdg5Yg"/>
</p:tagLst>
</file>

<file path=ppt/tags/tag1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M0WHAOAgAQdBOoG4gUBEKpxijRuOBdBgAT8dvo/EOsDCEgQRP//A0U1BQM4C2QZIDIJAJCbAwE3wB5FMwkAkIICAdvFHkU4CAD+AwB7hdI0Ek7ApD/TAKQ/HgQJgoAgCt0DqQKD/h5e/h5n7+BvTCojAdfG8fwPB1sziY1OJxaJExMzMyzM2uJmYzCaVFRUYxitIicszlczdzNzktK6lKphqMVjU6zUxM1BSJlcXU0qKjVVWoxUUF5vebzxnPXt3FbmMwlURUYhhGcZqZhETE1Mzd2tcZiZmYuaziYkpFxBeLomlxaLiJ5eD4Hg+Bz0iIhfLn0yi6zeLzFgg/4CGP4CJ/D5b6bxMVNZ4Tipjhx8TxfC8PwPB8TxfCzicTjOJiaiGq4Y4VrFVHBrEYwRa5u5u5lETUVUajEckRESYnCahKamZuua7uS43M5vM3c3c54558eO95zO03dWhCEIgqZmrHlznw+vfwe/Hn33z55zvOYtUVVREIgqqmZi04jUa1WJiqsIiIqtTqYqtY4cNdOHCNVTp4fheD4Hj8JiVOXg+B4/CbmL8bz+2aiD8bk9PvNVjRMUiUyiKKTOSRIiZi6mM1EzExMTARKUTVoTCYmBJCSJgmkouriYSRNXETEiYTExMTETAiSYmJAAARMAJi6mJhIkEIlExcCJQExMTEkSiUTEiJImrqYkERdXjMXMTEwlMEwi56/Aco+FgCE2EMWGJg5YY8K1xjbYVrRhkbLXLDLhW5MrNrjYMsmZg1bgCpcCaoT8Q1X4hsY3mrC8SU6MEMUuJTNbNGWO+vXr4OnbjyzhTJbVi4ENUdl8U6yytMNM6oSxYNmDNTFOM8ePPh04a3tDVDRLFCbGzs88OGVdzViAhvAL94BYYCIjI6YjpSEiIWJi5WXk5WXi6GLh4uAh5CKmpqeqKCmlpaIgIWJmZWZnZGfi5mHi4CEhpqMoJKckpSIgYeblaOfo6OVh4KGmKCmqKSeko6BjZOXl5+Zk42FhIKWlJiSmpaEhJGFl5GbAg/iDin4VuBN0iYmpmdxcRVVwkXMWZzdxMVw1wqhu8zNiCIVKUpmZRMRFRSJTN7vfHyePYCE2EYWrZrhyZWq1njcuVrRi1wrXDFszWsczbJjbMcjRszcgCmcVhfiFq+IVmnExYeHBz1xywwSVWZKzGYqH8TlXibrjEKlkQk0WjkMgyBQGJxGOxOVyWYiFwWelwNdssqOCGNDBPgdCkCE2EMsrNlmbOcK3K4Z41rRvjbrcOJyyW4WLlg4b4cuZhjcACtoCygGD/kRM/kRN7bvlSXOeeczkq6ZrjHFuLRGKrFYmiqRq6TNzFxOJiKuV3KCMRMJi1Xi6ioiNYrhXDHCNVVYwxEt74+Dx6978N3zu7mVMKGFYjXKIgZWqawJm1oUJZkxFYgZ3OW6vEIP959+8/6TwxjHCopyzwjWNcNeBXgcPA1wrURNwiKqNMXjeZ4xlaW7zvc82bzfGeOeO+O7m1kXcZhMquLqYzM5hMRMtzneZmcq8XV3xzz8Hj4PXwevPrnd9XPe+O87vMNXFZnbeGq4Y4TrMDXKvA5cuXLXLWOXLprh0nxIx0IP0vCrfwLnU1eKmpxtczcbxMTU0pEiSUSiYKCUXFwi4TETAEkxIiYmAAhMTEwupi4mpiJq6zVgiYuIm6IkRZMCIQEyhKCYXjMQuETFuO/gG68ghNhDFw4yYWmLKtbOWONa0x42i3C3ys1rRvlZMHDdu3x5XIAr8AWWE/Iwd+Rl3HkZqasmzNmzStOWmO2+fLny4Zypg0asWq1I1rjvrnnXWlgZlCM61redZyYKYmaNI3hjjhY44Y4YzqRpS2CGyHAxAhfgLy+AnuWy2i+nC4nA4WeuKXATYjAYzCYbATI8DficHgcDPTJBRhKMJZiLKqI1NODtttjhoowWCwWEuokgtlwM+BwM9cME0WAowV11FkVkUiKGCGOOmXD348ITjbJx8I2QYlpIUjBNOM0SJGMEEoJE0aooIQhCMIownGCcIySJIwiJpThGEYJwmvh7MMAAhNhGNoxY5WWTGtYuWbRa0YZGa1xkYOVuRrjc5Mbhhmb4W4ArOAr0Bg/5T9v5T8c6xMZnOctppidJqUViKgzO93mV2uZu4vDSqmFKnEExMRVYrUa1rHDXbhw5Y5Izx59ePfn4OeM+CRx4s3F4cKiIi6zE1FUqLmbuwicSmJJyndQ4RwrUVK5yyTi+nPhLmg/4Bwv4Be2NdK5a5cuXSOUYuCWMYcIqF1c3nG8RhqCrcZzeZ2vLjvfHjx3zzz4998eu9853O5uEolVRGo1dLjZz47zu+Oc73vn158973vc53M85zN7znN743m4uKjVarCJzN0rp08Lty8DwuXLhw8CvCnxt+NroAg/gZPwLMIghFpiZiZiYmJJEKhSZTJMKtEpiJJiYlETF1IQkExFwTCYiSEwQkiZESmlxMRKJgmJCcWhEyQTEXARMJEXG3PxfRmvQAITYQxZ4WDHLhYrWmFthWtMrlytxNcLZbix48eHLmy42ONqAK8wFihPys9flajgpPRHFHRHJDBgvbLPXXflz3jbFk4WzVqpinWeHHjz58O3TnwzpbJu4GjhWwRYb32z4N9N8opgxYMFIShGs6xrBipk4WDiaghfgJc+AgWCNFdfNhZcDbXOlqoxGCx2Cw10UOBwOFw+JtrlggomuswVGEsqskkljtrvtvllgkosswGAw12AqmkihlpjnhlhgVRSUQRQqa8Hh7c/lc2IP3PGZ9f1ZzpUaaziJTFpWi4mphEwJiRMLiUiohFEzMMwTVwTAmJi2efvtAITYQyaMWjVzkyLXLZk2WtMbbMtwuWTBbmZt27Rk1wtm7TIAK9gLUAYP+Xkz+XkvrrjLeN8M6rCqu4ubm5mZmJhExCoiqhS2ZzF4vCqmZmWM4xwclaxquXDhjlGLXeeu+PPnvPHicua7Wu5uCpxGNGImLmLSxGsYjETd3mVxNFskwiKjMXeZmUKJnXis89778bmWNcOHDlXmHSIP+AGD+AD/OOkcr7Xyjhjlw4a6eBy5cOFdJiIlTFRpGYvOc1cyuc7vd8bnMzOd749+PXv3zz47zvfG7tEaqtQqZSzk1t5ddePfwfB48ed7vbju+OcrtGZnize7nMxOKY1E0hMxFVquHbprpjhy4Ryxw1y1w4VrHLr0xqtaqkXmeM88eHg8PkIP0vAfAdRicZta43hFwlEoJiZiZiJqYmkwCYTBIRM4kTExKExImImYmJiYiJBKJAgTBdSiJmJTFxVwiYlAmCURKJJgiQlV63V4ymJms4zi4iSd58fzZj3ghNhDbC0ctmzJktZ42LZa0btXC3CyxslrRi0xsMWFi5aZMwAruAqgBhPy/ofl+/08CcrRTvjjpxcXBjnnvjvhrK2TJsybsmi2KUJ3nlx5cuW+HDONpYLaMmbZixZMFWvHwdfF358N0LZsGrBswaMEpTw6b6cenDjrCUqYs1sVpYJ0x1w48eGsY2xYs2bNozYMUIXw6dPBz78OWsKZMGrBktKEWOemOu+OsY5ocKkiE/AUp+ApOPFxVnGFaMFd23RTFiwZoWpGsMMMcccc9cNU7YNGLVkzZsFozy304cueuFBbBbVq4GTNgorjrrw6b4cM8caQwZs2LVqxYpRXvnw3w1nZa2LBktSEa1w6b6748NbxhDBg0YtGC1I3w58+fLlw3nHA0YNEsVoQw0yyhjIN8AefnMlEITNrE1KYlMEJqSALq4mCCYTNXVwRITMTEoiYqYkq5iUTMIlMEpqUSiYQmBFwRklJUXwmCYlNxm+Pr78IhNhGTNlbYXDXEtzMMzNa0YtsK1w4ctlrFi4a42GRlja4mwA=="/>
</p:tagLst>
</file>

<file path=ppt/tags/tag1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I/MARwDgIAEHQSOCYAHARCqcYo0bjgXQYAE/Hb6PxDrAwhIEET//wNFNQUDOAtkGSAyCQCQmwMBN8AeRTMJAJCCAgHbxR5FOAgA/gMAe4XSNBJOwKQ/0wCkPx4l1QGCgZaAJQAAAAH3feAAAAAAAAAAAAAD17AAAAAPHkAAAAAAAApTE4P+Jub+Jufv2ROaTV0eJPOE/Bh9+DD+12jTqrBCrGnHOIXCQTwIZSFHDDPbj58wITYRhxMnLZzicrcrZswWtGzDCtxZmThawY4m7Jy1x4cTlwAKnAFIg/4qOP4qOQug5c/AvTk1WGBm98bznq1zzW83nM8ZuJqK1rGqjleM62eBnYCD/giO/giPDv2DjwzCSJlEpq8KmpdJcIxjGMRURN3e85zdx4PieL4XhnVshONwHfmhCAlMRAQiAQCJGCMIwnKMYEYRjGM4zjWevD3AITYRiZuXOZjiyLWOFm3WtG2XMtxMc2Fa2Z5sLZq3y5MLdmAKYBuE/FUJ+KpPJnzb92/dlyGhilipaUaY7XuAg/4Kkv4Kmcc+UxMBGVxlOcbxdoTtQw9dCSASnAjNOeXi4cQhNhGbCzwssjJmtY5suJa0ZsWi1wzwtFuJnlxtMrZq3bYWoAqCATCD/i8I/i8JzrwfE68LrKnLn5l6rSGW8745454uM5XJGeUQg/4H0P4Hub1ntnl34c5zbrjjExBiqjDTSpqZlvLw857ghOhuV8IxhBCUpQJThMiEowjKcE4EUZ308WfCITYRly42LlgzxLcuRnmWtGzBgtctWDNazb43OPJix5WDHGAKWxaE/F4B+LwForqzYtlqYJxy49d9d9KD/geE/geFYnrObyzEODU6wIWrRINfHAggjQwo4a4cTPigITYQ5zZcLJg3crWrhm5WtGWRitwuWeFawy4mLVm4zNczbMAKNQSC/uuD+64Qgv6IA/ogEIOK4iE2EM2mXC5YsXK1kwxNlrTEywrXGHKxW5MbHG5yZM2NlmYACmkjg/4lJP4lJXfsAzjniM4mFLqrqJ4dXiCE/B45+Dx1OQDVr4U6WpSUiN6zwxz20oiEt0pdOaBFGMYwIynCMIxhGM558+mwITYRlwtHLLM2aLWTVozWtGLNitw5suFa2zMHLVu4xYsOLEAKTQ2D/icw/ic95OsRMqxxhPwiWfhEnxadmGUZTQzghqqMgbOFICDiZePhgCE2EOWLNlkYOGa3C0bMFrRo3yLcTdliWs2blnlaMsjBrlYgCpABNoP+KQ7+KRGOmJ4RiIiEJm98ePHrx48bGo4Vp2XXkX4FduHDFa58coP+D3b+D43xPJq5uLxTFY1rhw4cKwm87c3GOeM5du/icamLXnF7wIThcafR0oQCEQjFCMJQhGUZVThGEYQjIjCKddfPQCE2EYcTLGxYZca1k0yNlrTHjarcLVkyW5c2FrjZ5m7lrmyAClkVg/4nqP4nr8OPB16ceHXEQxNa5oT8K734V78zLkUro07sME5Z9E8ohM1EZxjGMU0Vb5c+PrAhNhGPK4xM8rjEtaMcrBa0zMsi1wwwsFrNliZOGbbMwcsmIApVE4P+KmL+KmPGVxGaiZhnFcyD/hMG/hMH6RWsYrSkzxl4IIXBY7J2wQQwIUMMMdOFvzQhNhDduycZWOVktyMMjFa0wssa1w2wuFrDHmZ5crNyzYuMgAqAATCD/iyI/ix75dctzmbhiIrliqrEQm2eM8c8Z43ubRnhM9CD/hN6/hOB1wjV8pwjOZz36d26vCtVjhioqUzdzl3jfWCExdLn3IRjNGEYQihGEUQQihKIQqrfXvnzACE2ENseXK0YtWa3Nkat1rRgxyrXGLJhW5cLlhha5cjdo0aAClcWg/4s+P4s+efI8K8artPSORWbwIP+E1j+E1nehF1nG4uImLcAhHU6MYUjIgjOM63w6c+4ITYQycM2eNrhcrWbZo1WtMOPItctGTRa1bY2rfE3bsnDNiAKdSeE/Elt+JKfPojG1ck8UsGS2bFbFbBG0KYISwWSrfDj28G4g/4ZNP4ZNXi9LRSoTXHGYvG6tGYzCYTwToCEh2uTWcJicIkIxhEjAjAiRnh597AhNhDJm4YYWDnGtbYmLJa0x5MK3DiZtVuNw0zMGmZo1bOMoAqRATqD/iQ4/iRN8Lnymp8A4RyjUUmd3z57731zxvjmcqjljly8I8TGKqomM3SD/hts/ht11z5eDjl4vDMImsVwxyxVVMRZMW24zO2wuquk6c8AhONq6dYQBGESJEjKMI0nFGcIRlCEITEYoIk8/VhsITYRlx5smTI2xrcWNk1WtHDVmtcOMeVazbsMTRuww4sLNsAKRwqD/iiS/iiL3dxOs4CE/DnJ+HM3fmjKcmmGiqqAsYuDhYuTiCE2EMsLJo2aNci3G5zZlrRljyLcLBxhW5cmTFkbYmeNniZAClIRg/4rtv4rvYjNcazWdTjli4P+Gp7+GpHpw4ctYouepxCF0UmdlgRwQkE9uTnwACE2EZmOPK0xNWS1xjY4lrTI4ZLcONnmWssWbFiys8bNzmYACp0BSoP+QF7+QHUSrON4zFRN0i6MKqOEcq1piKvGaIiVzu+d98888441MRXDj041gIP+Dlj+DmNSFKRSnBFMTVZxcWncztmby4xnbNzZCKprPBUcJct+Bzqgg+mMymUlpCamYESmriYImImETNZqUxESiamYuLveePi9fCAhNhGFvjxY8uRgtxM8LZa0bscq3C0YNFrdjibMMWVkxcY3AApbEoP+Q0z+Q03OOPDeuPDjw48Ahfg+k+D6W6+qvAYHCYXCYW68AIaokIO5gYGCQEDBQMHCw8rG0gAhNhGZw5aNGOXEtYscjBa0bZG61w5wuVuLC1cN8TNsyY5HAAqiAUaD/kag/kaN8Mdenh3PGcs4nDVVwrWsY1jEVU1MWuZucszu98b43tY1PK+WJIP+DbT+DbGxvXJU6jE8M6mpiUpzE5Zzd7ncXuLnKVTquVcq1VYuM46zruCE3cSPgOMKSQlARhWMYThGEIwnKMIoyihGBEREghOEUIwvfXwZ8oAhNhGVxizOcrFytbuMzJa0csGy3E2b5FuFs2xN3DlhkYsWYAqmAUaD/j/E/j/F48O9cvL6bXc5m6YjlrHDGqqMRCGIq9SmOd73xvrPOOuNzV4vlnpx6TCD/gaS/gaT69N1V6cNa1w5Y4XiN3nnOd5znOd5y4rnbO8uIco5axw1qsVpwnWMgIPzteqpAmZlNXEwmJhF1NTCalMXSUVdXUymLizMznr4ufKAITYQ4ws8eRy4ZLXGPE0WtGjfItw4nLla4x5MWRm3a5GrNwAKSAuD/kJK/kJJ5nDjrjiwg/4Jpv4JieeL4braAIa0Qd7BoGAg4kAhNhDVm0Z5WGLEtYuXOZa0Y5HC1y3xt1uNk2bYWONg5xNsoAqAATGD/kN0/kN169Cr8reIxVYnEyzec8Z3nje753ucr0xrHCNcAIP+Bi7+Bi/GTlz1mt1utoIjVMVHC8VqNYqEL3njPPrAhNGztylCSSCJFEiIyQnRCMEYRRTTvffl0CE2EZGzPC1yM261ywyYVrRw0xLcTnExWs2zFu4zN2eHG1yAClcShPyF1fkLjvunmhiSjTHTDK8AhPwR0fgjZz5tMIpwrDDbPbLUhbM9A18cEEcMMMsMsNsoITYQyyNsbPNjxLWeJtkWtGzRotxZGrBbiw4XGZozYuGrZmAKeiuD/ke0/kfDjrnERrGo4NKiprK+N763fGbXFxV6q4P+BkT+BjXheoo23eZlM1UcK4a5Q1mdz1zvrPg878OFo0BrYYUMUMAihghghijgEQgQwUo6acPHpiE2ENc2RgzYOG61niZZlrTI1YLcLJrmW5mrFgwwuHDBwwagClYShPyOlfkcnvmhbFTFCUYzyxy5wIP+Bgz+BhfN4mJghwvhysCFszEGfhhQQxxpYZ8TfjAhNhDjFkYs8OXMtYZs2Ja0bZm61xkyNVuJmyZMsLFowyZsIApcGoL/ACBl/gBAJa1Zt3e97vvezUmgg/4Wwv4W173fGd3ldVwjpXDhrUcNbIPhmImJItITExd9fH8gITYQ5cYcLdi2zLXGRxlWtGDnEtw4WrJawwtmjZmyzYXDVsAKhgE6g/5Biv5Bm7u7tlmJqI1rhrlXSsVWKKjOLm85znjnecztc1dZ1ACD/hN0/hN9jE4YxqeFYjEVGazHPOeO+Od5zm5yTvhsqcRwrhWNNciCZiCzqqCyxZKQsWWMsIt277+P6aAhNhDPLlZMmzRktcY8OZa0bsGC1y3atFrFrhZYsmZw0c5G4ApYEoT8hkX5DG8lY5dGmmdOE5RyAIT8K5X4V2clcE7X4GGCMYzuhrSAgcAwcBCIRAIGBiYuXqghNhDjG5YMMzDKtxsGzNa0ysMq1y5ZNluJy1b4mTTJmYOMIApVFYP+Rgb+RgmLzw41aZmazhrAhPwnKfhOHy7sOBaNokZYZZZbQILPwFve3d22rre+fOghNhGNviYtMrNwtyuM2Va0xZmy3DhZ4lrNhibOcOJizyssQAp2K4P+R8L+R7fnOZuyGKxE+B4PjXdJlu5zmd1mLpnVAIP+EyD+ExWuFVVMzxvPXp1mLqIxFVURW+G2bnd8bkCD+APB9GJiBExImCQgipmJyvOd94AhNhDTExyNceHGtytceVa0bZGS3E3yslrBpjaMmOTI5btMoApODoX5HaPkdRw+Qjoqookhhhwogv6My/oy/e5NJXrohpCkgK+HEHCxczF1ACE2EY3LbE4a4ca1i0xs1rRhixrcOFhlW4WuPMyyYW+ZtibgCncug/4+IP4+HfEvBDEYrhjGNKqr1FVEUxcTMZTeXXjkg/4YMP4YQdIYpGa4xms6mqmpSq6VNRVprO8PB4CEtzOzGEJShAIzRIiCEIRgjMihGMc/TcghNhDViyZuMTDItZ4sONa0YN8q3DictluRrlY42rltibtMIAqQATqD/kiQ/kiReD4HeGa54zF1DGHCMVHCeUYqKUjMbnjfd3zxviznUc+Qg/4bjv4bj3XpzrV6jFaqtKiFXN7vfHjx3nnedzlJFIwjFOEc9ITNNFOEYwRRRIwIRhOUSCJKcqyhGEYEIwhOeHL0YdwhNhGHLlzM27HMtb43Lda0ytcK3Ewb5Vrlq0xYcjJs3zY8oArdAasBg/5EoP5EoQABnAAAAAAOfIAAAAHHgG9JiJlcTcXCETSai6mB27+FnE4mYm0camZTczNzc7ZrOJqKiO3k+R4vSIP+GkL+GkMAAc+QAAAAAKsAAAAHDiHTq6denXxOMRCEhN1N8fC8Pt3GM5hNXERVXpURCJE3FxlM5iZjOO/bxYCC/AHx1dmgVJsC3Ksmm+Nlily2SpSUShNkssqUWCUlpC5YsuaAsmywXFBWUAgXKE2t734fp+P8ACE2ENWWRmybsGa1s5zMlrTKzxLXGVuxWsXLLNicMWjFm3ZgCl8cg/5Egv5Egxx4CJcsT2npOEZzG/DAg/4ZuP4ZuRy5jlzE1vEzE1eKyIS3M6s4QQhCEoEJxVjGNa8PboAhNhGXJlxZsLlstzOWjFa0cs8q1w0ysVuZllxOGjRvhc5GwAplIoP+QG7+QGfYLoLjM3WSE1nXHhvkg/4ZJv4ZPfEByxGtdHCMXG5mc3Occ+HWaISHel3ZoCKKEYRhFBGMZ1jeN9NgITYQ0w4meRrjxrXOFg4WtGbLEtc5GDZbmc5nLTCyzMG7TIAKWBOE/IO9+QdmrRprTDgy0knSOWSE/Dk5+HK3MnLJl1a+BhI0YZCFwEcESCBHTDHDLTh8XBngITYQxbZcWPCwZLWrlxmWtG2TItxN2GRbhc4WDFu1zMm2NmAKjQK8AYL/AD8h/gB+Rse/QB8fxecSrzsW0tRcSxvKkkkFtuzUqSSJVTcZuJsudyzc0AaqLw5sFjQ3C53FuKLJslipeVkuLNlulnfHclCD/gAm/gAn48Hg+AAa34WUVqcVhiYxEVFTULuZplGambVERUVEpuzdEQRFicxJMVKIhcouLiiCYmZkTCauECrTmU5IVKkSuEkomlIiUzkuXHh179Oog/QzcWvMymyRCYSi6upq5q4lNRMLq6mLhNSKuJiQBME1ITUomJiZgAJgRdXBKs1MShBMSi4iQi6uIkImJq4SRdTEphLfg+uz8KAhNhDZwwcOWbJitxNMLla0YtGC3CwxsVuZixaMHLJxkyscQAqyAVyD/lS2/lS33rr08HwPF1cWlEkxaMoRERiMRVKVE0iNXq9TSpi6zGZzN3u83meMZm4zinCfE79pg/4OMv4OM+/br048O/K9ZqIq6pSohUXETE1NTUpXczus3MZXGU3bMZjMZRnCMRiNIpUxrfiAg3aySZLiZAmACYE1MXCJiUAgEIuJiwmJiQLjO+fg+H5gITYQ1c42bVsyarcLVvmWtHDZgtxMmmJbmatGzRq3x5sjFiAKTAyE/KxV+Vi3GlOWDPmrQIX4P3Pg/RQQSwV4LB4bDoXGU3xIUsuBwOOAITYRkwssmJjmbLXOHIxWtGDnKtxZWOZbhYN8jVs1zNGbHCAKWxeD/liG/liH3W9c9ccbxM1NRWN8JIT8HD34OH9kYUhZSsoznWGOWvZhxoPxLQm5tcoWve/F7+EAITYRmyuMbBphxLWrFk3WtMWRotcMcLBa0bscLVq2YMmTByAKeS+D/low/lox6dXfHGNxEajVT5nHEVUSm9uN8XG93eY3jdUAg/4OXP4OXc4eMjCpu85nnrKVIqI1FRFI23OdufWwg/G3MRK85JggRJMCESVZK99/XeMAITYRkatXGTG4brWWJkzWtGGVutctszBbiatsLdxhctszLGAKVBGE/LRB+WiHdv2TtaUpLXhG4IP+DkT+DkXOOtXXEnHHGMiGroyCuYOBgCDQ8PHzqmAhNhDdplyYszXItYYcTha0ZMW63CybY1rjKzYt3GNnkysmwAqMATWD/lQE/lQj8HhE0jFYxjFargxWrwiYmM5jrPHrvjnc5pUVrOtAhPwL5fgXNvaUkJQtOkU4YY1nOeGeeevLjz58d6ytDRgzYM1rStKeq9MAg3renlSiLjMTEE1MAkuJgxmpi6tm+fp3gCE2EYW+PLmcs2a3NlYMFrRk5brcTbM0Wt8LBoyzZmDBuwaACkoNg/5WVv5WZ8d6mIquQIP+CUb+CTXggy58wIacmoGzgyFhYedg64AhNhDXC3YuWTDGtxsMOFa0bOGy3CzcZVuRtjbM2Tlk1xYWYAp9LoP+V2L+V2MdKcnSdJTebzM5ZnjfHfPO53idVjpfld+Ag/4GTP4GTRjOa41uJi4wiqajlwxy1y1yzW3PfPnfh868UIPhCETE3GWcZqyYTBV6mpmJTNznn7N6ITYQyZYmLFxjyLcLBu3WtMrdgtwsWLdbjctcONi5ZuGWZqAKVRGD/leC/leD1jhXLVVyzrijqIT8EOn4IdeBwSMZ1YbZYQqAhoi0QGAYGAIGBhYuRk1sITYQ1b5cLFi5xrceZs0WtMmLItxMHOZazct2uRg4ZtsOXIAKeiqD/luS/lunq93NRiuHDHDgxiYu98b4543mebOY59sx2IP+Bhr+BgHVVq8c5zm8zYiqrFVFTF3N53Hi1x8XYIXOUNLEgjgQoYUEMEKGAIAI0cc+NwLWACE2ENcLDG5c4WK1tmZtFrTI5xrcLjG4WsG7ZmxcOcLHMxcAClsUg/5a5P5a17nwM9HBwRVxzX3Ag/4GPP4GSb3w46vV1FQ5XVWAhoysgq+Ch4KDgYOBg0DCxNaWACE2EOWzJoyy5nK1q4Y4lrTHlyLXLFizWtMeHIzyMHDDNhzACpkBOoP+O77+O7/r069A0ioqdMTCYtmcnXtzrMWzNxKKpi+3XGZyhPwABfgADwYYwNuzg0rG87zuilKlqYKSpinwI4sGDNC0KRjXDhx48PBxcmN7xITjcKEu/GEYRjOEIwjCJOEQQjCMIynKcIxhWk4RgTx8nTF0gCE2ENnDhi4a5GC3E5ys1rTI5xLcWFq1W4WTHC3Y5MbNnlbgClgXg/48Ev48JfAcNNXUxFI06WrYgv48s/jyuvOWVLJNy+OzKIXcVxS6uAgjghhIYY78nFHhACE2EOWWNlicNca1s3x41rTKxyrXOFo2W4nOVlmaN27nMwYgCqABSYP+PsL+Pt3We2+yKxNVFRSlGYu7zN5m5nczcyVTwOfSsRiYBNZi68HwMoCD/gAe/gANcceDTwc3zzxzNxhhqsYxjljhwrURVpyzM7lvxJVwqCWZmcuOO83kg/gBxjfHO5mZq4ki4mYTEoAiYmACYlJMF4mYzPHx/JiPgQAhNhGJgwZ5GGTCtYNnLZa0wuGK3E1bZVrlmwcN2WHI4YtnIAqWAT6D/kWc/kWd8bMRcMozG74cYda3G2YtJCkUrERjERSqitVV6XKE+6w+6xrCEQnLDTDo4vE4uisrynCMo0hZgtKmCUKQgCKc7zvlbV6zhM2ThxhGEZQhSEoITnOMYxihGUQjCaESMozhGU5ThCMb7eXCPQAhNhGNuybOMuJstY5mOVa0bN263CyxYVrbE2ysXDVu2ctcwAqNATqD/kd8/keB3UZ4QJ1eJiamKio1hSWc3nObzeczeZIdJ8SeXDSD/fefvneK+OOo8fhzvfG+Mr1Ua4a4VXDGq1OogmY4xm73PXl4NzaEl3o27sEIzjNEhOUYTlOMEYRAgIRgjBFFW+fkzcohNhGFlkzMseZstxZcuVa0xuMK3FhauVrRm5yuGeFu3YYWYAplHoP+SmL+Sk3xfC8NPXW4TKakVUTwb0CE+0Q+0Vlt2NmHNHFKyk5RjG85xww37NqE5myHRrAYUUIisqyvLHPl55ZgITYRmYtcLNqywrXDLNkWtMTNqtxMMrla0zNWGVvhzMGrPIAKXBaD/khm/khnZx43HtPCsTiTjMc4g/4Acv4Ac3geC3054SRddYnIhqaSgKuFEHAoOBgUDDydDAQN8CE2EMsbLKwZuWa1rhyY1rTNkZLXGJu3WsnLHFkZOHGTCyZACmMYhPyTkfknJxY8mXNn3ZcUYSlBCdp1TIP9mx+zZ6deHHlz1urXRrfK7qyGtIaCg7uDgICAgUBAwEDAoWHmZkuAITYRmyssTRq3cLWWZxhWtGTdmtctWjFa0yYmTVq4bsWbdiAKYBqE/JgN+TBnQ16m6+CGCVIRVjhjw8mVlIP93d+7n2mHWouJgq9Z5XvTkIXRWQwa2GAIYEMEaOOm3IwwZQAhNhGVoyat2jVstcNWGRa0zZMa1xmxNFrBtiyN2mHK0Y43IApkGYT8mOX5Mfb4LDJl4WPBC0JQUwo1uIT7zr7yfDSePZtzZ8V4XhNGMsaFYoaUokJgGEgIAQJAwMBBwMTQzMRB2wAhNhDDGxcsm2TCtbMseFa0xsXC1zhxZVuZq1aMHGVvhc4nAAp1KYP+UK7+UK/WZ6OfDnw60Dnym2Zm5mcWia324wCE+0K+0LyxzcO0YJM2/cIwzRyQ0Nk8E4TjPDHLG+G4hJdRzYwRlGEIic5gCKVYwnPH0cctACE2EOWrbIyaYm63I4ws1rRllyrcTRm3WssTJuwYtsuJgwYgCosBNoP+JQL+JQMdegVeq48N6urqIhicTeMxmLhmJuUr1s8UhPvivvixSoZ83FwZY46zjOTBKlJYKSwYMWLdbBaEI4b58NdNN5jAhN3Ejy6xhGEIwhGFYTTIwiRgnKMEYIRhNCKM74+ecwAhNhDfIzaZMmXGtyMXDFa0ytWi1w4Y4VrlhicZmzBg2xtmwApSEIT8Ss34ldcmXJkwWwSwXxVjIIP935+73zjN2jeOva2Ahc5dBDpYUcM8tOFvYQAhNhDPIxY5WbnGtZM3Dla0ytnC3E3b5FuHI4bOG+HFmYMmYAqYAT2D/ihy/ih/5OvbOLiaVqqjEVKWY5ud743tvWajFY6c+nKqxFTN13qwg/3x374Pm8vXeefHcpprhrGq1rxI7Y5Y1M5zPWd5yyvwrxGMEzeOtzzAhOZwKT7qcppzhFGEJynKcIxhEghAgCMYRIwTlOd8PHyyyCE2EM8bVkyxuWK3G1cs1rRs2wrXLjCwWscTFixcNHLDC1agCn8ug/4tXv4tX6vp1reuONxmMtxuLXBFRrXCuXDGsY328GpkhPt2Pt2dOjWtjwXte1bTlHBHBTBgpaVJIVXnXDfPDPgzpTCEt1Eu7JIiiRCMSJGEYEScKzx34OGXaCE2EMsjBw1a4sq1s5b5lrRrmYrXGRsxWtsmVviZNsrLMxagCpEBPoP+Llr+LmnhvDF0Vep1dIiAgiGLi5u8zm83NzlmJqr7Z8BrYIT70T7zG07s+bOY7wx1w4b1nCeCkMWC1qSzUwUwSwRKsMbzvG8Y1Vya9TXqg/E86Ofq3qCJmMxK6uYkCYsmCIQCJJTvPHyfBjQhNhDZhha5WLFitZZMjZa0ZMmi3CwzYVrnNmzNm7NkxbOcoApbFIP+MUr+MTHyXLmud1uU6zjEgIT7Lr7LmLJl4k8GDBSkYww4Z4SGqJCBgrtAIAgYGBg4+liYCWAhNhDZjkcZGWPMtcs27Za0yOcS1zlcOFrHC2aZsrRwwcuMoApeF4P+MAD+MAHnyOjhrhWkTl4NXxmD/gAe/gAf1s4c6uribrjjrGcghpagQV3AQCAIGBQaFiZWdgoHAAAhNhDbI2xM8mJmtws2LRa0yt263FkasVrdyywsWrVg0YZHIApbFoT8YTn4ws7ZGrNbFihKd2em+2OYg/2jn7ROObpzm4uSs8OfaZ0AhdpLA2MBAhhhjjhhrxNcGKAhNhDVwywsGbjGtbZWrla0yNWS3EzbsFuVviYZmjNmyzYWgApVFYT8ZcX4y48mUMmXVNCCmNLSg/3mH7zHlzDepRdZ4XnUgIXAZiBo4YIYYxCltzcEOKAhNhDNkyc5cOZstaNsjha0zMMy1zixuVrNkyzOMjbI2xMmgApnHYT8Zen4zB9GnQx4mDDgw7MNFEJyjWW3FjoAg/3yX75GeXNVu3flz4ZiYtKM6vny8ECFqzE0edRwRiEQkKGGWvMxwYohNhGbJiatWDBytYNW7Na0ZMci1w1YuFuVniY4cuZw0yt3AAqYAT+D/jTA/jTB4Zqazq8TjE1F0m5yzd5uc7m8xcRWKrwO/Z2NRjVYxx4Z3ICD/ccfuOfRxrr0zw3wmJxFVqOmNaxVXXGOM5nK53FzmcZdONRSjHGM5yCE4WqXRShNGcYwihGEIhOEUYwEp0QIokRCKEY36uU6wCE2EMGmFgxc4sa3MwcMlrRlkbLcWFowW4mrRgyyMMLfDjagCuUBf4P+VKL+VKNx4AHDiAicZxc4yEwAOfJnG5lld7SlqqxqMOHHwN1i6qaiYJq4qVzOe/geCa51dsrERVY323jIhPtYvtY2HAAZ8xjxMuTHi06M8sWvVjxGPEAIwZMuaayVqSxUgVvjrjnlYsd43neuGs6whCkLQEoQpTRnzHGvgpiwWtEreuPC2005MoCDxwu7m5VGKqIld3cxMKhAmZkSSBBEwlExYTV1AicWRcTMXV1KJq4kmEzUxKEXDMbvr6ea9oAhNhDVgzZ5MeTGtyOGuFa0wsWS1yzyNFuHJhatsOHC1YssIApSEIP+VAz+U/WJnGalXHpe+ACD/dxfu5Y4zrOk63wq9IaOroOEtYFAw8LBxtDBqQAhNhGRyzaOMzlutzOM2Fa0xN3C1w0yNVuXE4cMWbDMwY5WwAqRAT+D/lZU/lZTrOE4YVFYVMl7m5zlebu2SqY6dehGJqcSWcdTYIP97t++Dnnd9b4zvUq5RwrDpHDhy6a4YxU73nnPdxXMOFRUUi4jfTwcb6iDfCE18A3cZuJTFXF4zVhdTEkQhExMkpiYJuOOfT7qITYRmwtceZvizLcONviWtGjTKtcsW7dawbt8zVg5aNWrNqAKfCmD/lqQ/lqLq+eOPDr08fluLsmoxWMRGqjFYnGeHGcghPszPs6cSuzk8jLkZJ4KSlKMoQJwwxvWtZ4ZZcGGlaCEd6HHkjOs5zinGU5RQIkIkJznl4umDwEAITYQ5zMmzjNlyLcbLNjWtGDhitctHGJa5yZGzhjmzOGbTEAKkAE4g/5bcv5bc2M6xx4bqavBidVURMXmc3u83ueM5mTE8MY5HiY1AIT7uT7uVr1cvNphnljpGEbWhSkKSlaWi1LUlFjjdWcZzrC8r2JxnMCE4mxy5SnGqqcJwBGESEYwjKcEowjCJEjGNZ6+OhygITYQ4yMsThi3bLcuZyzWtMWXGtct2+Za5Z4WeJsyZNMrHCAKXhaD/l7C/l7DXXGq3F3Mp1vhhQCE+wg+wVwT087XmriQlBfBnlW4hpSggoCvgEDBwcCg0DCxM7KwkHeAITYQyyMWDbFmYLW7nI4WtGTPGtxYcTZa0zMWDPC5ZMmbhwAKUhKD/l0g/l0T1LlnUplxTmSD/erfvVaznWUSvXemZIXCZKaHPxSp4J55cDi6ZMMAITYQywtmrRg1ZrcbdvkWtG+NktxOXOVbkYuWOTEwwsMWLMAKWRWD/l38/l4L6Jjxk6jCa59N5niAg/2EH7C/o79rxmrhfDjytUiF1UEUelQQwo0McsuHwc8WICE2ENGbJnlw4si1xkzOVrRw0ZrcTltmWssrfJlxN8LVjhbACl4XhPy+1fl9ryZWK+CMpUjCSNaZcubOhPt8Pt8ZTy5Mtq0rBAwYdWGOTKCE6WRx5zjWMYxRTrXLx4w5QCE2EYcubI2zN8q1g5Y5VrTK2YrXGFqzWtnDfLibM3DVu1cAClISg/5fiv5fi4nwrqMKia3M8YP92d+7P6da41urVfa6qYXSTRS6GOCGNDLHfk0eECE2EZXONjia5nK3Nhy5lrRqzcLXGTG2WtmrfGzzN2rhy1cACoYBM4P+XI7+XK/tG6zjOJqcKjEaqq0pFrnLOZu5Tjny7+FfXpKD/gDS/gDJzO+W+WdXpFTBjLMZnjPNzva6zjFYx28Pws+F16degIR3HRoVmijEEECMERGEUYRhFGE53y82cuQAITYRhaZszbKwbrWjPNjWtGLHMtxNsOJbmYuMTLK1zN2blmAKThCE/LxF+XimhnzMeLHiY8SD/gFQ/gE/8E5c3LnVsZCExc6XLmjVWd9e+MghNhDVnkaM2ORqtxOGDNa0yOXC3Fhx4luRxjc4sbBnkbuHIAqTATyD/l66/l674cdb7N8s6zjNWd/C7s3nc7ZidViOw8K6YkRmt9PB6ZoAg/4AkP4AkevTw/C8XpvGdXiIpjfhWipVcTMzOY28Lw9SuLXEzG+ng8LAhN3Ehz5RjNGMU0YRIwhEQiEIkBAIkU1cOXlwdIAhNhGbC5aZWzXGtaYmTda0ZNMa3CxzZFrViyzZmTPJkYZW4AqDATWD/mEy/mEz6dUxKZq5jA7EVMy79u9brMTMrkO3k+Q66gCD/fXfvr5h4Hg+JukTKevheHi0xMTjPJE6zRcRMXbjrbrnIITsWb98SKMUIxIRQihFCMIwBGEQjDDXfw4OwCE2EZcmJi1yZcS1u2yYlrRyzwrcLbI1WsHGNrmbuWLFnlbAClkUg/5hBv5hBzlx6Z6RpwrHDMZ5gIP9/h+/x79ubW9b1mozi5vYhcxhGJwsCOGGOGGOXPz0zYohNhDJpmw48zfItbNcuRa0Yuci1w3cNFuZy2wtsWVjiyYXAAqYAUKD/lT2/lT3iZgdeng1ebnaYnThjWtaxjERFZ1mLnM53xve8pKxPbxfCz0Wg/4UBv4UB/B8Dr0HXoRiIxwmsKmkSzc7z1nnnje52mJxEarGMYqp5VfDHECD8ZlcTMzZMoJiYkRKJhEwiZiYkIuJSTK7z5PhwCE2EMm7lk0YtXC1lhc4VrRw1xrXDRplWs2bFlhaOWrVs0wgClUPg/5Wkv5Wk+vC4mq58rrlzIX4VbPhVtw06SWDA4bD2W2WgIaOoqWFQECg4GFjZePsACE2EM22PJiwtHK1hmyOVrRtjxrXLVs0WsGrbC1cYmblhmZAClcUg/5Ygv5Ye98Z4daldMTWM4iE/Cd1+E6nTxL5o5oIp4Y5YYcuQIThJzjGcaxITvPHrx8QITYQ2aZHGVplZLcrFk3WtMrTItxMHOZa5ZtmmNm1bNW2ZuAKiwE5g/5Z8v5Z86ncbreJqqq/GyqYlExaMxuN1xnM3nObi6iOU+JvtqSD/hPU/hPV7GlE5ZdenGYuJqNFRCWazi4mEy2vrHevBNiE5WHLAijOMYwjCKSMYRgEEYRhGEUpkYRThGta6eC8DCE2EYseFy5ZNWS1g2Yt1rRm2bLXDHC0W4WWFkybNGWXI1zAClYTg/5aav5aa3LVdJ6Toxz5c+aD/hOM/hONXPGt646RieRghcViMjTEgQywxwyy4HIwZAAhNhDFrmZ5GbXEtytW7Ja0YOHK1wwZ4lrfE1ZNWTlg0Z4cIAp4KIT8piH5TBcbZt2VtPNHIxSyQyQtLAtSlqUgvPPfg3x8EIP+F0z+F0fKYlE6zjjw3VzOLxMRU1NxlvHfEcyE2cTp3oSQjCMIxEYTjCYEYwrXk75dICE2EY8eRq3Y48y1rjc41rRu2brcTRs4WuMzDCzaM27RkyaACocBNYP+W27+W28MxMZxmKRGorhisIXfG87456u97neL1VeFnty0g/4ZDP4ZDQ8RWqxMZZ3m+KZVFViKiomIlltzvjzjw2dghPAHFXwzRilGMUYITkRhFKaBCMIyijCJOc78fW8EACE2EY3GFpmcuca1k1x4VrTFkyLXLRxmWs2mNyybY8jXM3YACk4Og/5cNP5cNXgTyjScc5uD/hie/hir5d+MZo6Q0IaomIC3hUChYuLq4GUAITYRhcM2mNlmYLW+FvjWtGjhutwtMeZazZsmjjE2bsMmVyAKSQyE/LEB+WHXHmz4seCs5oT8BD34CK8UYYMPArSlgIPGtzkRdeCAITYQzzOGeRo5arWmbK0WtGLnCtxYczhblcZHLVyxyNWzZwAKogFDg/5Ypv5YqYM4zjet669PB8DyeWU3UohXBqMYxFQREomJjjGeOd54zzrrjmwAhPwy2fhl5xGfNlyZcmfNnzY8SkLQpghKUUY1TjNGc53jljjnjvWtYRtS2KWCWbDqqyCDjxLuJm1ymETEpkiQkiYi6lAis1YmamLTe+Pl9/UAITYQyyM8TRkzzLWObG0WtGeJstctmrRbmbZsThg0ZOcbjGAKYB2D/lPW/lPh4DnyM4542kiKVrfRYIP+GKT+GLHkOPDlp2a5RNbu83xrviLAhLdTk3gEJozmE4RjOuXow5AhNhGLMzatmrjEtzMmLRa0aMMS3E3wsVrNvkzZceFzhzNGgApSE4L/AEsJ/gCWFA7yzsk95wCE/Dbh+G3EDJl0TjCWnZXOhcFmItDKhgjRo09edYQhNhDHK5bM2rbGtZ5MTFa0x5cq1w5ZuFrjDlYts2HCwcZMwAr9AZ0Bg/4GhP4GhW9AFWKsBVgAAKt06u3d279u/Tr069Orp1dOvheH43GqmETa3XxPF7c5bZi0T08HwAxwYqpqbmbnM3Mt679vFxc3mbm4uq3wnhPgXHSD/iJK/iJLdegc+Rz5DnyAd+wAADnyb058nPlx4ZxnF0zhx4c+XXUxKiIiL7d/EyKlMr49Ooct1PCMIpM2yl18bx/C8PwOsZTMyhBStxVwg8YsTCRKJiYlMEREkrEkSmBMTAmriauJhEiJESCYAiYmJiQJhMJgTACJBExMBMSCZ6/AaPhIITYQycYW7NkxbLWOHCzWtGmRotcMGzFaxYMMTXM2YNMrNyAKjAE4g/4MRv4MTajx+GVzMymIqqxisYioqWFYVUrznjnjecoz4Xj8tIP+IYL+IZOuXg9M6cJ6NVqcQ1BOb3vjxvnnd8d7vMsRjhrk5Nds6ITB2OThRjFOKKMIiMAECMpyiigRgRhOeHTx584hNhDHIzx5mrPCtxsMORa0Ytma1xhasluVk1zMGGLExatG4AqvAU2D/g6O/g6D5vA8Ht35c+m8ThqaYuE3dz17d7lmIRVT4k1hERc3NzN2vdzdzNMX2ACD/iQy/iQxlvUxnHPNdY5zxZq6xHLGNcs48i9VRvO++PBvOZmK1itcMarHCqqYnOeM9deP06iE5mLp3hCSkYQhOMZwmRAQjCMIwiAQjCMIkIwAIoRRjPHy87uAITYQ4yuGeNq1xLWDds4WtG2Nytw5MmRayY4cbLDkZOcTZsAKZBqD/hUA/hTz65qW4513jjXPSNR2vpSD/iEY/iETz0msa1rhGGtxvN8Z7p8EhdJJj8bBBBBBAQwwRoYY5Y7cnHkAITYRjcOMTnGyarcbZvkWtMrJotw5sLha4buG2Nkya5WTNyAKXhiD/hZ4/hZzya4p23PHXPEuW+l0g/4hiv4hfep2vlWOHDEYuWZ7477AhMnYjxePGNowlGEYTRvfbh02ITYQza4cTfG2zLWrhq1WtGLBmtc48bdazZ5WWLDiw5GLVkAKWBSD/hPS/hPTdqxVYmLms669m4P+I17+I19uE1EUis1ziOaGvoKCwDCkAgYCDgYODhYuhgbQITYQwwuWrnKyYrWzZwzWtMLTMtwsczhbixtGbBjmY48WRwAKrgFHhPwvbfhe3atejTurOCUaTslNWM64ZZZ1xzvdWCUrQpihoy5MkKYKSpCUBG8M8M7TgwiD/iNs/iNtdenPlvE63UxvGamIhjPjb01FUi5mb4xxnj4Xh8s1KYuU4zV1eOvCfD8IhO5SXgW8ZSShGUUJwjGMIoRgAjCJCcowjCMAhFGEYxRRRvr4ceYAITYQ0cNMWJsyyrcjRowWtHDRwtwtsrda5bMMubC1assjBiAKWBOE/C65+F13iRnmliWireuWe+SD/iSK/iSLxG6mFTdS3nh1ho6qhLGDEDBwMHAwcDD28NCAITYRjyN8bVgzarcWNmxWtHDlktc5GTRazZNGeRjlY48rBgAKjgE8g/4FyP4FrfB4VwqMRquU8scI1GiamIicMTS4iYu6zmd8c53xbvrHHuCD/iXw/iX146qYmmt4zrOLxOM1lNl6RiompXOZsqVTE3rnwnKDfBF/ANzEMTEKu5LiYmBMJiSJRMTEhKZcc+L4uCE2EYmuXJkytWK1i2ZsFrRkzyLXDHK0Ws3OZvhatMzDI4ygCpYBQ4P+Byj+Byk4cfGzjVVFSuczuOLjOd53vc8bm4xFdK1w6PAjVYwKul1PFHGD/ihU/ihVOfLvQRUVFRq+EVWGInBNzm+M7nN714cCIrVRWFTrjFbAg68zO87kmpSmIBFxcSmrgRExEi4mYTCJIuePk+THsCE2EMGrnEzxt8y1qxZtFrTGyxLcTBowWuMObJlascTfKwygClAQg/4K2P4Ky+ouptGcTkCE/FU9+Kp8NWvRGdJmUIZcQFnBwKAgYGHgYeRla4AhNhDVpjaZWDNutx43GZa0ZOGa1wycuFrJkyZ5szXIwcZWwAplJ4L+daP51pB8XxudBuVVnSbxFzsAg/4oYv4oYwYy5c+nXxNxURUTUTVpq5xnluOAg9ROYuEwhAkCJiSZvdxvx/MAITYQwc5GLfEwYrcjNplWtGjbGtcZMmVbmxYmjRmyaMcLRsAKmAE3hPwodfhQ716sODDgvbDg06Nerbs37t+CEYRIxjWIlgpiwWtSUCcY4YLghPxSefik9z5r2x4seLTo16s+bTow4K0hCEMELUpSEoozjeK6sazneWGcMICE3SnGc5oxhGKE4RIowiQjACCKE5RjCMIzz6dsfAwhNhDbDmaM8rbCtb42LZa0cZGa1w2cNluJzlzYWbJs0aOMYAqKATiD/hVo/hVnk7eDGo46zq51OJpV1cTEk7rjG5mbubmUOE+Bx8Lgg/4rdP4rZ+pe+Xk64xzm7kYquWI4YxioiIzCJRC215cdc5wAg+0VcTFxO4ylJImJiYlE1M1Upq6uEWzz34Pg+UAhNhGFqxbYcrjEtcNW7Fa0Ys2K1xiaN1uLFjcMMLRjkwuMoApZF4P+GRD+GQ+5q9bibmMrxMYY2IP+KLT+KJ/cRFKjV1NZm7ifH8qFkzmVpgQwQiCGCFDHfl2kITYQ4w4cbNnlzLcLLFmWtGmZktwt27Na3xsWrNlhY42DBuAKUxKD/hdE/hcl71wnhPCaxUzGeoCC/vCD+8K82XlktXZPhIWDSZeWFBHDBCT04XA4YCE2ENseLJhyZnC3C3yslrRqyyLXOJs3WsG7XCzcMsjJy5zAClASg/4YNP4YI/B7GqYqKhiu4IP+KLr+KL2N4jE4nE3N3HeFyGEyd4IRDHl7cIAhNhGJrlaOcbFytbZWLNa0as2q1ywbuVrnJhZsmzdu2YOGAApQEYP+Htj+HtnxsxWIilZM7IP+Jlz+Jl3Opb1nG8XGryCFqzWBx8KBCRwz15OQITYQwYNmbXI4YLc2LJiWtGzRqtxNnDBa3w5WeNqzbs3DdmAKWhOE/DuJ+Hc2zjRzSxWpJKMr1iCD/igQ/if98NrnrjiyYzpdAIaSqoGzg4KDgEDAoGBgY+vg44AhNhGHExytWjhmtcsMeNa0xMcS1y5b4VrhxhctMeFixaZGwAqxAVWE/ErV+JWvBhKVMmXNn4F5WpSkEZ3w3xxzxwqkISlLJp0IwwYd2GU0KxnGsIY8W2kbxwzrek7WwOEySoCD/iNk/iNl8Pwjr0OvTr044VRi8E4mIi4TKZjOenV069OvkXGCWZ3HXp11lJMzCVXgnYCC+LkWa3ttssAqSyxRaoEBLLJcCUospu759/D9voAhNhGRhkYtmzDMtzMWrBa0xMWK3DlwsFuVzlwt3DHG0Z4moAqZAUCD/iuG/iuHqzxfE8fhczMyIi6KjGMcOGtYRV1MIuZ3nfPPO+Nzzjjy3xqD/iNq/iNr58jOETiaRGJxVYxEQXm53PHc8b4uMbTMlxEYxjlHgcK4AITpcOMIpxnCIjKMYwiEYEUEYIIIRITQjCMIk4Vjl5eF4KAhNhDly1a4mWVmtY5MWVa0aNMq1zjwuVuNriw5crnLma5W4Ap/MYP+JGb+JFuqjU8J5X0cmKxOs8oxiKq6vNszu7nfGerxcvDAg/4olv4om4TW9b1x1dZhMSzjKExUxUxFwpNX02xxhMlSUEEYxRhOIEUIyrKcpwihEjFXHycbwQAhNhDRxlYtm+Nqtyt2LJa0bMcK1y1ZtVuJq1xMXDNq5buXIAqRATyD/iWY/iWZHgXGowqJmsp3Oc3vN8c3u11VY1XheD4Dys4xiIW48PDiAIP+Kp7+Kp/nyeDUSRFVUVERidKqohEzd5vc5yPD5WiGJxnhzQCD8bzufs3UxEoTMTCYTETVxMXEoISiSQTd3z8HxfEAITYQ5x5sTJw1ZLWmPI4WtGTRitcsWLNawYtmTlhmauMLZsAKQgeD/ihI/ihJZw4AhvFg54sAZucnUUCHlkKg85lMNjwhNhGJi2x5GeRwtYNGTFa0b42S3CzwtVuXHjw5mrliwcN2IApeG4P+Kir+Kivp1q6uYzFxcZqYNZ5Lg/4pmv4pmzt38aY4MXCpqy3XG/DAhORwI9nCSQSRIzhFO9ePloAhNhDZw3YMcuXEtaM8zNa0ZtMa3FmyZVuZljbtW2Rtmy4mAAqBATGD/i9u/i91xdIuM43rwfA8XheMkZlM0xjWOGoqKXU3wu6AhPxSdfilLza9XBxTpXRt2adF5QspSUqSlNVOc4xjGMU4wvCeOgCD9jxcpmUwIWWSEEwSEolO+/rx5gAhNhDlkzaMm7LCtxtMmRa0Yt2C1w0ZsFuXC1ZZWGNwyw4XAAqUAT6D/jB2/jB5jOFTUwxz8LOJiIzWYzM3eMkxcLq1rbjjViI4T2UAg/4pjP4pfe/kc8RUmZ7+F4c7m73EwxGOXPk5OVY1FG5zNzxxxXO5jvpIhOtTszjCEYCUYIwjFGESMERCKCEBSspwihFFON8PPnmAITYQ3bt22Ni1YrWjXMwWtMzHGtcsnDZayxNmzBk2bZWLfKAKax+D/jMe/jMr5denj8maup1aqmK4TqMVPC9gg/4ptP4px/A8HwOPSdVFXq6mLJu54x3hxIXRTS61BFBEiIY4IQQQwxx25eXFACE2EMMbFw1ZZnC3G0YYlrRk5yrXDdi4WuXObLmy4cTZy4zACmYgg/41Nv41N43MZnjG63isVjXDGK4REb5eHEiD/ig6/ig78TN8GmLxaVkkzOXXhzughHel1bkoIopoxQIwmnfLx62AITYQ4bt3LVxixLWmZsxWtGDdktwtmuFa3YN2eFmwy5XLTEAKYh+D/i40/i4n7JwXWeTVcqqExdorcTxAg/4sLP4sO1TURFXreuOt6mE1cXPHEoToZObnQJRklNNGKKESevpwoCE2EZcbFhlxtMi3JlbsFrRrjZLXDjE4WucWVyxzMm7dnkzACoEBMYP+N87+N8u+fLpEVOpjK53Oc5m5uJEmr1HKvAxw4OV8coP+Kg7+Kf/v276tExcbjc3uJRfC+UYrGtVhETM3d7ueNITVxObjIQJRhGE4pxSIQQihGUYEUSccfVu7gCE2EZHGRlkY5WC1kzzM1rTGyZrXGPM5Wt8rLHlcuHDHEzwgCloWgv8AATn+AAKXwO8tmys74WCE/Fpx+LSnOMGHhVlKk4wwy4OzaIWLUMngUMEMcAhhplwONhzgITYQ0YN2OVu2bLW7fI0WtGOJwtcMmLZaycZcONpiyMGTLCAKeCuD/jIQ/jIR3z5ZhHDv2Dhx8bcxLr4Hg8uMkppV8OIAhPxbYfi2brIjNlzZw16tuCEIUYMO7DCEIRRnDPkygITtYJeAagIwCMIkIwjAJwinG+niz5whNhGFq1ytsOPMtctmbBa0yYmC3Fha5Frhu5YtmbjM0YOXAAqOATWD/jRC/jQ35+J3mZzjx9cdcaqKjhETyzBKImLzjMT3hcXVZ8DeAIT8W6X4t5dGuhk16o4I4IwhNGGXRp3YZRlGNKwrDLs26NOTDSqc2PNrgIPl7mfdzFETVplIkIurqYmCJhUwTPHr5feAITYQ0Z48WFhkZrc2JvkWtG7BstxYcWZa0buGLNphZsW7hqAKaR2D/jcA/jcB1vw64xud1mo1PLWtY4VrOFiD/ixs/ixt6dfE3Wo4MRWdcWczm+MeCzmF1kTWxwQQwCCFCjgjghhjlwuNgzAhNhGZpkwsWjZmtzZmGVa0zN2i1wzZNFrJliZZsTPDmxMWYApYE4P+NUT+NU3R06ajhURLwcZ4gIP+LVT+LUeefTM0mU3XHFyAhoq0gYS9h4BAQJBwcPJ0KYAhNhDZi4b42OTEtYNcuNa0cOGC1w1yMFuFrmaNW7Jq1aZMIApnIYP+L7z+L7GIxOs6Yaqq1MJmbkvdcecgg/4lFP4lLeWcXGIcuPLjWU3CYmRfBnSE4lbwnGaMZIQmjFGMIwRYa8HXHoAhNhGFswc5GGHKtYNWzRa0ZNmK3Cyb5FuXJhb43GRy0aNWYAqSATiD/jG0/jHX6XNXidRy48KvwLVNXEzPPt3xnMXGVxmblMNPC8PwnaiE/Ept+JS2aEq0jCOHVr3b9mOUYkUVc2fhZZIywwvGNUUUimHAjACE4mjqwlSKMZxnCKEYIwIwQihGEIwJTiiRIznPHtv4ACE2EYWLJw5yZsi1mxzYlrRzkbLXLVliWtMrfGyxMsjFrlYACpEBOYP+MiL+MiN4Xh+Nx4Z4Z1vWYzOb25zmZXEMIjpvhPSFTCYvGdc8VICD/iYu/iYvRNXVxvHXGZmJqe3i9qiNIiM4zXXxOfHxuK4Tcm8c5xxAhLUTBCME0UYRhGEUSKCJCJGEIkIxhGc8PB1vAgAhNhDlm2w5MLVwtw5GGNa0auci1xjzZluTGxYMmjJy3xt2QAp0IoT8a2X41t5Vpljm4ubHgw4JyhKlqUwSwUlaUMErgIP+JWT+JXXt4Pgc9VrF8JxcZqYiprGWb77eGIXDYjL0xRQQIEEMMcMMEKEIYEdulNEAITYRjzZMWHCwarWmbG3WtGLFitxMWGVbhZtsTVwzYYWDZoAKYBqD/j1s/j1tOHHwM8q1HCdXMXNtxfggg/4mgv4mgzwPB7c9cdcYuLiS63HTmITBJGBGk0004xirG/Fy9QAhNhDFo5cNmeFutYtsONa0b5Wy3Dlx4lrbDhyucrNuxyZG4ApXFoP+POb+PNlWI4XiYWzXGrxMgIP+KK7+KKnO9bq8ShM1vhvU5IXRTaeCAgjjQoZUcEMOTCE2EMnGNy2yNnC1o3x5lrRpjZrXGVi5WtsTdvlYsc2XMxYgCoMBOYP+PSL+PSMmOVTpyrERM3O8za4kxKlMYjCqTOb3nm6vBkCD/icQ/icRPF8TnXPHXXHE4jVYjCsTqKVNtuN3m72vNXq+U9jwtoL8Bbs7q5tXTUoCKlSpKWUq97337+vgITYQyY4sbHJjxLcTJs0WtGbZgtcs8TZawyNW2Ny2a4XDZmAKhgE5g/484v48z44bqcZ1nGdTMyzK0MKiULqIjUcCLZzebb1mwIP+KOz+KPtrfLnreM4zSoxjEcKq6u5XNTdZji3O5m0xNceXequD4e16ZaYuVxMxKYlExIiRARMTMTMrnfP148ohNhDjExwtc2LKtaZmbla0yM261zic5VuVw0a5GDdi4wsMwApnHYP+SJD+SJF0zvHGuMc8dcc8ZqGGHLPAhPxLHfiWPUpj5F809FdDBfBhlWd7xywx7QCE5m+coyhOEU0ZiZGF75+PHiAhNhGRu0Ys2LPCtzN8eJa0YNGK1xhys1rZrjbZHLlnlzNWoAqRATaD/koU/koJ5udXxrjW+F8K1TxlaqqhG4vOc8d757zxnN2i9b7RgIP+Jqz+JqPi7YrhwnWZ3fHfVG91LEarHDWoioXuebnnjxz1eDrNgIToZqdvGghCMIwmiRhGAjCMIwjCAhGCcIwnOeHPpx8YITYQ3ZOWGPCzYLcWRo3WtMjRotcMnDdbjwtMjRqyYZsuZqAKXhOF+Sdj5Jy7cpbgo8NDNFGriwsMFICD/iaw/iazjHPl4OuK5pyzHbaGuoSnQ8DBwMHCoWBhYuTlYC6AITYQ2bOWmJzlbrcuZnmWtMzdotcYWbNawxYmjDNkzOWDJsAKtwFdg/5PZP5PZQAb1jOkxGJpSImri43M8ZmM0ir8TOKwxdTcZNrnr04zK03dzcIqsT22AIP+KZ7+KZ8AHi+J4fhebwuctwu6uqita1y4cuEYlnefFx4O85zMqvDTWMYjxJ1Wsaqoijd53nq8cIPzvJmYmsRUDN2lMXCSpi4klSUxMXEImJq4mEpgTAiSaukiZzfP096AITYRjaM2+FnkYrWeNk4WtG7nEtctmzlblatnLRphatG7BwAKayCD/lXW/lXXIlMc89uuswmWZhEaz4HHhQCE/E1N+Jqcx4m7f0NeqOStp0lMnGdZ4aY4zISlsMqShCCNZ1ThWUYJwmvPLxa8gCE2EOGjnJmaN8y3ExbNFrRy1brcTdtiWsm7Bs0xNHLfFlZgCo4BNoP+V6j+V7XkrGeGdXUMKqqqJmOMcW3Gubd893zjjjeJ1WOjxACD/iqA/ip34vDx3jwZ6ztmEQ4Y4cOHTly5VyVLMzzrnrnjcZqevbrog/M8L14iE1m8rpJUzZMXEXCCoqNbhczOc78Xy9AhNhGXE4bZM2XGtcuW7ha0aN8a3C4aZluJkwb4WzBoxbscgAqMATeD/l3+/l4N5s8Z41uFVw4Vw1yrtHCNIueccc8bzvO56661zrjO+bx4AIP+Jxr+Jx/q4VWuDlOE2mZRdTUxUqlCzNc9c64xvN5xnOCE1c6HVzyUhGMUZpwQiRQihCJGBCiECKcYq5e6kCE2EM3Dhk1bOMS1mybNFrRo3ZrcTlhhWuMONplaMszFi0cACm1Fg/4tfP4thdPB8DjwdegAAAdegAAACYAAgv7OY/s6X4EsrnQAAAlAAAAfD8AAg+y7uQSRNImJJTUIkTcTFWRKQTAmEr318+fgQCE2EYW2HK4w48y1kzcZlrRo3bLcOTGzWtcuHCxxYc2Vg1YACp8BRIP+Ogb+OhW6nt37cdXCd3MzE4hrjOZhiuWMYTa7uFOEawu957uNI4ZxXUCD/gRC/gRF48rqr8ieHDl24cOFcOWKxisVa+a+drmCLmc1cMIwiF7znxY8PjvIhOBykPA4hGEUJwjBCchNBOSMAiIEI0nKcIwhOATvn6c3cCE2EY2jDMwauGi3CycsFrRk0zLXGHCyW4WDBywa4WuVsycgCpABOYP+MTz+MT137ceHHh37eD4Hg+Bz5OfLnS5urxNNQ1OIrERCrjcZjdTfAIP+Ijr+Ijt16ceHft37c+XHhdKvsqMCbTcJiZWy41z1z1dTTniD8jzvH8GbmsxMTFpEzUiJiRFwTBMzMSmL4+i8YCE2ENmePG1bZMy1k3aY1rRpiaLXLRzmWtGTBwxZMHGTHlxgCp0BRoP+MqD+Mq/lHg8ICImIie09fG4xcJpGEpz18DvtmblKCJmZkYxPgd+3CICD/iI0/iIz5dfCzOIiEpzPPt1nK7ZxmlREVDpOq1SpjccZu85m7mVXy8PwuaCD9bwI93iJiwiSJQEolMJgiauphKYlMRMTFpznPXnz8YAhNhDlgzaucbFotwsnGJa0bt2K3E4btFrXJhYYmbVy1x5swAp0KIP+NJD+NIN16dUS5uXk8prl35YiKTCaVOLxeuPAg/4ifP4iharjwdejMUiK343GKnGYWm7413x3rnyAg/A8beZnjNpTMSSTCYiZhN569UugITYQ4bMnDly4YLcmRqyWtMjNmtcsMTRbmcZWLTFky42mZwAKXRiD/jcW/jcn5cU3GazWanERyrlrPQCD/iB6/iBzxpTSEQuLmeeOe5CF0kmDycAghhII0MMM+Lw8OSAhNhDnC1yNWzHGtx4mjVa0ZMGy3E0as1uZzlcOXGXFjaZGIAqGATSD/jbu/jbjvfkccQirjMZrLM3bjN3mczCK4Vw1XDFVTGUbg/4ihP4icc9fE7xmOeOdbjcXMjCscK1rGoxOrmU5yvcc7rKE6GDpzQQQhCcUYoxQnAEZQihGEYoRRhGd+LvhxCE2EZcubDiaNMq1owxtFrRy4yLXGZhjWtceVw1x48zdu1bACrUBT4P+LlD+LlHwOt8p3V4VhiJuM5cWMkLiYmYiJ5IFpzV1G/Cz18Lw/E7l4uJtmOPDOaCE/EaZ+I03TLJx9GOl4YY4VZxpSVrW1Z8xkha0qTXrhyzy4Z1TUtKUoZNOaE5cCeKlKUgpVDDbDluAg/CxGZtcXa4tF1MIkSIurq6zUTF1MTF0lMCamCJi4lN36fjx5AAhNhGPHkzZGrlktYtMbBa0bOGq3CzY41rVm2wtcTXFiauGoAqEATmD/j6c/j6p5Gt9rxMRjOBeCUptmJ1nE1CFUqTbdc9ZsIP+IeT+IevB4PgeDU3MoTiKvCqio1UVet451mtxdymV1nHHUcyD5Yu7uZiIkEziQiJqIupmZkiQldzd76+D6AAhNhDlxhaZmbfCtYOWTda0yN8K1y5YNVuZlhyYmeJhmZZWYAqHATqC/wAe+f4APfTcyZMsxJKm26sq83liYRl8Xl8dT3489wCD/iOy/iOzO/bwai01MXCFRVVhEUhFxM3MrjK26ucc+08eAITVSsbxnFOEYQiBGSEUESMITgjCBKVYRVjO9a814AAhNhGNqyZZG7Fmtwt2WFa0YssS3FhaslrNyxasGbXGzxMMQApmH4P+SC7+SC8cuZd644kRMQmro8DwQIT8QoH4hQRCOTLxsuKOCdIxThWGOE2dk4KD8TrvFRUE3M3cRMzEpzd+H4vjACE2EMG7fIzatsq3DkcNFrRg3ZrcOJq5WuWbNozbtG+LMzyACoMBM4P+Sjb+SjdE5XOU1Op5HiXFREzGZm7y5xxcZ4zXHWek8tCD/iDw/iDxdu/iTWpxlnN9enWZiSqrFajSpiczd5vd968W6IP1uXr84QiEpibEwQi4mIlUXMSm5XfHj5OgITYQxbYXLTC4xrW+PFmWtMbPGtwucbhaxZZGmNyyb5WrBkAKWBWD/kmU/kmV7Vvlep4RGIxmuNXzg/4hiv4hi96zq4M1m4zjcYuE8BcO8YznOZFGc65+THoAITYQwaZXGJvhxLcjdywWtMuTEtxNMuRa2y4sThq5b5mDdsAKXxiD/lC8/lC9LqW44651MIieE6CD/iDE/iDFOXPwJnpfLNRMbrjV+KCFyl2nggiggghihRwxwwy124eHQCE2EZGjfK2aYWy1wxyM1rTE2YrcLnI2W5GmLC5Y4m+FmwbACn4vg/5Rfv5RgY78M1urpE1GByiMRU4m0zd7jMytGeCD/iD0/iDn69InlvlvXGMzPMc83O6nEcIx0jThNXbNceaExdKfbhCUEYVThOCKCMIwQnCMIRJRIxnn4OXUITYQ2cN27Nk4brcrBm3WtMuJmtcMcjha1Z5XDHHhb43LXCAKlgE0hPypbflSnz7S8UaSklTBnzMuRky8DCjDPs22vGGPFp0b8Ep5N+7PmwTAhPxA9fiB1rZRIlNGE8urWyZVr4pwQx6tejTmz6NObPmxwnGMK01xhOZqh4HhKCEKxnGMEIQlGMIwiJTlCEUIoTjOMa3vw68gITYQzxtWONy0zLWeHM1WtHOTGtc4cWZblc5WzfGxzNWrVkAKZRmE/K5Z+VxPgxvWd44YTpHBTBgwZIZL0gCD/h+s/h+h58tXwvpnF63UxOb448HnIIWrORaWGCBCEMMMMEsctONrmCE2EMWmRjiyssi1u5b4VrRkyarcWbJhWtXGNpibuGbNqzcgCl0ThPyqfflVFpwsGLRLNZG8cddOW4CD/iBK/iA38PlMzlabrPS74IawjoC7gYCAgYOBgUDCwsbUwE0AITYRjbNmrbFlbLczNnkWtGuXKtwtW7dawc4crFtlbsMWHMAKaCGE/KD1+UHsate7DgZJWtaVowQmnOd66Z5coIP+Itz+It0TGZxnlz1cTVxKy8ce3WuAhbM5LoSCIEMZDCQIUccc9+PaICE2EMMWHLlxtsK1hkcZFrRhlcrcLhpmWtcjRzmZYWbVviYgCqoBSoP+UxL+UxOrDODejjw8GmZkmKmpRURWKjPibOvheHw41bOHg+B4+p2vF1h4Dv2AhPxHlfiPL06ODwNuzPmMeIy5MNIwlCEJQpOkYIppVln4WUy7NujTkysmVgwwmhGMIwhOStCD87wcxVILublIlEzEwmJiLhMXE0SiJTEJAmkxc78nyb9IITYQ4ZNmmFo0bLXLfCwWtMbDItcOG+Va0ZM3ONxmaNmuLIAKjQE5g/5TdP5Ted8jtNRVcM8JjMcbzedxPG7u7nMVFViqilY4VrTwM5iD/iR4/iRt6wSq63jrrnjdXSHTx/G8PtEVFVETSJiIuLZzPVO5hNHKdW6MoQhGEIxRTlOSIijAhFCKMIwAVy9FXwMAITYRmyOcrhozyrceXI1WtGLhitc5mzlawy5XLFwyys2bNoAKbx+E/K6t+V0fPCMYa5ZWNOTBLJg0UyYLYmpCAIT8R4n4jy6bdmvVpzRlC0bShSEkF4VyxvjygIXSUQaeWAEEcEMMEKGGKGCOGnUo88AhNhDlkwcZGWZgtxY2TVa0ZNMi3Fiy4VubDhzNGLnK0ys8YAqtAVaD/k1C/k1DAExqL4XhhOEWzOefLnOamYKqL7d/Itqois5vOevTqiyZmcriYNceFSCD/iHA/iHBAHXp3i7zmbZhFY1GunPl2nGIiV3nr2774543uYrGtY6c+TpVcK4VCImVZ1nedoPwNROV2myRK4mJQIRKLqZTCYmETCYkQCJBMTCYlnj8C3HnACE2ENHLVw4zN2i1zhb5FrRtiYLcLlzlWtMTJriyNGjnFiaACrEBVYP+B1z+B1116N6ceBV+Jeo4MTcc3G+c53mbSqqrkO3fxt2jLNxzjbLiuc0Vio5X4Hg+A8iwg/4wiP4wiXXo69HfseD4HOhGFYrGMUhmcztmZsOHHwM1UQiauJiYzWZyvO7xvGenXo8PgIOvgZ7O5qyUykCJImJhKJCZiSCJq6upqYmAiYkla1zfH0d8ACE2EOHDhm3zOHC3E3csVrTM1arXGbGyW5M2Fw4cOGzZpiZACo4BNIP+CsT+CsV1WXN3lLhXDlrpjhpUxMbqyZu9s8c15fLviZCE/GI9+MR9hklKmKWS1qUhGNa1w4cdcuHDPHG8cM61hSGLFbNsy8KNoSCFwWeQ62OGBDBBHAgjgQwEMAghgAIYEKGOG3Nww7QhNhDbC1ctcrTMtwtHDZa0YsnK1wxzMlrhtha5GrhjhZY8wAqnAUaD/g2i/g2v5b1E8rxnEavUVJa85u83UtX4iowi1zdz38LrdZGauIir7d/KyIT8Zj34zEcuzbo0sbHHHPLKspUpitgwWwStCKtdeDXec5o0hSlpNkZYJSQjCeGWOXB3b63Ag/gLHr87RBUpLi4mJESms4ziUTV1cSiYmAki0pzx6+XPtCE2EZsrnDhYZmy3K0y4lrRk3ZrcOJuwW5XOHHmbMWmVoyYACmQZg/4Tsv4Tp+dbmZznO454zVY5T2iugIT8YJH4wMd+69IWlDAwRgjHDXHLLnCF0FUGnpQIIoYoUMEcMccuNwrNACE2EN27Zm3ZZnK1w2y5FrRy1xLXDnG5W48uFvkct2mLM0ZgClYTg/4V0P4V3b1xi5bmMzwz2IP+MJ7+MInEVGNMTEzvjee4hrCMgLmFIOCg4KDgIND2KMAhNhDXLiaNGuLEtZsMjFa0cMGy1yxcsFrhzjwt8Llnjw5cgApUFIP+Eur+Ev3fDseMiqiIi+G5gv8ABVn+AAqXuwbG81zz62iFyGKh06CFDAQwpa8XeCE2EZceFu0aY3K1tjbMlrRu0arXOVjlWtWjTLjbMcrNtjbgCo8BOYP+Fjj+FjeXiXphSFyvN53fPjvjxzmY4Y5cOHTHDXCtcGF3nPXHlxuD/jI+/jIt8EtMxZV4qKjEYngqImZvc7cenGrq5mV1z5ceXWpAhMHan0cYJwihFBGUYRgIEYRijGBARRjGMa4+fHkAITYQ0wsXLdnmxLXLFo2WtGGTMtcs2uJa2cN3DZlkxtWmFsAKWBGF+FqT4WpcpPNZJREXzYeG3DiD/jMc/jMd8Drcbqd6vXXhQIaeoFnEwCBg4ODgYmFo4O+AITYQ0zOcrhtharcWTM5WtGDnEtxOXDhbjy5WOXIwZM2TNwAKfjKD/gbe/gbHnV8p5V0jlrGIwwinC6qIiZuuMZi4lF3vPj75gIP+NVL+NU3fDfLOs43jMTExdZhF1UwhCJWzObXOuOMAg/CmJmZibiZtMJgmJRcATBMCZ5+b4fIhNhDFszZNmjTEtcN2+Ra0yN3C3C0a4VuVxmw5szNnlYY8wAptIIP+Cij+Cil16LrOJmt1uuNTE1NQ5XnEAIT8bd34270YMmXVOkLRwIQgTmuw4OLq15CFzl2VpjhglgjQIYEMEKGCOCOCenF4FsAhNhDXMxYsGTRqtctMbNa0ZMsi1w4yuFuVxkxtGbjDixY3AApREYP+C2L+C2GXflCZmt9rAIP+OTr+OSuevhZmKtjnruCGuoRewaBEDCw8XLw9kCE2EY2GXCyzY2a3HkyZVrRo0zLXLdgzWs2bVxjYuW7ds5xACoEBLoP+Dnb+DnffFkiKjVR0axpSZzveed8745mYRXDfKqCD/jeI/jd3idcBc3e+vhc5Si6KqqjFTEzu9868uryAhdFZBp6YYISGCFAhgEEMEcEEMEMCCGCEhhjrx98OoCE2EN8jhhjZMMq1o5c4lrRnixrcTduwWsm+XNic4nLBk1aACk8Og/4OqP4OmZrlrhw4VKeYg/43dP43YfB4xMTVXymAhoa6Qd6QEHC1cfA0wCE2EZHGJzmaYm63Lky4VrRnmxLcLnFmW48zBwzYuGLdi1zACnAog/4Vqv4Vw8ceHHUxvG5u5JitRrGuWOGNaxSLxnmAg/433v4354zw56uppUYcI1jU4XE7ktm3fhxkg/K2tMzK0k1ImEkTElzvn4vPziE2EZsuNs5xZHC1y4wsFrTExbrXGFkyWscrBm5YuWrVxiZACoIBN4P+Fir+Fi2B248t6mZi6iKnhCCJZrc8b31dY3FoU1npPaiD/jqs/jqXvwTrxcZ53c3V1hpyjWOGOWNYQuLtc7jM3dTjdciD7et69iZLmYkJiYlMBEwgQSlM3M9fL2AhNhDhk1csGzhity5s2Ja0atmK1y5xsluRo4Y42DXJkw5sgApdFIP+Gkb+GkdN3OZnJjDtPDgAhPxvZfjez0MFJZISknOOWWnHcIakloO5QEBAwkLBQcFCwcLJzcPVACE2EMGuLIzxsG63Fhw4lrRk4aLXGZyxWuGDTI0c4WDbNhYAClIRg/4f7P4f39TyjWIi6zjwWYP+NUL+NT1xreg4b5cY0Ia0gquHEDBoOBhYeVkbACE2EZMWbJjxuca1o5aMlrRk1zLcTduzW5czdjhasMjZsxYgClcUg/4flv4fkXLhw1jGKYRwz0ugg/43Tv43QXNcZiYzU3rv23mFymGr0MEBBChRw104HA5AITYRjxNHGZwxbrWOVxmWtMTjKtcsmLda4x4mbJg0atcTHCAKowFMg/4oEv4oE3fsXXDj27+JxqaRidUqcXMrtxZve98d5zndXOEcnCuXbr08auGuXKNTXPHg0IP+NND+NNF16Hft16eH4Xi6JmJmr1OsYqOE6mKnFYYqdF5cZ6ubbJMxMxM3rrw45IL5pba27ZUEWUUAlJsssIlypVTZUpt338/3gCE2EMsbTC5aN2a1pkyOFrRhibrXDNkxW5WrZy2cMWjPG2agCo0BNYP+LmL+LmN4NWXnO85VXTl08Tp21qgzOW75313x48eObmOF9uWgg/40ev40e2cMRjXLXDHCIvO9878HPXO+M8Y23jNShUartHjPC0CEh4IjLwajAihGEYRhEjCMEIIICKMIkYkZ8HluMCE2EZMLfIxYYWS3ExYsFrTM0yrXOXM0Wtsjhy5ZtmeZmyygCrABSIP+Mir+MjeODW+2+F4VGJxCMzu/D5eDcxThy6csaxiYzd73vO73O3GLuLwquG/E3wmE/G0N+NnWtNObPWrPDOyxihCmDBgzS4ksEC+fHj0zy3neEpSwUpktbFitgpSEJzjVjpvzb55QhOxbuygghNOMJwiIooREE5AQihGEYBCMIoRjGCMU5138OPgAITYQ2xMnDNhhzLWbnIzWtGrJutcsMbdazy4mzFgyZ43DFmAKWBSD/jmC/jl73mMxnM5TNVyvlQCD/jOG/jN1vhjXCuURFzvNeDnmhrqEX8CEBAoCDQszOwdcITYQxbYmDFjmZLXDZrlWtMjVwtxMsrha1bs2TFizxYWmPIAKnwFFg/47CP47CRE4m4kMXpDERTEYiKqpRbLN3vO+O+fHPHO5UxXDpPkTHjCD/jZS/jYr4zdcZvn27hz47533njMzeJquGOWNcNaxrWMYRK5m63XFds4547d+gITmcB38KMkhCEYRjCcIkYIwnKKMIwiITgIEAEUY1vxdsO0AITYQzbs2bZjicLXGFjmWtGjLGtw5WzFbhx5W7TK2ZOMzbCAKhwE0g/5Dfv5Dedx5be93x4McMcunCuUaiIi4zmc5zfG+d8763xzx3XWZg/4zqv4zuY5d+zVYikhCkUqBLLM3G4uMzczx1mCFyGKaGdAEMEMcEcEIghghII4IIYkCBAhQwwxz600wITYQ5ZOHOFthZLWuFywWtGzbCtxYcbJaxw4mjFqxw4WjlwAKoQFOg/4HNP4HNa44zi6Dwp4VWITO7nd5nO42Srl16HhbQLTNy55rq3c2mqxHafAeEIP+PQ7+PQ/q6eL4nh+E58nfFZqFRiaRE1CLhmuN8OJ0ywREzVuvjdamAuLTMTaQg69rz5REyvMpTUgIlEkwSImrq8WiSEFSiUkym98ffQAhNhGXEwcZcbbCtctGeFa0bMmK1yyc4VuRnjcMWbTI3a5mgAqEATCD/grI/grJRPg1Ocyaa6cta1HC0wmM1md3xvnOcuPLjqSD/j10/j11eL4nfprXKNVExm53PG88bzm72uZioxHCOTtegITtYo+BYyQJThGcIpwiQgklEnCYnCFY4dPHhzAhNhDhywy5sbHEtwuMjZa0Ysmi3FhwuFrFm4yN2+Vg2b5mQAp2HofwPJeB5OTSdRKLTKbVqvWq3ZLLaprCoLAiAwNOa1W51OyF+P9j4/2dFo1tltk80sksksUskMEMCOSGCmiGsIqAuYmAgEAgkAIFBoEg4OLry+AhNhDDE1y4mONutYZXDNa0aMHK3CwYsVuXHmbtWGLE0bsXIAppGYfwTUeCakEzmUlkktlkzi0am82l8ukciACH8gXHkC5TSalCodCodcrtqms1sllplNmk1ACFyGQaOeEhQoYCFDDPTl56gCE2EMW7DI5b5mC1w5Yt1rTGwZLcLFrhWtsLJlhcMGeRmxagCk8RhPwU5fgpzJTGvUNOgIfyFTeQqcnU7E8nonE5AIXAZq/IwoYp5ZZZbY7coCE2EYWTTJjb5GS1pmY5lrRrmZLcLJhhW5MrNm1zM2rJu0xgCpMBKYfwYMeDBkE1mkplErlUrlUhkENhkGg6iUWeT2hUObTeTSeJROBQMQeDAIfyCneQU8E+n8ymdOp9gsNer9Op80mqPR+GwyVyqj0av1622yx2Kq1RPZ4AhOxmh28sYIyjFKcIoyiICEYRijG+Xk48ACE2EM2TdhkZtca1w3ZuFrRiyxrXONvkWsMOLFmZtmuNy3cACpsBMIfwbseDbmPobDIzGI3GkdjgKFQ1Op80mqiUUm03QaDxGIR2OTWaUOhUejTudSOH8gY3kBzqapVOhUOgUFSKSCJRNFYpBYIhULJxOVGo84nM0msul8ajcBgEtllbhOtmh4FqhCCMIzkRIRjBBBCERFGMUaz28tuAITYQxzOWrlmwYrceRiyWtMjJmtcNmjVaxyMcTbNhatszHEAKWhCH8HS3g5VoKnU+lUupVOmU2dTuZTOE/H/9+P9/jqVvbDgrSU4RhqKigIPAMHAQaFhYePl4WYAhNhDlkwbuGbNita5MTha0Ytmi3E4cMFrliycs8ORlmZY8YApyL4P+FNz+FN03prfa9NRFJi8zO1qKiKQRFVfC7IP+PrL+PrM69HXp4eM1mKhSMMMUYsmcxK6yTNiD8rtfPjnMylEialAiYmYkRIL6/AMcgCE2EN2GJg3csMy1s4buFrRywZrXGJi1WuHLdo1wsnGZu0xgCpUBKofwqEeFQkTqdgnU7Tyez6f0ym1Co0ql0Si0aj0aj0ql0ym1Kp1ar0ym1gCH8gD3kAfEIhIJfLknk0fj0bjUPh0BgESicej8olMwmMslsgkMUisEgsfAhYNFBnZYIEEUMKFLFGhEUZBGghQwI58rgYdcITYRlbsGWRlhbrcbZq4WtGTlgtw427Jbkx4cbBs3Y5mbJgAK4wFPh/Dxl4eM4vFonEkLhRBoPEEBhCCQCCQGBQGBwGAweCweCwuBweCwUgkAgkQhcKh0CQaAwKAR+bTeVSuJROCwSNxpWaxTaZV6tV6tSaQoNACH8ewHj2BBCYQQuFQeAQOAweAIGgECgkAgkCg0EgkEgiBQNBYOgsNiUTh0DgMCgSDRmcTmhUOkUmgUGbTdQKDHo/GIzEIjAoGgkFCD6a82MRGNJu0xKbxmri6MXBMTZICrqVSgqyJJi4uc74+P4sAhNhDJjics2GNitaN2rFa0zZmC3E5ZYVrlu5aYsWVliatcIAqYAS2F+IwT4jBUdc8sstMsKKaarBVR7CmCqCKa2SuC2e22+m2eWmqWCACG8eeHjzxRUBDQ0NGREVDQCAgYWNibXAlzHyMjFwsXAwqAQCGgoqGiIaWh4qBAhdtHJt4Yo4o4oYpRGjhgRQSJIYIY0MYhgjlwObiyACE2EMcuNs0Y5mq3G0aZVrRuwxLXLVkyWt3GLFiYZHGRmwbgCsEBSoT8TbX4m260b9xSoO93+RjpCkEhWs7zvW6JSTVC0MFJQlGd53vet4znGZTLs27AhvH8t4/l7a3YEwKW1uCzsruOiYOFh4JAxEJFQ0dDR0ZBQ0FCwEPByaElYOLhYdAwkBDRENEREVERUNEREFBQcDCwN7grBYCE43Gj3ZzQhBJCE0YzTCaEYTlCEpyjCMQThGEYEowEowiTrn6tXgYhNhDVg3c4WDXGtYt2GJa0ZscK1zjy5Frhi3btceZllysmwApfFIP+Lh7+Lhu+OO+OcbrKmL8Dh3CG8eP3jxvgISOgI6GiICEgULBw6Ht8CIXIYjPxIEcMMMsEMst+RrwAITYRmbMHGPNiwrWjlk0WtMjfKtw4WGZblbMXDTNlxsGOZgAKmwFBg/4v/P4v9dxIAel5eFYVjE6hV4lEsxzdc898+rvW4ukYisanxACF+P7r4/cdzpNKAGlqrnpljhhgimgmomgqTSVKosBBFNHJLFfFHHLDHHDKloniAIPHwE8f11RisTLMXMykmETFTKS5iIiIqFSlKblnPXz+flAhNhDPK1xOMjFutxN8OFa0yOMK1w4xOFuTCyY5WjfHlYN2wAqxATCH8cEHjghj8Ah8DhaDwKAQSBQiEQSEQiHQiEQKP0ym1Coz6fyiUwqFxmMUOGQGFwOEwOBwWEQ0h/Hh948PyAQKAQSBQSCQKAwCBQOBEAgEAldardUqtUqtYrNSqdIpM0lMFgsFgcDgcEgiAQGFx2Sj0ssKAijgjQwRwkEMEEMUMEEEMCBBGhRx26mWLYAhNhDPM3yOMuPItx4mTZa0Ytcq1wybNFuRq1auWuRwzxMmQA=="/>
</p:tagLst>
</file>

<file path=ppt/tags/tag7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7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IEJHAOAgAQdA84BfAEQqnGKNG44F0GABPx2+j8Q6wMISBBE//8DRTUFAzgLZBkgMgkAkJsDATfAHkUzCQCQggIB28UeRTgIAP4DAHuF0jQSTsCkP9MApD8KxQFxgv8AHcH+ADtv4eWHw57bdSXO83O5tqXGcvKlwzJnEw5ZknMeOM8SSM3JebiCXJsLtq7dvmfHnx7vkIP+Cij+CjfPheD4B0rWsVjF1MVUsTC1zm7SXEpvbMzK4FXq6lCZJEkplMSgiJEpqaRFXW+WbniAg/QyXmdrTFiJiYTFwmJhF0mJq4EwiYmEpAiYmJiUJRIImJIkiYkRcJu/D92I+DAhNhGTKyx48mJgtzMGmRa0ys2K3C3c4VrbHmaY8LRhmxtGAAr6AswBhPx9Tfj6nx4seLHSCCSMI0rKKMowjBCcIwiQnScIynKtr4MOCaMCuTLky6MddGnNnxY8GHBhwYcWPJlyZc2fJlzZ2jTix5MubPmz5MubPo06teq+PdjMezbs26tezbuwoECMEUpwIwjCKEIwRgjARkjScoUjCVaRinKEYSjSECEZznOONXHEhPwWefgs9wYcWPVdKMJynDLwMtEYRhOU4yjCJKaU0Cssu7fo07McEEce7fu37MOPZtzZ82fFjyZcWPJlyZcWPFjwYcWNo02vix4MOTLgw4MOLHgw5L1wTK2va+DDgw4IzlGUyCcq0inCEUZRCMpkIoRhOEIwihOSMJ0iCEUIkYIztnpGm8CD6Im1zK6mEImJTEgi4iQiZhEzVwmJhMTBMJiYkiYSiQiUSiSJIlExMJiQRIBEgECauswE1IQkBEokCJiREoJRKU55/AtPgIAhNhDZwxwsnOLEtbscbha0y4mi1yxYsVuVs3bMcWbI4c48QApFC4T8eTn48ncuQGTKgv6A0/oDUB48gIaojK+HgIGBi4+XrCE2EMsTlwwZt2i1u5zNVrRhmxrcThhlWsXDZlibs2mPKxZgCkQIhPx5JfjyTwYd2G0whPwgAfhABzZ9mOFwhORtrG+PDmAhNhDPE3yMXDNstaZGWFa0YtXK3Dlas1rZg2b4suXG5aN2AApGCYP+PdD+PcPq5cUcAIT8H/X4QBcDdGFaAIaOkoWFiZOdkZwhNhGJg4Y5suNutaucTBa0a43C1y3YNVuHFkb4sTbMwzMGgApCB4P+Pyz+Pxnjwm+Qg/4P9P4P47xDgIeZQCZwuJxGNCE2EYcbBo5Y42q1mzctVrRxmarXDdhmWssOPMzYMcLhi0YACkAIg/5AuP5Ao5usx3CD/hCA/hCHYw11hJZJzjh04yE2EMGbFxlxZcK1mxZsFrRxmwrXLBi2Wsm+ZtlcsMjhliZACkAGhPyEffkIxyY5ZoT8ITH4QndFM+CHkUOhtXhcuCE2ENXLbFkw43K1u2a5lrRs4YrcTLCyW4mOFmybuG+FvhaACkcMgv8ANgH+AGvOvVzGSIL+hdP6Fh3zm1u7oIOvM45zzubvnkAhNhDRqzYuHLNwtZMGDJa0YtnK1yyYuFrdq1ZM8zdy2y5MoA=="/>
</p:tagLst>
</file>

<file path=ppt/tags/tag7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KwhHAOAgAQdBIgD5gUBEKpxijRuOBdBgAT8dvo/EOsDCEgQRP//A0U1BQM4C2QZIDIJAJCbAwE3wB5FMwkAkIICAdvFHkU4CAD+AwB7hdI0Ek7ApD/TAKQ/Cmgsgv6Qy/pDMAA3CVd5sTvPPNzZjnZQg/4eLP4eLQADp15c/Azz8jriUxNZ1JEo8Pt3g4qSJiBKZhECUzMRNRMwtnr5/fAhNhGNpiytMLBstwuM2Va0xNXC1zhyMFrdrhZ5nDVk2bucgAqTAUKD/hQg/hQhuuPDOHPkKuJjNEVNStbcXFwxjr0B42cVjWITjjrxe3igg/4eJv4eJ/D8Lny58nXoPI68J1FFTUxJc3G4za+PLmDcZi5TSt8vB8DjkIPt0zmZmZmRM1dExMSmCalCJExMgBMzd3x5+bghNhGZtlbZMmNgtaMW7Ba0xYXC1zlctVrZm5w4cbho4Z5mIAppH4P+F0D+F0HpxuOeudbreOdWvV6isVreKkCE/Du1+HdvdeeCuKea+ZoZGCdKqzjWOMxghJXlSlICM4wrCKM4RjGbDv4btCE2EN8bVjjxMsK1k3cYlrRu3zLcTNrjWucTVo5cMWDFw0ygCpoBSYP+HLb+HLcRI6q3OcZw1GqxGkYiYqYWtuNuOtkoUiohGY5+B3npadCE+cq+crGPENl5UhKUq2x0rGtWGmWMY4YXlWE5KQtg06DZWUpUjCsY1jXDbTg5Oa94AIL4IzMW+W7pKLKlglSyyywKsthZZsq7fN+f6bghNhGVrixZmDVitxNMrNa0ZZMS1y4bt1rjC1YsW7VnkaOWoAqQATqD/h76/h771uYzjMTE4ziYMREYYuBdzz6cct43jNU1fLn43ftnGoP851+c75aqqJji269u54vDc5iYqK1GInxs4jhOLm3GfB8DwetxncCD8bxr9NCYu4IkhK4RcTExKJQmJiYuLm7vN5479AAhNhDHNlaYXORmtcsGLJa0xY2C3C1c41rFu2YOWrdtjxtcYApeF4P+IbD+Ia3wd6443w3pURVK5XjQhPnTvnN60xVpKFUZzvPK4+S+OgCE3cSGvDOs7wmjOM61nnyx5gAhNhDFm1YM3GJutyYsuFa0wtcK3E0xZlrfK5Z42mVy5aM8QAppIIP+JCD+JBHvXG911XlFOkcscOGNK48PDjPMg/zA35gmOmsY5VyzrOst5u+O931rnHOryITxBw0/As5KRAjAmJ1nWuPHYCE2EMMjhqzcZsS3FictlrRzlyLcTHFlWtWDZi1buMbRtjaAClUShPxEifiJFwYoYsVMFoyrHHOO0IP8/l+fz5XcXLabq4xkhcpgI4tPAghjnhhlgwtcwCE2EZG7ZqzcsWa1jixslrTJjYLcThw3W427jKxzOcrnJkyAClgVg/4l1P4lxeTWujhmOc9c857ggv4gA/iAFsvNh58dlmCGw9OwUHgWBgYBAoCBgUHJyMGsACE2ENW7ljicN3K3EwYMlrRwyyLXLdpjW4W+TE3y5WrdyybgClkWg/4mUP4mP6qtY5MZbc43BwyAg/0dX6Oe63qYRmONc9cYvPTwQIXeUwtXTAhhjghIEuDwqwAhNhDRvjas3ORgtcsWTRa0ctHK1xizMFuJk2Z5czFq2aOcIAqkAUiD/i0I/i0L7d+nM5cwO/bnUWurXC8Z1ONdehz5KRiMROLhmJu0ZrdZ1t2Ag/zOn5oPWY4G9Adu/hZ6RwaVNcU5zO/D8jyTw7jMzThVYiqxWGJiXGPB6dXEhKcyMezOVrUhKMqznNGMBGEYEZRghAjCMJkUJwjCMEYIwJxvfnwn0CE2EZHLHM2a42K1zhy5FrRiwxLXLHJiWuGbjE0aMsrNg4bgCmsmgv76+/vs3x3mxkJ3jvLIxOTOXxIq0IP9Bp+gd5cdXi9zm+fTq5s7zN0qOVTwYvUAhdFJJHp50EBABBHBDBDBCCGW/LwQ5IAhNhDjHiatHLXEtzMmuVa0aNmC3FhZtluLKycOcTFzkZYm4AqPATmD/hzQ/hzPmhds3tles8r4cu/ZGJjCsQpZm3GNxd1eL1GQhPw8Kfh4Jx8DHaUrWwStKcsLTHHXfky6VaxmlCUqSpSmCGClIyRrGeWEcoCD8bxbqYEIiIkXFxMSmYuJiauJQQmCZvPHy+fwECE2ENm7NtjyYXK3GzxsVrTDhyLXGPLjW48bRi5xsHONwwxACnYrg/4eqv4etdXMIiYiYConCGE4mE1Gazw68t5Ag/4hIP4hDcVUs3d9e3cOOdzueMKrEaxVR0vws9pshOlmv3YyQjAIEYIwijCKMpynCadY4ce/nCE2EN2DLNha5G61jkyZVrRjkyrXLbG3WsmOFlhyMcThu2ZACl8XhPxKTfiU5yZcMs8tMM8MdKypa1tErIT8PVn4ep8VKWhonkYK0nPHO+djxoS3S4uukkooVViRw4ePlsAhNhDNo3ctWbBitzNXOVa0zZmS1xhZtluVu5ytWLhzlZY8gApqIIT8UN34obzfgvPDHCx4FKYLaMGTFSymW2lcg/4fiv4fizHKOUcscJxutuN5uebjPXXg4kCD+CPP3aczERItaJlc3mZvv4IhNhGJmyZN2jDItbNXORa0ctm61xmbuVrnG5x5G+PE2xY8wApGCoT8TPn4mfeNBTNNkIL+xUv7FT41N74AhpyagruFgYuZi54hNhDds0Z5cuFgty42WFa0aYWy1xjZ4lrLM4aucOPDjYYWwAp9LIT8VDH4qOcNNObHijklgpaPAnSEpwjOrXmzpo0UswTyXhgAg/4hgP4hd61npnF1lme/bvmNriaxjOPG3UDe651njoCD8LzN8+M7m1kxKAAhMSmM3Od+H39QITYQ3a48OFthYrW+Jq4WtGuXGtcssbJbibYcbBy0xuG2VkAKiAEwhPxZXfizJvOEISShSGTDghHNn2XjCFYzjOM41hGV6Thm4PA07q2Ag/4iHv4iD+OhNTct+B4PTrrfTcMXq8TEzKY3DMzHg1vIhOpmh4FjCJGCKCcIRgIRhCJBGEYIznO8cOWvCCE2EZMznFkc4XK1q2YN1rTDhYrcWFvmW4nLLDhzMWWbFmwgClkUg/4uvv4ut9t458OeMxMmrxqE/D9J+H7XM0YJ6KZkoRjdlxxAhZtFlYUMMcMsEcMKm/Ix5YAhNhGNoxyssmVotbYsLFa0ZZGS1y4ysluLLlc5seLI3bs8wApTEYP+LZr+LYPlPKKrM3e8xx5gg/4iGv4iM8c85qYYvV613IaujIDAKDggQsDHz8MAITYQwY4cWTI5bLWDLNiWtMTLGtcYc2NawaY2bTJhaOWzbGAKVBGD/i6q/i6R3qKm5zM7je8Ag/4hNP4hD5rVTRWZqeOghqiQg7dAQMAgYCBgY+ng6IAhNhGZyzw5GGZitaZnORa0ZY8S1zicNlrRy0Y4WbNo1cN3IApYGYL+p7P6ntG53nwxrUMT0IT8SbH4k2Rmz5MvGy2hSEJIxjecOCCEtWcpQgQTRRRTjfLw+QAhNhGZplyZXDhwtZtMmNa0ZsGa1xlxs1rBwzxM2rLE5xtGwApiI4P+Ha7+Ha8MZ7zGZzF1VRrGq4VVVNNxsIP+JVD+JVEOnXxs1iKq6mZmW4zN5jnXGaCCi5iEaKq0WKt8/D70ITYQ5y4seVtiyLWbHG4WtGuJotws2bNazY5mWNkyYtM2NmAKUBGD/hyE/hyFeFPC9TiVZ1Owg/4mWv4mW3OKupipxnU7hNXG6cZwQjFOdcefICE2EOMzjK2xtHK3C0xMFrTI4ZrXDZk0WuG2Ny1x4mjhu2ygCn4zgv69y/r4Hfh53xszMzmZzIy5Vu27d3O5sRMZPXZ4g/4mIP4mEZVSdXErm8zO44xu2YNR269O0XwIm42XvACE0czqzhFNERQihGAhFCEIRhOEYxRgRhFh5t+IITYQ4ZtWGZo0arc2Zk4WtM2JktcZcTNbjatG+Zi1YsnOPIAKdiuD/iFC/iFVrmtNTwnxO/Z4kxSJnK83NzO2W29ZwIP+Jpj+JpPUoqZrM8e3d274mJpVSxMrjMXmLjjkhORwndujBEihEIIRhGEZTghGE04zvhxgITYRmxN2TXCyxrXLZrkWtHDdktcZMrla1yMm7LCxaN8zBuAKWRaD/iOY/iOZ76y51ur1OMOV9M8u4IT8Skn4lJd0oZIYCcV53thllhrAhO5TrxEKoo1jpTTnoCE2EY2DTCyyMnC3JiytlrRs3yLcTFxkW5XOVqzZMsuZriygClUUg/4i3v4i371rljhwrERnc93XwYP+Jz7+Jz/vC8ruDTWfAzqE4HKdusYRIxjOdZz0yCE2EYsjHLjxtsa1xixsVrTLhaLcObK1Wtszls5ysMuVxkwgCk4NhPxGqfiNV4GGkqFYYaiE/E5V+JyvgZ6RwTwVpGaGrpBaxsChYOFh5WJAITYQ2wtsWFk0zLceZtiWtG2ZstcNcWJazaNmePHjbtMuFiAKWxeD/ijS/ij3qOOOeuNbwlURqeGog/4nEP4nA44XwzqanW9XEnW47oWjLZdAihhhhgjhjRq68i0gITYRjaOW7hi1bLWDRw5WtMrLCtcM3Lla0a5sLZs4xMGzJsAKbiOD/irg/irh79spnddeG6nVRWHZjGGIvXOoyIP+J/r+J/vGfCtwnWcTOa2zHXpzm5ndb13iuICF0zRwwIiCCNCjQkAEMMdODxsOaCE2EMcWFs5bN2K3Gxy5VrRjmbrcLTNiW5cbNs4yZsWRkzygClQTgv7yI/vJPsk2bVR6nKCE/E/p+J9u8sCEoUijObDv3IaYooOzhUBAoCBIODkZ2FvAITYRhxM8bJo3ZLWOPM1WtMbNstcYcrFawYtGrNwzy4cTFwAKcSqD/i3s/i3z4zdkzUYnlo8KOFYhmd7neWZlGeF0g/4oFv4n9cuyIZvd7vqcbXDFYxrVYYTvHeL7gITqao9+4hGEUIwjCJCcAIAnPPxcICE2ENWrRvkYMnC3Gya5VrRu0zLcTlg4W5sLXHlYsmOXK3YgCnAjg/4vNP4vRe3HFceAOnXhNXiJxmplV63jFoP+KqL+KpfW3Pt3Bx4x3jcxFVqNYxPTjrGQhbM1HoZUEEECBBDBKhQkMEMMEcMt+Ph1ACE2ENcrRs4wscq3G5bYlrRpkYLXDXFjWsW7ZzmZuWTLM0bgCnstg/4zAP4zAXfN8Ztep5arlXSNNXUztnne88c898d78Gc8wIP+KVj+KVly3VVETV1xq+fhdaIVNTEESmMyvOOYhMHadXDFCKEYTIokEYEIyigIkcPVxuoAITYQwct2DfHhZLWbhszWtHOLGtcuGzRa0y5mrFmybOWuFuAKPQeE/Db9+G39mzsgg/4uSv4uS3Pk4oLNld4AITYQyb4WDXM2zLWWVzhWtGWXMtctnDBayb42OFpkatMeFoAKzwF7gv6vM/q83Nevbx5SjPOZoAAfH8QAHv0zdzqaWbNLYkxxD4vhwubFzcLgmrPOaHb43oCE/Fvt+LffLkZ8zPmadGnRrpLBr1ZchlyAy5BOQAGTKzZ8WPdW1sEMFIQlOEKzjhjlnjnjN8K3rhnWMyMoSUStKlqQzadAcCeiSgCDxF2mImkTAmUxIAhEREi5XAEEJiVwTBExJEphE1ITExMESExcIkLi8+P5r4CAITYRmxs2jFhmbLcLTNjWtGGFmtcYsrha1aMW+Zyzwsm7TKA=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Office Theme">
  <a:themeElements>
    <a:clrScheme name="3410">
      <a:dk1>
        <a:srgbClr val="FFFFFF"/>
      </a:dk1>
      <a:lt1>
        <a:sysClr val="window" lastClr="FFFFFF"/>
      </a:lt1>
      <a:dk2>
        <a:srgbClr val="000000"/>
      </a:dk2>
      <a:lt2>
        <a:srgbClr val="D8D8D8"/>
      </a:lt2>
      <a:accent1>
        <a:srgbClr val="FFFF00"/>
      </a:accent1>
      <a:accent2>
        <a:srgbClr val="FF0000"/>
      </a:accent2>
      <a:accent3>
        <a:srgbClr val="7030A0"/>
      </a:accent3>
      <a:accent4>
        <a:srgbClr val="0070C0"/>
      </a:accent4>
      <a:accent5>
        <a:srgbClr val="00B0F0"/>
      </a:accent5>
      <a:accent6>
        <a:srgbClr val="FFC000"/>
      </a:accent6>
      <a:hlink>
        <a:srgbClr val="6565FF"/>
      </a:hlink>
      <a:folHlink>
        <a:srgbClr val="A2A2A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612</TotalTime>
  <Words>2776</Words>
  <Application>Microsoft Office PowerPoint</Application>
  <PresentationFormat>On-screen Show (4:3)</PresentationFormat>
  <Paragraphs>910</Paragraphs>
  <Slides>55</Slides>
  <Notes>28</Notes>
  <HiddenSlides>11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56" baseType="lpstr">
      <vt:lpstr>Office Theme</vt:lpstr>
      <vt:lpstr>CPU Performance Pipelined CPU</vt:lpstr>
      <vt:lpstr>PowerPoint Presentation</vt:lpstr>
      <vt:lpstr>MIPS Design Principles</vt:lpstr>
      <vt:lpstr>Big Picture:  Building a Processor</vt:lpstr>
      <vt:lpstr>Goals for today</vt:lpstr>
      <vt:lpstr>PowerPoint Presentation</vt:lpstr>
      <vt:lpstr>MIPS instruction formats</vt:lpstr>
      <vt:lpstr>MIPS Instruction Types</vt:lpstr>
      <vt:lpstr>Memory Instructions</vt:lpstr>
      <vt:lpstr>Endianness</vt:lpstr>
      <vt:lpstr>Memory Layout</vt:lpstr>
      <vt:lpstr>MIPS Instruction Types</vt:lpstr>
      <vt:lpstr>Control Flow: Absolute Jump</vt:lpstr>
      <vt:lpstr>Absolute Jump</vt:lpstr>
      <vt:lpstr>Control Flow: Jump Register</vt:lpstr>
      <vt:lpstr>Jump Register</vt:lpstr>
      <vt:lpstr>Examples </vt:lpstr>
      <vt:lpstr>Control Flow: Branches</vt:lpstr>
      <vt:lpstr>Examples (2)</vt:lpstr>
      <vt:lpstr>Absolute Jump</vt:lpstr>
      <vt:lpstr>Control Flow: More Branches</vt:lpstr>
      <vt:lpstr>Absolute Jump</vt:lpstr>
      <vt:lpstr>Control Flow: Jump and Link</vt:lpstr>
      <vt:lpstr>Absolute Jump</vt:lpstr>
      <vt:lpstr>Goals for today</vt:lpstr>
      <vt:lpstr>Next Goal</vt:lpstr>
      <vt:lpstr>Performance</vt:lpstr>
      <vt:lpstr>What instruction has the longest path</vt:lpstr>
      <vt:lpstr> Latency: Processor Clock Cycle</vt:lpstr>
      <vt:lpstr>Latency: Processor Clock Cycle</vt:lpstr>
      <vt:lpstr>Design Goals</vt:lpstr>
      <vt:lpstr>Latency: Optimize Delay on Critical Path</vt:lpstr>
      <vt:lpstr>Throughput: Multi-Cycle Instructions</vt:lpstr>
      <vt:lpstr>Cycles Per Instruction (CPI)</vt:lpstr>
      <vt:lpstr>Example</vt:lpstr>
      <vt:lpstr>Example</vt:lpstr>
      <vt:lpstr>Amdahl’s Law</vt:lpstr>
      <vt:lpstr>Administrivia</vt:lpstr>
      <vt:lpstr>Administrivia</vt:lpstr>
      <vt:lpstr>Collaboration, Late, Re-grading Policies</vt:lpstr>
      <vt:lpstr>PowerPoint Presentation</vt:lpstr>
      <vt:lpstr>The Kids</vt:lpstr>
      <vt:lpstr>The Bicycle</vt:lpstr>
      <vt:lpstr>The Materials</vt:lpstr>
      <vt:lpstr>The Instructions</vt:lpstr>
      <vt:lpstr>Design 1: Sequential Schedule</vt:lpstr>
      <vt:lpstr>Sequential Performance</vt:lpstr>
      <vt:lpstr>Design 2: Pipelined Design</vt:lpstr>
      <vt:lpstr>Pipelined Performance</vt:lpstr>
      <vt:lpstr>Pipeline Hazards</vt:lpstr>
      <vt:lpstr>Lessons</vt:lpstr>
      <vt:lpstr>A Processor</vt:lpstr>
      <vt:lpstr>A Processor</vt:lpstr>
      <vt:lpstr>Basic Pipeline</vt:lpstr>
      <vt:lpstr>Principles of Pipelined Implementation</vt:lpstr>
    </vt:vector>
  </TitlesOfParts>
  <Company>Cornell University Computing and Information Science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Hakim Weatherspoon</dc:creator>
  <cp:lastModifiedBy>Hakim Weatherspoon</cp:lastModifiedBy>
  <cp:revision>36</cp:revision>
  <dcterms:created xsi:type="dcterms:W3CDTF">2012-11-28T14:27:55Z</dcterms:created>
  <dcterms:modified xsi:type="dcterms:W3CDTF">2013-02-12T20:05:20Z</dcterms:modified>
</cp:coreProperties>
</file>