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2.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4.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notesSlides/notesSlide5.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6.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notesSlides/notesSlide7.xml" ContentType="application/vnd.openxmlformats-officedocument.presentationml.notesSlide+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notesSlides/notesSlide8.xml" ContentType="application/vnd.openxmlformats-officedocument.presentationml.notesSlide+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notesSlides/notesSlide9.xml" ContentType="application/vnd.openxmlformats-officedocument.presentationml.notesSlide+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notesSlides/notesSlide10.xml" ContentType="application/vnd.openxmlformats-officedocument.presentationml.notesSlide+xml"/>
  <Override PartName="/ppt/tags/tag491.xml" ContentType="application/vnd.openxmlformats-officedocument.presentationml.tags+xml"/>
  <Override PartName="/ppt/notesSlides/notesSlide11.xml" ContentType="application/vnd.openxmlformats-officedocument.presentationml.notesSlide+xml"/>
  <Override PartName="/ppt/tags/tag492.xml" ContentType="application/vnd.openxmlformats-officedocument.presentationml.tags+xml"/>
  <Override PartName="/ppt/tags/tag49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notesSlides/notesSlide15.xml" ContentType="application/vnd.openxmlformats-officedocument.presentationml.notesSlide+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16.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notesSlides/notesSlide17.xml" ContentType="application/vnd.openxmlformats-officedocument.presentationml.notesSlide+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notesSlides/notesSlide18.xml" ContentType="application/vnd.openxmlformats-officedocument.presentationml.notesSlide+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notesSlides/notesSlide19.xml" ContentType="application/vnd.openxmlformats-officedocument.presentationml.notesSlide+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notesSlides/notesSlide20.xml" ContentType="application/vnd.openxmlformats-officedocument.presentationml.notesSlide+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notesSlides/notesSlide21.xml" ContentType="application/vnd.openxmlformats-officedocument.presentationml.notesSlide+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notesSlides/notesSlide22.xml" ContentType="application/vnd.openxmlformats-officedocument.presentationml.notesSlide+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notesSlides/notesSlide23.xml" ContentType="application/vnd.openxmlformats-officedocument.presentationml.notesSlide+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notesSlides/notesSlide24.xml" ContentType="application/vnd.openxmlformats-officedocument.presentationml.notesSlide+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notesSlides/notesSlide25.xml" ContentType="application/vnd.openxmlformats-officedocument.presentationml.notesSlide+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notesSlides/notesSlide26.xml" ContentType="application/vnd.openxmlformats-officedocument.presentationml.notesSlide+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notesSlides/notesSlide27.xml" ContentType="application/vnd.openxmlformats-officedocument.presentationml.notesSlide+xml"/>
  <Override PartName="/ppt/tags/tag924.xml" ContentType="application/vnd.openxmlformats-officedocument.presentationml.tags+xml"/>
  <Override PartName="/ppt/tags/tag925.xml" ContentType="application/vnd.openxmlformats-officedocument.presentationml.tags+xml"/>
  <Override PartName="/ppt/notesSlides/notesSlide28.xml" ContentType="application/vnd.openxmlformats-officedocument.presentationml.notesSlide+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notesSlides/notesSlide29.xml" ContentType="application/vnd.openxmlformats-officedocument.presentationml.notesSlide+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notesSlides/notesSlide30.xml" ContentType="application/vnd.openxmlformats-officedocument.presentationml.notesSlide+xml"/>
  <Override PartName="/ppt/tags/tag999.xml" ContentType="application/vnd.openxmlformats-officedocument.presentationml.tags+xml"/>
  <Override PartName="/ppt/tags/tag1000.xml" ContentType="application/vnd.openxmlformats-officedocument.presentationml.tags+xml"/>
  <Override PartName="/ppt/notesSlides/notesSlide31.xml" ContentType="application/vnd.openxmlformats-officedocument.presentationml.notesSlide+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notesSlides/notesSlide32.xml" ContentType="application/vnd.openxmlformats-officedocument.presentationml.notesSlide+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notesSlides/notesSlide33.xml" ContentType="application/vnd.openxmlformats-officedocument.presentationml.notesSlide+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notesSlides/notesSlide34.xml" ContentType="application/vnd.openxmlformats-officedocument.presentationml.notesSlide+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notesSlides/notesSlide35.xml" ContentType="application/vnd.openxmlformats-officedocument.presentationml.notesSlide+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notesSlides/notesSlide36.xml" ContentType="application/vnd.openxmlformats-officedocument.presentationml.notesSlide+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notesSlides/notesSlide37.xml" ContentType="application/vnd.openxmlformats-officedocument.presentationml.notesSlide+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notesSlides/notesSlide38.xml" ContentType="application/vnd.openxmlformats-officedocument.presentationml.notesSlide+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notesSlides/notesSlide39.xml" ContentType="application/vnd.openxmlformats-officedocument.presentationml.notesSlide+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notesSlides/notesSlide40.xml" ContentType="application/vnd.openxmlformats-officedocument.presentationml.notesSlide+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notesSlides/notesSlide41.xml" ContentType="application/vnd.openxmlformats-officedocument.presentationml.notesSlide+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15" r:id="rId3"/>
    <p:sldId id="316" r:id="rId4"/>
    <p:sldId id="318" r:id="rId5"/>
    <p:sldId id="317" r:id="rId6"/>
    <p:sldId id="319" r:id="rId7"/>
    <p:sldId id="259" r:id="rId8"/>
    <p:sldId id="320" r:id="rId9"/>
    <p:sldId id="260" r:id="rId10"/>
    <p:sldId id="321" r:id="rId11"/>
    <p:sldId id="261" r:id="rId12"/>
    <p:sldId id="322" r:id="rId13"/>
    <p:sldId id="323" r:id="rId14"/>
    <p:sldId id="324" r:id="rId15"/>
    <p:sldId id="263" r:id="rId16"/>
    <p:sldId id="325" r:id="rId17"/>
    <p:sldId id="265" r:id="rId18"/>
    <p:sldId id="326" r:id="rId19"/>
    <p:sldId id="264" r:id="rId20"/>
    <p:sldId id="327" r:id="rId21"/>
    <p:sldId id="330" r:id="rId22"/>
    <p:sldId id="328" r:id="rId23"/>
    <p:sldId id="329" r:id="rId24"/>
    <p:sldId id="331" r:id="rId25"/>
    <p:sldId id="332" r:id="rId26"/>
    <p:sldId id="267" r:id="rId27"/>
    <p:sldId id="268" r:id="rId28"/>
    <p:sldId id="269" r:id="rId29"/>
    <p:sldId id="333" r:id="rId30"/>
    <p:sldId id="270" r:id="rId31"/>
    <p:sldId id="271" r:id="rId32"/>
    <p:sldId id="272" r:id="rId33"/>
    <p:sldId id="273" r:id="rId34"/>
    <p:sldId id="334" r:id="rId35"/>
    <p:sldId id="336" r:id="rId36"/>
    <p:sldId id="335" r:id="rId37"/>
    <p:sldId id="281" r:id="rId38"/>
    <p:sldId id="282" r:id="rId39"/>
    <p:sldId id="283" r:id="rId40"/>
    <p:sldId id="284" r:id="rId41"/>
    <p:sldId id="287" r:id="rId42"/>
    <p:sldId id="288" r:id="rId43"/>
    <p:sldId id="289" r:id="rId44"/>
    <p:sldId id="290" r:id="rId45"/>
    <p:sldId id="291" r:id="rId46"/>
    <p:sldId id="292" r:id="rId47"/>
    <p:sldId id="293" r:id="rId48"/>
    <p:sldId id="294" r:id="rId49"/>
    <p:sldId id="295" r:id="rId50"/>
    <p:sldId id="296" r:id="rId51"/>
    <p:sldId id="337" r:id="rId52"/>
    <p:sldId id="298" r:id="rId53"/>
    <p:sldId id="299" r:id="rId54"/>
    <p:sldId id="300" r:id="rId55"/>
    <p:sldId id="301" r:id="rId56"/>
    <p:sldId id="304" r:id="rId57"/>
    <p:sldId id="306" r:id="rId58"/>
    <p:sldId id="307" r:id="rId59"/>
    <p:sldId id="308" r:id="rId60"/>
    <p:sldId id="309" r:id="rId61"/>
    <p:sldId id="310" r:id="rId62"/>
    <p:sldId id="311" r:id="rId63"/>
    <p:sldId id="314"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206" autoAdjust="0"/>
  </p:normalViewPr>
  <p:slideViewPr>
    <p:cSldViewPr>
      <p:cViewPr varScale="1">
        <p:scale>
          <a:sx n="56" d="100"/>
          <a:sy n="56" d="100"/>
        </p:scale>
        <p:origin x="-4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33AAEA-F526-4FDB-BE6A-79B0EEAA2B17}" type="datetimeFigureOut">
              <a:rPr lang="en-US" smtClean="0"/>
              <a:t>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C75000-6A5B-437C-8733-D543E5BF4E87}" type="slidenum">
              <a:rPr lang="en-US" smtClean="0"/>
              <a:t>‹#›</a:t>
            </a:fld>
            <a:endParaRPr lang="en-US"/>
          </a:p>
        </p:txBody>
      </p:sp>
    </p:spTree>
    <p:extLst>
      <p:ext uri="{BB962C8B-B14F-4D97-AF65-F5344CB8AC3E}">
        <p14:creationId xmlns:p14="http://schemas.microsoft.com/office/powerpoint/2010/main" val="48048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78719" y="686405"/>
            <a:ext cx="4502051"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Ro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5715"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776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9810" name="Rectangle 2"/>
          <p:cNvSpPr>
            <a:spLocks noRot="1" noChangeArrowheads="1" noTextEdit="1"/>
          </p:cNvSpPr>
          <p:nvPr>
            <p:ph type="sldImg"/>
          </p:nvPr>
        </p:nvSpPr>
        <p:spPr bwMode="auto">
          <a:xfrm>
            <a:off x="1178719" y="686405"/>
            <a:ext cx="4500563"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3981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6658" name="Rectangle 2"/>
          <p:cNvSpPr txBox="1">
            <a:spLocks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246659" name="Rectangle 3"/>
          <p:cNvSpPr txBox="1">
            <a:spLocks noChangeArrowheads="1"/>
          </p:cNvSpPr>
          <p:nvPr>
            <p:ph type="body" idx="1"/>
          </p:nvPr>
        </p:nvSpPr>
        <p:spPr bwMode="auto">
          <a:xfrm>
            <a:off x="915293" y="4343703"/>
            <a:ext cx="5024438" cy="41108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406" tIns="45204" rIns="90406" bIns="45204"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5090" name="Rectangle 2"/>
          <p:cNvSpPr>
            <a:spLocks noRot="1" noChangeArrowheads="1" noTextEdit="1"/>
          </p:cNvSpPr>
          <p:nvPr>
            <p:ph type="sldImg"/>
          </p:nvPr>
        </p:nvSpPr>
        <p:spPr bwMode="auto">
          <a:xfrm>
            <a:off x="1178719" y="686405"/>
            <a:ext cx="4500563" cy="34290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65091" name="Rectangle 3"/>
          <p:cNvSpPr>
            <a:spLocks noGrp="1" noChangeArrowheads="1"/>
          </p:cNvSpPr>
          <p:nvPr>
            <p:ph type="body" idx="1"/>
          </p:nvPr>
        </p:nvSpPr>
        <p:spPr bwMode="auto">
          <a:xfrm>
            <a:off x="686098" y="4343704"/>
            <a:ext cx="5485805" cy="411389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5" rIns="91430" bIns="45715"/>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571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571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59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59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or, extra input</a:t>
            </a:r>
            <a:r>
              <a:rPr lang="en-US" baseline="0" dirty="0" smtClean="0"/>
              <a:t> to </a:t>
            </a:r>
            <a:r>
              <a:rPr lang="en-US" baseline="0" dirty="0" err="1" smtClean="0"/>
              <a:t>alu</a:t>
            </a:r>
            <a:r>
              <a:rPr lang="en-US" baseline="0" dirty="0" smtClean="0"/>
              <a:t> B </a:t>
            </a:r>
            <a:r>
              <a:rPr lang="en-US" baseline="0" dirty="0" err="1" smtClean="0"/>
              <a:t>mux</a:t>
            </a:r>
            <a:r>
              <a:rPr lang="en-US" baseline="0" dirty="0"/>
              <a:t> </a:t>
            </a:r>
            <a:r>
              <a:rPr lang="en-US" baseline="0" dirty="0" smtClean="0"/>
              <a:t>from before/after extend</a:t>
            </a:r>
          </a:p>
          <a:p>
            <a:r>
              <a:rPr lang="en-US" baseline="0" dirty="0" smtClean="0"/>
              <a:t>(or, extra </a:t>
            </a:r>
            <a:r>
              <a:rPr lang="en-US" baseline="0" dirty="0" err="1" smtClean="0"/>
              <a:t>mux</a:t>
            </a:r>
            <a:r>
              <a:rPr lang="en-US" baseline="0" dirty="0" smtClean="0"/>
              <a:t> after </a:t>
            </a:r>
            <a:r>
              <a:rPr lang="en-US" baseline="0" dirty="0" err="1" smtClean="0"/>
              <a:t>alu</a:t>
            </a:r>
            <a:r>
              <a:rPr lang="en-US" baseline="0" dirty="0" smtClean="0"/>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81474" name="Rectangle 2"/>
          <p:cNvSpPr txBox="1">
            <a:spLocks noGrp="1" noRot="1" noChangeAspect="1" noChangeArrowheads="1" noTextEdit="1"/>
          </p:cNvSpPr>
          <p:nvPr>
            <p:ph type="sldImg"/>
          </p:nvPr>
        </p:nvSpPr>
        <p:spPr bwMode="auto">
          <a:xfrm>
            <a:off x="1141413" y="687388"/>
            <a:ext cx="4572000" cy="3429000"/>
          </a:xfrm>
          <a:prstGeom prst="rect">
            <a:avLst/>
          </a:prstGeom>
          <a:solidFill>
            <a:srgbClr val="FFFFFF"/>
          </a:solidFill>
          <a:ln>
            <a:solidFill>
              <a:srgbClr val="000000"/>
            </a:solidFill>
            <a:miter lim="800000"/>
            <a:headEnd/>
            <a:tailEnd/>
          </a:ln>
        </p:spPr>
      </p:sp>
      <p:sp>
        <p:nvSpPr>
          <p:cNvPr id="2281475" name="Rectangle 3"/>
          <p:cNvSpPr txBox="1">
            <a:spLocks noGrp="1" noChangeArrowheads="1"/>
          </p:cNvSpPr>
          <p:nvPr>
            <p:ph type="body" idx="1"/>
          </p:nvPr>
        </p:nvSpPr>
        <p:spPr bwMode="auto">
          <a:xfrm>
            <a:off x="914815" y="4343713"/>
            <a:ext cx="5025259" cy="4110735"/>
          </a:xfrm>
          <a:prstGeom prst="rect">
            <a:avLst/>
          </a:prstGeom>
          <a:noFill/>
          <a:ln>
            <a:round/>
            <a:headEnd/>
            <a:tailEnd/>
          </a:ln>
        </p:spPr>
        <p:txBody>
          <a:bodyPr wrap="none" lIns="90407" tIns="45204" rIns="90407" bIns="45204"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87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487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18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18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77378" name="Rectangle 2"/>
          <p:cNvSpPr txBox="1">
            <a:spLocks noGrp="1" noRot="1" noChangeAspect="1" noChangeArrowheads="1" noTextEdit="1"/>
          </p:cNvSpPr>
          <p:nvPr>
            <p:ph type="sldImg"/>
          </p:nvPr>
        </p:nvSpPr>
        <p:spPr bwMode="auto">
          <a:xfrm>
            <a:off x="1143000" y="687388"/>
            <a:ext cx="4570413" cy="3429000"/>
          </a:xfrm>
          <a:prstGeom prst="rect">
            <a:avLst/>
          </a:prstGeom>
          <a:solidFill>
            <a:srgbClr val="FFFFFF"/>
          </a:solidFill>
          <a:ln>
            <a:solidFill>
              <a:srgbClr val="000000"/>
            </a:solidFill>
            <a:miter lim="800000"/>
            <a:headEnd/>
            <a:tailEnd/>
          </a:ln>
        </p:spPr>
      </p:sp>
      <p:sp>
        <p:nvSpPr>
          <p:cNvPr id="2277379" name="Rectangle 3"/>
          <p:cNvSpPr txBox="1">
            <a:spLocks noGrp="1" noChangeArrowheads="1"/>
          </p:cNvSpPr>
          <p:nvPr>
            <p:ph type="body" idx="1"/>
          </p:nvPr>
        </p:nvSpPr>
        <p:spPr bwMode="auto">
          <a:xfrm>
            <a:off x="915293" y="4343703"/>
            <a:ext cx="5024438" cy="4110869"/>
          </a:xfrm>
          <a:prstGeom prst="rect">
            <a:avLst/>
          </a:prstGeom>
          <a:noFill/>
          <a:ln>
            <a:round/>
            <a:headEnd/>
            <a:tailEnd/>
          </a:ln>
        </p:spPr>
        <p:txBody>
          <a:bodyPr wrap="none" lIns="90406" tIns="45204" rIns="90406" bIns="45204"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390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4390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686101" y="4343706"/>
            <a:ext cx="5485805" cy="4113893"/>
          </a:xfrm>
          <a:prstGeom prst="rect">
            <a:avLst/>
          </a:prstGeom>
          <a:noFill/>
          <a:ln>
            <a:miter lim="800000"/>
            <a:headEnd/>
            <a:tailEnd/>
          </a:ln>
        </p:spPr>
        <p:txBody>
          <a:bodyPr lIns="91409" tIns="45704" rIns="91409" bIns="45704"/>
          <a:lstStyle/>
          <a:p>
            <a:pPr>
              <a:lnSpc>
                <a:spcPct val="92000"/>
              </a:lnSpc>
            </a:pPr>
            <a:r>
              <a:rPr lang="en-US" dirty="0" smtClean="0"/>
              <a:t>A processor executes instructions</a:t>
            </a:r>
          </a:p>
          <a:p>
            <a:pPr lvl="1">
              <a:lnSpc>
                <a:spcPct val="92000"/>
              </a:lnSpc>
            </a:pPr>
            <a:r>
              <a:rPr lang="en-US" dirty="0" smtClean="0"/>
              <a:t>Processor has some internal state in storage elements (registers)</a:t>
            </a:r>
          </a:p>
          <a:p>
            <a:pPr>
              <a:lnSpc>
                <a:spcPct val="92000"/>
              </a:lnSpc>
            </a:pPr>
            <a:r>
              <a:rPr lang="en-US" dirty="0" smtClean="0"/>
              <a:t>A memory holds instructions and data</a:t>
            </a:r>
          </a:p>
          <a:p>
            <a:pPr lvl="1">
              <a:lnSpc>
                <a:spcPct val="92000"/>
              </a:lnSpc>
            </a:pPr>
            <a:r>
              <a:rPr lang="en-US" dirty="0" smtClean="0"/>
              <a:t>Harvard architecture: separate </a:t>
            </a:r>
            <a:r>
              <a:rPr lang="en-US" dirty="0" err="1" smtClean="0"/>
              <a:t>insts</a:t>
            </a:r>
            <a:r>
              <a:rPr lang="en-US" dirty="0" smtClean="0"/>
              <a:t> and data</a:t>
            </a:r>
          </a:p>
          <a:p>
            <a:pPr lvl="1">
              <a:lnSpc>
                <a:spcPct val="92000"/>
              </a:lnSpc>
            </a:pPr>
            <a:r>
              <a:rPr lang="en-US" dirty="0" smtClean="0"/>
              <a:t>von Neumann architecture: combined </a:t>
            </a:r>
            <a:r>
              <a:rPr lang="en-US" dirty="0" err="1" smtClean="0"/>
              <a:t>inst</a:t>
            </a:r>
            <a:r>
              <a:rPr lang="en-US" dirty="0" smtClean="0"/>
              <a:t> and data</a:t>
            </a:r>
          </a:p>
          <a:p>
            <a:pPr>
              <a:lnSpc>
                <a:spcPct val="92000"/>
              </a:lnSpc>
            </a:pPr>
            <a:r>
              <a:rPr lang="en-US" dirty="0" smtClean="0"/>
              <a:t>A bus connects the two</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161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03161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91430" tIns="45715" rIns="91430" bIns="45715"/>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2013</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76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274638"/>
            <a:ext cx="9906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28600" y="274638"/>
            <a:ext cx="76200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7924800" y="228600"/>
            <a:ext cx="0" cy="5943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464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cxnSp>
        <p:nvCxnSpPr>
          <p:cNvPr id="7" name="Straight Connector 6"/>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685800"/>
            <a:ext cx="42672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685800"/>
            <a:ext cx="4343400" cy="5440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0291F04E-0558-49D7-83D7-0EA3FDD97FD3}"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cxnSp>
        <p:nvCxnSpPr>
          <p:cNvPr id="8" name="Straight Connector 7"/>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206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685800"/>
            <a:ext cx="42687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8600" y="1371600"/>
            <a:ext cx="4268788"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685800"/>
            <a:ext cx="43465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371600"/>
            <a:ext cx="4346575" cy="4754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91F04E-0558-49D7-83D7-0EA3FDD97FD3}" type="datetimeFigureOut">
              <a:rPr lang="en-US" smtClean="0"/>
              <a:t>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D0A56F-BD0F-4BDF-9912-D1E89E9626C0}" type="slidenum">
              <a:rPr lang="en-US" smtClean="0"/>
              <a:t>‹#›</a:t>
            </a:fld>
            <a:endParaRPr lang="en-US"/>
          </a:p>
        </p:txBody>
      </p:sp>
      <p:cxnSp>
        <p:nvCxnSpPr>
          <p:cNvPr id="10" name="Straight Connector 9"/>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04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cxnSp>
        <p:nvCxnSpPr>
          <p:cNvPr id="6" name="Straight Connector 5"/>
          <p:cNvCxnSpPr/>
          <p:nvPr userDrawn="1"/>
        </p:nvCxnSpPr>
        <p:spPr>
          <a:xfrm>
            <a:off x="228600" y="609600"/>
            <a:ext cx="8763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6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1F04E-0558-49D7-83D7-0EA3FDD97FD3}" type="datetimeFigureOut">
              <a:rPr lang="en-US" smtClean="0"/>
              <a:t>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715696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374246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1F04E-0558-49D7-83D7-0EA3FDD97FD3}" type="datetimeFigureOut">
              <a:rPr lang="en-US" smtClean="0"/>
              <a:t>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4280208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0"/>
            <a:ext cx="8686800" cy="533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6858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000" kern="1200">
          <a:solidFill>
            <a:srgbClr val="FFFF00"/>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1"/>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1"/>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375.xml"/><Relationship Id="rId18" Type="http://schemas.openxmlformats.org/officeDocument/2006/relationships/tags" Target="../tags/tag380.xml"/><Relationship Id="rId26" Type="http://schemas.openxmlformats.org/officeDocument/2006/relationships/tags" Target="../tags/tag388.xml"/><Relationship Id="rId39" Type="http://schemas.openxmlformats.org/officeDocument/2006/relationships/tags" Target="../tags/tag401.xml"/><Relationship Id="rId21" Type="http://schemas.openxmlformats.org/officeDocument/2006/relationships/tags" Target="../tags/tag383.xml"/><Relationship Id="rId34" Type="http://schemas.openxmlformats.org/officeDocument/2006/relationships/tags" Target="../tags/tag396.xml"/><Relationship Id="rId42" Type="http://schemas.openxmlformats.org/officeDocument/2006/relationships/tags" Target="../tags/tag404.xml"/><Relationship Id="rId47" Type="http://schemas.openxmlformats.org/officeDocument/2006/relationships/tags" Target="../tags/tag409.xml"/><Relationship Id="rId50" Type="http://schemas.openxmlformats.org/officeDocument/2006/relationships/tags" Target="../tags/tag412.xml"/><Relationship Id="rId55" Type="http://schemas.openxmlformats.org/officeDocument/2006/relationships/tags" Target="../tags/tag417.xml"/><Relationship Id="rId63" Type="http://schemas.openxmlformats.org/officeDocument/2006/relationships/tags" Target="../tags/tag425.xml"/><Relationship Id="rId68" Type="http://schemas.openxmlformats.org/officeDocument/2006/relationships/tags" Target="../tags/tag430.xml"/><Relationship Id="rId76" Type="http://schemas.openxmlformats.org/officeDocument/2006/relationships/tags" Target="../tags/tag438.xml"/><Relationship Id="rId84" Type="http://schemas.openxmlformats.org/officeDocument/2006/relationships/tags" Target="../tags/tag446.xml"/><Relationship Id="rId89" Type="http://schemas.openxmlformats.org/officeDocument/2006/relationships/tags" Target="../tags/tag451.xml"/><Relationship Id="rId7" Type="http://schemas.openxmlformats.org/officeDocument/2006/relationships/tags" Target="../tags/tag369.xml"/><Relationship Id="rId71" Type="http://schemas.openxmlformats.org/officeDocument/2006/relationships/tags" Target="../tags/tag433.xml"/><Relationship Id="rId92" Type="http://schemas.openxmlformats.org/officeDocument/2006/relationships/tags" Target="../tags/tag454.xml"/><Relationship Id="rId2" Type="http://schemas.openxmlformats.org/officeDocument/2006/relationships/tags" Target="../tags/tag364.xml"/><Relationship Id="rId16" Type="http://schemas.openxmlformats.org/officeDocument/2006/relationships/tags" Target="../tags/tag378.xml"/><Relationship Id="rId29" Type="http://schemas.openxmlformats.org/officeDocument/2006/relationships/tags" Target="../tags/tag391.xml"/><Relationship Id="rId11" Type="http://schemas.openxmlformats.org/officeDocument/2006/relationships/tags" Target="../tags/tag373.xml"/><Relationship Id="rId24" Type="http://schemas.openxmlformats.org/officeDocument/2006/relationships/tags" Target="../tags/tag386.xml"/><Relationship Id="rId32" Type="http://schemas.openxmlformats.org/officeDocument/2006/relationships/tags" Target="../tags/tag394.xml"/><Relationship Id="rId37" Type="http://schemas.openxmlformats.org/officeDocument/2006/relationships/tags" Target="../tags/tag399.xml"/><Relationship Id="rId40" Type="http://schemas.openxmlformats.org/officeDocument/2006/relationships/tags" Target="../tags/tag402.xml"/><Relationship Id="rId45" Type="http://schemas.openxmlformats.org/officeDocument/2006/relationships/tags" Target="../tags/tag407.xml"/><Relationship Id="rId53" Type="http://schemas.openxmlformats.org/officeDocument/2006/relationships/tags" Target="../tags/tag415.xml"/><Relationship Id="rId58" Type="http://schemas.openxmlformats.org/officeDocument/2006/relationships/tags" Target="../tags/tag420.xml"/><Relationship Id="rId66" Type="http://schemas.openxmlformats.org/officeDocument/2006/relationships/tags" Target="../tags/tag428.xml"/><Relationship Id="rId74" Type="http://schemas.openxmlformats.org/officeDocument/2006/relationships/tags" Target="../tags/tag436.xml"/><Relationship Id="rId79" Type="http://schemas.openxmlformats.org/officeDocument/2006/relationships/tags" Target="../tags/tag441.xml"/><Relationship Id="rId87" Type="http://schemas.openxmlformats.org/officeDocument/2006/relationships/tags" Target="../tags/tag449.xml"/><Relationship Id="rId5" Type="http://schemas.openxmlformats.org/officeDocument/2006/relationships/tags" Target="../tags/tag367.xml"/><Relationship Id="rId61" Type="http://schemas.openxmlformats.org/officeDocument/2006/relationships/tags" Target="../tags/tag423.xml"/><Relationship Id="rId82" Type="http://schemas.openxmlformats.org/officeDocument/2006/relationships/tags" Target="../tags/tag444.xml"/><Relationship Id="rId90" Type="http://schemas.openxmlformats.org/officeDocument/2006/relationships/tags" Target="../tags/tag452.xml"/><Relationship Id="rId95" Type="http://schemas.openxmlformats.org/officeDocument/2006/relationships/notesSlide" Target="../notesSlides/notesSlide7.xml"/><Relationship Id="rId19" Type="http://schemas.openxmlformats.org/officeDocument/2006/relationships/tags" Target="../tags/tag381.xml"/><Relationship Id="rId14" Type="http://schemas.openxmlformats.org/officeDocument/2006/relationships/tags" Target="../tags/tag376.xml"/><Relationship Id="rId22" Type="http://schemas.openxmlformats.org/officeDocument/2006/relationships/tags" Target="../tags/tag384.xml"/><Relationship Id="rId27" Type="http://schemas.openxmlformats.org/officeDocument/2006/relationships/tags" Target="../tags/tag389.xml"/><Relationship Id="rId30" Type="http://schemas.openxmlformats.org/officeDocument/2006/relationships/tags" Target="../tags/tag392.xml"/><Relationship Id="rId35" Type="http://schemas.openxmlformats.org/officeDocument/2006/relationships/tags" Target="../tags/tag397.xml"/><Relationship Id="rId43" Type="http://schemas.openxmlformats.org/officeDocument/2006/relationships/tags" Target="../tags/tag405.xml"/><Relationship Id="rId48" Type="http://schemas.openxmlformats.org/officeDocument/2006/relationships/tags" Target="../tags/tag410.xml"/><Relationship Id="rId56" Type="http://schemas.openxmlformats.org/officeDocument/2006/relationships/tags" Target="../tags/tag418.xml"/><Relationship Id="rId64" Type="http://schemas.openxmlformats.org/officeDocument/2006/relationships/tags" Target="../tags/tag426.xml"/><Relationship Id="rId69" Type="http://schemas.openxmlformats.org/officeDocument/2006/relationships/tags" Target="../tags/tag431.xml"/><Relationship Id="rId77" Type="http://schemas.openxmlformats.org/officeDocument/2006/relationships/tags" Target="../tags/tag439.xml"/><Relationship Id="rId8" Type="http://schemas.openxmlformats.org/officeDocument/2006/relationships/tags" Target="../tags/tag370.xml"/><Relationship Id="rId51" Type="http://schemas.openxmlformats.org/officeDocument/2006/relationships/tags" Target="../tags/tag413.xml"/><Relationship Id="rId72" Type="http://schemas.openxmlformats.org/officeDocument/2006/relationships/tags" Target="../tags/tag434.xml"/><Relationship Id="rId80" Type="http://schemas.openxmlformats.org/officeDocument/2006/relationships/tags" Target="../tags/tag442.xml"/><Relationship Id="rId85" Type="http://schemas.openxmlformats.org/officeDocument/2006/relationships/tags" Target="../tags/tag447.xml"/><Relationship Id="rId93" Type="http://schemas.openxmlformats.org/officeDocument/2006/relationships/tags" Target="../tags/tag455.xml"/><Relationship Id="rId3" Type="http://schemas.openxmlformats.org/officeDocument/2006/relationships/tags" Target="../tags/tag365.xml"/><Relationship Id="rId12" Type="http://schemas.openxmlformats.org/officeDocument/2006/relationships/tags" Target="../tags/tag374.xml"/><Relationship Id="rId17" Type="http://schemas.openxmlformats.org/officeDocument/2006/relationships/tags" Target="../tags/tag379.xml"/><Relationship Id="rId25" Type="http://schemas.openxmlformats.org/officeDocument/2006/relationships/tags" Target="../tags/tag387.xml"/><Relationship Id="rId33" Type="http://schemas.openxmlformats.org/officeDocument/2006/relationships/tags" Target="../tags/tag395.xml"/><Relationship Id="rId38" Type="http://schemas.openxmlformats.org/officeDocument/2006/relationships/tags" Target="../tags/tag400.xml"/><Relationship Id="rId46" Type="http://schemas.openxmlformats.org/officeDocument/2006/relationships/tags" Target="../tags/tag408.xml"/><Relationship Id="rId59" Type="http://schemas.openxmlformats.org/officeDocument/2006/relationships/tags" Target="../tags/tag421.xml"/><Relationship Id="rId67" Type="http://schemas.openxmlformats.org/officeDocument/2006/relationships/tags" Target="../tags/tag429.xml"/><Relationship Id="rId20" Type="http://schemas.openxmlformats.org/officeDocument/2006/relationships/tags" Target="../tags/tag382.xml"/><Relationship Id="rId41" Type="http://schemas.openxmlformats.org/officeDocument/2006/relationships/tags" Target="../tags/tag403.xml"/><Relationship Id="rId54" Type="http://schemas.openxmlformats.org/officeDocument/2006/relationships/tags" Target="../tags/tag416.xml"/><Relationship Id="rId62" Type="http://schemas.openxmlformats.org/officeDocument/2006/relationships/tags" Target="../tags/tag424.xml"/><Relationship Id="rId70" Type="http://schemas.openxmlformats.org/officeDocument/2006/relationships/tags" Target="../tags/tag432.xml"/><Relationship Id="rId75" Type="http://schemas.openxmlformats.org/officeDocument/2006/relationships/tags" Target="../tags/tag437.xml"/><Relationship Id="rId83" Type="http://schemas.openxmlformats.org/officeDocument/2006/relationships/tags" Target="../tags/tag445.xml"/><Relationship Id="rId88" Type="http://schemas.openxmlformats.org/officeDocument/2006/relationships/tags" Target="../tags/tag450.xml"/><Relationship Id="rId91" Type="http://schemas.openxmlformats.org/officeDocument/2006/relationships/tags" Target="../tags/tag453.xml"/><Relationship Id="rId1" Type="http://schemas.openxmlformats.org/officeDocument/2006/relationships/tags" Target="../tags/tag363.xml"/><Relationship Id="rId6" Type="http://schemas.openxmlformats.org/officeDocument/2006/relationships/tags" Target="../tags/tag368.xml"/><Relationship Id="rId15" Type="http://schemas.openxmlformats.org/officeDocument/2006/relationships/tags" Target="../tags/tag377.xml"/><Relationship Id="rId23" Type="http://schemas.openxmlformats.org/officeDocument/2006/relationships/tags" Target="../tags/tag385.xml"/><Relationship Id="rId28" Type="http://schemas.openxmlformats.org/officeDocument/2006/relationships/tags" Target="../tags/tag390.xml"/><Relationship Id="rId36" Type="http://schemas.openxmlformats.org/officeDocument/2006/relationships/tags" Target="../tags/tag398.xml"/><Relationship Id="rId49" Type="http://schemas.openxmlformats.org/officeDocument/2006/relationships/tags" Target="../tags/tag411.xml"/><Relationship Id="rId57" Type="http://schemas.openxmlformats.org/officeDocument/2006/relationships/tags" Target="../tags/tag419.xml"/><Relationship Id="rId10" Type="http://schemas.openxmlformats.org/officeDocument/2006/relationships/tags" Target="../tags/tag372.xml"/><Relationship Id="rId31" Type="http://schemas.openxmlformats.org/officeDocument/2006/relationships/tags" Target="../tags/tag393.xml"/><Relationship Id="rId44" Type="http://schemas.openxmlformats.org/officeDocument/2006/relationships/tags" Target="../tags/tag406.xml"/><Relationship Id="rId52" Type="http://schemas.openxmlformats.org/officeDocument/2006/relationships/tags" Target="../tags/tag414.xml"/><Relationship Id="rId60" Type="http://schemas.openxmlformats.org/officeDocument/2006/relationships/tags" Target="../tags/tag422.xml"/><Relationship Id="rId65" Type="http://schemas.openxmlformats.org/officeDocument/2006/relationships/tags" Target="../tags/tag427.xml"/><Relationship Id="rId73" Type="http://schemas.openxmlformats.org/officeDocument/2006/relationships/tags" Target="../tags/tag435.xml"/><Relationship Id="rId78" Type="http://schemas.openxmlformats.org/officeDocument/2006/relationships/tags" Target="../tags/tag440.xml"/><Relationship Id="rId81" Type="http://schemas.openxmlformats.org/officeDocument/2006/relationships/tags" Target="../tags/tag443.xml"/><Relationship Id="rId86" Type="http://schemas.openxmlformats.org/officeDocument/2006/relationships/tags" Target="../tags/tag448.xml"/><Relationship Id="rId94" Type="http://schemas.openxmlformats.org/officeDocument/2006/relationships/slideLayout" Target="../slideLayouts/slideLayout6.xml"/><Relationship Id="rId4" Type="http://schemas.openxmlformats.org/officeDocument/2006/relationships/tags" Target="../tags/tag366.xml"/><Relationship Id="rId9" Type="http://schemas.openxmlformats.org/officeDocument/2006/relationships/tags" Target="../tags/tag371.xml"/></Relationships>
</file>

<file path=ppt/slides/_rels/slide11.xml.rels><?xml version="1.0" encoding="UTF-8" standalone="yes"?>
<Relationships xmlns="http://schemas.openxmlformats.org/package/2006/relationships"><Relationship Id="rId8" Type="http://schemas.openxmlformats.org/officeDocument/2006/relationships/tags" Target="../tags/tag463.xml"/><Relationship Id="rId13" Type="http://schemas.openxmlformats.org/officeDocument/2006/relationships/tags" Target="../tags/tag468.xml"/><Relationship Id="rId18" Type="http://schemas.openxmlformats.org/officeDocument/2006/relationships/notesSlide" Target="../notesSlides/notesSlide8.xml"/><Relationship Id="rId3" Type="http://schemas.openxmlformats.org/officeDocument/2006/relationships/tags" Target="../tags/tag458.xml"/><Relationship Id="rId7" Type="http://schemas.openxmlformats.org/officeDocument/2006/relationships/tags" Target="../tags/tag462.xml"/><Relationship Id="rId12" Type="http://schemas.openxmlformats.org/officeDocument/2006/relationships/tags" Target="../tags/tag467.xml"/><Relationship Id="rId17" Type="http://schemas.openxmlformats.org/officeDocument/2006/relationships/slideLayout" Target="../slideLayouts/slideLayout2.xml"/><Relationship Id="rId2" Type="http://schemas.openxmlformats.org/officeDocument/2006/relationships/tags" Target="../tags/tag457.xml"/><Relationship Id="rId16" Type="http://schemas.openxmlformats.org/officeDocument/2006/relationships/tags" Target="../tags/tag471.xml"/><Relationship Id="rId1" Type="http://schemas.openxmlformats.org/officeDocument/2006/relationships/tags" Target="../tags/tag456.xml"/><Relationship Id="rId6" Type="http://schemas.openxmlformats.org/officeDocument/2006/relationships/tags" Target="../tags/tag461.xml"/><Relationship Id="rId11" Type="http://schemas.openxmlformats.org/officeDocument/2006/relationships/tags" Target="../tags/tag466.xml"/><Relationship Id="rId5" Type="http://schemas.openxmlformats.org/officeDocument/2006/relationships/tags" Target="../tags/tag460.xml"/><Relationship Id="rId15" Type="http://schemas.openxmlformats.org/officeDocument/2006/relationships/tags" Target="../tags/tag470.xml"/><Relationship Id="rId10" Type="http://schemas.openxmlformats.org/officeDocument/2006/relationships/tags" Target="../tags/tag465.xml"/><Relationship Id="rId4" Type="http://schemas.openxmlformats.org/officeDocument/2006/relationships/tags" Target="../tags/tag459.xml"/><Relationship Id="rId9" Type="http://schemas.openxmlformats.org/officeDocument/2006/relationships/tags" Target="../tags/tag464.xml"/><Relationship Id="rId14" Type="http://schemas.openxmlformats.org/officeDocument/2006/relationships/tags" Target="../tags/tag4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10" Type="http://schemas.openxmlformats.org/officeDocument/2006/relationships/notesSlide" Target="../notesSlides/notesSlide9.xml"/><Relationship Id="rId4" Type="http://schemas.openxmlformats.org/officeDocument/2006/relationships/tags" Target="../tags/tag475.xml"/><Relationship Id="rId9"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tags" Target="../tags/tag487.xml"/><Relationship Id="rId13" Type="http://schemas.openxmlformats.org/officeDocument/2006/relationships/notesSlide" Target="../notesSlides/notesSlide10.xml"/><Relationship Id="rId3" Type="http://schemas.openxmlformats.org/officeDocument/2006/relationships/tags" Target="../tags/tag482.xml"/><Relationship Id="rId7" Type="http://schemas.openxmlformats.org/officeDocument/2006/relationships/tags" Target="../tags/tag486.xml"/><Relationship Id="rId12" Type="http://schemas.openxmlformats.org/officeDocument/2006/relationships/slideLayout" Target="../slideLayouts/slideLayout2.xml"/><Relationship Id="rId2" Type="http://schemas.openxmlformats.org/officeDocument/2006/relationships/tags" Target="../tags/tag481.xml"/><Relationship Id="rId1" Type="http://schemas.openxmlformats.org/officeDocument/2006/relationships/tags" Target="../tags/tag480.xml"/><Relationship Id="rId6" Type="http://schemas.openxmlformats.org/officeDocument/2006/relationships/tags" Target="../tags/tag485.xml"/><Relationship Id="rId11" Type="http://schemas.openxmlformats.org/officeDocument/2006/relationships/tags" Target="../tags/tag490.xml"/><Relationship Id="rId5" Type="http://schemas.openxmlformats.org/officeDocument/2006/relationships/tags" Target="../tags/tag484.xml"/><Relationship Id="rId10" Type="http://schemas.openxmlformats.org/officeDocument/2006/relationships/tags" Target="../tags/tag489.xml"/><Relationship Id="rId4" Type="http://schemas.openxmlformats.org/officeDocument/2006/relationships/tags" Target="../tags/tag483.xml"/><Relationship Id="rId9" Type="http://schemas.openxmlformats.org/officeDocument/2006/relationships/tags" Target="../tags/tag48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9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89" Type="http://schemas.openxmlformats.org/officeDocument/2006/relationships/tags" Target="../tags/tag89.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tags" Target="../tags/tag87.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90" Type="http://schemas.openxmlformats.org/officeDocument/2006/relationships/tags" Target="../tags/tag90.xml"/><Relationship Id="rId95" Type="http://schemas.openxmlformats.org/officeDocument/2006/relationships/notesSlide" Target="../notesSlides/notesSlide1.xml"/><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496.xml"/><Relationship Id="rId2" Type="http://schemas.openxmlformats.org/officeDocument/2006/relationships/tags" Target="../tags/tag495.xml"/><Relationship Id="rId1" Type="http://schemas.openxmlformats.org/officeDocument/2006/relationships/tags" Target="../tags/tag494.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504.xml"/><Relationship Id="rId13" Type="http://schemas.openxmlformats.org/officeDocument/2006/relationships/tags" Target="../tags/tag509.xml"/><Relationship Id="rId18" Type="http://schemas.openxmlformats.org/officeDocument/2006/relationships/tags" Target="../tags/tag514.xml"/><Relationship Id="rId26" Type="http://schemas.openxmlformats.org/officeDocument/2006/relationships/tags" Target="../tags/tag522.xml"/><Relationship Id="rId39" Type="http://schemas.openxmlformats.org/officeDocument/2006/relationships/tags" Target="../tags/tag535.xml"/><Relationship Id="rId3" Type="http://schemas.openxmlformats.org/officeDocument/2006/relationships/tags" Target="../tags/tag499.xml"/><Relationship Id="rId21" Type="http://schemas.openxmlformats.org/officeDocument/2006/relationships/tags" Target="../tags/tag517.xml"/><Relationship Id="rId34" Type="http://schemas.openxmlformats.org/officeDocument/2006/relationships/tags" Target="../tags/tag530.xml"/><Relationship Id="rId7" Type="http://schemas.openxmlformats.org/officeDocument/2006/relationships/tags" Target="../tags/tag503.xml"/><Relationship Id="rId12" Type="http://schemas.openxmlformats.org/officeDocument/2006/relationships/tags" Target="../tags/tag508.xml"/><Relationship Id="rId17" Type="http://schemas.openxmlformats.org/officeDocument/2006/relationships/tags" Target="../tags/tag513.xml"/><Relationship Id="rId25" Type="http://schemas.openxmlformats.org/officeDocument/2006/relationships/tags" Target="../tags/tag521.xml"/><Relationship Id="rId33" Type="http://schemas.openxmlformats.org/officeDocument/2006/relationships/tags" Target="../tags/tag529.xml"/><Relationship Id="rId38" Type="http://schemas.openxmlformats.org/officeDocument/2006/relationships/tags" Target="../tags/tag534.xml"/><Relationship Id="rId2" Type="http://schemas.openxmlformats.org/officeDocument/2006/relationships/tags" Target="../tags/tag498.xml"/><Relationship Id="rId16" Type="http://schemas.openxmlformats.org/officeDocument/2006/relationships/tags" Target="../tags/tag512.xml"/><Relationship Id="rId20" Type="http://schemas.openxmlformats.org/officeDocument/2006/relationships/tags" Target="../tags/tag516.xml"/><Relationship Id="rId29" Type="http://schemas.openxmlformats.org/officeDocument/2006/relationships/tags" Target="../tags/tag525.xml"/><Relationship Id="rId41" Type="http://schemas.openxmlformats.org/officeDocument/2006/relationships/slideLayout" Target="../slideLayouts/slideLayout2.xml"/><Relationship Id="rId1" Type="http://schemas.openxmlformats.org/officeDocument/2006/relationships/tags" Target="../tags/tag497.xml"/><Relationship Id="rId6" Type="http://schemas.openxmlformats.org/officeDocument/2006/relationships/tags" Target="../tags/tag502.xml"/><Relationship Id="rId11" Type="http://schemas.openxmlformats.org/officeDocument/2006/relationships/tags" Target="../tags/tag507.xml"/><Relationship Id="rId24" Type="http://schemas.openxmlformats.org/officeDocument/2006/relationships/tags" Target="../tags/tag520.xml"/><Relationship Id="rId32" Type="http://schemas.openxmlformats.org/officeDocument/2006/relationships/tags" Target="../tags/tag528.xml"/><Relationship Id="rId37" Type="http://schemas.openxmlformats.org/officeDocument/2006/relationships/tags" Target="../tags/tag533.xml"/><Relationship Id="rId40" Type="http://schemas.openxmlformats.org/officeDocument/2006/relationships/tags" Target="../tags/tag536.xml"/><Relationship Id="rId5" Type="http://schemas.openxmlformats.org/officeDocument/2006/relationships/tags" Target="../tags/tag501.xml"/><Relationship Id="rId15" Type="http://schemas.openxmlformats.org/officeDocument/2006/relationships/tags" Target="../tags/tag511.xml"/><Relationship Id="rId23" Type="http://schemas.openxmlformats.org/officeDocument/2006/relationships/tags" Target="../tags/tag519.xml"/><Relationship Id="rId28" Type="http://schemas.openxmlformats.org/officeDocument/2006/relationships/tags" Target="../tags/tag524.xml"/><Relationship Id="rId36" Type="http://schemas.openxmlformats.org/officeDocument/2006/relationships/tags" Target="../tags/tag532.xml"/><Relationship Id="rId10" Type="http://schemas.openxmlformats.org/officeDocument/2006/relationships/tags" Target="../tags/tag506.xml"/><Relationship Id="rId19" Type="http://schemas.openxmlformats.org/officeDocument/2006/relationships/tags" Target="../tags/tag515.xml"/><Relationship Id="rId31" Type="http://schemas.openxmlformats.org/officeDocument/2006/relationships/tags" Target="../tags/tag527.xml"/><Relationship Id="rId4" Type="http://schemas.openxmlformats.org/officeDocument/2006/relationships/tags" Target="../tags/tag500.xml"/><Relationship Id="rId9" Type="http://schemas.openxmlformats.org/officeDocument/2006/relationships/tags" Target="../tags/tag505.xml"/><Relationship Id="rId14" Type="http://schemas.openxmlformats.org/officeDocument/2006/relationships/tags" Target="../tags/tag510.xml"/><Relationship Id="rId22" Type="http://schemas.openxmlformats.org/officeDocument/2006/relationships/tags" Target="../tags/tag518.xml"/><Relationship Id="rId27" Type="http://schemas.openxmlformats.org/officeDocument/2006/relationships/tags" Target="../tags/tag523.xml"/><Relationship Id="rId30" Type="http://schemas.openxmlformats.org/officeDocument/2006/relationships/tags" Target="../tags/tag526.xml"/><Relationship Id="rId35" Type="http://schemas.openxmlformats.org/officeDocument/2006/relationships/tags" Target="../tags/tag531.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38.xml"/><Relationship Id="rId1" Type="http://schemas.openxmlformats.org/officeDocument/2006/relationships/tags" Target="../tags/tag537.xml"/><Relationship Id="rId4"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tags" Target="../tags/tag551.xml"/><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tags" Target="../tags/tag550.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tags" Target="../tags/tag549.xml"/><Relationship Id="rId5" Type="http://schemas.openxmlformats.org/officeDocument/2006/relationships/tags" Target="../tags/tag543.xml"/><Relationship Id="rId15" Type="http://schemas.openxmlformats.org/officeDocument/2006/relationships/slideLayout" Target="../slideLayouts/slideLayout2.xml"/><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 Id="rId14" Type="http://schemas.openxmlformats.org/officeDocument/2006/relationships/tags" Target="../tags/tag552.xml"/></Relationships>
</file>

<file path=ppt/slides/_rels/slide28.xml.rels><?xml version="1.0" encoding="UTF-8" standalone="yes"?>
<Relationships xmlns="http://schemas.openxmlformats.org/package/2006/relationships"><Relationship Id="rId8" Type="http://schemas.openxmlformats.org/officeDocument/2006/relationships/tags" Target="../tags/tag560.xml"/><Relationship Id="rId13" Type="http://schemas.openxmlformats.org/officeDocument/2006/relationships/tags" Target="../tags/tag565.xml"/><Relationship Id="rId3" Type="http://schemas.openxmlformats.org/officeDocument/2006/relationships/tags" Target="../tags/tag555.xml"/><Relationship Id="rId7" Type="http://schemas.openxmlformats.org/officeDocument/2006/relationships/tags" Target="../tags/tag559.xml"/><Relationship Id="rId12" Type="http://schemas.openxmlformats.org/officeDocument/2006/relationships/tags" Target="../tags/tag564.xml"/><Relationship Id="rId2" Type="http://schemas.openxmlformats.org/officeDocument/2006/relationships/tags" Target="../tags/tag554.xml"/><Relationship Id="rId16" Type="http://schemas.openxmlformats.org/officeDocument/2006/relationships/slideLayout" Target="../slideLayouts/slideLayout2.xml"/><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tags" Target="../tags/tag563.xml"/><Relationship Id="rId5" Type="http://schemas.openxmlformats.org/officeDocument/2006/relationships/tags" Target="../tags/tag557.xml"/><Relationship Id="rId15" Type="http://schemas.openxmlformats.org/officeDocument/2006/relationships/tags" Target="../tags/tag567.xml"/><Relationship Id="rId10" Type="http://schemas.openxmlformats.org/officeDocument/2006/relationships/tags" Target="../tags/tag562.xml"/><Relationship Id="rId4" Type="http://schemas.openxmlformats.org/officeDocument/2006/relationships/tags" Target="../tags/tag556.xml"/><Relationship Id="rId9" Type="http://schemas.openxmlformats.org/officeDocument/2006/relationships/tags" Target="../tags/tag561.xml"/><Relationship Id="rId14" Type="http://schemas.openxmlformats.org/officeDocument/2006/relationships/tags" Target="../tags/tag566.xml"/></Relationships>
</file>

<file path=ppt/slides/_rels/slide29.xml.rels><?xml version="1.0" encoding="UTF-8" standalone="yes"?>
<Relationships xmlns="http://schemas.openxmlformats.org/package/2006/relationships"><Relationship Id="rId3" Type="http://schemas.openxmlformats.org/officeDocument/2006/relationships/tags" Target="../tags/tag570.xml"/><Relationship Id="rId2" Type="http://schemas.openxmlformats.org/officeDocument/2006/relationships/tags" Target="../tags/tag569.xml"/><Relationship Id="rId1" Type="http://schemas.openxmlformats.org/officeDocument/2006/relationships/tags" Target="../tags/tag568.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573.xml"/><Relationship Id="rId7" Type="http://schemas.openxmlformats.org/officeDocument/2006/relationships/slideLayout" Target="../slideLayouts/slideLayout2.xml"/><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tags" Target="../tags/tag576.xml"/><Relationship Id="rId5" Type="http://schemas.openxmlformats.org/officeDocument/2006/relationships/tags" Target="../tags/tag575.xml"/><Relationship Id="rId4" Type="http://schemas.openxmlformats.org/officeDocument/2006/relationships/tags" Target="../tags/tag57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8.xml"/><Relationship Id="rId1" Type="http://schemas.openxmlformats.org/officeDocument/2006/relationships/tags" Target="../tags/tag577.xml"/></Relationships>
</file>

<file path=ppt/slides/_rels/slide32.xml.rels><?xml version="1.0" encoding="UTF-8" standalone="yes"?>
<Relationships xmlns="http://schemas.openxmlformats.org/package/2006/relationships"><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 Id="rId5" Type="http://schemas.openxmlformats.org/officeDocument/2006/relationships/slideLayout" Target="../slideLayouts/slideLayout2.xml"/><Relationship Id="rId4" Type="http://schemas.openxmlformats.org/officeDocument/2006/relationships/tags" Target="../tags/tag582.xml"/></Relationships>
</file>

<file path=ppt/slides/_rels/slide33.xml.rels><?xml version="1.0" encoding="UTF-8" standalone="yes"?>
<Relationships xmlns="http://schemas.openxmlformats.org/package/2006/relationships"><Relationship Id="rId8" Type="http://schemas.openxmlformats.org/officeDocument/2006/relationships/tags" Target="../tags/tag590.xml"/><Relationship Id="rId13" Type="http://schemas.openxmlformats.org/officeDocument/2006/relationships/tags" Target="../tags/tag595.xml"/><Relationship Id="rId18" Type="http://schemas.openxmlformats.org/officeDocument/2006/relationships/tags" Target="../tags/tag600.xml"/><Relationship Id="rId26" Type="http://schemas.openxmlformats.org/officeDocument/2006/relationships/tags" Target="../tags/tag608.xml"/><Relationship Id="rId39" Type="http://schemas.openxmlformats.org/officeDocument/2006/relationships/tags" Target="../tags/tag621.xml"/><Relationship Id="rId3" Type="http://schemas.openxmlformats.org/officeDocument/2006/relationships/tags" Target="../tags/tag585.xml"/><Relationship Id="rId21" Type="http://schemas.openxmlformats.org/officeDocument/2006/relationships/tags" Target="../tags/tag603.xml"/><Relationship Id="rId34" Type="http://schemas.openxmlformats.org/officeDocument/2006/relationships/tags" Target="../tags/tag616.xml"/><Relationship Id="rId7" Type="http://schemas.openxmlformats.org/officeDocument/2006/relationships/tags" Target="../tags/tag589.xml"/><Relationship Id="rId12" Type="http://schemas.openxmlformats.org/officeDocument/2006/relationships/tags" Target="../tags/tag594.xml"/><Relationship Id="rId17" Type="http://schemas.openxmlformats.org/officeDocument/2006/relationships/tags" Target="../tags/tag599.xml"/><Relationship Id="rId25" Type="http://schemas.openxmlformats.org/officeDocument/2006/relationships/tags" Target="../tags/tag607.xml"/><Relationship Id="rId33" Type="http://schemas.openxmlformats.org/officeDocument/2006/relationships/tags" Target="../tags/tag615.xml"/><Relationship Id="rId38" Type="http://schemas.openxmlformats.org/officeDocument/2006/relationships/tags" Target="../tags/tag620.xml"/><Relationship Id="rId2" Type="http://schemas.openxmlformats.org/officeDocument/2006/relationships/tags" Target="../tags/tag584.xml"/><Relationship Id="rId16" Type="http://schemas.openxmlformats.org/officeDocument/2006/relationships/tags" Target="../tags/tag598.xml"/><Relationship Id="rId20" Type="http://schemas.openxmlformats.org/officeDocument/2006/relationships/tags" Target="../tags/tag602.xml"/><Relationship Id="rId29" Type="http://schemas.openxmlformats.org/officeDocument/2006/relationships/tags" Target="../tags/tag611.xml"/><Relationship Id="rId41" Type="http://schemas.openxmlformats.org/officeDocument/2006/relationships/slideLayout" Target="../slideLayouts/slideLayout2.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tags" Target="../tags/tag593.xml"/><Relationship Id="rId24" Type="http://schemas.openxmlformats.org/officeDocument/2006/relationships/tags" Target="../tags/tag606.xml"/><Relationship Id="rId32" Type="http://schemas.openxmlformats.org/officeDocument/2006/relationships/tags" Target="../tags/tag614.xml"/><Relationship Id="rId37" Type="http://schemas.openxmlformats.org/officeDocument/2006/relationships/tags" Target="../tags/tag619.xml"/><Relationship Id="rId40" Type="http://schemas.openxmlformats.org/officeDocument/2006/relationships/tags" Target="../tags/tag622.xml"/><Relationship Id="rId5" Type="http://schemas.openxmlformats.org/officeDocument/2006/relationships/tags" Target="../tags/tag587.xml"/><Relationship Id="rId15" Type="http://schemas.openxmlformats.org/officeDocument/2006/relationships/tags" Target="../tags/tag597.xml"/><Relationship Id="rId23" Type="http://schemas.openxmlformats.org/officeDocument/2006/relationships/tags" Target="../tags/tag605.xml"/><Relationship Id="rId28" Type="http://schemas.openxmlformats.org/officeDocument/2006/relationships/tags" Target="../tags/tag610.xml"/><Relationship Id="rId36" Type="http://schemas.openxmlformats.org/officeDocument/2006/relationships/tags" Target="../tags/tag618.xml"/><Relationship Id="rId10" Type="http://schemas.openxmlformats.org/officeDocument/2006/relationships/tags" Target="../tags/tag592.xml"/><Relationship Id="rId19" Type="http://schemas.openxmlformats.org/officeDocument/2006/relationships/tags" Target="../tags/tag601.xml"/><Relationship Id="rId31" Type="http://schemas.openxmlformats.org/officeDocument/2006/relationships/tags" Target="../tags/tag613.xml"/><Relationship Id="rId4" Type="http://schemas.openxmlformats.org/officeDocument/2006/relationships/tags" Target="../tags/tag586.xml"/><Relationship Id="rId9" Type="http://schemas.openxmlformats.org/officeDocument/2006/relationships/tags" Target="../tags/tag591.xml"/><Relationship Id="rId14" Type="http://schemas.openxmlformats.org/officeDocument/2006/relationships/tags" Target="../tags/tag596.xml"/><Relationship Id="rId22" Type="http://schemas.openxmlformats.org/officeDocument/2006/relationships/tags" Target="../tags/tag604.xml"/><Relationship Id="rId27" Type="http://schemas.openxmlformats.org/officeDocument/2006/relationships/tags" Target="../tags/tag609.xml"/><Relationship Id="rId30" Type="http://schemas.openxmlformats.org/officeDocument/2006/relationships/tags" Target="../tags/tag612.xml"/><Relationship Id="rId35" Type="http://schemas.openxmlformats.org/officeDocument/2006/relationships/tags" Target="../tags/tag6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4.xml"/><Relationship Id="rId1" Type="http://schemas.openxmlformats.org/officeDocument/2006/relationships/tags" Target="../tags/tag623.xml"/><Relationship Id="rId4" Type="http://schemas.openxmlformats.org/officeDocument/2006/relationships/notesSlide" Target="../notesSlides/notesSlide17.xml"/></Relationships>
</file>

<file path=ppt/slides/_rels/slide37.xml.rels><?xml version="1.0" encoding="UTF-8" standalone="yes"?>
<Relationships xmlns="http://schemas.openxmlformats.org/package/2006/relationships"><Relationship Id="rId3" Type="http://schemas.openxmlformats.org/officeDocument/2006/relationships/tags" Target="../tags/tag627.xml"/><Relationship Id="rId2" Type="http://schemas.openxmlformats.org/officeDocument/2006/relationships/tags" Target="../tags/tag626.xml"/><Relationship Id="rId1" Type="http://schemas.openxmlformats.org/officeDocument/2006/relationships/tags" Target="../tags/tag625.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630.xml"/><Relationship Id="rId7" Type="http://schemas.openxmlformats.org/officeDocument/2006/relationships/notesSlide" Target="../notesSlides/notesSlide18.xml"/><Relationship Id="rId2" Type="http://schemas.openxmlformats.org/officeDocument/2006/relationships/tags" Target="../tags/tag629.xml"/><Relationship Id="rId1" Type="http://schemas.openxmlformats.org/officeDocument/2006/relationships/tags" Target="../tags/tag628.xml"/><Relationship Id="rId6" Type="http://schemas.openxmlformats.org/officeDocument/2006/relationships/slideLayout" Target="../slideLayouts/slideLayout6.xml"/><Relationship Id="rId5" Type="http://schemas.openxmlformats.org/officeDocument/2006/relationships/tags" Target="../tags/tag632.xml"/><Relationship Id="rId4" Type="http://schemas.openxmlformats.org/officeDocument/2006/relationships/tags" Target="../tags/tag631.xml"/></Relationships>
</file>

<file path=ppt/slides/_rels/slide39.xml.rels><?xml version="1.0" encoding="UTF-8" standalone="yes"?>
<Relationships xmlns="http://schemas.openxmlformats.org/package/2006/relationships"><Relationship Id="rId8" Type="http://schemas.openxmlformats.org/officeDocument/2006/relationships/tags" Target="../tags/tag640.xml"/><Relationship Id="rId13" Type="http://schemas.openxmlformats.org/officeDocument/2006/relationships/tags" Target="../tags/tag645.xml"/><Relationship Id="rId18" Type="http://schemas.openxmlformats.org/officeDocument/2006/relationships/tags" Target="../tags/tag650.xml"/><Relationship Id="rId3" Type="http://schemas.openxmlformats.org/officeDocument/2006/relationships/tags" Target="../tags/tag635.xml"/><Relationship Id="rId21" Type="http://schemas.openxmlformats.org/officeDocument/2006/relationships/tags" Target="../tags/tag653.xml"/><Relationship Id="rId7" Type="http://schemas.openxmlformats.org/officeDocument/2006/relationships/tags" Target="../tags/tag639.xml"/><Relationship Id="rId12" Type="http://schemas.openxmlformats.org/officeDocument/2006/relationships/tags" Target="../tags/tag644.xml"/><Relationship Id="rId17" Type="http://schemas.openxmlformats.org/officeDocument/2006/relationships/tags" Target="../tags/tag649.xml"/><Relationship Id="rId25" Type="http://schemas.openxmlformats.org/officeDocument/2006/relationships/notesSlide" Target="../notesSlides/notesSlide19.xml"/><Relationship Id="rId2" Type="http://schemas.openxmlformats.org/officeDocument/2006/relationships/tags" Target="../tags/tag634.xml"/><Relationship Id="rId16" Type="http://schemas.openxmlformats.org/officeDocument/2006/relationships/tags" Target="../tags/tag648.xml"/><Relationship Id="rId20" Type="http://schemas.openxmlformats.org/officeDocument/2006/relationships/tags" Target="../tags/tag652.xml"/><Relationship Id="rId1" Type="http://schemas.openxmlformats.org/officeDocument/2006/relationships/tags" Target="../tags/tag633.xml"/><Relationship Id="rId6" Type="http://schemas.openxmlformats.org/officeDocument/2006/relationships/tags" Target="../tags/tag638.xml"/><Relationship Id="rId11" Type="http://schemas.openxmlformats.org/officeDocument/2006/relationships/tags" Target="../tags/tag643.xml"/><Relationship Id="rId24" Type="http://schemas.openxmlformats.org/officeDocument/2006/relationships/slideLayout" Target="../slideLayouts/slideLayout2.xml"/><Relationship Id="rId5" Type="http://schemas.openxmlformats.org/officeDocument/2006/relationships/tags" Target="../tags/tag637.xml"/><Relationship Id="rId15" Type="http://schemas.openxmlformats.org/officeDocument/2006/relationships/tags" Target="../tags/tag647.xml"/><Relationship Id="rId23" Type="http://schemas.openxmlformats.org/officeDocument/2006/relationships/tags" Target="../tags/tag655.xml"/><Relationship Id="rId10" Type="http://schemas.openxmlformats.org/officeDocument/2006/relationships/tags" Target="../tags/tag642.xml"/><Relationship Id="rId19" Type="http://schemas.openxmlformats.org/officeDocument/2006/relationships/tags" Target="../tags/tag651.xml"/><Relationship Id="rId4" Type="http://schemas.openxmlformats.org/officeDocument/2006/relationships/tags" Target="../tags/tag636.xml"/><Relationship Id="rId9" Type="http://schemas.openxmlformats.org/officeDocument/2006/relationships/tags" Target="../tags/tag641.xml"/><Relationship Id="rId14" Type="http://schemas.openxmlformats.org/officeDocument/2006/relationships/tags" Target="../tags/tag646.xml"/><Relationship Id="rId22" Type="http://schemas.openxmlformats.org/officeDocument/2006/relationships/tags" Target="../tags/tag654.xml"/></Relationships>
</file>

<file path=ppt/slides/_rels/slide4.xml.rels><?xml version="1.0" encoding="UTF-8" standalone="yes"?>
<Relationships xmlns="http://schemas.openxmlformats.org/package/2006/relationships"><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tags" Target="../tags/tag119.xml"/><Relationship Id="rId39" Type="http://schemas.openxmlformats.org/officeDocument/2006/relationships/tags" Target="../tags/tag132.xml"/><Relationship Id="rId21" Type="http://schemas.openxmlformats.org/officeDocument/2006/relationships/tags" Target="../tags/tag114.xml"/><Relationship Id="rId34" Type="http://schemas.openxmlformats.org/officeDocument/2006/relationships/tags" Target="../tags/tag127.xml"/><Relationship Id="rId42" Type="http://schemas.openxmlformats.org/officeDocument/2006/relationships/tags" Target="../tags/tag135.xml"/><Relationship Id="rId47" Type="http://schemas.openxmlformats.org/officeDocument/2006/relationships/tags" Target="../tags/tag140.xml"/><Relationship Id="rId50" Type="http://schemas.openxmlformats.org/officeDocument/2006/relationships/tags" Target="../tags/tag143.xml"/><Relationship Id="rId55" Type="http://schemas.openxmlformats.org/officeDocument/2006/relationships/tags" Target="../tags/tag148.xml"/><Relationship Id="rId63" Type="http://schemas.openxmlformats.org/officeDocument/2006/relationships/tags" Target="../tags/tag156.xml"/><Relationship Id="rId68" Type="http://schemas.openxmlformats.org/officeDocument/2006/relationships/tags" Target="../tags/tag161.xml"/><Relationship Id="rId76" Type="http://schemas.openxmlformats.org/officeDocument/2006/relationships/tags" Target="../tags/tag169.xml"/><Relationship Id="rId84" Type="http://schemas.openxmlformats.org/officeDocument/2006/relationships/tags" Target="../tags/tag177.xml"/><Relationship Id="rId89" Type="http://schemas.openxmlformats.org/officeDocument/2006/relationships/tags" Target="../tags/tag182.xml"/><Relationship Id="rId7" Type="http://schemas.openxmlformats.org/officeDocument/2006/relationships/tags" Target="../tags/tag100.xml"/><Relationship Id="rId71" Type="http://schemas.openxmlformats.org/officeDocument/2006/relationships/tags" Target="../tags/tag164.xml"/><Relationship Id="rId92" Type="http://schemas.openxmlformats.org/officeDocument/2006/relationships/tags" Target="../tags/tag185.xml"/><Relationship Id="rId2" Type="http://schemas.openxmlformats.org/officeDocument/2006/relationships/tags" Target="../tags/tag95.xml"/><Relationship Id="rId16" Type="http://schemas.openxmlformats.org/officeDocument/2006/relationships/tags" Target="../tags/tag109.xml"/><Relationship Id="rId29" Type="http://schemas.openxmlformats.org/officeDocument/2006/relationships/tags" Target="../tags/tag122.xml"/><Relationship Id="rId11" Type="http://schemas.openxmlformats.org/officeDocument/2006/relationships/tags" Target="../tags/tag104.xml"/><Relationship Id="rId24" Type="http://schemas.openxmlformats.org/officeDocument/2006/relationships/tags" Target="../tags/tag117.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tags" Target="../tags/tag138.xml"/><Relationship Id="rId53" Type="http://schemas.openxmlformats.org/officeDocument/2006/relationships/tags" Target="../tags/tag146.xml"/><Relationship Id="rId58" Type="http://schemas.openxmlformats.org/officeDocument/2006/relationships/tags" Target="../tags/tag151.xml"/><Relationship Id="rId66" Type="http://schemas.openxmlformats.org/officeDocument/2006/relationships/tags" Target="../tags/tag159.xml"/><Relationship Id="rId74" Type="http://schemas.openxmlformats.org/officeDocument/2006/relationships/tags" Target="../tags/tag167.xml"/><Relationship Id="rId79" Type="http://schemas.openxmlformats.org/officeDocument/2006/relationships/tags" Target="../tags/tag172.xml"/><Relationship Id="rId87" Type="http://schemas.openxmlformats.org/officeDocument/2006/relationships/tags" Target="../tags/tag180.xml"/><Relationship Id="rId5" Type="http://schemas.openxmlformats.org/officeDocument/2006/relationships/tags" Target="../tags/tag98.xml"/><Relationship Id="rId61" Type="http://schemas.openxmlformats.org/officeDocument/2006/relationships/tags" Target="../tags/tag154.xml"/><Relationship Id="rId82" Type="http://schemas.openxmlformats.org/officeDocument/2006/relationships/tags" Target="../tags/tag175.xml"/><Relationship Id="rId90" Type="http://schemas.openxmlformats.org/officeDocument/2006/relationships/tags" Target="../tags/tag183.xml"/><Relationship Id="rId95" Type="http://schemas.openxmlformats.org/officeDocument/2006/relationships/notesSlide" Target="../notesSlides/notesSlide2.xml"/><Relationship Id="rId19" Type="http://schemas.openxmlformats.org/officeDocument/2006/relationships/tags" Target="../tags/tag112.xml"/><Relationship Id="rId14" Type="http://schemas.openxmlformats.org/officeDocument/2006/relationships/tags" Target="../tags/tag107.xml"/><Relationship Id="rId22" Type="http://schemas.openxmlformats.org/officeDocument/2006/relationships/tags" Target="../tags/tag115.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tags" Target="../tags/tag136.xml"/><Relationship Id="rId48" Type="http://schemas.openxmlformats.org/officeDocument/2006/relationships/tags" Target="../tags/tag141.xml"/><Relationship Id="rId56" Type="http://schemas.openxmlformats.org/officeDocument/2006/relationships/tags" Target="../tags/tag149.xml"/><Relationship Id="rId64" Type="http://schemas.openxmlformats.org/officeDocument/2006/relationships/tags" Target="../tags/tag157.xml"/><Relationship Id="rId69" Type="http://schemas.openxmlformats.org/officeDocument/2006/relationships/tags" Target="../tags/tag162.xml"/><Relationship Id="rId77" Type="http://schemas.openxmlformats.org/officeDocument/2006/relationships/tags" Target="../tags/tag170.xml"/><Relationship Id="rId8" Type="http://schemas.openxmlformats.org/officeDocument/2006/relationships/tags" Target="../tags/tag101.xml"/><Relationship Id="rId51" Type="http://schemas.openxmlformats.org/officeDocument/2006/relationships/tags" Target="../tags/tag144.xml"/><Relationship Id="rId72" Type="http://schemas.openxmlformats.org/officeDocument/2006/relationships/tags" Target="../tags/tag165.xml"/><Relationship Id="rId80" Type="http://schemas.openxmlformats.org/officeDocument/2006/relationships/tags" Target="../tags/tag173.xml"/><Relationship Id="rId85" Type="http://schemas.openxmlformats.org/officeDocument/2006/relationships/tags" Target="../tags/tag178.xml"/><Relationship Id="rId93" Type="http://schemas.openxmlformats.org/officeDocument/2006/relationships/tags" Target="../tags/tag186.xml"/><Relationship Id="rId3" Type="http://schemas.openxmlformats.org/officeDocument/2006/relationships/tags" Target="../tags/tag96.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tags" Target="../tags/tag139.xml"/><Relationship Id="rId59" Type="http://schemas.openxmlformats.org/officeDocument/2006/relationships/tags" Target="../tags/tag152.xml"/><Relationship Id="rId67" Type="http://schemas.openxmlformats.org/officeDocument/2006/relationships/tags" Target="../tags/tag160.xml"/><Relationship Id="rId20" Type="http://schemas.openxmlformats.org/officeDocument/2006/relationships/tags" Target="../tags/tag113.xml"/><Relationship Id="rId41" Type="http://schemas.openxmlformats.org/officeDocument/2006/relationships/tags" Target="../tags/tag134.xml"/><Relationship Id="rId54" Type="http://schemas.openxmlformats.org/officeDocument/2006/relationships/tags" Target="../tags/tag147.xml"/><Relationship Id="rId62" Type="http://schemas.openxmlformats.org/officeDocument/2006/relationships/tags" Target="../tags/tag155.xml"/><Relationship Id="rId70" Type="http://schemas.openxmlformats.org/officeDocument/2006/relationships/tags" Target="../tags/tag163.xml"/><Relationship Id="rId75" Type="http://schemas.openxmlformats.org/officeDocument/2006/relationships/tags" Target="../tags/tag168.xml"/><Relationship Id="rId83" Type="http://schemas.openxmlformats.org/officeDocument/2006/relationships/tags" Target="../tags/tag176.xml"/><Relationship Id="rId88" Type="http://schemas.openxmlformats.org/officeDocument/2006/relationships/tags" Target="../tags/tag181.xml"/><Relationship Id="rId91" Type="http://schemas.openxmlformats.org/officeDocument/2006/relationships/tags" Target="../tags/tag184.xml"/><Relationship Id="rId1" Type="http://schemas.openxmlformats.org/officeDocument/2006/relationships/tags" Target="../tags/tag94.xml"/><Relationship Id="rId6" Type="http://schemas.openxmlformats.org/officeDocument/2006/relationships/tags" Target="../tags/tag99.xml"/><Relationship Id="rId15" Type="http://schemas.openxmlformats.org/officeDocument/2006/relationships/tags" Target="../tags/tag108.xml"/><Relationship Id="rId23" Type="http://schemas.openxmlformats.org/officeDocument/2006/relationships/tags" Target="../tags/tag116.xml"/><Relationship Id="rId28" Type="http://schemas.openxmlformats.org/officeDocument/2006/relationships/tags" Target="../tags/tag121.xml"/><Relationship Id="rId36" Type="http://schemas.openxmlformats.org/officeDocument/2006/relationships/tags" Target="../tags/tag129.xml"/><Relationship Id="rId49" Type="http://schemas.openxmlformats.org/officeDocument/2006/relationships/tags" Target="../tags/tag142.xml"/><Relationship Id="rId57" Type="http://schemas.openxmlformats.org/officeDocument/2006/relationships/tags" Target="../tags/tag150.xml"/><Relationship Id="rId10" Type="http://schemas.openxmlformats.org/officeDocument/2006/relationships/tags" Target="../tags/tag103.xml"/><Relationship Id="rId31" Type="http://schemas.openxmlformats.org/officeDocument/2006/relationships/tags" Target="../tags/tag124.xml"/><Relationship Id="rId44" Type="http://schemas.openxmlformats.org/officeDocument/2006/relationships/tags" Target="../tags/tag137.xml"/><Relationship Id="rId52" Type="http://schemas.openxmlformats.org/officeDocument/2006/relationships/tags" Target="../tags/tag145.xml"/><Relationship Id="rId60" Type="http://schemas.openxmlformats.org/officeDocument/2006/relationships/tags" Target="../tags/tag153.xml"/><Relationship Id="rId65" Type="http://schemas.openxmlformats.org/officeDocument/2006/relationships/tags" Target="../tags/tag158.xml"/><Relationship Id="rId73" Type="http://schemas.openxmlformats.org/officeDocument/2006/relationships/tags" Target="../tags/tag166.xml"/><Relationship Id="rId78" Type="http://schemas.openxmlformats.org/officeDocument/2006/relationships/tags" Target="../tags/tag171.xml"/><Relationship Id="rId81" Type="http://schemas.openxmlformats.org/officeDocument/2006/relationships/tags" Target="../tags/tag174.xml"/><Relationship Id="rId86" Type="http://schemas.openxmlformats.org/officeDocument/2006/relationships/tags" Target="../tags/tag179.xml"/><Relationship Id="rId94" Type="http://schemas.openxmlformats.org/officeDocument/2006/relationships/slideLayout" Target="../slideLayouts/slideLayout6.xml"/><Relationship Id="rId4" Type="http://schemas.openxmlformats.org/officeDocument/2006/relationships/tags" Target="../tags/tag97.xml"/><Relationship Id="rId9" Type="http://schemas.openxmlformats.org/officeDocument/2006/relationships/tags" Target="../tags/tag102.xml"/></Relationships>
</file>

<file path=ppt/slides/_rels/slide40.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tags" Target="../tags/tag668.xml"/><Relationship Id="rId18" Type="http://schemas.openxmlformats.org/officeDocument/2006/relationships/tags" Target="../tags/tag673.xml"/><Relationship Id="rId26" Type="http://schemas.openxmlformats.org/officeDocument/2006/relationships/tags" Target="../tags/tag681.xml"/><Relationship Id="rId39" Type="http://schemas.openxmlformats.org/officeDocument/2006/relationships/tags" Target="../tags/tag694.xml"/><Relationship Id="rId3" Type="http://schemas.openxmlformats.org/officeDocument/2006/relationships/tags" Target="../tags/tag658.xml"/><Relationship Id="rId21" Type="http://schemas.openxmlformats.org/officeDocument/2006/relationships/tags" Target="../tags/tag676.xml"/><Relationship Id="rId34" Type="http://schemas.openxmlformats.org/officeDocument/2006/relationships/tags" Target="../tags/tag689.xml"/><Relationship Id="rId42" Type="http://schemas.openxmlformats.org/officeDocument/2006/relationships/notesSlide" Target="../notesSlides/notesSlide20.xml"/><Relationship Id="rId7" Type="http://schemas.openxmlformats.org/officeDocument/2006/relationships/tags" Target="../tags/tag662.xml"/><Relationship Id="rId12" Type="http://schemas.openxmlformats.org/officeDocument/2006/relationships/tags" Target="../tags/tag667.xml"/><Relationship Id="rId17" Type="http://schemas.openxmlformats.org/officeDocument/2006/relationships/tags" Target="../tags/tag672.xml"/><Relationship Id="rId25" Type="http://schemas.openxmlformats.org/officeDocument/2006/relationships/tags" Target="../tags/tag680.xml"/><Relationship Id="rId33" Type="http://schemas.openxmlformats.org/officeDocument/2006/relationships/tags" Target="../tags/tag688.xml"/><Relationship Id="rId38" Type="http://schemas.openxmlformats.org/officeDocument/2006/relationships/tags" Target="../tags/tag693.xml"/><Relationship Id="rId2" Type="http://schemas.openxmlformats.org/officeDocument/2006/relationships/tags" Target="../tags/tag657.xml"/><Relationship Id="rId16" Type="http://schemas.openxmlformats.org/officeDocument/2006/relationships/tags" Target="../tags/tag671.xml"/><Relationship Id="rId20" Type="http://schemas.openxmlformats.org/officeDocument/2006/relationships/tags" Target="../tags/tag675.xml"/><Relationship Id="rId29" Type="http://schemas.openxmlformats.org/officeDocument/2006/relationships/tags" Target="../tags/tag684.xml"/><Relationship Id="rId41" Type="http://schemas.openxmlformats.org/officeDocument/2006/relationships/slideLayout" Target="../slideLayouts/slideLayout6.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24" Type="http://schemas.openxmlformats.org/officeDocument/2006/relationships/tags" Target="../tags/tag679.xml"/><Relationship Id="rId32" Type="http://schemas.openxmlformats.org/officeDocument/2006/relationships/tags" Target="../tags/tag687.xml"/><Relationship Id="rId37" Type="http://schemas.openxmlformats.org/officeDocument/2006/relationships/tags" Target="../tags/tag692.xml"/><Relationship Id="rId40" Type="http://schemas.openxmlformats.org/officeDocument/2006/relationships/tags" Target="../tags/tag695.xml"/><Relationship Id="rId5" Type="http://schemas.openxmlformats.org/officeDocument/2006/relationships/tags" Target="../tags/tag660.xml"/><Relationship Id="rId15" Type="http://schemas.openxmlformats.org/officeDocument/2006/relationships/tags" Target="../tags/tag670.xml"/><Relationship Id="rId23" Type="http://schemas.openxmlformats.org/officeDocument/2006/relationships/tags" Target="../tags/tag678.xml"/><Relationship Id="rId28" Type="http://schemas.openxmlformats.org/officeDocument/2006/relationships/tags" Target="../tags/tag683.xml"/><Relationship Id="rId36" Type="http://schemas.openxmlformats.org/officeDocument/2006/relationships/tags" Target="../tags/tag691.xml"/><Relationship Id="rId10" Type="http://schemas.openxmlformats.org/officeDocument/2006/relationships/tags" Target="../tags/tag665.xml"/><Relationship Id="rId19" Type="http://schemas.openxmlformats.org/officeDocument/2006/relationships/tags" Target="../tags/tag674.xml"/><Relationship Id="rId31" Type="http://schemas.openxmlformats.org/officeDocument/2006/relationships/tags" Target="../tags/tag686.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 Id="rId22" Type="http://schemas.openxmlformats.org/officeDocument/2006/relationships/tags" Target="../tags/tag677.xml"/><Relationship Id="rId27" Type="http://schemas.openxmlformats.org/officeDocument/2006/relationships/tags" Target="../tags/tag682.xml"/><Relationship Id="rId30" Type="http://schemas.openxmlformats.org/officeDocument/2006/relationships/tags" Target="../tags/tag685.xml"/><Relationship Id="rId35" Type="http://schemas.openxmlformats.org/officeDocument/2006/relationships/tags" Target="../tags/tag690.xml"/></Relationships>
</file>

<file path=ppt/slides/_rels/slide41.xml.rels><?xml version="1.0" encoding="UTF-8" standalone="yes"?>
<Relationships xmlns="http://schemas.openxmlformats.org/package/2006/relationships"><Relationship Id="rId8" Type="http://schemas.openxmlformats.org/officeDocument/2006/relationships/notesSlide" Target="../notesSlides/notesSlide21.xml"/><Relationship Id="rId3" Type="http://schemas.openxmlformats.org/officeDocument/2006/relationships/tags" Target="../tags/tag698.xml"/><Relationship Id="rId7" Type="http://schemas.openxmlformats.org/officeDocument/2006/relationships/slideLayout" Target="../slideLayouts/slideLayout6.xml"/><Relationship Id="rId2" Type="http://schemas.openxmlformats.org/officeDocument/2006/relationships/tags" Target="../tags/tag697.xml"/><Relationship Id="rId1" Type="http://schemas.openxmlformats.org/officeDocument/2006/relationships/tags" Target="../tags/tag696.xml"/><Relationship Id="rId6" Type="http://schemas.openxmlformats.org/officeDocument/2006/relationships/tags" Target="../tags/tag701.xml"/><Relationship Id="rId5" Type="http://schemas.openxmlformats.org/officeDocument/2006/relationships/tags" Target="../tags/tag700.xml"/><Relationship Id="rId4" Type="http://schemas.openxmlformats.org/officeDocument/2006/relationships/tags" Target="../tags/tag699.xml"/></Relationships>
</file>

<file path=ppt/slides/_rels/slide42.xml.rels><?xml version="1.0" encoding="UTF-8" standalone="yes"?>
<Relationships xmlns="http://schemas.openxmlformats.org/package/2006/relationships"><Relationship Id="rId8" Type="http://schemas.openxmlformats.org/officeDocument/2006/relationships/tags" Target="../tags/tag709.xml"/><Relationship Id="rId13" Type="http://schemas.openxmlformats.org/officeDocument/2006/relationships/tags" Target="../tags/tag714.xml"/><Relationship Id="rId18" Type="http://schemas.openxmlformats.org/officeDocument/2006/relationships/tags" Target="../tags/tag719.xml"/><Relationship Id="rId26" Type="http://schemas.openxmlformats.org/officeDocument/2006/relationships/tags" Target="../tags/tag727.xml"/><Relationship Id="rId39" Type="http://schemas.openxmlformats.org/officeDocument/2006/relationships/tags" Target="../tags/tag740.xml"/><Relationship Id="rId3" Type="http://schemas.openxmlformats.org/officeDocument/2006/relationships/tags" Target="../tags/tag704.xml"/><Relationship Id="rId21" Type="http://schemas.openxmlformats.org/officeDocument/2006/relationships/tags" Target="../tags/tag722.xml"/><Relationship Id="rId34" Type="http://schemas.openxmlformats.org/officeDocument/2006/relationships/tags" Target="../tags/tag735.xml"/><Relationship Id="rId42" Type="http://schemas.openxmlformats.org/officeDocument/2006/relationships/tags" Target="../tags/tag743.xml"/><Relationship Id="rId7" Type="http://schemas.openxmlformats.org/officeDocument/2006/relationships/tags" Target="../tags/tag708.xml"/><Relationship Id="rId12" Type="http://schemas.openxmlformats.org/officeDocument/2006/relationships/tags" Target="../tags/tag713.xml"/><Relationship Id="rId17" Type="http://schemas.openxmlformats.org/officeDocument/2006/relationships/tags" Target="../tags/tag718.xml"/><Relationship Id="rId25" Type="http://schemas.openxmlformats.org/officeDocument/2006/relationships/tags" Target="../tags/tag726.xml"/><Relationship Id="rId33" Type="http://schemas.openxmlformats.org/officeDocument/2006/relationships/tags" Target="../tags/tag734.xml"/><Relationship Id="rId38" Type="http://schemas.openxmlformats.org/officeDocument/2006/relationships/tags" Target="../tags/tag739.xml"/><Relationship Id="rId46" Type="http://schemas.openxmlformats.org/officeDocument/2006/relationships/notesSlide" Target="../notesSlides/notesSlide22.xml"/><Relationship Id="rId2" Type="http://schemas.openxmlformats.org/officeDocument/2006/relationships/tags" Target="../tags/tag703.xml"/><Relationship Id="rId16" Type="http://schemas.openxmlformats.org/officeDocument/2006/relationships/tags" Target="../tags/tag717.xml"/><Relationship Id="rId20" Type="http://schemas.openxmlformats.org/officeDocument/2006/relationships/tags" Target="../tags/tag721.xml"/><Relationship Id="rId29" Type="http://schemas.openxmlformats.org/officeDocument/2006/relationships/tags" Target="../tags/tag730.xml"/><Relationship Id="rId41" Type="http://schemas.openxmlformats.org/officeDocument/2006/relationships/tags" Target="../tags/tag742.xml"/><Relationship Id="rId1" Type="http://schemas.openxmlformats.org/officeDocument/2006/relationships/tags" Target="../tags/tag702.xml"/><Relationship Id="rId6" Type="http://schemas.openxmlformats.org/officeDocument/2006/relationships/tags" Target="../tags/tag707.xml"/><Relationship Id="rId11" Type="http://schemas.openxmlformats.org/officeDocument/2006/relationships/tags" Target="../tags/tag712.xml"/><Relationship Id="rId24" Type="http://schemas.openxmlformats.org/officeDocument/2006/relationships/tags" Target="../tags/tag725.xml"/><Relationship Id="rId32" Type="http://schemas.openxmlformats.org/officeDocument/2006/relationships/tags" Target="../tags/tag733.xml"/><Relationship Id="rId37" Type="http://schemas.openxmlformats.org/officeDocument/2006/relationships/tags" Target="../tags/tag738.xml"/><Relationship Id="rId40" Type="http://schemas.openxmlformats.org/officeDocument/2006/relationships/tags" Target="../tags/tag741.xml"/><Relationship Id="rId45" Type="http://schemas.openxmlformats.org/officeDocument/2006/relationships/slideLayout" Target="../slideLayouts/slideLayout6.xml"/><Relationship Id="rId5" Type="http://schemas.openxmlformats.org/officeDocument/2006/relationships/tags" Target="../tags/tag706.xml"/><Relationship Id="rId15" Type="http://schemas.openxmlformats.org/officeDocument/2006/relationships/tags" Target="../tags/tag716.xml"/><Relationship Id="rId23" Type="http://schemas.openxmlformats.org/officeDocument/2006/relationships/tags" Target="../tags/tag724.xml"/><Relationship Id="rId28" Type="http://schemas.openxmlformats.org/officeDocument/2006/relationships/tags" Target="../tags/tag729.xml"/><Relationship Id="rId36" Type="http://schemas.openxmlformats.org/officeDocument/2006/relationships/tags" Target="../tags/tag737.xml"/><Relationship Id="rId10" Type="http://schemas.openxmlformats.org/officeDocument/2006/relationships/tags" Target="../tags/tag711.xml"/><Relationship Id="rId19" Type="http://schemas.openxmlformats.org/officeDocument/2006/relationships/tags" Target="../tags/tag720.xml"/><Relationship Id="rId31" Type="http://schemas.openxmlformats.org/officeDocument/2006/relationships/tags" Target="../tags/tag732.xml"/><Relationship Id="rId44" Type="http://schemas.openxmlformats.org/officeDocument/2006/relationships/tags" Target="../tags/tag745.xml"/><Relationship Id="rId4" Type="http://schemas.openxmlformats.org/officeDocument/2006/relationships/tags" Target="../tags/tag705.xml"/><Relationship Id="rId9" Type="http://schemas.openxmlformats.org/officeDocument/2006/relationships/tags" Target="../tags/tag710.xml"/><Relationship Id="rId14" Type="http://schemas.openxmlformats.org/officeDocument/2006/relationships/tags" Target="../tags/tag715.xml"/><Relationship Id="rId22" Type="http://schemas.openxmlformats.org/officeDocument/2006/relationships/tags" Target="../tags/tag723.xml"/><Relationship Id="rId27" Type="http://schemas.openxmlformats.org/officeDocument/2006/relationships/tags" Target="../tags/tag728.xml"/><Relationship Id="rId30" Type="http://schemas.openxmlformats.org/officeDocument/2006/relationships/tags" Target="../tags/tag731.xml"/><Relationship Id="rId35" Type="http://schemas.openxmlformats.org/officeDocument/2006/relationships/tags" Target="../tags/tag736.xml"/><Relationship Id="rId43" Type="http://schemas.openxmlformats.org/officeDocument/2006/relationships/tags" Target="../tags/tag744.xml"/></Relationships>
</file>

<file path=ppt/slides/_rels/slide43.xml.rels><?xml version="1.0" encoding="UTF-8" standalone="yes"?>
<Relationships xmlns="http://schemas.openxmlformats.org/package/2006/relationships"><Relationship Id="rId8" Type="http://schemas.openxmlformats.org/officeDocument/2006/relationships/tags" Target="../tags/tag753.xml"/><Relationship Id="rId3" Type="http://schemas.openxmlformats.org/officeDocument/2006/relationships/tags" Target="../tags/tag748.xml"/><Relationship Id="rId7" Type="http://schemas.openxmlformats.org/officeDocument/2006/relationships/tags" Target="../tags/tag752.xml"/><Relationship Id="rId2" Type="http://schemas.openxmlformats.org/officeDocument/2006/relationships/tags" Target="../tags/tag747.xml"/><Relationship Id="rId1" Type="http://schemas.openxmlformats.org/officeDocument/2006/relationships/tags" Target="../tags/tag746.xml"/><Relationship Id="rId6" Type="http://schemas.openxmlformats.org/officeDocument/2006/relationships/tags" Target="../tags/tag751.xml"/><Relationship Id="rId11" Type="http://schemas.openxmlformats.org/officeDocument/2006/relationships/notesSlide" Target="../notesSlides/notesSlide23.xml"/><Relationship Id="rId5" Type="http://schemas.openxmlformats.org/officeDocument/2006/relationships/tags" Target="../tags/tag750.xml"/><Relationship Id="rId10" Type="http://schemas.openxmlformats.org/officeDocument/2006/relationships/slideLayout" Target="../slideLayouts/slideLayout6.xml"/><Relationship Id="rId4" Type="http://schemas.openxmlformats.org/officeDocument/2006/relationships/tags" Target="../tags/tag749.xml"/><Relationship Id="rId9" Type="http://schemas.openxmlformats.org/officeDocument/2006/relationships/tags" Target="../tags/tag754.xml"/></Relationships>
</file>

<file path=ppt/slides/_rels/slide44.xml.rels><?xml version="1.0" encoding="UTF-8" standalone="yes"?>
<Relationships xmlns="http://schemas.openxmlformats.org/package/2006/relationships"><Relationship Id="rId13" Type="http://schemas.openxmlformats.org/officeDocument/2006/relationships/tags" Target="../tags/tag767.xml"/><Relationship Id="rId18" Type="http://schemas.openxmlformats.org/officeDocument/2006/relationships/tags" Target="../tags/tag772.xml"/><Relationship Id="rId26" Type="http://schemas.openxmlformats.org/officeDocument/2006/relationships/tags" Target="../tags/tag780.xml"/><Relationship Id="rId39" Type="http://schemas.openxmlformats.org/officeDocument/2006/relationships/tags" Target="../tags/tag793.xml"/><Relationship Id="rId3" Type="http://schemas.openxmlformats.org/officeDocument/2006/relationships/tags" Target="../tags/tag757.xml"/><Relationship Id="rId21" Type="http://schemas.openxmlformats.org/officeDocument/2006/relationships/tags" Target="../tags/tag775.xml"/><Relationship Id="rId34" Type="http://schemas.openxmlformats.org/officeDocument/2006/relationships/tags" Target="../tags/tag788.xml"/><Relationship Id="rId42" Type="http://schemas.openxmlformats.org/officeDocument/2006/relationships/tags" Target="../tags/tag796.xml"/><Relationship Id="rId47" Type="http://schemas.openxmlformats.org/officeDocument/2006/relationships/tags" Target="../tags/tag801.xml"/><Relationship Id="rId50" Type="http://schemas.openxmlformats.org/officeDocument/2006/relationships/tags" Target="../tags/tag804.xml"/><Relationship Id="rId7" Type="http://schemas.openxmlformats.org/officeDocument/2006/relationships/tags" Target="../tags/tag761.xml"/><Relationship Id="rId12" Type="http://schemas.openxmlformats.org/officeDocument/2006/relationships/tags" Target="../tags/tag766.xml"/><Relationship Id="rId17" Type="http://schemas.openxmlformats.org/officeDocument/2006/relationships/tags" Target="../tags/tag771.xml"/><Relationship Id="rId25" Type="http://schemas.openxmlformats.org/officeDocument/2006/relationships/tags" Target="../tags/tag779.xml"/><Relationship Id="rId33" Type="http://schemas.openxmlformats.org/officeDocument/2006/relationships/tags" Target="../tags/tag787.xml"/><Relationship Id="rId38" Type="http://schemas.openxmlformats.org/officeDocument/2006/relationships/tags" Target="../tags/tag792.xml"/><Relationship Id="rId46" Type="http://schemas.openxmlformats.org/officeDocument/2006/relationships/tags" Target="../tags/tag800.xml"/><Relationship Id="rId2" Type="http://schemas.openxmlformats.org/officeDocument/2006/relationships/tags" Target="../tags/tag756.xml"/><Relationship Id="rId16" Type="http://schemas.openxmlformats.org/officeDocument/2006/relationships/tags" Target="../tags/tag770.xml"/><Relationship Id="rId20" Type="http://schemas.openxmlformats.org/officeDocument/2006/relationships/tags" Target="../tags/tag774.xml"/><Relationship Id="rId29" Type="http://schemas.openxmlformats.org/officeDocument/2006/relationships/tags" Target="../tags/tag783.xml"/><Relationship Id="rId41" Type="http://schemas.openxmlformats.org/officeDocument/2006/relationships/tags" Target="../tags/tag795.xml"/><Relationship Id="rId1" Type="http://schemas.openxmlformats.org/officeDocument/2006/relationships/tags" Target="../tags/tag755.xml"/><Relationship Id="rId6" Type="http://schemas.openxmlformats.org/officeDocument/2006/relationships/tags" Target="../tags/tag760.xml"/><Relationship Id="rId11" Type="http://schemas.openxmlformats.org/officeDocument/2006/relationships/tags" Target="../tags/tag765.xml"/><Relationship Id="rId24" Type="http://schemas.openxmlformats.org/officeDocument/2006/relationships/tags" Target="../tags/tag778.xml"/><Relationship Id="rId32" Type="http://schemas.openxmlformats.org/officeDocument/2006/relationships/tags" Target="../tags/tag786.xml"/><Relationship Id="rId37" Type="http://schemas.openxmlformats.org/officeDocument/2006/relationships/tags" Target="../tags/tag791.xml"/><Relationship Id="rId40" Type="http://schemas.openxmlformats.org/officeDocument/2006/relationships/tags" Target="../tags/tag794.xml"/><Relationship Id="rId45" Type="http://schemas.openxmlformats.org/officeDocument/2006/relationships/tags" Target="../tags/tag799.xml"/><Relationship Id="rId5" Type="http://schemas.openxmlformats.org/officeDocument/2006/relationships/tags" Target="../tags/tag759.xml"/><Relationship Id="rId15" Type="http://schemas.openxmlformats.org/officeDocument/2006/relationships/tags" Target="../tags/tag769.xml"/><Relationship Id="rId23" Type="http://schemas.openxmlformats.org/officeDocument/2006/relationships/tags" Target="../tags/tag777.xml"/><Relationship Id="rId28" Type="http://schemas.openxmlformats.org/officeDocument/2006/relationships/tags" Target="../tags/tag782.xml"/><Relationship Id="rId36" Type="http://schemas.openxmlformats.org/officeDocument/2006/relationships/tags" Target="../tags/tag790.xml"/><Relationship Id="rId49" Type="http://schemas.openxmlformats.org/officeDocument/2006/relationships/tags" Target="../tags/tag803.xml"/><Relationship Id="rId10" Type="http://schemas.openxmlformats.org/officeDocument/2006/relationships/tags" Target="../tags/tag764.xml"/><Relationship Id="rId19" Type="http://schemas.openxmlformats.org/officeDocument/2006/relationships/tags" Target="../tags/tag773.xml"/><Relationship Id="rId31" Type="http://schemas.openxmlformats.org/officeDocument/2006/relationships/tags" Target="../tags/tag785.xml"/><Relationship Id="rId44" Type="http://schemas.openxmlformats.org/officeDocument/2006/relationships/tags" Target="../tags/tag798.xml"/><Relationship Id="rId52" Type="http://schemas.openxmlformats.org/officeDocument/2006/relationships/notesSlide" Target="../notesSlides/notesSlide24.xml"/><Relationship Id="rId4" Type="http://schemas.openxmlformats.org/officeDocument/2006/relationships/tags" Target="../tags/tag758.xml"/><Relationship Id="rId9" Type="http://schemas.openxmlformats.org/officeDocument/2006/relationships/tags" Target="../tags/tag763.xml"/><Relationship Id="rId14" Type="http://schemas.openxmlformats.org/officeDocument/2006/relationships/tags" Target="../tags/tag768.xml"/><Relationship Id="rId22" Type="http://schemas.openxmlformats.org/officeDocument/2006/relationships/tags" Target="../tags/tag776.xml"/><Relationship Id="rId27" Type="http://schemas.openxmlformats.org/officeDocument/2006/relationships/tags" Target="../tags/tag781.xml"/><Relationship Id="rId30" Type="http://schemas.openxmlformats.org/officeDocument/2006/relationships/tags" Target="../tags/tag784.xml"/><Relationship Id="rId35" Type="http://schemas.openxmlformats.org/officeDocument/2006/relationships/tags" Target="../tags/tag789.xml"/><Relationship Id="rId43" Type="http://schemas.openxmlformats.org/officeDocument/2006/relationships/tags" Target="../tags/tag797.xml"/><Relationship Id="rId48" Type="http://schemas.openxmlformats.org/officeDocument/2006/relationships/tags" Target="../tags/tag802.xml"/><Relationship Id="rId8" Type="http://schemas.openxmlformats.org/officeDocument/2006/relationships/tags" Target="../tags/tag762.xml"/><Relationship Id="rId5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3" Type="http://schemas.openxmlformats.org/officeDocument/2006/relationships/tags" Target="../tags/tag817.xml"/><Relationship Id="rId18" Type="http://schemas.openxmlformats.org/officeDocument/2006/relationships/tags" Target="../tags/tag822.xml"/><Relationship Id="rId26" Type="http://schemas.openxmlformats.org/officeDocument/2006/relationships/tags" Target="../tags/tag830.xml"/><Relationship Id="rId39" Type="http://schemas.openxmlformats.org/officeDocument/2006/relationships/tags" Target="../tags/tag843.xml"/><Relationship Id="rId21" Type="http://schemas.openxmlformats.org/officeDocument/2006/relationships/tags" Target="../tags/tag825.xml"/><Relationship Id="rId34" Type="http://schemas.openxmlformats.org/officeDocument/2006/relationships/tags" Target="../tags/tag838.xml"/><Relationship Id="rId42" Type="http://schemas.openxmlformats.org/officeDocument/2006/relationships/tags" Target="../tags/tag846.xml"/><Relationship Id="rId47" Type="http://schemas.openxmlformats.org/officeDocument/2006/relationships/tags" Target="../tags/tag851.xml"/><Relationship Id="rId50" Type="http://schemas.openxmlformats.org/officeDocument/2006/relationships/tags" Target="../tags/tag854.xml"/><Relationship Id="rId55" Type="http://schemas.openxmlformats.org/officeDocument/2006/relationships/notesSlide" Target="../notesSlides/notesSlide25.xml"/><Relationship Id="rId7" Type="http://schemas.openxmlformats.org/officeDocument/2006/relationships/tags" Target="../tags/tag811.xml"/><Relationship Id="rId12" Type="http://schemas.openxmlformats.org/officeDocument/2006/relationships/tags" Target="../tags/tag816.xml"/><Relationship Id="rId17" Type="http://schemas.openxmlformats.org/officeDocument/2006/relationships/tags" Target="../tags/tag821.xml"/><Relationship Id="rId25" Type="http://schemas.openxmlformats.org/officeDocument/2006/relationships/tags" Target="../tags/tag829.xml"/><Relationship Id="rId33" Type="http://schemas.openxmlformats.org/officeDocument/2006/relationships/tags" Target="../tags/tag837.xml"/><Relationship Id="rId38" Type="http://schemas.openxmlformats.org/officeDocument/2006/relationships/tags" Target="../tags/tag842.xml"/><Relationship Id="rId46" Type="http://schemas.openxmlformats.org/officeDocument/2006/relationships/tags" Target="../tags/tag850.xml"/><Relationship Id="rId2" Type="http://schemas.openxmlformats.org/officeDocument/2006/relationships/tags" Target="../tags/tag806.xml"/><Relationship Id="rId16" Type="http://schemas.openxmlformats.org/officeDocument/2006/relationships/tags" Target="../tags/tag820.xml"/><Relationship Id="rId20" Type="http://schemas.openxmlformats.org/officeDocument/2006/relationships/tags" Target="../tags/tag824.xml"/><Relationship Id="rId29" Type="http://schemas.openxmlformats.org/officeDocument/2006/relationships/tags" Target="../tags/tag833.xml"/><Relationship Id="rId41" Type="http://schemas.openxmlformats.org/officeDocument/2006/relationships/tags" Target="../tags/tag845.xml"/><Relationship Id="rId54" Type="http://schemas.openxmlformats.org/officeDocument/2006/relationships/slideLayout" Target="../slideLayouts/slideLayout6.xml"/><Relationship Id="rId1" Type="http://schemas.openxmlformats.org/officeDocument/2006/relationships/tags" Target="../tags/tag805.xml"/><Relationship Id="rId6" Type="http://schemas.openxmlformats.org/officeDocument/2006/relationships/tags" Target="../tags/tag810.xml"/><Relationship Id="rId11" Type="http://schemas.openxmlformats.org/officeDocument/2006/relationships/tags" Target="../tags/tag815.xml"/><Relationship Id="rId24" Type="http://schemas.openxmlformats.org/officeDocument/2006/relationships/tags" Target="../tags/tag828.xml"/><Relationship Id="rId32" Type="http://schemas.openxmlformats.org/officeDocument/2006/relationships/tags" Target="../tags/tag836.xml"/><Relationship Id="rId37" Type="http://schemas.openxmlformats.org/officeDocument/2006/relationships/tags" Target="../tags/tag841.xml"/><Relationship Id="rId40" Type="http://schemas.openxmlformats.org/officeDocument/2006/relationships/tags" Target="../tags/tag844.xml"/><Relationship Id="rId45" Type="http://schemas.openxmlformats.org/officeDocument/2006/relationships/tags" Target="../tags/tag849.xml"/><Relationship Id="rId53" Type="http://schemas.openxmlformats.org/officeDocument/2006/relationships/tags" Target="../tags/tag857.xml"/><Relationship Id="rId5" Type="http://schemas.openxmlformats.org/officeDocument/2006/relationships/tags" Target="../tags/tag809.xml"/><Relationship Id="rId15" Type="http://schemas.openxmlformats.org/officeDocument/2006/relationships/tags" Target="../tags/tag819.xml"/><Relationship Id="rId23" Type="http://schemas.openxmlformats.org/officeDocument/2006/relationships/tags" Target="../tags/tag827.xml"/><Relationship Id="rId28" Type="http://schemas.openxmlformats.org/officeDocument/2006/relationships/tags" Target="../tags/tag832.xml"/><Relationship Id="rId36" Type="http://schemas.openxmlformats.org/officeDocument/2006/relationships/tags" Target="../tags/tag840.xml"/><Relationship Id="rId49" Type="http://schemas.openxmlformats.org/officeDocument/2006/relationships/tags" Target="../tags/tag853.xml"/><Relationship Id="rId10" Type="http://schemas.openxmlformats.org/officeDocument/2006/relationships/tags" Target="../tags/tag814.xml"/><Relationship Id="rId19" Type="http://schemas.openxmlformats.org/officeDocument/2006/relationships/tags" Target="../tags/tag823.xml"/><Relationship Id="rId31" Type="http://schemas.openxmlformats.org/officeDocument/2006/relationships/tags" Target="../tags/tag835.xml"/><Relationship Id="rId44" Type="http://schemas.openxmlformats.org/officeDocument/2006/relationships/tags" Target="../tags/tag848.xml"/><Relationship Id="rId52" Type="http://schemas.openxmlformats.org/officeDocument/2006/relationships/tags" Target="../tags/tag856.xml"/><Relationship Id="rId4" Type="http://schemas.openxmlformats.org/officeDocument/2006/relationships/tags" Target="../tags/tag808.xml"/><Relationship Id="rId9" Type="http://schemas.openxmlformats.org/officeDocument/2006/relationships/tags" Target="../tags/tag813.xml"/><Relationship Id="rId14" Type="http://schemas.openxmlformats.org/officeDocument/2006/relationships/tags" Target="../tags/tag818.xml"/><Relationship Id="rId22" Type="http://schemas.openxmlformats.org/officeDocument/2006/relationships/tags" Target="../tags/tag826.xml"/><Relationship Id="rId27" Type="http://schemas.openxmlformats.org/officeDocument/2006/relationships/tags" Target="../tags/tag831.xml"/><Relationship Id="rId30" Type="http://schemas.openxmlformats.org/officeDocument/2006/relationships/tags" Target="../tags/tag834.xml"/><Relationship Id="rId35" Type="http://schemas.openxmlformats.org/officeDocument/2006/relationships/tags" Target="../tags/tag839.xml"/><Relationship Id="rId43" Type="http://schemas.openxmlformats.org/officeDocument/2006/relationships/tags" Target="../tags/tag847.xml"/><Relationship Id="rId48" Type="http://schemas.openxmlformats.org/officeDocument/2006/relationships/tags" Target="../tags/tag852.xml"/><Relationship Id="rId8" Type="http://schemas.openxmlformats.org/officeDocument/2006/relationships/tags" Target="../tags/tag812.xml"/><Relationship Id="rId51" Type="http://schemas.openxmlformats.org/officeDocument/2006/relationships/tags" Target="../tags/tag855.xml"/><Relationship Id="rId3" Type="http://schemas.openxmlformats.org/officeDocument/2006/relationships/tags" Target="../tags/tag807.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26.xml"/><Relationship Id="rId3" Type="http://schemas.openxmlformats.org/officeDocument/2006/relationships/tags" Target="../tags/tag860.xml"/><Relationship Id="rId7" Type="http://schemas.openxmlformats.org/officeDocument/2006/relationships/slideLayout" Target="../slideLayouts/slideLayout6.xml"/><Relationship Id="rId2" Type="http://schemas.openxmlformats.org/officeDocument/2006/relationships/tags" Target="../tags/tag859.xml"/><Relationship Id="rId1" Type="http://schemas.openxmlformats.org/officeDocument/2006/relationships/tags" Target="../tags/tag858.xml"/><Relationship Id="rId6" Type="http://schemas.openxmlformats.org/officeDocument/2006/relationships/tags" Target="../tags/tag863.xml"/><Relationship Id="rId5" Type="http://schemas.openxmlformats.org/officeDocument/2006/relationships/tags" Target="../tags/tag862.xml"/><Relationship Id="rId4" Type="http://schemas.openxmlformats.org/officeDocument/2006/relationships/tags" Target="../tags/tag861.xml"/></Relationships>
</file>

<file path=ppt/slides/_rels/slide47.xml.rels><?xml version="1.0" encoding="UTF-8" standalone="yes"?>
<Relationships xmlns="http://schemas.openxmlformats.org/package/2006/relationships"><Relationship Id="rId13" Type="http://schemas.openxmlformats.org/officeDocument/2006/relationships/tags" Target="../tags/tag876.xml"/><Relationship Id="rId18" Type="http://schemas.openxmlformats.org/officeDocument/2006/relationships/tags" Target="../tags/tag881.xml"/><Relationship Id="rId26" Type="http://schemas.openxmlformats.org/officeDocument/2006/relationships/tags" Target="../tags/tag889.xml"/><Relationship Id="rId39" Type="http://schemas.openxmlformats.org/officeDocument/2006/relationships/tags" Target="../tags/tag902.xml"/><Relationship Id="rId21" Type="http://schemas.openxmlformats.org/officeDocument/2006/relationships/tags" Target="../tags/tag884.xml"/><Relationship Id="rId34" Type="http://schemas.openxmlformats.org/officeDocument/2006/relationships/tags" Target="../tags/tag897.xml"/><Relationship Id="rId42" Type="http://schemas.openxmlformats.org/officeDocument/2006/relationships/tags" Target="../tags/tag905.xml"/><Relationship Id="rId47" Type="http://schemas.openxmlformats.org/officeDocument/2006/relationships/tags" Target="../tags/tag910.xml"/><Relationship Id="rId50" Type="http://schemas.openxmlformats.org/officeDocument/2006/relationships/tags" Target="../tags/tag913.xml"/><Relationship Id="rId55" Type="http://schemas.openxmlformats.org/officeDocument/2006/relationships/tags" Target="../tags/tag918.xml"/><Relationship Id="rId7" Type="http://schemas.openxmlformats.org/officeDocument/2006/relationships/tags" Target="../tags/tag870.xml"/><Relationship Id="rId2" Type="http://schemas.openxmlformats.org/officeDocument/2006/relationships/tags" Target="../tags/tag865.xml"/><Relationship Id="rId16" Type="http://schemas.openxmlformats.org/officeDocument/2006/relationships/tags" Target="../tags/tag879.xml"/><Relationship Id="rId20" Type="http://schemas.openxmlformats.org/officeDocument/2006/relationships/tags" Target="../tags/tag883.xml"/><Relationship Id="rId29" Type="http://schemas.openxmlformats.org/officeDocument/2006/relationships/tags" Target="../tags/tag892.xml"/><Relationship Id="rId41" Type="http://schemas.openxmlformats.org/officeDocument/2006/relationships/tags" Target="../tags/tag904.xml"/><Relationship Id="rId54" Type="http://schemas.openxmlformats.org/officeDocument/2006/relationships/tags" Target="../tags/tag917.xml"/><Relationship Id="rId62" Type="http://schemas.openxmlformats.org/officeDocument/2006/relationships/notesSlide" Target="../notesSlides/notesSlide27.xml"/><Relationship Id="rId1" Type="http://schemas.openxmlformats.org/officeDocument/2006/relationships/tags" Target="../tags/tag864.xml"/><Relationship Id="rId6" Type="http://schemas.openxmlformats.org/officeDocument/2006/relationships/tags" Target="../tags/tag869.xml"/><Relationship Id="rId11" Type="http://schemas.openxmlformats.org/officeDocument/2006/relationships/tags" Target="../tags/tag874.xml"/><Relationship Id="rId24" Type="http://schemas.openxmlformats.org/officeDocument/2006/relationships/tags" Target="../tags/tag887.xml"/><Relationship Id="rId32" Type="http://schemas.openxmlformats.org/officeDocument/2006/relationships/tags" Target="../tags/tag895.xml"/><Relationship Id="rId37" Type="http://schemas.openxmlformats.org/officeDocument/2006/relationships/tags" Target="../tags/tag900.xml"/><Relationship Id="rId40" Type="http://schemas.openxmlformats.org/officeDocument/2006/relationships/tags" Target="../tags/tag903.xml"/><Relationship Id="rId45" Type="http://schemas.openxmlformats.org/officeDocument/2006/relationships/tags" Target="../tags/tag908.xml"/><Relationship Id="rId53" Type="http://schemas.openxmlformats.org/officeDocument/2006/relationships/tags" Target="../tags/tag916.xml"/><Relationship Id="rId58" Type="http://schemas.openxmlformats.org/officeDocument/2006/relationships/tags" Target="../tags/tag921.xml"/><Relationship Id="rId5" Type="http://schemas.openxmlformats.org/officeDocument/2006/relationships/tags" Target="../tags/tag868.xml"/><Relationship Id="rId15" Type="http://schemas.openxmlformats.org/officeDocument/2006/relationships/tags" Target="../tags/tag878.xml"/><Relationship Id="rId23" Type="http://schemas.openxmlformats.org/officeDocument/2006/relationships/tags" Target="../tags/tag886.xml"/><Relationship Id="rId28" Type="http://schemas.openxmlformats.org/officeDocument/2006/relationships/tags" Target="../tags/tag891.xml"/><Relationship Id="rId36" Type="http://schemas.openxmlformats.org/officeDocument/2006/relationships/tags" Target="../tags/tag899.xml"/><Relationship Id="rId49" Type="http://schemas.openxmlformats.org/officeDocument/2006/relationships/tags" Target="../tags/tag912.xml"/><Relationship Id="rId57" Type="http://schemas.openxmlformats.org/officeDocument/2006/relationships/tags" Target="../tags/tag920.xml"/><Relationship Id="rId61" Type="http://schemas.openxmlformats.org/officeDocument/2006/relationships/slideLayout" Target="../slideLayouts/slideLayout6.xml"/><Relationship Id="rId10" Type="http://schemas.openxmlformats.org/officeDocument/2006/relationships/tags" Target="../tags/tag873.xml"/><Relationship Id="rId19" Type="http://schemas.openxmlformats.org/officeDocument/2006/relationships/tags" Target="../tags/tag882.xml"/><Relationship Id="rId31" Type="http://schemas.openxmlformats.org/officeDocument/2006/relationships/tags" Target="../tags/tag894.xml"/><Relationship Id="rId44" Type="http://schemas.openxmlformats.org/officeDocument/2006/relationships/tags" Target="../tags/tag907.xml"/><Relationship Id="rId52" Type="http://schemas.openxmlformats.org/officeDocument/2006/relationships/tags" Target="../tags/tag915.xml"/><Relationship Id="rId60" Type="http://schemas.openxmlformats.org/officeDocument/2006/relationships/tags" Target="../tags/tag923.xml"/><Relationship Id="rId4" Type="http://schemas.openxmlformats.org/officeDocument/2006/relationships/tags" Target="../tags/tag867.xml"/><Relationship Id="rId9" Type="http://schemas.openxmlformats.org/officeDocument/2006/relationships/tags" Target="../tags/tag872.xml"/><Relationship Id="rId14" Type="http://schemas.openxmlformats.org/officeDocument/2006/relationships/tags" Target="../tags/tag877.xml"/><Relationship Id="rId22" Type="http://schemas.openxmlformats.org/officeDocument/2006/relationships/tags" Target="../tags/tag885.xml"/><Relationship Id="rId27" Type="http://schemas.openxmlformats.org/officeDocument/2006/relationships/tags" Target="../tags/tag890.xml"/><Relationship Id="rId30" Type="http://schemas.openxmlformats.org/officeDocument/2006/relationships/tags" Target="../tags/tag893.xml"/><Relationship Id="rId35" Type="http://schemas.openxmlformats.org/officeDocument/2006/relationships/tags" Target="../tags/tag898.xml"/><Relationship Id="rId43" Type="http://schemas.openxmlformats.org/officeDocument/2006/relationships/tags" Target="../tags/tag906.xml"/><Relationship Id="rId48" Type="http://schemas.openxmlformats.org/officeDocument/2006/relationships/tags" Target="../tags/tag911.xml"/><Relationship Id="rId56" Type="http://schemas.openxmlformats.org/officeDocument/2006/relationships/tags" Target="../tags/tag919.xml"/><Relationship Id="rId8" Type="http://schemas.openxmlformats.org/officeDocument/2006/relationships/tags" Target="../tags/tag871.xml"/><Relationship Id="rId51" Type="http://schemas.openxmlformats.org/officeDocument/2006/relationships/tags" Target="../tags/tag914.xml"/><Relationship Id="rId3" Type="http://schemas.openxmlformats.org/officeDocument/2006/relationships/tags" Target="../tags/tag866.xml"/><Relationship Id="rId12" Type="http://schemas.openxmlformats.org/officeDocument/2006/relationships/tags" Target="../tags/tag875.xml"/><Relationship Id="rId17" Type="http://schemas.openxmlformats.org/officeDocument/2006/relationships/tags" Target="../tags/tag880.xml"/><Relationship Id="rId25" Type="http://schemas.openxmlformats.org/officeDocument/2006/relationships/tags" Target="../tags/tag888.xml"/><Relationship Id="rId33" Type="http://schemas.openxmlformats.org/officeDocument/2006/relationships/tags" Target="../tags/tag896.xml"/><Relationship Id="rId38" Type="http://schemas.openxmlformats.org/officeDocument/2006/relationships/tags" Target="../tags/tag901.xml"/><Relationship Id="rId46" Type="http://schemas.openxmlformats.org/officeDocument/2006/relationships/tags" Target="../tags/tag909.xml"/><Relationship Id="rId59" Type="http://schemas.openxmlformats.org/officeDocument/2006/relationships/tags" Target="../tags/tag92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5.xml"/><Relationship Id="rId1" Type="http://schemas.openxmlformats.org/officeDocument/2006/relationships/tags" Target="../tags/tag924.xml"/><Relationship Id="rId4" Type="http://schemas.openxmlformats.org/officeDocument/2006/relationships/notesSlide" Target="../notesSlides/notesSlide28.xml"/></Relationships>
</file>

<file path=ppt/slides/_rels/slide4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928.xml"/><Relationship Id="rId7" Type="http://schemas.openxmlformats.org/officeDocument/2006/relationships/tags" Target="../tags/tag932.xml"/><Relationship Id="rId2" Type="http://schemas.openxmlformats.org/officeDocument/2006/relationships/tags" Target="../tags/tag927.xml"/><Relationship Id="rId1" Type="http://schemas.openxmlformats.org/officeDocument/2006/relationships/tags" Target="../tags/tag926.xml"/><Relationship Id="rId6" Type="http://schemas.openxmlformats.org/officeDocument/2006/relationships/tags" Target="../tags/tag931.xml"/><Relationship Id="rId5" Type="http://schemas.openxmlformats.org/officeDocument/2006/relationships/tags" Target="../tags/tag930.xml"/><Relationship Id="rId4" Type="http://schemas.openxmlformats.org/officeDocument/2006/relationships/tags" Target="../tags/tag929.xml"/><Relationship Id="rId9"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tags" Target="../tags/tag199.xml"/><Relationship Id="rId18" Type="http://schemas.openxmlformats.org/officeDocument/2006/relationships/tags" Target="../tags/tag204.xml"/><Relationship Id="rId26" Type="http://schemas.openxmlformats.org/officeDocument/2006/relationships/tags" Target="../tags/tag212.xml"/><Relationship Id="rId3" Type="http://schemas.openxmlformats.org/officeDocument/2006/relationships/tags" Target="../tags/tag189.xml"/><Relationship Id="rId21" Type="http://schemas.openxmlformats.org/officeDocument/2006/relationships/tags" Target="../tags/tag207.xml"/><Relationship Id="rId7" Type="http://schemas.openxmlformats.org/officeDocument/2006/relationships/tags" Target="../tags/tag193.xml"/><Relationship Id="rId12" Type="http://schemas.openxmlformats.org/officeDocument/2006/relationships/tags" Target="../tags/tag198.xml"/><Relationship Id="rId17" Type="http://schemas.openxmlformats.org/officeDocument/2006/relationships/tags" Target="../tags/tag203.xml"/><Relationship Id="rId25" Type="http://schemas.openxmlformats.org/officeDocument/2006/relationships/tags" Target="../tags/tag211.xml"/><Relationship Id="rId33" Type="http://schemas.openxmlformats.org/officeDocument/2006/relationships/notesSlide" Target="../notesSlides/notesSlide3.xml"/><Relationship Id="rId2" Type="http://schemas.openxmlformats.org/officeDocument/2006/relationships/tags" Target="../tags/tag188.xml"/><Relationship Id="rId16" Type="http://schemas.openxmlformats.org/officeDocument/2006/relationships/tags" Target="../tags/tag202.xml"/><Relationship Id="rId20" Type="http://schemas.openxmlformats.org/officeDocument/2006/relationships/tags" Target="../tags/tag206.xml"/><Relationship Id="rId29" Type="http://schemas.openxmlformats.org/officeDocument/2006/relationships/tags" Target="../tags/tag215.xm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24" Type="http://schemas.openxmlformats.org/officeDocument/2006/relationships/tags" Target="../tags/tag210.xml"/><Relationship Id="rId32" Type="http://schemas.openxmlformats.org/officeDocument/2006/relationships/slideLayout" Target="../slideLayouts/slideLayout2.xml"/><Relationship Id="rId5" Type="http://schemas.openxmlformats.org/officeDocument/2006/relationships/tags" Target="../tags/tag191.xml"/><Relationship Id="rId15" Type="http://schemas.openxmlformats.org/officeDocument/2006/relationships/tags" Target="../tags/tag201.xml"/><Relationship Id="rId23" Type="http://schemas.openxmlformats.org/officeDocument/2006/relationships/tags" Target="../tags/tag209.xml"/><Relationship Id="rId28" Type="http://schemas.openxmlformats.org/officeDocument/2006/relationships/tags" Target="../tags/tag214.xml"/><Relationship Id="rId10" Type="http://schemas.openxmlformats.org/officeDocument/2006/relationships/tags" Target="../tags/tag196.xml"/><Relationship Id="rId19" Type="http://schemas.openxmlformats.org/officeDocument/2006/relationships/tags" Target="../tags/tag205.xml"/><Relationship Id="rId31" Type="http://schemas.openxmlformats.org/officeDocument/2006/relationships/tags" Target="../tags/tag217.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tags" Target="../tags/tag200.xml"/><Relationship Id="rId22" Type="http://schemas.openxmlformats.org/officeDocument/2006/relationships/tags" Target="../tags/tag208.xml"/><Relationship Id="rId27" Type="http://schemas.openxmlformats.org/officeDocument/2006/relationships/tags" Target="../tags/tag213.xml"/><Relationship Id="rId30" Type="http://schemas.openxmlformats.org/officeDocument/2006/relationships/tags" Target="../tags/tag216.xml"/></Relationships>
</file>

<file path=ppt/slides/_rels/slide50.xml.rels><?xml version="1.0" encoding="UTF-8" standalone="yes"?>
<Relationships xmlns="http://schemas.openxmlformats.org/package/2006/relationships"><Relationship Id="rId13" Type="http://schemas.openxmlformats.org/officeDocument/2006/relationships/tags" Target="../tags/tag945.xml"/><Relationship Id="rId18" Type="http://schemas.openxmlformats.org/officeDocument/2006/relationships/tags" Target="../tags/tag950.xml"/><Relationship Id="rId26" Type="http://schemas.openxmlformats.org/officeDocument/2006/relationships/tags" Target="../tags/tag958.xml"/><Relationship Id="rId39" Type="http://schemas.openxmlformats.org/officeDocument/2006/relationships/tags" Target="../tags/tag971.xml"/><Relationship Id="rId21" Type="http://schemas.openxmlformats.org/officeDocument/2006/relationships/tags" Target="../tags/tag953.xml"/><Relationship Id="rId34" Type="http://schemas.openxmlformats.org/officeDocument/2006/relationships/tags" Target="../tags/tag966.xml"/><Relationship Id="rId42" Type="http://schemas.openxmlformats.org/officeDocument/2006/relationships/tags" Target="../tags/tag974.xml"/><Relationship Id="rId47" Type="http://schemas.openxmlformats.org/officeDocument/2006/relationships/tags" Target="../tags/tag979.xml"/><Relationship Id="rId50" Type="http://schemas.openxmlformats.org/officeDocument/2006/relationships/tags" Target="../tags/tag982.xml"/><Relationship Id="rId55" Type="http://schemas.openxmlformats.org/officeDocument/2006/relationships/tags" Target="../tags/tag987.xml"/><Relationship Id="rId63" Type="http://schemas.openxmlformats.org/officeDocument/2006/relationships/tags" Target="../tags/tag995.xml"/><Relationship Id="rId68" Type="http://schemas.openxmlformats.org/officeDocument/2006/relationships/notesSlide" Target="../notesSlides/notesSlide30.xml"/><Relationship Id="rId7" Type="http://schemas.openxmlformats.org/officeDocument/2006/relationships/tags" Target="../tags/tag939.xml"/><Relationship Id="rId2" Type="http://schemas.openxmlformats.org/officeDocument/2006/relationships/tags" Target="../tags/tag934.xml"/><Relationship Id="rId16" Type="http://schemas.openxmlformats.org/officeDocument/2006/relationships/tags" Target="../tags/tag948.xml"/><Relationship Id="rId29" Type="http://schemas.openxmlformats.org/officeDocument/2006/relationships/tags" Target="../tags/tag961.xml"/><Relationship Id="rId1" Type="http://schemas.openxmlformats.org/officeDocument/2006/relationships/tags" Target="../tags/tag933.xml"/><Relationship Id="rId6" Type="http://schemas.openxmlformats.org/officeDocument/2006/relationships/tags" Target="../tags/tag938.xml"/><Relationship Id="rId11" Type="http://schemas.openxmlformats.org/officeDocument/2006/relationships/tags" Target="../tags/tag943.xml"/><Relationship Id="rId24" Type="http://schemas.openxmlformats.org/officeDocument/2006/relationships/tags" Target="../tags/tag956.xml"/><Relationship Id="rId32" Type="http://schemas.openxmlformats.org/officeDocument/2006/relationships/tags" Target="../tags/tag964.xml"/><Relationship Id="rId37" Type="http://schemas.openxmlformats.org/officeDocument/2006/relationships/tags" Target="../tags/tag969.xml"/><Relationship Id="rId40" Type="http://schemas.openxmlformats.org/officeDocument/2006/relationships/tags" Target="../tags/tag972.xml"/><Relationship Id="rId45" Type="http://schemas.openxmlformats.org/officeDocument/2006/relationships/tags" Target="../tags/tag977.xml"/><Relationship Id="rId53" Type="http://schemas.openxmlformats.org/officeDocument/2006/relationships/tags" Target="../tags/tag985.xml"/><Relationship Id="rId58" Type="http://schemas.openxmlformats.org/officeDocument/2006/relationships/tags" Target="../tags/tag990.xml"/><Relationship Id="rId66" Type="http://schemas.openxmlformats.org/officeDocument/2006/relationships/tags" Target="../tags/tag998.xml"/><Relationship Id="rId5" Type="http://schemas.openxmlformats.org/officeDocument/2006/relationships/tags" Target="../tags/tag937.xml"/><Relationship Id="rId15" Type="http://schemas.openxmlformats.org/officeDocument/2006/relationships/tags" Target="../tags/tag947.xml"/><Relationship Id="rId23" Type="http://schemas.openxmlformats.org/officeDocument/2006/relationships/tags" Target="../tags/tag955.xml"/><Relationship Id="rId28" Type="http://schemas.openxmlformats.org/officeDocument/2006/relationships/tags" Target="../tags/tag960.xml"/><Relationship Id="rId36" Type="http://schemas.openxmlformats.org/officeDocument/2006/relationships/tags" Target="../tags/tag968.xml"/><Relationship Id="rId49" Type="http://schemas.openxmlformats.org/officeDocument/2006/relationships/tags" Target="../tags/tag981.xml"/><Relationship Id="rId57" Type="http://schemas.openxmlformats.org/officeDocument/2006/relationships/tags" Target="../tags/tag989.xml"/><Relationship Id="rId61" Type="http://schemas.openxmlformats.org/officeDocument/2006/relationships/tags" Target="../tags/tag993.xml"/><Relationship Id="rId10" Type="http://schemas.openxmlformats.org/officeDocument/2006/relationships/tags" Target="../tags/tag942.xml"/><Relationship Id="rId19" Type="http://schemas.openxmlformats.org/officeDocument/2006/relationships/tags" Target="../tags/tag951.xml"/><Relationship Id="rId31" Type="http://schemas.openxmlformats.org/officeDocument/2006/relationships/tags" Target="../tags/tag963.xml"/><Relationship Id="rId44" Type="http://schemas.openxmlformats.org/officeDocument/2006/relationships/tags" Target="../tags/tag976.xml"/><Relationship Id="rId52" Type="http://schemas.openxmlformats.org/officeDocument/2006/relationships/tags" Target="../tags/tag984.xml"/><Relationship Id="rId60" Type="http://schemas.openxmlformats.org/officeDocument/2006/relationships/tags" Target="../tags/tag992.xml"/><Relationship Id="rId65" Type="http://schemas.openxmlformats.org/officeDocument/2006/relationships/tags" Target="../tags/tag997.xml"/><Relationship Id="rId4" Type="http://schemas.openxmlformats.org/officeDocument/2006/relationships/tags" Target="../tags/tag936.xml"/><Relationship Id="rId9" Type="http://schemas.openxmlformats.org/officeDocument/2006/relationships/tags" Target="../tags/tag941.xml"/><Relationship Id="rId14" Type="http://schemas.openxmlformats.org/officeDocument/2006/relationships/tags" Target="../tags/tag946.xml"/><Relationship Id="rId22" Type="http://schemas.openxmlformats.org/officeDocument/2006/relationships/tags" Target="../tags/tag954.xml"/><Relationship Id="rId27" Type="http://schemas.openxmlformats.org/officeDocument/2006/relationships/tags" Target="../tags/tag959.xml"/><Relationship Id="rId30" Type="http://schemas.openxmlformats.org/officeDocument/2006/relationships/tags" Target="../tags/tag962.xml"/><Relationship Id="rId35" Type="http://schemas.openxmlformats.org/officeDocument/2006/relationships/tags" Target="../tags/tag967.xml"/><Relationship Id="rId43" Type="http://schemas.openxmlformats.org/officeDocument/2006/relationships/tags" Target="../tags/tag975.xml"/><Relationship Id="rId48" Type="http://schemas.openxmlformats.org/officeDocument/2006/relationships/tags" Target="../tags/tag980.xml"/><Relationship Id="rId56" Type="http://schemas.openxmlformats.org/officeDocument/2006/relationships/tags" Target="../tags/tag988.xml"/><Relationship Id="rId64" Type="http://schemas.openxmlformats.org/officeDocument/2006/relationships/tags" Target="../tags/tag996.xml"/><Relationship Id="rId8" Type="http://schemas.openxmlformats.org/officeDocument/2006/relationships/tags" Target="../tags/tag940.xml"/><Relationship Id="rId51" Type="http://schemas.openxmlformats.org/officeDocument/2006/relationships/tags" Target="../tags/tag983.xml"/><Relationship Id="rId3" Type="http://schemas.openxmlformats.org/officeDocument/2006/relationships/tags" Target="../tags/tag935.xml"/><Relationship Id="rId12" Type="http://schemas.openxmlformats.org/officeDocument/2006/relationships/tags" Target="../tags/tag944.xml"/><Relationship Id="rId17" Type="http://schemas.openxmlformats.org/officeDocument/2006/relationships/tags" Target="../tags/tag949.xml"/><Relationship Id="rId25" Type="http://schemas.openxmlformats.org/officeDocument/2006/relationships/tags" Target="../tags/tag957.xml"/><Relationship Id="rId33" Type="http://schemas.openxmlformats.org/officeDocument/2006/relationships/tags" Target="../tags/tag965.xml"/><Relationship Id="rId38" Type="http://schemas.openxmlformats.org/officeDocument/2006/relationships/tags" Target="../tags/tag970.xml"/><Relationship Id="rId46" Type="http://schemas.openxmlformats.org/officeDocument/2006/relationships/tags" Target="../tags/tag978.xml"/><Relationship Id="rId59" Type="http://schemas.openxmlformats.org/officeDocument/2006/relationships/tags" Target="../tags/tag991.xml"/><Relationship Id="rId67" Type="http://schemas.openxmlformats.org/officeDocument/2006/relationships/slideLayout" Target="../slideLayouts/slideLayout6.xml"/><Relationship Id="rId20" Type="http://schemas.openxmlformats.org/officeDocument/2006/relationships/tags" Target="../tags/tag952.xml"/><Relationship Id="rId41" Type="http://schemas.openxmlformats.org/officeDocument/2006/relationships/tags" Target="../tags/tag973.xml"/><Relationship Id="rId54" Type="http://schemas.openxmlformats.org/officeDocument/2006/relationships/tags" Target="../tags/tag986.xml"/><Relationship Id="rId62" Type="http://schemas.openxmlformats.org/officeDocument/2006/relationships/tags" Target="../tags/tag99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00.xml"/><Relationship Id="rId1" Type="http://schemas.openxmlformats.org/officeDocument/2006/relationships/tags" Target="../tags/tag999.xml"/><Relationship Id="rId4"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8" Type="http://schemas.openxmlformats.org/officeDocument/2006/relationships/tags" Target="../tags/tag1008.xml"/><Relationship Id="rId3" Type="http://schemas.openxmlformats.org/officeDocument/2006/relationships/tags" Target="../tags/tag1003.xml"/><Relationship Id="rId7" Type="http://schemas.openxmlformats.org/officeDocument/2006/relationships/tags" Target="../tags/tag1007.xml"/><Relationship Id="rId2" Type="http://schemas.openxmlformats.org/officeDocument/2006/relationships/tags" Target="../tags/tag1002.xml"/><Relationship Id="rId1" Type="http://schemas.openxmlformats.org/officeDocument/2006/relationships/tags" Target="../tags/tag1001.xml"/><Relationship Id="rId6" Type="http://schemas.openxmlformats.org/officeDocument/2006/relationships/tags" Target="../tags/tag1006.xml"/><Relationship Id="rId11" Type="http://schemas.openxmlformats.org/officeDocument/2006/relationships/notesSlide" Target="../notesSlides/notesSlide32.xml"/><Relationship Id="rId5" Type="http://schemas.openxmlformats.org/officeDocument/2006/relationships/tags" Target="../tags/tag1005.xml"/><Relationship Id="rId10" Type="http://schemas.openxmlformats.org/officeDocument/2006/relationships/slideLayout" Target="../slideLayouts/slideLayout2.xml"/><Relationship Id="rId4" Type="http://schemas.openxmlformats.org/officeDocument/2006/relationships/tags" Target="../tags/tag1004.xml"/><Relationship Id="rId9" Type="http://schemas.openxmlformats.org/officeDocument/2006/relationships/tags" Target="../tags/tag1009.xml"/></Relationships>
</file>

<file path=ppt/slides/_rels/slide53.xml.rels><?xml version="1.0" encoding="UTF-8" standalone="yes"?>
<Relationships xmlns="http://schemas.openxmlformats.org/package/2006/relationships"><Relationship Id="rId13" Type="http://schemas.openxmlformats.org/officeDocument/2006/relationships/tags" Target="../tags/tag1022.xml"/><Relationship Id="rId18" Type="http://schemas.openxmlformats.org/officeDocument/2006/relationships/tags" Target="../tags/tag1027.xml"/><Relationship Id="rId26" Type="http://schemas.openxmlformats.org/officeDocument/2006/relationships/tags" Target="../tags/tag1035.xml"/><Relationship Id="rId39" Type="http://schemas.openxmlformats.org/officeDocument/2006/relationships/tags" Target="../tags/tag1048.xml"/><Relationship Id="rId21" Type="http://schemas.openxmlformats.org/officeDocument/2006/relationships/tags" Target="../tags/tag1030.xml"/><Relationship Id="rId34" Type="http://schemas.openxmlformats.org/officeDocument/2006/relationships/tags" Target="../tags/tag1043.xml"/><Relationship Id="rId42" Type="http://schemas.openxmlformats.org/officeDocument/2006/relationships/tags" Target="../tags/tag1051.xml"/><Relationship Id="rId47" Type="http://schemas.openxmlformats.org/officeDocument/2006/relationships/tags" Target="../tags/tag1056.xml"/><Relationship Id="rId50" Type="http://schemas.openxmlformats.org/officeDocument/2006/relationships/tags" Target="../tags/tag1059.xml"/><Relationship Id="rId55" Type="http://schemas.openxmlformats.org/officeDocument/2006/relationships/tags" Target="../tags/tag1064.xml"/><Relationship Id="rId63" Type="http://schemas.openxmlformats.org/officeDocument/2006/relationships/tags" Target="../tags/tag1072.xml"/><Relationship Id="rId68" Type="http://schemas.openxmlformats.org/officeDocument/2006/relationships/tags" Target="../tags/tag1077.xml"/><Relationship Id="rId76" Type="http://schemas.openxmlformats.org/officeDocument/2006/relationships/tags" Target="../tags/tag1085.xml"/><Relationship Id="rId7" Type="http://schemas.openxmlformats.org/officeDocument/2006/relationships/tags" Target="../tags/tag1016.xml"/><Relationship Id="rId71" Type="http://schemas.openxmlformats.org/officeDocument/2006/relationships/tags" Target="../tags/tag1080.xml"/><Relationship Id="rId2" Type="http://schemas.openxmlformats.org/officeDocument/2006/relationships/tags" Target="../tags/tag1011.xml"/><Relationship Id="rId16" Type="http://schemas.openxmlformats.org/officeDocument/2006/relationships/tags" Target="../tags/tag1025.xml"/><Relationship Id="rId29" Type="http://schemas.openxmlformats.org/officeDocument/2006/relationships/tags" Target="../tags/tag1038.xml"/><Relationship Id="rId11" Type="http://schemas.openxmlformats.org/officeDocument/2006/relationships/tags" Target="../tags/tag1020.xml"/><Relationship Id="rId24" Type="http://schemas.openxmlformats.org/officeDocument/2006/relationships/tags" Target="../tags/tag1033.xml"/><Relationship Id="rId32" Type="http://schemas.openxmlformats.org/officeDocument/2006/relationships/tags" Target="../tags/tag1041.xml"/><Relationship Id="rId37" Type="http://schemas.openxmlformats.org/officeDocument/2006/relationships/tags" Target="../tags/tag1046.xml"/><Relationship Id="rId40" Type="http://schemas.openxmlformats.org/officeDocument/2006/relationships/tags" Target="../tags/tag1049.xml"/><Relationship Id="rId45" Type="http://schemas.openxmlformats.org/officeDocument/2006/relationships/tags" Target="../tags/tag1054.xml"/><Relationship Id="rId53" Type="http://schemas.openxmlformats.org/officeDocument/2006/relationships/tags" Target="../tags/tag1062.xml"/><Relationship Id="rId58" Type="http://schemas.openxmlformats.org/officeDocument/2006/relationships/tags" Target="../tags/tag1067.xml"/><Relationship Id="rId66" Type="http://schemas.openxmlformats.org/officeDocument/2006/relationships/tags" Target="../tags/tag1075.xml"/><Relationship Id="rId74" Type="http://schemas.openxmlformats.org/officeDocument/2006/relationships/tags" Target="../tags/tag1083.xml"/><Relationship Id="rId79" Type="http://schemas.openxmlformats.org/officeDocument/2006/relationships/slideLayout" Target="../slideLayouts/slideLayout6.xml"/><Relationship Id="rId5" Type="http://schemas.openxmlformats.org/officeDocument/2006/relationships/tags" Target="../tags/tag1014.xml"/><Relationship Id="rId61" Type="http://schemas.openxmlformats.org/officeDocument/2006/relationships/tags" Target="../tags/tag1070.xml"/><Relationship Id="rId10" Type="http://schemas.openxmlformats.org/officeDocument/2006/relationships/tags" Target="../tags/tag1019.xml"/><Relationship Id="rId19" Type="http://schemas.openxmlformats.org/officeDocument/2006/relationships/tags" Target="../tags/tag1028.xml"/><Relationship Id="rId31" Type="http://schemas.openxmlformats.org/officeDocument/2006/relationships/tags" Target="../tags/tag1040.xml"/><Relationship Id="rId44" Type="http://schemas.openxmlformats.org/officeDocument/2006/relationships/tags" Target="../tags/tag1053.xml"/><Relationship Id="rId52" Type="http://schemas.openxmlformats.org/officeDocument/2006/relationships/tags" Target="../tags/tag1061.xml"/><Relationship Id="rId60" Type="http://schemas.openxmlformats.org/officeDocument/2006/relationships/tags" Target="../tags/tag1069.xml"/><Relationship Id="rId65" Type="http://schemas.openxmlformats.org/officeDocument/2006/relationships/tags" Target="../tags/tag1074.xml"/><Relationship Id="rId73" Type="http://schemas.openxmlformats.org/officeDocument/2006/relationships/tags" Target="../tags/tag1082.xml"/><Relationship Id="rId78" Type="http://schemas.openxmlformats.org/officeDocument/2006/relationships/tags" Target="../tags/tag1087.xml"/><Relationship Id="rId4" Type="http://schemas.openxmlformats.org/officeDocument/2006/relationships/tags" Target="../tags/tag1013.xml"/><Relationship Id="rId9" Type="http://schemas.openxmlformats.org/officeDocument/2006/relationships/tags" Target="../tags/tag1018.xml"/><Relationship Id="rId14" Type="http://schemas.openxmlformats.org/officeDocument/2006/relationships/tags" Target="../tags/tag1023.xml"/><Relationship Id="rId22" Type="http://schemas.openxmlformats.org/officeDocument/2006/relationships/tags" Target="../tags/tag1031.xml"/><Relationship Id="rId27" Type="http://schemas.openxmlformats.org/officeDocument/2006/relationships/tags" Target="../tags/tag1036.xml"/><Relationship Id="rId30" Type="http://schemas.openxmlformats.org/officeDocument/2006/relationships/tags" Target="../tags/tag1039.xml"/><Relationship Id="rId35" Type="http://schemas.openxmlformats.org/officeDocument/2006/relationships/tags" Target="../tags/tag1044.xml"/><Relationship Id="rId43" Type="http://schemas.openxmlformats.org/officeDocument/2006/relationships/tags" Target="../tags/tag1052.xml"/><Relationship Id="rId48" Type="http://schemas.openxmlformats.org/officeDocument/2006/relationships/tags" Target="../tags/tag1057.xml"/><Relationship Id="rId56" Type="http://schemas.openxmlformats.org/officeDocument/2006/relationships/tags" Target="../tags/tag1065.xml"/><Relationship Id="rId64" Type="http://schemas.openxmlformats.org/officeDocument/2006/relationships/tags" Target="../tags/tag1073.xml"/><Relationship Id="rId69" Type="http://schemas.openxmlformats.org/officeDocument/2006/relationships/tags" Target="../tags/tag1078.xml"/><Relationship Id="rId77" Type="http://schemas.openxmlformats.org/officeDocument/2006/relationships/tags" Target="../tags/tag1086.xml"/><Relationship Id="rId8" Type="http://schemas.openxmlformats.org/officeDocument/2006/relationships/tags" Target="../tags/tag1017.xml"/><Relationship Id="rId51" Type="http://schemas.openxmlformats.org/officeDocument/2006/relationships/tags" Target="../tags/tag1060.xml"/><Relationship Id="rId72" Type="http://schemas.openxmlformats.org/officeDocument/2006/relationships/tags" Target="../tags/tag1081.xml"/><Relationship Id="rId80" Type="http://schemas.openxmlformats.org/officeDocument/2006/relationships/notesSlide" Target="../notesSlides/notesSlide33.xml"/><Relationship Id="rId3" Type="http://schemas.openxmlformats.org/officeDocument/2006/relationships/tags" Target="../tags/tag1012.xml"/><Relationship Id="rId12" Type="http://schemas.openxmlformats.org/officeDocument/2006/relationships/tags" Target="../tags/tag1021.xml"/><Relationship Id="rId17" Type="http://schemas.openxmlformats.org/officeDocument/2006/relationships/tags" Target="../tags/tag1026.xml"/><Relationship Id="rId25" Type="http://schemas.openxmlformats.org/officeDocument/2006/relationships/tags" Target="../tags/tag1034.xml"/><Relationship Id="rId33" Type="http://schemas.openxmlformats.org/officeDocument/2006/relationships/tags" Target="../tags/tag1042.xml"/><Relationship Id="rId38" Type="http://schemas.openxmlformats.org/officeDocument/2006/relationships/tags" Target="../tags/tag1047.xml"/><Relationship Id="rId46" Type="http://schemas.openxmlformats.org/officeDocument/2006/relationships/tags" Target="../tags/tag1055.xml"/><Relationship Id="rId59" Type="http://schemas.openxmlformats.org/officeDocument/2006/relationships/tags" Target="../tags/tag1068.xml"/><Relationship Id="rId67" Type="http://schemas.openxmlformats.org/officeDocument/2006/relationships/tags" Target="../tags/tag1076.xml"/><Relationship Id="rId20" Type="http://schemas.openxmlformats.org/officeDocument/2006/relationships/tags" Target="../tags/tag1029.xml"/><Relationship Id="rId41" Type="http://schemas.openxmlformats.org/officeDocument/2006/relationships/tags" Target="../tags/tag1050.xml"/><Relationship Id="rId54" Type="http://schemas.openxmlformats.org/officeDocument/2006/relationships/tags" Target="../tags/tag1063.xml"/><Relationship Id="rId62" Type="http://schemas.openxmlformats.org/officeDocument/2006/relationships/tags" Target="../tags/tag1071.xml"/><Relationship Id="rId70" Type="http://schemas.openxmlformats.org/officeDocument/2006/relationships/tags" Target="../tags/tag1079.xml"/><Relationship Id="rId75" Type="http://schemas.openxmlformats.org/officeDocument/2006/relationships/tags" Target="../tags/tag1084.xml"/><Relationship Id="rId1" Type="http://schemas.openxmlformats.org/officeDocument/2006/relationships/tags" Target="../tags/tag1010.xml"/><Relationship Id="rId6" Type="http://schemas.openxmlformats.org/officeDocument/2006/relationships/tags" Target="../tags/tag1015.xml"/><Relationship Id="rId15" Type="http://schemas.openxmlformats.org/officeDocument/2006/relationships/tags" Target="../tags/tag1024.xml"/><Relationship Id="rId23" Type="http://schemas.openxmlformats.org/officeDocument/2006/relationships/tags" Target="../tags/tag1032.xml"/><Relationship Id="rId28" Type="http://schemas.openxmlformats.org/officeDocument/2006/relationships/tags" Target="../tags/tag1037.xml"/><Relationship Id="rId36" Type="http://schemas.openxmlformats.org/officeDocument/2006/relationships/tags" Target="../tags/tag1045.xml"/><Relationship Id="rId49" Type="http://schemas.openxmlformats.org/officeDocument/2006/relationships/tags" Target="../tags/tag1058.xml"/><Relationship Id="rId57" Type="http://schemas.openxmlformats.org/officeDocument/2006/relationships/tags" Target="../tags/tag1066.xml"/></Relationships>
</file>

<file path=ppt/slides/_rels/slide54.xml.rels><?xml version="1.0" encoding="UTF-8" standalone="yes"?>
<Relationships xmlns="http://schemas.openxmlformats.org/package/2006/relationships"><Relationship Id="rId3" Type="http://schemas.openxmlformats.org/officeDocument/2006/relationships/tags" Target="../tags/tag1090.xml"/><Relationship Id="rId7" Type="http://schemas.openxmlformats.org/officeDocument/2006/relationships/notesSlide" Target="../notesSlides/notesSlide34.xml"/><Relationship Id="rId2" Type="http://schemas.openxmlformats.org/officeDocument/2006/relationships/tags" Target="../tags/tag1089.xml"/><Relationship Id="rId1" Type="http://schemas.openxmlformats.org/officeDocument/2006/relationships/tags" Target="../tags/tag1088.xml"/><Relationship Id="rId6" Type="http://schemas.openxmlformats.org/officeDocument/2006/relationships/slideLayout" Target="../slideLayouts/slideLayout6.xml"/><Relationship Id="rId5" Type="http://schemas.openxmlformats.org/officeDocument/2006/relationships/tags" Target="../tags/tag1092.xml"/><Relationship Id="rId4" Type="http://schemas.openxmlformats.org/officeDocument/2006/relationships/tags" Target="../tags/tag1091.xml"/></Relationships>
</file>

<file path=ppt/slides/_rels/slide55.xml.rels><?xml version="1.0" encoding="UTF-8" standalone="yes"?>
<Relationships xmlns="http://schemas.openxmlformats.org/package/2006/relationships"><Relationship Id="rId13" Type="http://schemas.openxmlformats.org/officeDocument/2006/relationships/tags" Target="../tags/tag1105.xml"/><Relationship Id="rId18" Type="http://schemas.openxmlformats.org/officeDocument/2006/relationships/tags" Target="../tags/tag1110.xml"/><Relationship Id="rId26" Type="http://schemas.openxmlformats.org/officeDocument/2006/relationships/tags" Target="../tags/tag1118.xml"/><Relationship Id="rId39" Type="http://schemas.openxmlformats.org/officeDocument/2006/relationships/tags" Target="../tags/tag1131.xml"/><Relationship Id="rId21" Type="http://schemas.openxmlformats.org/officeDocument/2006/relationships/tags" Target="../tags/tag1113.xml"/><Relationship Id="rId34" Type="http://schemas.openxmlformats.org/officeDocument/2006/relationships/tags" Target="../tags/tag1126.xml"/><Relationship Id="rId42" Type="http://schemas.openxmlformats.org/officeDocument/2006/relationships/tags" Target="../tags/tag1134.xml"/><Relationship Id="rId47" Type="http://schemas.openxmlformats.org/officeDocument/2006/relationships/tags" Target="../tags/tag1139.xml"/><Relationship Id="rId50" Type="http://schemas.openxmlformats.org/officeDocument/2006/relationships/tags" Target="../tags/tag1142.xml"/><Relationship Id="rId55" Type="http://schemas.openxmlformats.org/officeDocument/2006/relationships/tags" Target="../tags/tag1147.xml"/><Relationship Id="rId63" Type="http://schemas.openxmlformats.org/officeDocument/2006/relationships/tags" Target="../tags/tag1155.xml"/><Relationship Id="rId68" Type="http://schemas.openxmlformats.org/officeDocument/2006/relationships/tags" Target="../tags/tag1160.xml"/><Relationship Id="rId76" Type="http://schemas.openxmlformats.org/officeDocument/2006/relationships/tags" Target="../tags/tag1168.xml"/><Relationship Id="rId7" Type="http://schemas.openxmlformats.org/officeDocument/2006/relationships/tags" Target="../tags/tag1099.xml"/><Relationship Id="rId71" Type="http://schemas.openxmlformats.org/officeDocument/2006/relationships/tags" Target="../tags/tag1163.xml"/><Relationship Id="rId2" Type="http://schemas.openxmlformats.org/officeDocument/2006/relationships/tags" Target="../tags/tag1094.xml"/><Relationship Id="rId16" Type="http://schemas.openxmlformats.org/officeDocument/2006/relationships/tags" Target="../tags/tag1108.xml"/><Relationship Id="rId29" Type="http://schemas.openxmlformats.org/officeDocument/2006/relationships/tags" Target="../tags/tag1121.xml"/><Relationship Id="rId11" Type="http://schemas.openxmlformats.org/officeDocument/2006/relationships/tags" Target="../tags/tag1103.xml"/><Relationship Id="rId24" Type="http://schemas.openxmlformats.org/officeDocument/2006/relationships/tags" Target="../tags/tag1116.xml"/><Relationship Id="rId32" Type="http://schemas.openxmlformats.org/officeDocument/2006/relationships/tags" Target="../tags/tag1124.xml"/><Relationship Id="rId37" Type="http://schemas.openxmlformats.org/officeDocument/2006/relationships/tags" Target="../tags/tag1129.xml"/><Relationship Id="rId40" Type="http://schemas.openxmlformats.org/officeDocument/2006/relationships/tags" Target="../tags/tag1132.xml"/><Relationship Id="rId45" Type="http://schemas.openxmlformats.org/officeDocument/2006/relationships/tags" Target="../tags/tag1137.xml"/><Relationship Id="rId53" Type="http://schemas.openxmlformats.org/officeDocument/2006/relationships/tags" Target="../tags/tag1145.xml"/><Relationship Id="rId58" Type="http://schemas.openxmlformats.org/officeDocument/2006/relationships/tags" Target="../tags/tag1150.xml"/><Relationship Id="rId66" Type="http://schemas.openxmlformats.org/officeDocument/2006/relationships/tags" Target="../tags/tag1158.xml"/><Relationship Id="rId74" Type="http://schemas.openxmlformats.org/officeDocument/2006/relationships/tags" Target="../tags/tag1166.xml"/><Relationship Id="rId79" Type="http://schemas.openxmlformats.org/officeDocument/2006/relationships/tags" Target="../tags/tag1171.xml"/><Relationship Id="rId5" Type="http://schemas.openxmlformats.org/officeDocument/2006/relationships/tags" Target="../tags/tag1097.xml"/><Relationship Id="rId61" Type="http://schemas.openxmlformats.org/officeDocument/2006/relationships/tags" Target="../tags/tag1153.xml"/><Relationship Id="rId82" Type="http://schemas.openxmlformats.org/officeDocument/2006/relationships/notesSlide" Target="../notesSlides/notesSlide35.xml"/><Relationship Id="rId10" Type="http://schemas.openxmlformats.org/officeDocument/2006/relationships/tags" Target="../tags/tag1102.xml"/><Relationship Id="rId19" Type="http://schemas.openxmlformats.org/officeDocument/2006/relationships/tags" Target="../tags/tag1111.xml"/><Relationship Id="rId31" Type="http://schemas.openxmlformats.org/officeDocument/2006/relationships/tags" Target="../tags/tag1123.xml"/><Relationship Id="rId44" Type="http://schemas.openxmlformats.org/officeDocument/2006/relationships/tags" Target="../tags/tag1136.xml"/><Relationship Id="rId52" Type="http://schemas.openxmlformats.org/officeDocument/2006/relationships/tags" Target="../tags/tag1144.xml"/><Relationship Id="rId60" Type="http://schemas.openxmlformats.org/officeDocument/2006/relationships/tags" Target="../tags/tag1152.xml"/><Relationship Id="rId65" Type="http://schemas.openxmlformats.org/officeDocument/2006/relationships/tags" Target="../tags/tag1157.xml"/><Relationship Id="rId73" Type="http://schemas.openxmlformats.org/officeDocument/2006/relationships/tags" Target="../tags/tag1165.xml"/><Relationship Id="rId78" Type="http://schemas.openxmlformats.org/officeDocument/2006/relationships/tags" Target="../tags/tag1170.xml"/><Relationship Id="rId81" Type="http://schemas.openxmlformats.org/officeDocument/2006/relationships/slideLayout" Target="../slideLayouts/slideLayout6.xml"/><Relationship Id="rId4" Type="http://schemas.openxmlformats.org/officeDocument/2006/relationships/tags" Target="../tags/tag1096.xml"/><Relationship Id="rId9" Type="http://schemas.openxmlformats.org/officeDocument/2006/relationships/tags" Target="../tags/tag1101.xml"/><Relationship Id="rId14" Type="http://schemas.openxmlformats.org/officeDocument/2006/relationships/tags" Target="../tags/tag1106.xml"/><Relationship Id="rId22" Type="http://schemas.openxmlformats.org/officeDocument/2006/relationships/tags" Target="../tags/tag1114.xml"/><Relationship Id="rId27" Type="http://schemas.openxmlformats.org/officeDocument/2006/relationships/tags" Target="../tags/tag1119.xml"/><Relationship Id="rId30" Type="http://schemas.openxmlformats.org/officeDocument/2006/relationships/tags" Target="../tags/tag1122.xml"/><Relationship Id="rId35" Type="http://schemas.openxmlformats.org/officeDocument/2006/relationships/tags" Target="../tags/tag1127.xml"/><Relationship Id="rId43" Type="http://schemas.openxmlformats.org/officeDocument/2006/relationships/tags" Target="../tags/tag1135.xml"/><Relationship Id="rId48" Type="http://schemas.openxmlformats.org/officeDocument/2006/relationships/tags" Target="../tags/tag1140.xml"/><Relationship Id="rId56" Type="http://schemas.openxmlformats.org/officeDocument/2006/relationships/tags" Target="../tags/tag1148.xml"/><Relationship Id="rId64" Type="http://schemas.openxmlformats.org/officeDocument/2006/relationships/tags" Target="../tags/tag1156.xml"/><Relationship Id="rId69" Type="http://schemas.openxmlformats.org/officeDocument/2006/relationships/tags" Target="../tags/tag1161.xml"/><Relationship Id="rId77" Type="http://schemas.openxmlformats.org/officeDocument/2006/relationships/tags" Target="../tags/tag1169.xml"/><Relationship Id="rId8" Type="http://schemas.openxmlformats.org/officeDocument/2006/relationships/tags" Target="../tags/tag1100.xml"/><Relationship Id="rId51" Type="http://schemas.openxmlformats.org/officeDocument/2006/relationships/tags" Target="../tags/tag1143.xml"/><Relationship Id="rId72" Type="http://schemas.openxmlformats.org/officeDocument/2006/relationships/tags" Target="../tags/tag1164.xml"/><Relationship Id="rId80" Type="http://schemas.openxmlformats.org/officeDocument/2006/relationships/tags" Target="../tags/tag1172.xml"/><Relationship Id="rId3" Type="http://schemas.openxmlformats.org/officeDocument/2006/relationships/tags" Target="../tags/tag1095.xml"/><Relationship Id="rId12" Type="http://schemas.openxmlformats.org/officeDocument/2006/relationships/tags" Target="../tags/tag1104.xml"/><Relationship Id="rId17" Type="http://schemas.openxmlformats.org/officeDocument/2006/relationships/tags" Target="../tags/tag1109.xml"/><Relationship Id="rId25" Type="http://schemas.openxmlformats.org/officeDocument/2006/relationships/tags" Target="../tags/tag1117.xml"/><Relationship Id="rId33" Type="http://schemas.openxmlformats.org/officeDocument/2006/relationships/tags" Target="../tags/tag1125.xml"/><Relationship Id="rId38" Type="http://schemas.openxmlformats.org/officeDocument/2006/relationships/tags" Target="../tags/tag1130.xml"/><Relationship Id="rId46" Type="http://schemas.openxmlformats.org/officeDocument/2006/relationships/tags" Target="../tags/tag1138.xml"/><Relationship Id="rId59" Type="http://schemas.openxmlformats.org/officeDocument/2006/relationships/tags" Target="../tags/tag1151.xml"/><Relationship Id="rId67" Type="http://schemas.openxmlformats.org/officeDocument/2006/relationships/tags" Target="../tags/tag1159.xml"/><Relationship Id="rId20" Type="http://schemas.openxmlformats.org/officeDocument/2006/relationships/tags" Target="../tags/tag1112.xml"/><Relationship Id="rId41" Type="http://schemas.openxmlformats.org/officeDocument/2006/relationships/tags" Target="../tags/tag1133.xml"/><Relationship Id="rId54" Type="http://schemas.openxmlformats.org/officeDocument/2006/relationships/tags" Target="../tags/tag1146.xml"/><Relationship Id="rId62" Type="http://schemas.openxmlformats.org/officeDocument/2006/relationships/tags" Target="../tags/tag1154.xml"/><Relationship Id="rId70" Type="http://schemas.openxmlformats.org/officeDocument/2006/relationships/tags" Target="../tags/tag1162.xml"/><Relationship Id="rId75" Type="http://schemas.openxmlformats.org/officeDocument/2006/relationships/tags" Target="../tags/tag1167.xml"/><Relationship Id="rId1" Type="http://schemas.openxmlformats.org/officeDocument/2006/relationships/tags" Target="../tags/tag1093.xml"/><Relationship Id="rId6" Type="http://schemas.openxmlformats.org/officeDocument/2006/relationships/tags" Target="../tags/tag1098.xml"/><Relationship Id="rId15" Type="http://schemas.openxmlformats.org/officeDocument/2006/relationships/tags" Target="../tags/tag1107.xml"/><Relationship Id="rId23" Type="http://schemas.openxmlformats.org/officeDocument/2006/relationships/tags" Target="../tags/tag1115.xml"/><Relationship Id="rId28" Type="http://schemas.openxmlformats.org/officeDocument/2006/relationships/tags" Target="../tags/tag1120.xml"/><Relationship Id="rId36" Type="http://schemas.openxmlformats.org/officeDocument/2006/relationships/tags" Target="../tags/tag1128.xml"/><Relationship Id="rId49" Type="http://schemas.openxmlformats.org/officeDocument/2006/relationships/tags" Target="../tags/tag1141.xml"/><Relationship Id="rId57" Type="http://schemas.openxmlformats.org/officeDocument/2006/relationships/tags" Target="../tags/tag1149.xml"/></Relationships>
</file>

<file path=ppt/slides/_rels/slide5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175.xml"/><Relationship Id="rId7" Type="http://schemas.openxmlformats.org/officeDocument/2006/relationships/tags" Target="../tags/tag1179.xml"/><Relationship Id="rId2" Type="http://schemas.openxmlformats.org/officeDocument/2006/relationships/tags" Target="../tags/tag1174.xml"/><Relationship Id="rId1" Type="http://schemas.openxmlformats.org/officeDocument/2006/relationships/tags" Target="../tags/tag1173.xml"/><Relationship Id="rId6" Type="http://schemas.openxmlformats.org/officeDocument/2006/relationships/tags" Target="../tags/tag1178.xml"/><Relationship Id="rId5" Type="http://schemas.openxmlformats.org/officeDocument/2006/relationships/tags" Target="../tags/tag1177.xml"/><Relationship Id="rId4" Type="http://schemas.openxmlformats.org/officeDocument/2006/relationships/tags" Target="../tags/tag1176.xml"/><Relationship Id="rId9"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26" Type="http://schemas.openxmlformats.org/officeDocument/2006/relationships/tags" Target="../tags/tag1205.xml"/><Relationship Id="rId21" Type="http://schemas.openxmlformats.org/officeDocument/2006/relationships/tags" Target="../tags/tag1200.xml"/><Relationship Id="rId42" Type="http://schemas.openxmlformats.org/officeDocument/2006/relationships/tags" Target="../tags/tag1221.xml"/><Relationship Id="rId47" Type="http://schemas.openxmlformats.org/officeDocument/2006/relationships/tags" Target="../tags/tag1226.xml"/><Relationship Id="rId63" Type="http://schemas.openxmlformats.org/officeDocument/2006/relationships/tags" Target="../tags/tag1242.xml"/><Relationship Id="rId68" Type="http://schemas.openxmlformats.org/officeDocument/2006/relationships/tags" Target="../tags/tag1247.xml"/><Relationship Id="rId84" Type="http://schemas.openxmlformats.org/officeDocument/2006/relationships/tags" Target="../tags/tag1263.xml"/><Relationship Id="rId89" Type="http://schemas.openxmlformats.org/officeDocument/2006/relationships/tags" Target="../tags/tag1268.xml"/><Relationship Id="rId7" Type="http://schemas.openxmlformats.org/officeDocument/2006/relationships/tags" Target="../tags/tag1186.xml"/><Relationship Id="rId71" Type="http://schemas.openxmlformats.org/officeDocument/2006/relationships/tags" Target="../tags/tag1250.xml"/><Relationship Id="rId92" Type="http://schemas.openxmlformats.org/officeDocument/2006/relationships/tags" Target="../tags/tag1271.xml"/><Relationship Id="rId2" Type="http://schemas.openxmlformats.org/officeDocument/2006/relationships/tags" Target="../tags/tag1181.xml"/><Relationship Id="rId16" Type="http://schemas.openxmlformats.org/officeDocument/2006/relationships/tags" Target="../tags/tag1195.xml"/><Relationship Id="rId29" Type="http://schemas.openxmlformats.org/officeDocument/2006/relationships/tags" Target="../tags/tag1208.xml"/><Relationship Id="rId11" Type="http://schemas.openxmlformats.org/officeDocument/2006/relationships/tags" Target="../tags/tag1190.xml"/><Relationship Id="rId24" Type="http://schemas.openxmlformats.org/officeDocument/2006/relationships/tags" Target="../tags/tag1203.xml"/><Relationship Id="rId32" Type="http://schemas.openxmlformats.org/officeDocument/2006/relationships/tags" Target="../tags/tag1211.xml"/><Relationship Id="rId37" Type="http://schemas.openxmlformats.org/officeDocument/2006/relationships/tags" Target="../tags/tag1216.xml"/><Relationship Id="rId40" Type="http://schemas.openxmlformats.org/officeDocument/2006/relationships/tags" Target="../tags/tag1219.xml"/><Relationship Id="rId45" Type="http://schemas.openxmlformats.org/officeDocument/2006/relationships/tags" Target="../tags/tag1224.xml"/><Relationship Id="rId53" Type="http://schemas.openxmlformats.org/officeDocument/2006/relationships/tags" Target="../tags/tag1232.xml"/><Relationship Id="rId58" Type="http://schemas.openxmlformats.org/officeDocument/2006/relationships/tags" Target="../tags/tag1237.xml"/><Relationship Id="rId66" Type="http://schemas.openxmlformats.org/officeDocument/2006/relationships/tags" Target="../tags/tag1245.xml"/><Relationship Id="rId74" Type="http://schemas.openxmlformats.org/officeDocument/2006/relationships/tags" Target="../tags/tag1253.xml"/><Relationship Id="rId79" Type="http://schemas.openxmlformats.org/officeDocument/2006/relationships/tags" Target="../tags/tag1258.xml"/><Relationship Id="rId87" Type="http://schemas.openxmlformats.org/officeDocument/2006/relationships/tags" Target="../tags/tag1266.xml"/><Relationship Id="rId102" Type="http://schemas.openxmlformats.org/officeDocument/2006/relationships/tags" Target="../tags/tag1281.xml"/><Relationship Id="rId5" Type="http://schemas.openxmlformats.org/officeDocument/2006/relationships/tags" Target="../tags/tag1184.xml"/><Relationship Id="rId61" Type="http://schemas.openxmlformats.org/officeDocument/2006/relationships/tags" Target="../tags/tag1240.xml"/><Relationship Id="rId82" Type="http://schemas.openxmlformats.org/officeDocument/2006/relationships/tags" Target="../tags/tag1261.xml"/><Relationship Id="rId90" Type="http://schemas.openxmlformats.org/officeDocument/2006/relationships/tags" Target="../tags/tag1269.xml"/><Relationship Id="rId95" Type="http://schemas.openxmlformats.org/officeDocument/2006/relationships/tags" Target="../tags/tag1274.xml"/><Relationship Id="rId19" Type="http://schemas.openxmlformats.org/officeDocument/2006/relationships/tags" Target="../tags/tag1198.xml"/><Relationship Id="rId14" Type="http://schemas.openxmlformats.org/officeDocument/2006/relationships/tags" Target="../tags/tag1193.xml"/><Relationship Id="rId22" Type="http://schemas.openxmlformats.org/officeDocument/2006/relationships/tags" Target="../tags/tag1201.xml"/><Relationship Id="rId27" Type="http://schemas.openxmlformats.org/officeDocument/2006/relationships/tags" Target="../tags/tag1206.xml"/><Relationship Id="rId30" Type="http://schemas.openxmlformats.org/officeDocument/2006/relationships/tags" Target="../tags/tag1209.xml"/><Relationship Id="rId35" Type="http://schemas.openxmlformats.org/officeDocument/2006/relationships/tags" Target="../tags/tag1214.xml"/><Relationship Id="rId43" Type="http://schemas.openxmlformats.org/officeDocument/2006/relationships/tags" Target="../tags/tag1222.xml"/><Relationship Id="rId48" Type="http://schemas.openxmlformats.org/officeDocument/2006/relationships/tags" Target="../tags/tag1227.xml"/><Relationship Id="rId56" Type="http://schemas.openxmlformats.org/officeDocument/2006/relationships/tags" Target="../tags/tag1235.xml"/><Relationship Id="rId64" Type="http://schemas.openxmlformats.org/officeDocument/2006/relationships/tags" Target="../tags/tag1243.xml"/><Relationship Id="rId69" Type="http://schemas.openxmlformats.org/officeDocument/2006/relationships/tags" Target="../tags/tag1248.xml"/><Relationship Id="rId77" Type="http://schemas.openxmlformats.org/officeDocument/2006/relationships/tags" Target="../tags/tag1256.xml"/><Relationship Id="rId100" Type="http://schemas.openxmlformats.org/officeDocument/2006/relationships/tags" Target="../tags/tag1279.xml"/><Relationship Id="rId105" Type="http://schemas.openxmlformats.org/officeDocument/2006/relationships/notesSlide" Target="../notesSlides/notesSlide37.xml"/><Relationship Id="rId8" Type="http://schemas.openxmlformats.org/officeDocument/2006/relationships/tags" Target="../tags/tag1187.xml"/><Relationship Id="rId51" Type="http://schemas.openxmlformats.org/officeDocument/2006/relationships/tags" Target="../tags/tag1230.xml"/><Relationship Id="rId72" Type="http://schemas.openxmlformats.org/officeDocument/2006/relationships/tags" Target="../tags/tag1251.xml"/><Relationship Id="rId80" Type="http://schemas.openxmlformats.org/officeDocument/2006/relationships/tags" Target="../tags/tag1259.xml"/><Relationship Id="rId85" Type="http://schemas.openxmlformats.org/officeDocument/2006/relationships/tags" Target="../tags/tag1264.xml"/><Relationship Id="rId93" Type="http://schemas.openxmlformats.org/officeDocument/2006/relationships/tags" Target="../tags/tag1272.xml"/><Relationship Id="rId98" Type="http://schemas.openxmlformats.org/officeDocument/2006/relationships/tags" Target="../tags/tag1277.xml"/><Relationship Id="rId3" Type="http://schemas.openxmlformats.org/officeDocument/2006/relationships/tags" Target="../tags/tag1182.xml"/><Relationship Id="rId12" Type="http://schemas.openxmlformats.org/officeDocument/2006/relationships/tags" Target="../tags/tag1191.xml"/><Relationship Id="rId17" Type="http://schemas.openxmlformats.org/officeDocument/2006/relationships/tags" Target="../tags/tag1196.xml"/><Relationship Id="rId25" Type="http://schemas.openxmlformats.org/officeDocument/2006/relationships/tags" Target="../tags/tag1204.xml"/><Relationship Id="rId33" Type="http://schemas.openxmlformats.org/officeDocument/2006/relationships/tags" Target="../tags/tag1212.xml"/><Relationship Id="rId38" Type="http://schemas.openxmlformats.org/officeDocument/2006/relationships/tags" Target="../tags/tag1217.xml"/><Relationship Id="rId46" Type="http://schemas.openxmlformats.org/officeDocument/2006/relationships/tags" Target="../tags/tag1225.xml"/><Relationship Id="rId59" Type="http://schemas.openxmlformats.org/officeDocument/2006/relationships/tags" Target="../tags/tag1238.xml"/><Relationship Id="rId67" Type="http://schemas.openxmlformats.org/officeDocument/2006/relationships/tags" Target="../tags/tag1246.xml"/><Relationship Id="rId103" Type="http://schemas.openxmlformats.org/officeDocument/2006/relationships/tags" Target="../tags/tag1282.xml"/><Relationship Id="rId20" Type="http://schemas.openxmlformats.org/officeDocument/2006/relationships/tags" Target="../tags/tag1199.xml"/><Relationship Id="rId41" Type="http://schemas.openxmlformats.org/officeDocument/2006/relationships/tags" Target="../tags/tag1220.xml"/><Relationship Id="rId54" Type="http://schemas.openxmlformats.org/officeDocument/2006/relationships/tags" Target="../tags/tag1233.xml"/><Relationship Id="rId62" Type="http://schemas.openxmlformats.org/officeDocument/2006/relationships/tags" Target="../tags/tag1241.xml"/><Relationship Id="rId70" Type="http://schemas.openxmlformats.org/officeDocument/2006/relationships/tags" Target="../tags/tag1249.xml"/><Relationship Id="rId75" Type="http://schemas.openxmlformats.org/officeDocument/2006/relationships/tags" Target="../tags/tag1254.xml"/><Relationship Id="rId83" Type="http://schemas.openxmlformats.org/officeDocument/2006/relationships/tags" Target="../tags/tag1262.xml"/><Relationship Id="rId88" Type="http://schemas.openxmlformats.org/officeDocument/2006/relationships/tags" Target="../tags/tag1267.xml"/><Relationship Id="rId91" Type="http://schemas.openxmlformats.org/officeDocument/2006/relationships/tags" Target="../tags/tag1270.xml"/><Relationship Id="rId96" Type="http://schemas.openxmlformats.org/officeDocument/2006/relationships/tags" Target="../tags/tag1275.xml"/><Relationship Id="rId1" Type="http://schemas.openxmlformats.org/officeDocument/2006/relationships/tags" Target="../tags/tag1180.xml"/><Relationship Id="rId6" Type="http://schemas.openxmlformats.org/officeDocument/2006/relationships/tags" Target="../tags/tag1185.xml"/><Relationship Id="rId15" Type="http://schemas.openxmlformats.org/officeDocument/2006/relationships/tags" Target="../tags/tag1194.xml"/><Relationship Id="rId23" Type="http://schemas.openxmlformats.org/officeDocument/2006/relationships/tags" Target="../tags/tag1202.xml"/><Relationship Id="rId28" Type="http://schemas.openxmlformats.org/officeDocument/2006/relationships/tags" Target="../tags/tag1207.xml"/><Relationship Id="rId36" Type="http://schemas.openxmlformats.org/officeDocument/2006/relationships/tags" Target="../tags/tag1215.xml"/><Relationship Id="rId49" Type="http://schemas.openxmlformats.org/officeDocument/2006/relationships/tags" Target="../tags/tag1228.xml"/><Relationship Id="rId57" Type="http://schemas.openxmlformats.org/officeDocument/2006/relationships/tags" Target="../tags/tag1236.xml"/><Relationship Id="rId10" Type="http://schemas.openxmlformats.org/officeDocument/2006/relationships/tags" Target="../tags/tag1189.xml"/><Relationship Id="rId31" Type="http://schemas.openxmlformats.org/officeDocument/2006/relationships/tags" Target="../tags/tag1210.xml"/><Relationship Id="rId44" Type="http://schemas.openxmlformats.org/officeDocument/2006/relationships/tags" Target="../tags/tag1223.xml"/><Relationship Id="rId52" Type="http://schemas.openxmlformats.org/officeDocument/2006/relationships/tags" Target="../tags/tag1231.xml"/><Relationship Id="rId60" Type="http://schemas.openxmlformats.org/officeDocument/2006/relationships/tags" Target="../tags/tag1239.xml"/><Relationship Id="rId65" Type="http://schemas.openxmlformats.org/officeDocument/2006/relationships/tags" Target="../tags/tag1244.xml"/><Relationship Id="rId73" Type="http://schemas.openxmlformats.org/officeDocument/2006/relationships/tags" Target="../tags/tag1252.xml"/><Relationship Id="rId78" Type="http://schemas.openxmlformats.org/officeDocument/2006/relationships/tags" Target="../tags/tag1257.xml"/><Relationship Id="rId81" Type="http://schemas.openxmlformats.org/officeDocument/2006/relationships/tags" Target="../tags/tag1260.xml"/><Relationship Id="rId86" Type="http://schemas.openxmlformats.org/officeDocument/2006/relationships/tags" Target="../tags/tag1265.xml"/><Relationship Id="rId94" Type="http://schemas.openxmlformats.org/officeDocument/2006/relationships/tags" Target="../tags/tag1273.xml"/><Relationship Id="rId99" Type="http://schemas.openxmlformats.org/officeDocument/2006/relationships/tags" Target="../tags/tag1278.xml"/><Relationship Id="rId101" Type="http://schemas.openxmlformats.org/officeDocument/2006/relationships/tags" Target="../tags/tag1280.xml"/><Relationship Id="rId4" Type="http://schemas.openxmlformats.org/officeDocument/2006/relationships/tags" Target="../tags/tag1183.xml"/><Relationship Id="rId9" Type="http://schemas.openxmlformats.org/officeDocument/2006/relationships/tags" Target="../tags/tag1188.xml"/><Relationship Id="rId13" Type="http://schemas.openxmlformats.org/officeDocument/2006/relationships/tags" Target="../tags/tag1192.xml"/><Relationship Id="rId18" Type="http://schemas.openxmlformats.org/officeDocument/2006/relationships/tags" Target="../tags/tag1197.xml"/><Relationship Id="rId39" Type="http://schemas.openxmlformats.org/officeDocument/2006/relationships/tags" Target="../tags/tag1218.xml"/><Relationship Id="rId34" Type="http://schemas.openxmlformats.org/officeDocument/2006/relationships/tags" Target="../tags/tag1213.xml"/><Relationship Id="rId50" Type="http://schemas.openxmlformats.org/officeDocument/2006/relationships/tags" Target="../tags/tag1229.xml"/><Relationship Id="rId55" Type="http://schemas.openxmlformats.org/officeDocument/2006/relationships/tags" Target="../tags/tag1234.xml"/><Relationship Id="rId76" Type="http://schemas.openxmlformats.org/officeDocument/2006/relationships/tags" Target="../tags/tag1255.xml"/><Relationship Id="rId97" Type="http://schemas.openxmlformats.org/officeDocument/2006/relationships/tags" Target="../tags/tag1276.xml"/><Relationship Id="rId104"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6" Type="http://schemas.openxmlformats.org/officeDocument/2006/relationships/tags" Target="../tags/tag1308.xml"/><Relationship Id="rId21" Type="http://schemas.openxmlformats.org/officeDocument/2006/relationships/tags" Target="../tags/tag1303.xml"/><Relationship Id="rId42" Type="http://schemas.openxmlformats.org/officeDocument/2006/relationships/tags" Target="../tags/tag1324.xml"/><Relationship Id="rId47" Type="http://schemas.openxmlformats.org/officeDocument/2006/relationships/tags" Target="../tags/tag1329.xml"/><Relationship Id="rId63" Type="http://schemas.openxmlformats.org/officeDocument/2006/relationships/tags" Target="../tags/tag1345.xml"/><Relationship Id="rId68" Type="http://schemas.openxmlformats.org/officeDocument/2006/relationships/tags" Target="../tags/tag1350.xml"/><Relationship Id="rId84" Type="http://schemas.openxmlformats.org/officeDocument/2006/relationships/tags" Target="../tags/tag1366.xml"/><Relationship Id="rId89" Type="http://schemas.openxmlformats.org/officeDocument/2006/relationships/tags" Target="../tags/tag1371.xml"/><Relationship Id="rId7" Type="http://schemas.openxmlformats.org/officeDocument/2006/relationships/tags" Target="../tags/tag1289.xml"/><Relationship Id="rId71" Type="http://schemas.openxmlformats.org/officeDocument/2006/relationships/tags" Target="../tags/tag1353.xml"/><Relationship Id="rId92" Type="http://schemas.openxmlformats.org/officeDocument/2006/relationships/tags" Target="../tags/tag1374.xml"/><Relationship Id="rId2" Type="http://schemas.openxmlformats.org/officeDocument/2006/relationships/tags" Target="../tags/tag1284.xml"/><Relationship Id="rId16" Type="http://schemas.openxmlformats.org/officeDocument/2006/relationships/tags" Target="../tags/tag1298.xml"/><Relationship Id="rId29" Type="http://schemas.openxmlformats.org/officeDocument/2006/relationships/tags" Target="../tags/tag1311.xml"/><Relationship Id="rId11" Type="http://schemas.openxmlformats.org/officeDocument/2006/relationships/tags" Target="../tags/tag1293.xml"/><Relationship Id="rId24" Type="http://schemas.openxmlformats.org/officeDocument/2006/relationships/tags" Target="../tags/tag1306.xml"/><Relationship Id="rId32" Type="http://schemas.openxmlformats.org/officeDocument/2006/relationships/tags" Target="../tags/tag1314.xml"/><Relationship Id="rId37" Type="http://schemas.openxmlformats.org/officeDocument/2006/relationships/tags" Target="../tags/tag1319.xml"/><Relationship Id="rId40" Type="http://schemas.openxmlformats.org/officeDocument/2006/relationships/tags" Target="../tags/tag1322.xml"/><Relationship Id="rId45" Type="http://schemas.openxmlformats.org/officeDocument/2006/relationships/tags" Target="../tags/tag1327.xml"/><Relationship Id="rId53" Type="http://schemas.openxmlformats.org/officeDocument/2006/relationships/tags" Target="../tags/tag1335.xml"/><Relationship Id="rId58" Type="http://schemas.openxmlformats.org/officeDocument/2006/relationships/tags" Target="../tags/tag1340.xml"/><Relationship Id="rId66" Type="http://schemas.openxmlformats.org/officeDocument/2006/relationships/tags" Target="../tags/tag1348.xml"/><Relationship Id="rId74" Type="http://schemas.openxmlformats.org/officeDocument/2006/relationships/tags" Target="../tags/tag1356.xml"/><Relationship Id="rId79" Type="http://schemas.openxmlformats.org/officeDocument/2006/relationships/tags" Target="../tags/tag1361.xml"/><Relationship Id="rId87" Type="http://schemas.openxmlformats.org/officeDocument/2006/relationships/tags" Target="../tags/tag1369.xml"/><Relationship Id="rId102" Type="http://schemas.openxmlformats.org/officeDocument/2006/relationships/tags" Target="../tags/tag1384.xml"/><Relationship Id="rId5" Type="http://schemas.openxmlformats.org/officeDocument/2006/relationships/tags" Target="../tags/tag1287.xml"/><Relationship Id="rId61" Type="http://schemas.openxmlformats.org/officeDocument/2006/relationships/tags" Target="../tags/tag1343.xml"/><Relationship Id="rId82" Type="http://schemas.openxmlformats.org/officeDocument/2006/relationships/tags" Target="../tags/tag1364.xml"/><Relationship Id="rId90" Type="http://schemas.openxmlformats.org/officeDocument/2006/relationships/tags" Target="../tags/tag1372.xml"/><Relationship Id="rId95" Type="http://schemas.openxmlformats.org/officeDocument/2006/relationships/tags" Target="../tags/tag1377.xml"/><Relationship Id="rId19" Type="http://schemas.openxmlformats.org/officeDocument/2006/relationships/tags" Target="../tags/tag1301.xml"/><Relationship Id="rId14" Type="http://schemas.openxmlformats.org/officeDocument/2006/relationships/tags" Target="../tags/tag1296.xml"/><Relationship Id="rId22" Type="http://schemas.openxmlformats.org/officeDocument/2006/relationships/tags" Target="../tags/tag1304.xml"/><Relationship Id="rId27" Type="http://schemas.openxmlformats.org/officeDocument/2006/relationships/tags" Target="../tags/tag1309.xml"/><Relationship Id="rId30" Type="http://schemas.openxmlformats.org/officeDocument/2006/relationships/tags" Target="../tags/tag1312.xml"/><Relationship Id="rId35" Type="http://schemas.openxmlformats.org/officeDocument/2006/relationships/tags" Target="../tags/tag1317.xml"/><Relationship Id="rId43" Type="http://schemas.openxmlformats.org/officeDocument/2006/relationships/tags" Target="../tags/tag1325.xml"/><Relationship Id="rId48" Type="http://schemas.openxmlformats.org/officeDocument/2006/relationships/tags" Target="../tags/tag1330.xml"/><Relationship Id="rId56" Type="http://schemas.openxmlformats.org/officeDocument/2006/relationships/tags" Target="../tags/tag1338.xml"/><Relationship Id="rId64" Type="http://schemas.openxmlformats.org/officeDocument/2006/relationships/tags" Target="../tags/tag1346.xml"/><Relationship Id="rId69" Type="http://schemas.openxmlformats.org/officeDocument/2006/relationships/tags" Target="../tags/tag1351.xml"/><Relationship Id="rId77" Type="http://schemas.openxmlformats.org/officeDocument/2006/relationships/tags" Target="../tags/tag1359.xml"/><Relationship Id="rId100" Type="http://schemas.openxmlformats.org/officeDocument/2006/relationships/tags" Target="../tags/tag1382.xml"/><Relationship Id="rId105" Type="http://schemas.openxmlformats.org/officeDocument/2006/relationships/notesSlide" Target="../notesSlides/notesSlide38.xml"/><Relationship Id="rId8" Type="http://schemas.openxmlformats.org/officeDocument/2006/relationships/tags" Target="../tags/tag1290.xml"/><Relationship Id="rId51" Type="http://schemas.openxmlformats.org/officeDocument/2006/relationships/tags" Target="../tags/tag1333.xml"/><Relationship Id="rId72" Type="http://schemas.openxmlformats.org/officeDocument/2006/relationships/tags" Target="../tags/tag1354.xml"/><Relationship Id="rId80" Type="http://schemas.openxmlformats.org/officeDocument/2006/relationships/tags" Target="../tags/tag1362.xml"/><Relationship Id="rId85" Type="http://schemas.openxmlformats.org/officeDocument/2006/relationships/tags" Target="../tags/tag1367.xml"/><Relationship Id="rId93" Type="http://schemas.openxmlformats.org/officeDocument/2006/relationships/tags" Target="../tags/tag1375.xml"/><Relationship Id="rId98" Type="http://schemas.openxmlformats.org/officeDocument/2006/relationships/tags" Target="../tags/tag1380.xml"/><Relationship Id="rId3" Type="http://schemas.openxmlformats.org/officeDocument/2006/relationships/tags" Target="../tags/tag1285.xml"/><Relationship Id="rId12" Type="http://schemas.openxmlformats.org/officeDocument/2006/relationships/tags" Target="../tags/tag1294.xml"/><Relationship Id="rId17" Type="http://schemas.openxmlformats.org/officeDocument/2006/relationships/tags" Target="../tags/tag1299.xml"/><Relationship Id="rId25" Type="http://schemas.openxmlformats.org/officeDocument/2006/relationships/tags" Target="../tags/tag1307.xml"/><Relationship Id="rId33" Type="http://schemas.openxmlformats.org/officeDocument/2006/relationships/tags" Target="../tags/tag1315.xml"/><Relationship Id="rId38" Type="http://schemas.openxmlformats.org/officeDocument/2006/relationships/tags" Target="../tags/tag1320.xml"/><Relationship Id="rId46" Type="http://schemas.openxmlformats.org/officeDocument/2006/relationships/tags" Target="../tags/tag1328.xml"/><Relationship Id="rId59" Type="http://schemas.openxmlformats.org/officeDocument/2006/relationships/tags" Target="../tags/tag1341.xml"/><Relationship Id="rId67" Type="http://schemas.openxmlformats.org/officeDocument/2006/relationships/tags" Target="../tags/tag1349.xml"/><Relationship Id="rId103" Type="http://schemas.openxmlformats.org/officeDocument/2006/relationships/tags" Target="../tags/tag1385.xml"/><Relationship Id="rId20" Type="http://schemas.openxmlformats.org/officeDocument/2006/relationships/tags" Target="../tags/tag1302.xml"/><Relationship Id="rId41" Type="http://schemas.openxmlformats.org/officeDocument/2006/relationships/tags" Target="../tags/tag1323.xml"/><Relationship Id="rId54" Type="http://schemas.openxmlformats.org/officeDocument/2006/relationships/tags" Target="../tags/tag1336.xml"/><Relationship Id="rId62" Type="http://schemas.openxmlformats.org/officeDocument/2006/relationships/tags" Target="../tags/tag1344.xml"/><Relationship Id="rId70" Type="http://schemas.openxmlformats.org/officeDocument/2006/relationships/tags" Target="../tags/tag1352.xml"/><Relationship Id="rId75" Type="http://schemas.openxmlformats.org/officeDocument/2006/relationships/tags" Target="../tags/tag1357.xml"/><Relationship Id="rId83" Type="http://schemas.openxmlformats.org/officeDocument/2006/relationships/tags" Target="../tags/tag1365.xml"/><Relationship Id="rId88" Type="http://schemas.openxmlformats.org/officeDocument/2006/relationships/tags" Target="../tags/tag1370.xml"/><Relationship Id="rId91" Type="http://schemas.openxmlformats.org/officeDocument/2006/relationships/tags" Target="../tags/tag1373.xml"/><Relationship Id="rId96" Type="http://schemas.openxmlformats.org/officeDocument/2006/relationships/tags" Target="../tags/tag1378.xml"/><Relationship Id="rId1" Type="http://schemas.openxmlformats.org/officeDocument/2006/relationships/tags" Target="../tags/tag1283.xml"/><Relationship Id="rId6" Type="http://schemas.openxmlformats.org/officeDocument/2006/relationships/tags" Target="../tags/tag1288.xml"/><Relationship Id="rId15" Type="http://schemas.openxmlformats.org/officeDocument/2006/relationships/tags" Target="../tags/tag1297.xml"/><Relationship Id="rId23" Type="http://schemas.openxmlformats.org/officeDocument/2006/relationships/tags" Target="../tags/tag1305.xml"/><Relationship Id="rId28" Type="http://schemas.openxmlformats.org/officeDocument/2006/relationships/tags" Target="../tags/tag1310.xml"/><Relationship Id="rId36" Type="http://schemas.openxmlformats.org/officeDocument/2006/relationships/tags" Target="../tags/tag1318.xml"/><Relationship Id="rId49" Type="http://schemas.openxmlformats.org/officeDocument/2006/relationships/tags" Target="../tags/tag1331.xml"/><Relationship Id="rId57" Type="http://schemas.openxmlformats.org/officeDocument/2006/relationships/tags" Target="../tags/tag1339.xml"/><Relationship Id="rId10" Type="http://schemas.openxmlformats.org/officeDocument/2006/relationships/tags" Target="../tags/tag1292.xml"/><Relationship Id="rId31" Type="http://schemas.openxmlformats.org/officeDocument/2006/relationships/tags" Target="../tags/tag1313.xml"/><Relationship Id="rId44" Type="http://schemas.openxmlformats.org/officeDocument/2006/relationships/tags" Target="../tags/tag1326.xml"/><Relationship Id="rId52" Type="http://schemas.openxmlformats.org/officeDocument/2006/relationships/tags" Target="../tags/tag1334.xml"/><Relationship Id="rId60" Type="http://schemas.openxmlformats.org/officeDocument/2006/relationships/tags" Target="../tags/tag1342.xml"/><Relationship Id="rId65" Type="http://schemas.openxmlformats.org/officeDocument/2006/relationships/tags" Target="../tags/tag1347.xml"/><Relationship Id="rId73" Type="http://schemas.openxmlformats.org/officeDocument/2006/relationships/tags" Target="../tags/tag1355.xml"/><Relationship Id="rId78" Type="http://schemas.openxmlformats.org/officeDocument/2006/relationships/tags" Target="../tags/tag1360.xml"/><Relationship Id="rId81" Type="http://schemas.openxmlformats.org/officeDocument/2006/relationships/tags" Target="../tags/tag1363.xml"/><Relationship Id="rId86" Type="http://schemas.openxmlformats.org/officeDocument/2006/relationships/tags" Target="../tags/tag1368.xml"/><Relationship Id="rId94" Type="http://schemas.openxmlformats.org/officeDocument/2006/relationships/tags" Target="../tags/tag1376.xml"/><Relationship Id="rId99" Type="http://schemas.openxmlformats.org/officeDocument/2006/relationships/tags" Target="../tags/tag1381.xml"/><Relationship Id="rId101" Type="http://schemas.openxmlformats.org/officeDocument/2006/relationships/tags" Target="../tags/tag1383.xml"/><Relationship Id="rId4" Type="http://schemas.openxmlformats.org/officeDocument/2006/relationships/tags" Target="../tags/tag1286.xml"/><Relationship Id="rId9" Type="http://schemas.openxmlformats.org/officeDocument/2006/relationships/tags" Target="../tags/tag1291.xml"/><Relationship Id="rId13" Type="http://schemas.openxmlformats.org/officeDocument/2006/relationships/tags" Target="../tags/tag1295.xml"/><Relationship Id="rId18" Type="http://schemas.openxmlformats.org/officeDocument/2006/relationships/tags" Target="../tags/tag1300.xml"/><Relationship Id="rId39" Type="http://schemas.openxmlformats.org/officeDocument/2006/relationships/tags" Target="../tags/tag1321.xml"/><Relationship Id="rId34" Type="http://schemas.openxmlformats.org/officeDocument/2006/relationships/tags" Target="../tags/tag1316.xml"/><Relationship Id="rId50" Type="http://schemas.openxmlformats.org/officeDocument/2006/relationships/tags" Target="../tags/tag1332.xml"/><Relationship Id="rId55" Type="http://schemas.openxmlformats.org/officeDocument/2006/relationships/tags" Target="../tags/tag1337.xml"/><Relationship Id="rId76" Type="http://schemas.openxmlformats.org/officeDocument/2006/relationships/tags" Target="../tags/tag1358.xml"/><Relationship Id="rId97" Type="http://schemas.openxmlformats.org/officeDocument/2006/relationships/tags" Target="../tags/tag1379.xml"/><Relationship Id="rId104"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1388.xml"/><Relationship Id="rId7" Type="http://schemas.openxmlformats.org/officeDocument/2006/relationships/tags" Target="../tags/tag1392.xml"/><Relationship Id="rId2" Type="http://schemas.openxmlformats.org/officeDocument/2006/relationships/tags" Target="../tags/tag1387.xml"/><Relationship Id="rId1" Type="http://schemas.openxmlformats.org/officeDocument/2006/relationships/tags" Target="../tags/tag1386.xml"/><Relationship Id="rId6" Type="http://schemas.openxmlformats.org/officeDocument/2006/relationships/tags" Target="../tags/tag1391.xml"/><Relationship Id="rId5" Type="http://schemas.openxmlformats.org/officeDocument/2006/relationships/tags" Target="../tags/tag1390.xml"/><Relationship Id="rId4" Type="http://schemas.openxmlformats.org/officeDocument/2006/relationships/tags" Target="../tags/tag1389.xml"/><Relationship Id="rId9"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8" Type="http://schemas.openxmlformats.org/officeDocument/2006/relationships/tags" Target="../tags/tag225.xml"/><Relationship Id="rId13" Type="http://schemas.openxmlformats.org/officeDocument/2006/relationships/tags" Target="../tags/tag230.xml"/><Relationship Id="rId18" Type="http://schemas.openxmlformats.org/officeDocument/2006/relationships/tags" Target="../tags/tag235.xml"/><Relationship Id="rId26" Type="http://schemas.openxmlformats.org/officeDocument/2006/relationships/tags" Target="../tags/tag243.xml"/><Relationship Id="rId3" Type="http://schemas.openxmlformats.org/officeDocument/2006/relationships/tags" Target="../tags/tag220.xml"/><Relationship Id="rId21" Type="http://schemas.openxmlformats.org/officeDocument/2006/relationships/tags" Target="../tags/tag238.xml"/><Relationship Id="rId34" Type="http://schemas.openxmlformats.org/officeDocument/2006/relationships/notesSlide" Target="../notesSlides/notesSlide4.xml"/><Relationship Id="rId7" Type="http://schemas.openxmlformats.org/officeDocument/2006/relationships/tags" Target="../tags/tag224.xml"/><Relationship Id="rId12" Type="http://schemas.openxmlformats.org/officeDocument/2006/relationships/tags" Target="../tags/tag229.xml"/><Relationship Id="rId17" Type="http://schemas.openxmlformats.org/officeDocument/2006/relationships/tags" Target="../tags/tag234.xml"/><Relationship Id="rId25" Type="http://schemas.openxmlformats.org/officeDocument/2006/relationships/tags" Target="../tags/tag242.xml"/><Relationship Id="rId33" Type="http://schemas.openxmlformats.org/officeDocument/2006/relationships/slideLayout" Target="../slideLayouts/slideLayout2.xml"/><Relationship Id="rId2" Type="http://schemas.openxmlformats.org/officeDocument/2006/relationships/tags" Target="../tags/tag219.xml"/><Relationship Id="rId16" Type="http://schemas.openxmlformats.org/officeDocument/2006/relationships/tags" Target="../tags/tag233.xml"/><Relationship Id="rId20" Type="http://schemas.openxmlformats.org/officeDocument/2006/relationships/tags" Target="../tags/tag237.xml"/><Relationship Id="rId29" Type="http://schemas.openxmlformats.org/officeDocument/2006/relationships/tags" Target="../tags/tag246.xml"/><Relationship Id="rId1" Type="http://schemas.openxmlformats.org/officeDocument/2006/relationships/tags" Target="../tags/tag218.xml"/><Relationship Id="rId6" Type="http://schemas.openxmlformats.org/officeDocument/2006/relationships/tags" Target="../tags/tag223.xml"/><Relationship Id="rId11" Type="http://schemas.openxmlformats.org/officeDocument/2006/relationships/tags" Target="../tags/tag228.xml"/><Relationship Id="rId24" Type="http://schemas.openxmlformats.org/officeDocument/2006/relationships/tags" Target="../tags/tag241.xml"/><Relationship Id="rId32" Type="http://schemas.openxmlformats.org/officeDocument/2006/relationships/tags" Target="../tags/tag249.xml"/><Relationship Id="rId5" Type="http://schemas.openxmlformats.org/officeDocument/2006/relationships/tags" Target="../tags/tag222.xml"/><Relationship Id="rId15" Type="http://schemas.openxmlformats.org/officeDocument/2006/relationships/tags" Target="../tags/tag232.xml"/><Relationship Id="rId23" Type="http://schemas.openxmlformats.org/officeDocument/2006/relationships/tags" Target="../tags/tag240.xml"/><Relationship Id="rId28" Type="http://schemas.openxmlformats.org/officeDocument/2006/relationships/tags" Target="../tags/tag245.xml"/><Relationship Id="rId10" Type="http://schemas.openxmlformats.org/officeDocument/2006/relationships/tags" Target="../tags/tag227.xml"/><Relationship Id="rId19" Type="http://schemas.openxmlformats.org/officeDocument/2006/relationships/tags" Target="../tags/tag236.xml"/><Relationship Id="rId31" Type="http://schemas.openxmlformats.org/officeDocument/2006/relationships/tags" Target="../tags/tag248.xml"/><Relationship Id="rId4" Type="http://schemas.openxmlformats.org/officeDocument/2006/relationships/tags" Target="../tags/tag221.xml"/><Relationship Id="rId9" Type="http://schemas.openxmlformats.org/officeDocument/2006/relationships/tags" Target="../tags/tag226.xml"/><Relationship Id="rId14" Type="http://schemas.openxmlformats.org/officeDocument/2006/relationships/tags" Target="../tags/tag231.xml"/><Relationship Id="rId22" Type="http://schemas.openxmlformats.org/officeDocument/2006/relationships/tags" Target="../tags/tag239.xml"/><Relationship Id="rId27" Type="http://schemas.openxmlformats.org/officeDocument/2006/relationships/tags" Target="../tags/tag244.xml"/><Relationship Id="rId30" Type="http://schemas.openxmlformats.org/officeDocument/2006/relationships/tags" Target="../tags/tag247.xml"/></Relationships>
</file>

<file path=ppt/slides/_rels/slide60.xml.rels><?xml version="1.0" encoding="UTF-8" standalone="yes"?>
<Relationships xmlns="http://schemas.openxmlformats.org/package/2006/relationships"><Relationship Id="rId26" Type="http://schemas.openxmlformats.org/officeDocument/2006/relationships/tags" Target="../tags/tag1418.xml"/><Relationship Id="rId21" Type="http://schemas.openxmlformats.org/officeDocument/2006/relationships/tags" Target="../tags/tag1413.xml"/><Relationship Id="rId42" Type="http://schemas.openxmlformats.org/officeDocument/2006/relationships/tags" Target="../tags/tag1434.xml"/><Relationship Id="rId47" Type="http://schemas.openxmlformats.org/officeDocument/2006/relationships/tags" Target="../tags/tag1439.xml"/><Relationship Id="rId63" Type="http://schemas.openxmlformats.org/officeDocument/2006/relationships/tags" Target="../tags/tag1455.xml"/><Relationship Id="rId68" Type="http://schemas.openxmlformats.org/officeDocument/2006/relationships/tags" Target="../tags/tag1460.xml"/><Relationship Id="rId84" Type="http://schemas.openxmlformats.org/officeDocument/2006/relationships/tags" Target="../tags/tag1476.xml"/><Relationship Id="rId89" Type="http://schemas.openxmlformats.org/officeDocument/2006/relationships/tags" Target="../tags/tag1481.xml"/><Relationship Id="rId7" Type="http://schemas.openxmlformats.org/officeDocument/2006/relationships/tags" Target="../tags/tag1399.xml"/><Relationship Id="rId71" Type="http://schemas.openxmlformats.org/officeDocument/2006/relationships/tags" Target="../tags/tag1463.xml"/><Relationship Id="rId92" Type="http://schemas.openxmlformats.org/officeDocument/2006/relationships/tags" Target="../tags/tag1484.xml"/><Relationship Id="rId2" Type="http://schemas.openxmlformats.org/officeDocument/2006/relationships/tags" Target="../tags/tag1394.xml"/><Relationship Id="rId16" Type="http://schemas.openxmlformats.org/officeDocument/2006/relationships/tags" Target="../tags/tag1408.xml"/><Relationship Id="rId29" Type="http://schemas.openxmlformats.org/officeDocument/2006/relationships/tags" Target="../tags/tag1421.xml"/><Relationship Id="rId107" Type="http://schemas.openxmlformats.org/officeDocument/2006/relationships/slideLayout" Target="../slideLayouts/slideLayout6.xml"/><Relationship Id="rId11" Type="http://schemas.openxmlformats.org/officeDocument/2006/relationships/tags" Target="../tags/tag1403.xml"/><Relationship Id="rId24" Type="http://schemas.openxmlformats.org/officeDocument/2006/relationships/tags" Target="../tags/tag1416.xml"/><Relationship Id="rId32" Type="http://schemas.openxmlformats.org/officeDocument/2006/relationships/tags" Target="../tags/tag1424.xml"/><Relationship Id="rId37" Type="http://schemas.openxmlformats.org/officeDocument/2006/relationships/tags" Target="../tags/tag1429.xml"/><Relationship Id="rId40" Type="http://schemas.openxmlformats.org/officeDocument/2006/relationships/tags" Target="../tags/tag1432.xml"/><Relationship Id="rId45" Type="http://schemas.openxmlformats.org/officeDocument/2006/relationships/tags" Target="../tags/tag1437.xml"/><Relationship Id="rId53" Type="http://schemas.openxmlformats.org/officeDocument/2006/relationships/tags" Target="../tags/tag1445.xml"/><Relationship Id="rId58" Type="http://schemas.openxmlformats.org/officeDocument/2006/relationships/tags" Target="../tags/tag1450.xml"/><Relationship Id="rId66" Type="http://schemas.openxmlformats.org/officeDocument/2006/relationships/tags" Target="../tags/tag1458.xml"/><Relationship Id="rId74" Type="http://schemas.openxmlformats.org/officeDocument/2006/relationships/tags" Target="../tags/tag1466.xml"/><Relationship Id="rId79" Type="http://schemas.openxmlformats.org/officeDocument/2006/relationships/tags" Target="../tags/tag1471.xml"/><Relationship Id="rId87" Type="http://schemas.openxmlformats.org/officeDocument/2006/relationships/tags" Target="../tags/tag1479.xml"/><Relationship Id="rId102" Type="http://schemas.openxmlformats.org/officeDocument/2006/relationships/tags" Target="../tags/tag1494.xml"/><Relationship Id="rId5" Type="http://schemas.openxmlformats.org/officeDocument/2006/relationships/tags" Target="../tags/tag1397.xml"/><Relationship Id="rId61" Type="http://schemas.openxmlformats.org/officeDocument/2006/relationships/tags" Target="../tags/tag1453.xml"/><Relationship Id="rId82" Type="http://schemas.openxmlformats.org/officeDocument/2006/relationships/tags" Target="../tags/tag1474.xml"/><Relationship Id="rId90" Type="http://schemas.openxmlformats.org/officeDocument/2006/relationships/tags" Target="../tags/tag1482.xml"/><Relationship Id="rId95" Type="http://schemas.openxmlformats.org/officeDocument/2006/relationships/tags" Target="../tags/tag1487.xml"/><Relationship Id="rId19" Type="http://schemas.openxmlformats.org/officeDocument/2006/relationships/tags" Target="../tags/tag1411.xml"/><Relationship Id="rId14" Type="http://schemas.openxmlformats.org/officeDocument/2006/relationships/tags" Target="../tags/tag1406.xml"/><Relationship Id="rId22" Type="http://schemas.openxmlformats.org/officeDocument/2006/relationships/tags" Target="../tags/tag1414.xml"/><Relationship Id="rId27" Type="http://schemas.openxmlformats.org/officeDocument/2006/relationships/tags" Target="../tags/tag1419.xml"/><Relationship Id="rId30" Type="http://schemas.openxmlformats.org/officeDocument/2006/relationships/tags" Target="../tags/tag1422.xml"/><Relationship Id="rId35" Type="http://schemas.openxmlformats.org/officeDocument/2006/relationships/tags" Target="../tags/tag1427.xml"/><Relationship Id="rId43" Type="http://schemas.openxmlformats.org/officeDocument/2006/relationships/tags" Target="../tags/tag1435.xml"/><Relationship Id="rId48" Type="http://schemas.openxmlformats.org/officeDocument/2006/relationships/tags" Target="../tags/tag1440.xml"/><Relationship Id="rId56" Type="http://schemas.openxmlformats.org/officeDocument/2006/relationships/tags" Target="../tags/tag1448.xml"/><Relationship Id="rId64" Type="http://schemas.openxmlformats.org/officeDocument/2006/relationships/tags" Target="../tags/tag1456.xml"/><Relationship Id="rId69" Type="http://schemas.openxmlformats.org/officeDocument/2006/relationships/tags" Target="../tags/tag1461.xml"/><Relationship Id="rId77" Type="http://schemas.openxmlformats.org/officeDocument/2006/relationships/tags" Target="../tags/tag1469.xml"/><Relationship Id="rId100" Type="http://schemas.openxmlformats.org/officeDocument/2006/relationships/tags" Target="../tags/tag1492.xml"/><Relationship Id="rId105" Type="http://schemas.openxmlformats.org/officeDocument/2006/relationships/tags" Target="../tags/tag1497.xml"/><Relationship Id="rId8" Type="http://schemas.openxmlformats.org/officeDocument/2006/relationships/tags" Target="../tags/tag1400.xml"/><Relationship Id="rId51" Type="http://schemas.openxmlformats.org/officeDocument/2006/relationships/tags" Target="../tags/tag1443.xml"/><Relationship Id="rId72" Type="http://schemas.openxmlformats.org/officeDocument/2006/relationships/tags" Target="../tags/tag1464.xml"/><Relationship Id="rId80" Type="http://schemas.openxmlformats.org/officeDocument/2006/relationships/tags" Target="../tags/tag1472.xml"/><Relationship Id="rId85" Type="http://schemas.openxmlformats.org/officeDocument/2006/relationships/tags" Target="../tags/tag1477.xml"/><Relationship Id="rId93" Type="http://schemas.openxmlformats.org/officeDocument/2006/relationships/tags" Target="../tags/tag1485.xml"/><Relationship Id="rId98" Type="http://schemas.openxmlformats.org/officeDocument/2006/relationships/tags" Target="../tags/tag1490.xml"/><Relationship Id="rId3" Type="http://schemas.openxmlformats.org/officeDocument/2006/relationships/tags" Target="../tags/tag1395.xml"/><Relationship Id="rId12" Type="http://schemas.openxmlformats.org/officeDocument/2006/relationships/tags" Target="../tags/tag1404.xml"/><Relationship Id="rId17" Type="http://schemas.openxmlformats.org/officeDocument/2006/relationships/tags" Target="../tags/tag1409.xml"/><Relationship Id="rId25" Type="http://schemas.openxmlformats.org/officeDocument/2006/relationships/tags" Target="../tags/tag1417.xml"/><Relationship Id="rId33" Type="http://schemas.openxmlformats.org/officeDocument/2006/relationships/tags" Target="../tags/tag1425.xml"/><Relationship Id="rId38" Type="http://schemas.openxmlformats.org/officeDocument/2006/relationships/tags" Target="../tags/tag1430.xml"/><Relationship Id="rId46" Type="http://schemas.openxmlformats.org/officeDocument/2006/relationships/tags" Target="../tags/tag1438.xml"/><Relationship Id="rId59" Type="http://schemas.openxmlformats.org/officeDocument/2006/relationships/tags" Target="../tags/tag1451.xml"/><Relationship Id="rId67" Type="http://schemas.openxmlformats.org/officeDocument/2006/relationships/tags" Target="../tags/tag1459.xml"/><Relationship Id="rId103" Type="http://schemas.openxmlformats.org/officeDocument/2006/relationships/tags" Target="../tags/tag1495.xml"/><Relationship Id="rId108" Type="http://schemas.openxmlformats.org/officeDocument/2006/relationships/notesSlide" Target="../notesSlides/notesSlide40.xml"/><Relationship Id="rId20" Type="http://schemas.openxmlformats.org/officeDocument/2006/relationships/tags" Target="../tags/tag1412.xml"/><Relationship Id="rId41" Type="http://schemas.openxmlformats.org/officeDocument/2006/relationships/tags" Target="../tags/tag1433.xml"/><Relationship Id="rId54" Type="http://schemas.openxmlformats.org/officeDocument/2006/relationships/tags" Target="../tags/tag1446.xml"/><Relationship Id="rId62" Type="http://schemas.openxmlformats.org/officeDocument/2006/relationships/tags" Target="../tags/tag1454.xml"/><Relationship Id="rId70" Type="http://schemas.openxmlformats.org/officeDocument/2006/relationships/tags" Target="../tags/tag1462.xml"/><Relationship Id="rId75" Type="http://schemas.openxmlformats.org/officeDocument/2006/relationships/tags" Target="../tags/tag1467.xml"/><Relationship Id="rId83" Type="http://schemas.openxmlformats.org/officeDocument/2006/relationships/tags" Target="../tags/tag1475.xml"/><Relationship Id="rId88" Type="http://schemas.openxmlformats.org/officeDocument/2006/relationships/tags" Target="../tags/tag1480.xml"/><Relationship Id="rId91" Type="http://schemas.openxmlformats.org/officeDocument/2006/relationships/tags" Target="../tags/tag1483.xml"/><Relationship Id="rId96" Type="http://schemas.openxmlformats.org/officeDocument/2006/relationships/tags" Target="../tags/tag1488.xml"/><Relationship Id="rId1" Type="http://schemas.openxmlformats.org/officeDocument/2006/relationships/tags" Target="../tags/tag1393.xml"/><Relationship Id="rId6" Type="http://schemas.openxmlformats.org/officeDocument/2006/relationships/tags" Target="../tags/tag1398.xml"/><Relationship Id="rId15" Type="http://schemas.openxmlformats.org/officeDocument/2006/relationships/tags" Target="../tags/tag1407.xml"/><Relationship Id="rId23" Type="http://schemas.openxmlformats.org/officeDocument/2006/relationships/tags" Target="../tags/tag1415.xml"/><Relationship Id="rId28" Type="http://schemas.openxmlformats.org/officeDocument/2006/relationships/tags" Target="../tags/tag1420.xml"/><Relationship Id="rId36" Type="http://schemas.openxmlformats.org/officeDocument/2006/relationships/tags" Target="../tags/tag1428.xml"/><Relationship Id="rId49" Type="http://schemas.openxmlformats.org/officeDocument/2006/relationships/tags" Target="../tags/tag1441.xml"/><Relationship Id="rId57" Type="http://schemas.openxmlformats.org/officeDocument/2006/relationships/tags" Target="../tags/tag1449.xml"/><Relationship Id="rId106" Type="http://schemas.openxmlformats.org/officeDocument/2006/relationships/tags" Target="../tags/tag1498.xml"/><Relationship Id="rId10" Type="http://schemas.openxmlformats.org/officeDocument/2006/relationships/tags" Target="../tags/tag1402.xml"/><Relationship Id="rId31" Type="http://schemas.openxmlformats.org/officeDocument/2006/relationships/tags" Target="../tags/tag1423.xml"/><Relationship Id="rId44" Type="http://schemas.openxmlformats.org/officeDocument/2006/relationships/tags" Target="../tags/tag1436.xml"/><Relationship Id="rId52" Type="http://schemas.openxmlformats.org/officeDocument/2006/relationships/tags" Target="../tags/tag1444.xml"/><Relationship Id="rId60" Type="http://schemas.openxmlformats.org/officeDocument/2006/relationships/tags" Target="../tags/tag1452.xml"/><Relationship Id="rId65" Type="http://schemas.openxmlformats.org/officeDocument/2006/relationships/tags" Target="../tags/tag1457.xml"/><Relationship Id="rId73" Type="http://schemas.openxmlformats.org/officeDocument/2006/relationships/tags" Target="../tags/tag1465.xml"/><Relationship Id="rId78" Type="http://schemas.openxmlformats.org/officeDocument/2006/relationships/tags" Target="../tags/tag1470.xml"/><Relationship Id="rId81" Type="http://schemas.openxmlformats.org/officeDocument/2006/relationships/tags" Target="../tags/tag1473.xml"/><Relationship Id="rId86" Type="http://schemas.openxmlformats.org/officeDocument/2006/relationships/tags" Target="../tags/tag1478.xml"/><Relationship Id="rId94" Type="http://schemas.openxmlformats.org/officeDocument/2006/relationships/tags" Target="../tags/tag1486.xml"/><Relationship Id="rId99" Type="http://schemas.openxmlformats.org/officeDocument/2006/relationships/tags" Target="../tags/tag1491.xml"/><Relationship Id="rId101" Type="http://schemas.openxmlformats.org/officeDocument/2006/relationships/tags" Target="../tags/tag1493.xml"/><Relationship Id="rId4" Type="http://schemas.openxmlformats.org/officeDocument/2006/relationships/tags" Target="../tags/tag1396.xml"/><Relationship Id="rId9" Type="http://schemas.openxmlformats.org/officeDocument/2006/relationships/tags" Target="../tags/tag1401.xml"/><Relationship Id="rId13" Type="http://schemas.openxmlformats.org/officeDocument/2006/relationships/tags" Target="../tags/tag1405.xml"/><Relationship Id="rId18" Type="http://schemas.openxmlformats.org/officeDocument/2006/relationships/tags" Target="../tags/tag1410.xml"/><Relationship Id="rId39" Type="http://schemas.openxmlformats.org/officeDocument/2006/relationships/tags" Target="../tags/tag1431.xml"/><Relationship Id="rId34" Type="http://schemas.openxmlformats.org/officeDocument/2006/relationships/tags" Target="../tags/tag1426.xml"/><Relationship Id="rId50" Type="http://schemas.openxmlformats.org/officeDocument/2006/relationships/tags" Target="../tags/tag1442.xml"/><Relationship Id="rId55" Type="http://schemas.openxmlformats.org/officeDocument/2006/relationships/tags" Target="../tags/tag1447.xml"/><Relationship Id="rId76" Type="http://schemas.openxmlformats.org/officeDocument/2006/relationships/tags" Target="../tags/tag1468.xml"/><Relationship Id="rId97" Type="http://schemas.openxmlformats.org/officeDocument/2006/relationships/tags" Target="../tags/tag1489.xml"/><Relationship Id="rId104" Type="http://schemas.openxmlformats.org/officeDocument/2006/relationships/tags" Target="../tags/tag1496.xml"/></Relationships>
</file>

<file path=ppt/slides/_rels/slide61.xml.rels><?xml version="1.0" encoding="UTF-8" standalone="yes"?>
<Relationships xmlns="http://schemas.openxmlformats.org/package/2006/relationships"><Relationship Id="rId8" Type="http://schemas.openxmlformats.org/officeDocument/2006/relationships/notesSlide" Target="../notesSlides/notesSlide41.xml"/><Relationship Id="rId3" Type="http://schemas.openxmlformats.org/officeDocument/2006/relationships/tags" Target="../tags/tag1501.xml"/><Relationship Id="rId7" Type="http://schemas.openxmlformats.org/officeDocument/2006/relationships/slideLayout" Target="../slideLayouts/slideLayout6.xml"/><Relationship Id="rId2" Type="http://schemas.openxmlformats.org/officeDocument/2006/relationships/tags" Target="../tags/tag1500.xml"/><Relationship Id="rId1" Type="http://schemas.openxmlformats.org/officeDocument/2006/relationships/tags" Target="../tags/tag1499.xml"/><Relationship Id="rId6" Type="http://schemas.openxmlformats.org/officeDocument/2006/relationships/tags" Target="../tags/tag1504.xml"/><Relationship Id="rId5" Type="http://schemas.openxmlformats.org/officeDocument/2006/relationships/tags" Target="../tags/tag1503.xml"/><Relationship Id="rId4" Type="http://schemas.openxmlformats.org/officeDocument/2006/relationships/tags" Target="../tags/tag1502.xml"/></Relationships>
</file>

<file path=ppt/slides/_rels/slide62.xml.rels><?xml version="1.0" encoding="UTF-8" standalone="yes"?>
<Relationships xmlns="http://schemas.openxmlformats.org/package/2006/relationships"><Relationship Id="rId26" Type="http://schemas.openxmlformats.org/officeDocument/2006/relationships/tags" Target="../tags/tag1530.xml"/><Relationship Id="rId117" Type="http://schemas.openxmlformats.org/officeDocument/2006/relationships/tags" Target="../tags/tag1621.xml"/><Relationship Id="rId21" Type="http://schemas.openxmlformats.org/officeDocument/2006/relationships/tags" Target="../tags/tag1525.xml"/><Relationship Id="rId42" Type="http://schemas.openxmlformats.org/officeDocument/2006/relationships/tags" Target="../tags/tag1546.xml"/><Relationship Id="rId47" Type="http://schemas.openxmlformats.org/officeDocument/2006/relationships/tags" Target="../tags/tag1551.xml"/><Relationship Id="rId63" Type="http://schemas.openxmlformats.org/officeDocument/2006/relationships/tags" Target="../tags/tag1567.xml"/><Relationship Id="rId68" Type="http://schemas.openxmlformats.org/officeDocument/2006/relationships/tags" Target="../tags/tag1572.xml"/><Relationship Id="rId84" Type="http://schemas.openxmlformats.org/officeDocument/2006/relationships/tags" Target="../tags/tag1588.xml"/><Relationship Id="rId89" Type="http://schemas.openxmlformats.org/officeDocument/2006/relationships/tags" Target="../tags/tag1593.xml"/><Relationship Id="rId112" Type="http://schemas.openxmlformats.org/officeDocument/2006/relationships/tags" Target="../tags/tag1616.xml"/><Relationship Id="rId16" Type="http://schemas.openxmlformats.org/officeDocument/2006/relationships/tags" Target="../tags/tag1520.xml"/><Relationship Id="rId107" Type="http://schemas.openxmlformats.org/officeDocument/2006/relationships/tags" Target="../tags/tag1611.xml"/><Relationship Id="rId11" Type="http://schemas.openxmlformats.org/officeDocument/2006/relationships/tags" Target="../tags/tag1515.xml"/><Relationship Id="rId24" Type="http://schemas.openxmlformats.org/officeDocument/2006/relationships/tags" Target="../tags/tag1528.xml"/><Relationship Id="rId32" Type="http://schemas.openxmlformats.org/officeDocument/2006/relationships/tags" Target="../tags/tag1536.xml"/><Relationship Id="rId37" Type="http://schemas.openxmlformats.org/officeDocument/2006/relationships/tags" Target="../tags/tag1541.xml"/><Relationship Id="rId40" Type="http://schemas.openxmlformats.org/officeDocument/2006/relationships/tags" Target="../tags/tag1544.xml"/><Relationship Id="rId45" Type="http://schemas.openxmlformats.org/officeDocument/2006/relationships/tags" Target="../tags/tag1549.xml"/><Relationship Id="rId53" Type="http://schemas.openxmlformats.org/officeDocument/2006/relationships/tags" Target="../tags/tag1557.xml"/><Relationship Id="rId58" Type="http://schemas.openxmlformats.org/officeDocument/2006/relationships/tags" Target="../tags/tag1562.xml"/><Relationship Id="rId66" Type="http://schemas.openxmlformats.org/officeDocument/2006/relationships/tags" Target="../tags/tag1570.xml"/><Relationship Id="rId74" Type="http://schemas.openxmlformats.org/officeDocument/2006/relationships/tags" Target="../tags/tag1578.xml"/><Relationship Id="rId79" Type="http://schemas.openxmlformats.org/officeDocument/2006/relationships/tags" Target="../tags/tag1583.xml"/><Relationship Id="rId87" Type="http://schemas.openxmlformats.org/officeDocument/2006/relationships/tags" Target="../tags/tag1591.xml"/><Relationship Id="rId102" Type="http://schemas.openxmlformats.org/officeDocument/2006/relationships/tags" Target="../tags/tag1606.xml"/><Relationship Id="rId110" Type="http://schemas.openxmlformats.org/officeDocument/2006/relationships/tags" Target="../tags/tag1614.xml"/><Relationship Id="rId115" Type="http://schemas.openxmlformats.org/officeDocument/2006/relationships/tags" Target="../tags/tag1619.xml"/><Relationship Id="rId5" Type="http://schemas.openxmlformats.org/officeDocument/2006/relationships/tags" Target="../tags/tag1509.xml"/><Relationship Id="rId61" Type="http://schemas.openxmlformats.org/officeDocument/2006/relationships/tags" Target="../tags/tag1565.xml"/><Relationship Id="rId82" Type="http://schemas.openxmlformats.org/officeDocument/2006/relationships/tags" Target="../tags/tag1586.xml"/><Relationship Id="rId90" Type="http://schemas.openxmlformats.org/officeDocument/2006/relationships/tags" Target="../tags/tag1594.xml"/><Relationship Id="rId95" Type="http://schemas.openxmlformats.org/officeDocument/2006/relationships/tags" Target="../tags/tag1599.xml"/><Relationship Id="rId19" Type="http://schemas.openxmlformats.org/officeDocument/2006/relationships/tags" Target="../tags/tag1523.xml"/><Relationship Id="rId14" Type="http://schemas.openxmlformats.org/officeDocument/2006/relationships/tags" Target="../tags/tag1518.xml"/><Relationship Id="rId22" Type="http://schemas.openxmlformats.org/officeDocument/2006/relationships/tags" Target="../tags/tag1526.xml"/><Relationship Id="rId27" Type="http://schemas.openxmlformats.org/officeDocument/2006/relationships/tags" Target="../tags/tag1531.xml"/><Relationship Id="rId30" Type="http://schemas.openxmlformats.org/officeDocument/2006/relationships/tags" Target="../tags/tag1534.xml"/><Relationship Id="rId35" Type="http://schemas.openxmlformats.org/officeDocument/2006/relationships/tags" Target="../tags/tag1539.xml"/><Relationship Id="rId43" Type="http://schemas.openxmlformats.org/officeDocument/2006/relationships/tags" Target="../tags/tag1547.xml"/><Relationship Id="rId48" Type="http://schemas.openxmlformats.org/officeDocument/2006/relationships/tags" Target="../tags/tag1552.xml"/><Relationship Id="rId56" Type="http://schemas.openxmlformats.org/officeDocument/2006/relationships/tags" Target="../tags/tag1560.xml"/><Relationship Id="rId64" Type="http://schemas.openxmlformats.org/officeDocument/2006/relationships/tags" Target="../tags/tag1568.xml"/><Relationship Id="rId69" Type="http://schemas.openxmlformats.org/officeDocument/2006/relationships/tags" Target="../tags/tag1573.xml"/><Relationship Id="rId77" Type="http://schemas.openxmlformats.org/officeDocument/2006/relationships/tags" Target="../tags/tag1581.xml"/><Relationship Id="rId100" Type="http://schemas.openxmlformats.org/officeDocument/2006/relationships/tags" Target="../tags/tag1604.xml"/><Relationship Id="rId105" Type="http://schemas.openxmlformats.org/officeDocument/2006/relationships/tags" Target="../tags/tag1609.xml"/><Relationship Id="rId113" Type="http://schemas.openxmlformats.org/officeDocument/2006/relationships/tags" Target="../tags/tag1617.xml"/><Relationship Id="rId118" Type="http://schemas.openxmlformats.org/officeDocument/2006/relationships/slideLayout" Target="../slideLayouts/slideLayout6.xml"/><Relationship Id="rId8" Type="http://schemas.openxmlformats.org/officeDocument/2006/relationships/tags" Target="../tags/tag1512.xml"/><Relationship Id="rId51" Type="http://schemas.openxmlformats.org/officeDocument/2006/relationships/tags" Target="../tags/tag1555.xml"/><Relationship Id="rId72" Type="http://schemas.openxmlformats.org/officeDocument/2006/relationships/tags" Target="../tags/tag1576.xml"/><Relationship Id="rId80" Type="http://schemas.openxmlformats.org/officeDocument/2006/relationships/tags" Target="../tags/tag1584.xml"/><Relationship Id="rId85" Type="http://schemas.openxmlformats.org/officeDocument/2006/relationships/tags" Target="../tags/tag1589.xml"/><Relationship Id="rId93" Type="http://schemas.openxmlformats.org/officeDocument/2006/relationships/tags" Target="../tags/tag1597.xml"/><Relationship Id="rId98" Type="http://schemas.openxmlformats.org/officeDocument/2006/relationships/tags" Target="../tags/tag1602.xml"/><Relationship Id="rId3" Type="http://schemas.openxmlformats.org/officeDocument/2006/relationships/tags" Target="../tags/tag1507.xml"/><Relationship Id="rId12" Type="http://schemas.openxmlformats.org/officeDocument/2006/relationships/tags" Target="../tags/tag1516.xml"/><Relationship Id="rId17" Type="http://schemas.openxmlformats.org/officeDocument/2006/relationships/tags" Target="../tags/tag1521.xml"/><Relationship Id="rId25" Type="http://schemas.openxmlformats.org/officeDocument/2006/relationships/tags" Target="../tags/tag1529.xml"/><Relationship Id="rId33" Type="http://schemas.openxmlformats.org/officeDocument/2006/relationships/tags" Target="../tags/tag1537.xml"/><Relationship Id="rId38" Type="http://schemas.openxmlformats.org/officeDocument/2006/relationships/tags" Target="../tags/tag1542.xml"/><Relationship Id="rId46" Type="http://schemas.openxmlformats.org/officeDocument/2006/relationships/tags" Target="../tags/tag1550.xml"/><Relationship Id="rId59" Type="http://schemas.openxmlformats.org/officeDocument/2006/relationships/tags" Target="../tags/tag1563.xml"/><Relationship Id="rId67" Type="http://schemas.openxmlformats.org/officeDocument/2006/relationships/tags" Target="../tags/tag1571.xml"/><Relationship Id="rId103" Type="http://schemas.openxmlformats.org/officeDocument/2006/relationships/tags" Target="../tags/tag1607.xml"/><Relationship Id="rId108" Type="http://schemas.openxmlformats.org/officeDocument/2006/relationships/tags" Target="../tags/tag1612.xml"/><Relationship Id="rId116" Type="http://schemas.openxmlformats.org/officeDocument/2006/relationships/tags" Target="../tags/tag1620.xml"/><Relationship Id="rId20" Type="http://schemas.openxmlformats.org/officeDocument/2006/relationships/tags" Target="../tags/tag1524.xml"/><Relationship Id="rId41" Type="http://schemas.openxmlformats.org/officeDocument/2006/relationships/tags" Target="../tags/tag1545.xml"/><Relationship Id="rId54" Type="http://schemas.openxmlformats.org/officeDocument/2006/relationships/tags" Target="../tags/tag1558.xml"/><Relationship Id="rId62" Type="http://schemas.openxmlformats.org/officeDocument/2006/relationships/tags" Target="../tags/tag1566.xml"/><Relationship Id="rId70" Type="http://schemas.openxmlformats.org/officeDocument/2006/relationships/tags" Target="../tags/tag1574.xml"/><Relationship Id="rId75" Type="http://schemas.openxmlformats.org/officeDocument/2006/relationships/tags" Target="../tags/tag1579.xml"/><Relationship Id="rId83" Type="http://schemas.openxmlformats.org/officeDocument/2006/relationships/tags" Target="../tags/tag1587.xml"/><Relationship Id="rId88" Type="http://schemas.openxmlformats.org/officeDocument/2006/relationships/tags" Target="../tags/tag1592.xml"/><Relationship Id="rId91" Type="http://schemas.openxmlformats.org/officeDocument/2006/relationships/tags" Target="../tags/tag1595.xml"/><Relationship Id="rId96" Type="http://schemas.openxmlformats.org/officeDocument/2006/relationships/tags" Target="../tags/tag1600.xml"/><Relationship Id="rId111" Type="http://schemas.openxmlformats.org/officeDocument/2006/relationships/tags" Target="../tags/tag1615.xml"/><Relationship Id="rId1" Type="http://schemas.openxmlformats.org/officeDocument/2006/relationships/tags" Target="../tags/tag1505.xml"/><Relationship Id="rId6" Type="http://schemas.openxmlformats.org/officeDocument/2006/relationships/tags" Target="../tags/tag1510.xml"/><Relationship Id="rId15" Type="http://schemas.openxmlformats.org/officeDocument/2006/relationships/tags" Target="../tags/tag1519.xml"/><Relationship Id="rId23" Type="http://schemas.openxmlformats.org/officeDocument/2006/relationships/tags" Target="../tags/tag1527.xml"/><Relationship Id="rId28" Type="http://schemas.openxmlformats.org/officeDocument/2006/relationships/tags" Target="../tags/tag1532.xml"/><Relationship Id="rId36" Type="http://schemas.openxmlformats.org/officeDocument/2006/relationships/tags" Target="../tags/tag1540.xml"/><Relationship Id="rId49" Type="http://schemas.openxmlformats.org/officeDocument/2006/relationships/tags" Target="../tags/tag1553.xml"/><Relationship Id="rId57" Type="http://schemas.openxmlformats.org/officeDocument/2006/relationships/tags" Target="../tags/tag1561.xml"/><Relationship Id="rId106" Type="http://schemas.openxmlformats.org/officeDocument/2006/relationships/tags" Target="../tags/tag1610.xml"/><Relationship Id="rId114" Type="http://schemas.openxmlformats.org/officeDocument/2006/relationships/tags" Target="../tags/tag1618.xml"/><Relationship Id="rId119" Type="http://schemas.openxmlformats.org/officeDocument/2006/relationships/notesSlide" Target="../notesSlides/notesSlide42.xml"/><Relationship Id="rId10" Type="http://schemas.openxmlformats.org/officeDocument/2006/relationships/tags" Target="../tags/tag1514.xml"/><Relationship Id="rId31" Type="http://schemas.openxmlformats.org/officeDocument/2006/relationships/tags" Target="../tags/tag1535.xml"/><Relationship Id="rId44" Type="http://schemas.openxmlformats.org/officeDocument/2006/relationships/tags" Target="../tags/tag1548.xml"/><Relationship Id="rId52" Type="http://schemas.openxmlformats.org/officeDocument/2006/relationships/tags" Target="../tags/tag1556.xml"/><Relationship Id="rId60" Type="http://schemas.openxmlformats.org/officeDocument/2006/relationships/tags" Target="../tags/tag1564.xml"/><Relationship Id="rId65" Type="http://schemas.openxmlformats.org/officeDocument/2006/relationships/tags" Target="../tags/tag1569.xml"/><Relationship Id="rId73" Type="http://schemas.openxmlformats.org/officeDocument/2006/relationships/tags" Target="../tags/tag1577.xml"/><Relationship Id="rId78" Type="http://schemas.openxmlformats.org/officeDocument/2006/relationships/tags" Target="../tags/tag1582.xml"/><Relationship Id="rId81" Type="http://schemas.openxmlformats.org/officeDocument/2006/relationships/tags" Target="../tags/tag1585.xml"/><Relationship Id="rId86" Type="http://schemas.openxmlformats.org/officeDocument/2006/relationships/tags" Target="../tags/tag1590.xml"/><Relationship Id="rId94" Type="http://schemas.openxmlformats.org/officeDocument/2006/relationships/tags" Target="../tags/tag1598.xml"/><Relationship Id="rId99" Type="http://schemas.openxmlformats.org/officeDocument/2006/relationships/tags" Target="../tags/tag1603.xml"/><Relationship Id="rId101" Type="http://schemas.openxmlformats.org/officeDocument/2006/relationships/tags" Target="../tags/tag1605.xml"/><Relationship Id="rId4" Type="http://schemas.openxmlformats.org/officeDocument/2006/relationships/tags" Target="../tags/tag1508.xml"/><Relationship Id="rId9" Type="http://schemas.openxmlformats.org/officeDocument/2006/relationships/tags" Target="../tags/tag1513.xml"/><Relationship Id="rId13" Type="http://schemas.openxmlformats.org/officeDocument/2006/relationships/tags" Target="../tags/tag1517.xml"/><Relationship Id="rId18" Type="http://schemas.openxmlformats.org/officeDocument/2006/relationships/tags" Target="../tags/tag1522.xml"/><Relationship Id="rId39" Type="http://schemas.openxmlformats.org/officeDocument/2006/relationships/tags" Target="../tags/tag1543.xml"/><Relationship Id="rId109" Type="http://schemas.openxmlformats.org/officeDocument/2006/relationships/tags" Target="../tags/tag1613.xml"/><Relationship Id="rId34" Type="http://schemas.openxmlformats.org/officeDocument/2006/relationships/tags" Target="../tags/tag1538.xml"/><Relationship Id="rId50" Type="http://schemas.openxmlformats.org/officeDocument/2006/relationships/tags" Target="../tags/tag1554.xml"/><Relationship Id="rId55" Type="http://schemas.openxmlformats.org/officeDocument/2006/relationships/tags" Target="../tags/tag1559.xml"/><Relationship Id="rId76" Type="http://schemas.openxmlformats.org/officeDocument/2006/relationships/tags" Target="../tags/tag1580.xml"/><Relationship Id="rId97" Type="http://schemas.openxmlformats.org/officeDocument/2006/relationships/tags" Target="../tags/tag1601.xml"/><Relationship Id="rId104" Type="http://schemas.openxmlformats.org/officeDocument/2006/relationships/tags" Target="../tags/tag1608.xml"/><Relationship Id="rId7" Type="http://schemas.openxmlformats.org/officeDocument/2006/relationships/tags" Target="../tags/tag1511.xml"/><Relationship Id="rId71" Type="http://schemas.openxmlformats.org/officeDocument/2006/relationships/tags" Target="../tags/tag1575.xml"/><Relationship Id="rId92" Type="http://schemas.openxmlformats.org/officeDocument/2006/relationships/tags" Target="../tags/tag1596.xml"/><Relationship Id="rId2" Type="http://schemas.openxmlformats.org/officeDocument/2006/relationships/tags" Target="../tags/tag1506.xml"/><Relationship Id="rId29" Type="http://schemas.openxmlformats.org/officeDocument/2006/relationships/tags" Target="../tags/tag15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262.xml"/><Relationship Id="rId18" Type="http://schemas.openxmlformats.org/officeDocument/2006/relationships/tags" Target="../tags/tag267.xml"/><Relationship Id="rId26" Type="http://schemas.openxmlformats.org/officeDocument/2006/relationships/tags" Target="../tags/tag275.xml"/><Relationship Id="rId39" Type="http://schemas.openxmlformats.org/officeDocument/2006/relationships/tags" Target="../tags/tag288.xml"/><Relationship Id="rId21" Type="http://schemas.openxmlformats.org/officeDocument/2006/relationships/tags" Target="../tags/tag270.xml"/><Relationship Id="rId34" Type="http://schemas.openxmlformats.org/officeDocument/2006/relationships/tags" Target="../tags/tag283.xml"/><Relationship Id="rId42" Type="http://schemas.openxmlformats.org/officeDocument/2006/relationships/tags" Target="../tags/tag291.xml"/><Relationship Id="rId47" Type="http://schemas.openxmlformats.org/officeDocument/2006/relationships/tags" Target="../tags/tag296.xml"/><Relationship Id="rId50" Type="http://schemas.openxmlformats.org/officeDocument/2006/relationships/tags" Target="../tags/tag299.xml"/><Relationship Id="rId55" Type="http://schemas.openxmlformats.org/officeDocument/2006/relationships/tags" Target="../tags/tag304.xml"/><Relationship Id="rId63" Type="http://schemas.openxmlformats.org/officeDocument/2006/relationships/tags" Target="../tags/tag312.xml"/><Relationship Id="rId68" Type="http://schemas.openxmlformats.org/officeDocument/2006/relationships/tags" Target="../tags/tag317.xml"/><Relationship Id="rId76" Type="http://schemas.openxmlformats.org/officeDocument/2006/relationships/tags" Target="../tags/tag325.xml"/><Relationship Id="rId84" Type="http://schemas.openxmlformats.org/officeDocument/2006/relationships/tags" Target="../tags/tag333.xml"/><Relationship Id="rId89" Type="http://schemas.openxmlformats.org/officeDocument/2006/relationships/tags" Target="../tags/tag338.xml"/><Relationship Id="rId7" Type="http://schemas.openxmlformats.org/officeDocument/2006/relationships/tags" Target="../tags/tag256.xml"/><Relationship Id="rId71" Type="http://schemas.openxmlformats.org/officeDocument/2006/relationships/tags" Target="../tags/tag320.xml"/><Relationship Id="rId92" Type="http://schemas.openxmlformats.org/officeDocument/2006/relationships/tags" Target="../tags/tag341.xml"/><Relationship Id="rId2" Type="http://schemas.openxmlformats.org/officeDocument/2006/relationships/tags" Target="../tags/tag251.xml"/><Relationship Id="rId16" Type="http://schemas.openxmlformats.org/officeDocument/2006/relationships/tags" Target="../tags/tag265.xml"/><Relationship Id="rId29" Type="http://schemas.openxmlformats.org/officeDocument/2006/relationships/tags" Target="../tags/tag278.xml"/><Relationship Id="rId11" Type="http://schemas.openxmlformats.org/officeDocument/2006/relationships/tags" Target="../tags/tag260.xml"/><Relationship Id="rId24" Type="http://schemas.openxmlformats.org/officeDocument/2006/relationships/tags" Target="../tags/tag273.xml"/><Relationship Id="rId32" Type="http://schemas.openxmlformats.org/officeDocument/2006/relationships/tags" Target="../tags/tag281.xml"/><Relationship Id="rId37" Type="http://schemas.openxmlformats.org/officeDocument/2006/relationships/tags" Target="../tags/tag286.xml"/><Relationship Id="rId40" Type="http://schemas.openxmlformats.org/officeDocument/2006/relationships/tags" Target="../tags/tag289.xml"/><Relationship Id="rId45" Type="http://schemas.openxmlformats.org/officeDocument/2006/relationships/tags" Target="../tags/tag294.xml"/><Relationship Id="rId53" Type="http://schemas.openxmlformats.org/officeDocument/2006/relationships/tags" Target="../tags/tag302.xml"/><Relationship Id="rId58" Type="http://schemas.openxmlformats.org/officeDocument/2006/relationships/tags" Target="../tags/tag307.xml"/><Relationship Id="rId66" Type="http://schemas.openxmlformats.org/officeDocument/2006/relationships/tags" Target="../tags/tag315.xml"/><Relationship Id="rId74" Type="http://schemas.openxmlformats.org/officeDocument/2006/relationships/tags" Target="../tags/tag323.xml"/><Relationship Id="rId79" Type="http://schemas.openxmlformats.org/officeDocument/2006/relationships/tags" Target="../tags/tag328.xml"/><Relationship Id="rId87" Type="http://schemas.openxmlformats.org/officeDocument/2006/relationships/tags" Target="../tags/tag336.xml"/><Relationship Id="rId5" Type="http://schemas.openxmlformats.org/officeDocument/2006/relationships/tags" Target="../tags/tag254.xml"/><Relationship Id="rId61" Type="http://schemas.openxmlformats.org/officeDocument/2006/relationships/tags" Target="../tags/tag310.xml"/><Relationship Id="rId82" Type="http://schemas.openxmlformats.org/officeDocument/2006/relationships/tags" Target="../tags/tag331.xml"/><Relationship Id="rId90" Type="http://schemas.openxmlformats.org/officeDocument/2006/relationships/tags" Target="../tags/tag339.xml"/><Relationship Id="rId95" Type="http://schemas.openxmlformats.org/officeDocument/2006/relationships/notesSlide" Target="../notesSlides/notesSlide5.xml"/><Relationship Id="rId19" Type="http://schemas.openxmlformats.org/officeDocument/2006/relationships/tags" Target="../tags/tag268.xml"/><Relationship Id="rId14" Type="http://schemas.openxmlformats.org/officeDocument/2006/relationships/tags" Target="../tags/tag263.xml"/><Relationship Id="rId22" Type="http://schemas.openxmlformats.org/officeDocument/2006/relationships/tags" Target="../tags/tag271.xml"/><Relationship Id="rId27" Type="http://schemas.openxmlformats.org/officeDocument/2006/relationships/tags" Target="../tags/tag276.xml"/><Relationship Id="rId30" Type="http://schemas.openxmlformats.org/officeDocument/2006/relationships/tags" Target="../tags/tag279.xml"/><Relationship Id="rId35" Type="http://schemas.openxmlformats.org/officeDocument/2006/relationships/tags" Target="../tags/tag284.xml"/><Relationship Id="rId43" Type="http://schemas.openxmlformats.org/officeDocument/2006/relationships/tags" Target="../tags/tag292.xml"/><Relationship Id="rId48" Type="http://schemas.openxmlformats.org/officeDocument/2006/relationships/tags" Target="../tags/tag297.xml"/><Relationship Id="rId56" Type="http://schemas.openxmlformats.org/officeDocument/2006/relationships/tags" Target="../tags/tag305.xml"/><Relationship Id="rId64" Type="http://schemas.openxmlformats.org/officeDocument/2006/relationships/tags" Target="../tags/tag313.xml"/><Relationship Id="rId69" Type="http://schemas.openxmlformats.org/officeDocument/2006/relationships/tags" Target="../tags/tag318.xml"/><Relationship Id="rId77" Type="http://schemas.openxmlformats.org/officeDocument/2006/relationships/tags" Target="../tags/tag326.xml"/><Relationship Id="rId8" Type="http://schemas.openxmlformats.org/officeDocument/2006/relationships/tags" Target="../tags/tag257.xml"/><Relationship Id="rId51" Type="http://schemas.openxmlformats.org/officeDocument/2006/relationships/tags" Target="../tags/tag300.xml"/><Relationship Id="rId72" Type="http://schemas.openxmlformats.org/officeDocument/2006/relationships/tags" Target="../tags/tag321.xml"/><Relationship Id="rId80" Type="http://schemas.openxmlformats.org/officeDocument/2006/relationships/tags" Target="../tags/tag329.xml"/><Relationship Id="rId85" Type="http://schemas.openxmlformats.org/officeDocument/2006/relationships/tags" Target="../tags/tag334.xml"/><Relationship Id="rId93" Type="http://schemas.openxmlformats.org/officeDocument/2006/relationships/tags" Target="../tags/tag342.xml"/><Relationship Id="rId3" Type="http://schemas.openxmlformats.org/officeDocument/2006/relationships/tags" Target="../tags/tag252.xml"/><Relationship Id="rId12" Type="http://schemas.openxmlformats.org/officeDocument/2006/relationships/tags" Target="../tags/tag261.xml"/><Relationship Id="rId17" Type="http://schemas.openxmlformats.org/officeDocument/2006/relationships/tags" Target="../tags/tag266.xml"/><Relationship Id="rId25" Type="http://schemas.openxmlformats.org/officeDocument/2006/relationships/tags" Target="../tags/tag274.xml"/><Relationship Id="rId33" Type="http://schemas.openxmlformats.org/officeDocument/2006/relationships/tags" Target="../tags/tag282.xml"/><Relationship Id="rId38" Type="http://schemas.openxmlformats.org/officeDocument/2006/relationships/tags" Target="../tags/tag287.xml"/><Relationship Id="rId46" Type="http://schemas.openxmlformats.org/officeDocument/2006/relationships/tags" Target="../tags/tag295.xml"/><Relationship Id="rId59" Type="http://schemas.openxmlformats.org/officeDocument/2006/relationships/tags" Target="../tags/tag308.xml"/><Relationship Id="rId67" Type="http://schemas.openxmlformats.org/officeDocument/2006/relationships/tags" Target="../tags/tag316.xml"/><Relationship Id="rId20" Type="http://schemas.openxmlformats.org/officeDocument/2006/relationships/tags" Target="../tags/tag269.xml"/><Relationship Id="rId41" Type="http://schemas.openxmlformats.org/officeDocument/2006/relationships/tags" Target="../tags/tag290.xml"/><Relationship Id="rId54" Type="http://schemas.openxmlformats.org/officeDocument/2006/relationships/tags" Target="../tags/tag303.xml"/><Relationship Id="rId62" Type="http://schemas.openxmlformats.org/officeDocument/2006/relationships/tags" Target="../tags/tag311.xml"/><Relationship Id="rId70" Type="http://schemas.openxmlformats.org/officeDocument/2006/relationships/tags" Target="../tags/tag319.xml"/><Relationship Id="rId75" Type="http://schemas.openxmlformats.org/officeDocument/2006/relationships/tags" Target="../tags/tag324.xml"/><Relationship Id="rId83" Type="http://schemas.openxmlformats.org/officeDocument/2006/relationships/tags" Target="../tags/tag332.xml"/><Relationship Id="rId88" Type="http://schemas.openxmlformats.org/officeDocument/2006/relationships/tags" Target="../tags/tag337.xml"/><Relationship Id="rId91" Type="http://schemas.openxmlformats.org/officeDocument/2006/relationships/tags" Target="../tags/tag340.xml"/><Relationship Id="rId1" Type="http://schemas.openxmlformats.org/officeDocument/2006/relationships/tags" Target="../tags/tag250.xml"/><Relationship Id="rId6" Type="http://schemas.openxmlformats.org/officeDocument/2006/relationships/tags" Target="../tags/tag255.xml"/><Relationship Id="rId15" Type="http://schemas.openxmlformats.org/officeDocument/2006/relationships/tags" Target="../tags/tag264.xml"/><Relationship Id="rId23" Type="http://schemas.openxmlformats.org/officeDocument/2006/relationships/tags" Target="../tags/tag272.xml"/><Relationship Id="rId28" Type="http://schemas.openxmlformats.org/officeDocument/2006/relationships/tags" Target="../tags/tag277.xml"/><Relationship Id="rId36" Type="http://schemas.openxmlformats.org/officeDocument/2006/relationships/tags" Target="../tags/tag285.xml"/><Relationship Id="rId49" Type="http://schemas.openxmlformats.org/officeDocument/2006/relationships/tags" Target="../tags/tag298.xml"/><Relationship Id="rId57" Type="http://schemas.openxmlformats.org/officeDocument/2006/relationships/tags" Target="../tags/tag306.xml"/><Relationship Id="rId10" Type="http://schemas.openxmlformats.org/officeDocument/2006/relationships/tags" Target="../tags/tag259.xml"/><Relationship Id="rId31" Type="http://schemas.openxmlformats.org/officeDocument/2006/relationships/tags" Target="../tags/tag280.xml"/><Relationship Id="rId44" Type="http://schemas.openxmlformats.org/officeDocument/2006/relationships/tags" Target="../tags/tag293.xml"/><Relationship Id="rId52" Type="http://schemas.openxmlformats.org/officeDocument/2006/relationships/tags" Target="../tags/tag301.xml"/><Relationship Id="rId60" Type="http://schemas.openxmlformats.org/officeDocument/2006/relationships/tags" Target="../tags/tag309.xml"/><Relationship Id="rId65" Type="http://schemas.openxmlformats.org/officeDocument/2006/relationships/tags" Target="../tags/tag314.xml"/><Relationship Id="rId73" Type="http://schemas.openxmlformats.org/officeDocument/2006/relationships/tags" Target="../tags/tag322.xml"/><Relationship Id="rId78" Type="http://schemas.openxmlformats.org/officeDocument/2006/relationships/tags" Target="../tags/tag327.xml"/><Relationship Id="rId81" Type="http://schemas.openxmlformats.org/officeDocument/2006/relationships/tags" Target="../tags/tag330.xml"/><Relationship Id="rId86" Type="http://schemas.openxmlformats.org/officeDocument/2006/relationships/tags" Target="../tags/tag335.xml"/><Relationship Id="rId94" Type="http://schemas.openxmlformats.org/officeDocument/2006/relationships/slideLayout" Target="../slideLayouts/slideLayout6.xml"/><Relationship Id="rId4" Type="http://schemas.openxmlformats.org/officeDocument/2006/relationships/tags" Target="../tags/tag253.xml"/><Relationship Id="rId9" Type="http://schemas.openxmlformats.org/officeDocument/2006/relationships/tags" Target="../tags/tag258.xml"/></Relationships>
</file>

<file path=ppt/slides/_rels/slide9.xml.rels><?xml version="1.0" encoding="UTF-8" standalone="yes"?>
<Relationships xmlns="http://schemas.openxmlformats.org/package/2006/relationships"><Relationship Id="rId8" Type="http://schemas.openxmlformats.org/officeDocument/2006/relationships/tags" Target="../tags/tag350.xml"/><Relationship Id="rId13" Type="http://schemas.openxmlformats.org/officeDocument/2006/relationships/tags" Target="../tags/tag355.xml"/><Relationship Id="rId18" Type="http://schemas.openxmlformats.org/officeDocument/2006/relationships/tags" Target="../tags/tag360.xml"/><Relationship Id="rId3" Type="http://schemas.openxmlformats.org/officeDocument/2006/relationships/tags" Target="../tags/tag345.xml"/><Relationship Id="rId21" Type="http://schemas.openxmlformats.org/officeDocument/2006/relationships/slideLayout" Target="../slideLayouts/slideLayout2.xml"/><Relationship Id="rId7" Type="http://schemas.openxmlformats.org/officeDocument/2006/relationships/tags" Target="../tags/tag349.xml"/><Relationship Id="rId12" Type="http://schemas.openxmlformats.org/officeDocument/2006/relationships/tags" Target="../tags/tag354.xml"/><Relationship Id="rId17" Type="http://schemas.openxmlformats.org/officeDocument/2006/relationships/tags" Target="../tags/tag359.xml"/><Relationship Id="rId2" Type="http://schemas.openxmlformats.org/officeDocument/2006/relationships/tags" Target="../tags/tag344.xml"/><Relationship Id="rId16" Type="http://schemas.openxmlformats.org/officeDocument/2006/relationships/tags" Target="../tags/tag358.xml"/><Relationship Id="rId20" Type="http://schemas.openxmlformats.org/officeDocument/2006/relationships/tags" Target="../tags/tag362.xml"/><Relationship Id="rId1" Type="http://schemas.openxmlformats.org/officeDocument/2006/relationships/tags" Target="../tags/tag343.xml"/><Relationship Id="rId6" Type="http://schemas.openxmlformats.org/officeDocument/2006/relationships/tags" Target="../tags/tag348.xml"/><Relationship Id="rId11" Type="http://schemas.openxmlformats.org/officeDocument/2006/relationships/tags" Target="../tags/tag353.xml"/><Relationship Id="rId5" Type="http://schemas.openxmlformats.org/officeDocument/2006/relationships/tags" Target="../tags/tag347.xml"/><Relationship Id="rId15" Type="http://schemas.openxmlformats.org/officeDocument/2006/relationships/tags" Target="../tags/tag357.xml"/><Relationship Id="rId10" Type="http://schemas.openxmlformats.org/officeDocument/2006/relationships/tags" Target="../tags/tag352.xml"/><Relationship Id="rId19" Type="http://schemas.openxmlformats.org/officeDocument/2006/relationships/tags" Target="../tags/tag361.xml"/><Relationship Id="rId4" Type="http://schemas.openxmlformats.org/officeDocument/2006/relationships/tags" Target="../tags/tag346.xml"/><Relationship Id="rId9" Type="http://schemas.openxmlformats.org/officeDocument/2006/relationships/tags" Target="../tags/tag351.xml"/><Relationship Id="rId14" Type="http://schemas.openxmlformats.org/officeDocument/2006/relationships/tags" Target="../tags/tag356.xml"/><Relationship Id="rId2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Processor</a:t>
            </a:r>
            <a:endParaRPr lang="en-US" dirty="0"/>
          </a:p>
        </p:txBody>
      </p:sp>
      <p:sp>
        <p:nvSpPr>
          <p:cNvPr id="3" name="Subtitle 2"/>
          <p:cNvSpPr>
            <a:spLocks noGrp="1"/>
          </p:cNvSpPr>
          <p:nvPr>
            <p:ph type="subTitle" idx="1"/>
          </p:nvPr>
        </p:nvSpPr>
        <p:spPr/>
        <p:txBody>
          <a:bodyPr/>
          <a:lstStyle/>
          <a:p>
            <a:r>
              <a:rPr lang="en-US" b="1" dirty="0" smtClean="0"/>
              <a:t>Hakim Weatherspoon</a:t>
            </a:r>
          </a:p>
          <a:p>
            <a:r>
              <a:rPr lang="en-US" b="1" dirty="0" smtClean="0"/>
              <a:t>CS 3410, Spring 2013</a:t>
            </a:r>
          </a:p>
          <a:p>
            <a:r>
              <a:rPr lang="en-US" dirty="0" smtClean="0"/>
              <a:t>Computer Science</a:t>
            </a:r>
          </a:p>
          <a:p>
            <a:r>
              <a:rPr lang="en-US" dirty="0" smtClean="0"/>
              <a:t>Cornell University</a:t>
            </a:r>
            <a:endParaRPr lang="en-US" dirty="0"/>
          </a:p>
        </p:txBody>
      </p:sp>
      <p:sp>
        <p:nvSpPr>
          <p:cNvPr id="4" name="TextBox 3"/>
          <p:cNvSpPr txBox="1"/>
          <p:nvPr/>
        </p:nvSpPr>
        <p:spPr>
          <a:xfrm>
            <a:off x="228600" y="5943600"/>
            <a:ext cx="4802277" cy="523220"/>
          </a:xfrm>
          <a:prstGeom prst="rect">
            <a:avLst/>
          </a:prstGeom>
          <a:noFill/>
        </p:spPr>
        <p:txBody>
          <a:bodyPr wrap="none" rtlCol="0">
            <a:spAutoFit/>
          </a:bodyPr>
          <a:lstStyle/>
          <a:p>
            <a:r>
              <a:rPr lang="en-US" sz="2800" dirty="0" smtClean="0">
                <a:solidFill>
                  <a:schemeClr val="accent1"/>
                </a:solidFill>
              </a:rPr>
              <a:t>See P&amp;H Chapter 2.16-20, 4.1-4</a:t>
            </a:r>
          </a:p>
        </p:txBody>
      </p:sp>
    </p:spTree>
    <p:extLst>
      <p:ext uri="{BB962C8B-B14F-4D97-AF65-F5344CB8AC3E}">
        <p14:creationId xmlns:p14="http://schemas.microsoft.com/office/powerpoint/2010/main" val="24819477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Putting it all together: Basic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791200" y="1524000"/>
            <a:ext cx="1173850"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2286000" y="1524000"/>
            <a:ext cx="1752600"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152400" y="3200400"/>
            <a:ext cx="1190220" cy="89261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10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P spid="142" grpId="0" animBg="1"/>
      <p:bldP spid="143" grpId="0" animBg="1"/>
      <p:bldP spid="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a:xfrm>
            <a:off x="-76200" y="0"/>
            <a:ext cx="9753600" cy="533400"/>
          </a:xfrm>
        </p:spPr>
        <p:txBody>
          <a:bodyPr>
            <a:noAutofit/>
          </a:bodyPr>
          <a:lstStyle/>
          <a:p>
            <a:r>
              <a:rPr lang="en-US" dirty="0" smtClean="0"/>
              <a:t>Putting it a</a:t>
            </a:r>
            <a:r>
              <a:rPr lang="en-US" dirty="0" smtClean="0"/>
              <a:t>ll together</a:t>
            </a:r>
            <a:r>
              <a:rPr lang="en-US" dirty="0"/>
              <a:t>: Basic </a:t>
            </a:r>
            <a:r>
              <a:rPr lang="en-US" dirty="0" smtClean="0"/>
              <a:t>Processor</a:t>
            </a:r>
            <a:endParaRPr lang="en-US" dirty="0"/>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dirty="0" smtClean="0"/>
              <a:t>Let’s build a </a:t>
            </a:r>
            <a:r>
              <a:rPr lang="en-US" dirty="0" smtClean="0">
                <a:solidFill>
                  <a:schemeClr val="accent1"/>
                </a:solidFill>
              </a:rPr>
              <a:t>MIPS CPU</a:t>
            </a:r>
          </a:p>
          <a:p>
            <a:pPr lvl="1">
              <a:lnSpc>
                <a:spcPct val="92000"/>
              </a:lnSpc>
            </a:pPr>
            <a:r>
              <a:rPr lang="en-US" dirty="0" smtClean="0"/>
              <a:t>…but using (modified) Harvard architecture</a:t>
            </a:r>
            <a:endParaRPr lang="en-US" dirty="0"/>
          </a:p>
        </p:txBody>
      </p:sp>
      <p:sp>
        <p:nvSpPr>
          <p:cNvPr id="13" name="Rectangle 12"/>
          <p:cNvSpPr/>
          <p:nvPr>
            <p:custDataLst>
              <p:tags r:id="rId3"/>
            </p:custDataLst>
          </p:nvPr>
        </p:nvSpPr>
        <p:spPr>
          <a:xfrm>
            <a:off x="685799" y="1676400"/>
            <a:ext cx="26670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CPU</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1828800"/>
            <a:ext cx="1371599" cy="457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FFFFFF"/>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124200"/>
            <a:ext cx="2514600" cy="0"/>
          </a:xfrm>
          <a:prstGeom prst="line">
            <a:avLst/>
          </a:prstGeom>
          <a:noFill/>
          <a:ln w="28575">
            <a:solidFill>
              <a:srgbClr val="FFFF00"/>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16764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Data</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2286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2438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rgbClr val="FFFF00"/>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2438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FFFFFF"/>
                </a:solidFill>
                <a:latin typeface="Calibri" pitchFamily="34" charset="0"/>
              </a:rPr>
              <a:t>ALU</a:t>
            </a:r>
            <a:endParaRPr lang="en-US" sz="2000" dirty="0">
              <a:solidFill>
                <a:srgbClr val="FFFFFF"/>
              </a:solidFill>
              <a:latin typeface="Calibri" pitchFamily="34" charset="0"/>
            </a:endParaRPr>
          </a:p>
        </p:txBody>
      </p:sp>
      <p:sp>
        <p:nvSpPr>
          <p:cNvPr id="28" name="Oval 27"/>
          <p:cNvSpPr/>
          <p:nvPr>
            <p:custDataLst>
              <p:tags r:id="rId10"/>
            </p:custDataLst>
          </p:nvPr>
        </p:nvSpPr>
        <p:spPr>
          <a:xfrm>
            <a:off x="2285999" y="2057400"/>
            <a:ext cx="990600" cy="6096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133600"/>
            <a:ext cx="990600" cy="400110"/>
          </a:xfrm>
          <a:prstGeom prst="rect">
            <a:avLst/>
          </a:prstGeom>
          <a:noFill/>
        </p:spPr>
        <p:txBody>
          <a:bodyPr wrap="square" rtlCol="0">
            <a:spAutoFit/>
          </a:bodyPr>
          <a:lstStyle/>
          <a:p>
            <a:r>
              <a:rPr lang="en-US" sz="2000" dirty="0" smtClean="0">
                <a:solidFill>
                  <a:schemeClr val="bg1"/>
                </a:solidFill>
              </a:rPr>
              <a:t>Control</a:t>
            </a:r>
          </a:p>
        </p:txBody>
      </p:sp>
      <p:sp>
        <p:nvSpPr>
          <p:cNvPr id="31" name="Rectangle 30"/>
          <p:cNvSpPr/>
          <p:nvPr>
            <p:custDataLst>
              <p:tags r:id="rId12"/>
            </p:custDataLst>
          </p:nvPr>
        </p:nvSpPr>
        <p:spPr>
          <a:xfrm>
            <a:off x="6019799" y="1828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17" name="Rectangle 16"/>
          <p:cNvSpPr/>
          <p:nvPr>
            <p:custDataLst>
              <p:tags r:id="rId13"/>
            </p:custDataLst>
          </p:nvPr>
        </p:nvSpPr>
        <p:spPr>
          <a:xfrm>
            <a:off x="3581400" y="3657600"/>
            <a:ext cx="2057400" cy="2362200"/>
          </a:xfrm>
          <a:prstGeom prst="rect">
            <a:avLst/>
          </a:prstGeom>
          <a:noFill/>
          <a:ln w="28575">
            <a:solidFill>
              <a:srgbClr val="FFFF00"/>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FFFFFF"/>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FFFFFF"/>
                </a:solidFill>
                <a:latin typeface="Calibri" pitchFamily="34" charset="0"/>
                <a:ea typeface="DejaVu Sans" pitchFamily="2"/>
                <a:cs typeface="DejaVu Sans" pitchFamily="2"/>
              </a:rPr>
              <a:t>Program</a:t>
            </a:r>
            <a:br>
              <a:rPr lang="en-US" sz="2800" b="0" i="0" u="none" strike="noStrike" kern="1200" dirty="0" smtClean="0">
                <a:ln>
                  <a:noFill/>
                </a:ln>
                <a:solidFill>
                  <a:srgbClr val="FFFFFF"/>
                </a:solidFill>
                <a:latin typeface="Calibri" pitchFamily="34" charset="0"/>
                <a:ea typeface="DejaVu Sans" pitchFamily="2"/>
                <a:cs typeface="DejaVu Sans" pitchFamily="2"/>
              </a:rPr>
            </a:br>
            <a:r>
              <a:rPr lang="en-US" sz="2800" b="0" i="0" u="none" strike="noStrike" kern="1200" dirty="0" smtClean="0">
                <a:ln>
                  <a:noFill/>
                </a:ln>
                <a:solidFill>
                  <a:srgbClr val="FFFFFF"/>
                </a:solidFill>
                <a:latin typeface="Calibri" pitchFamily="34" charset="0"/>
                <a:ea typeface="DejaVu Sans" pitchFamily="2"/>
                <a:cs typeface="DejaVu Sans" pitchFamily="2"/>
              </a:rPr>
              <a:t>Memory</a:t>
            </a:r>
            <a:endParaRPr lang="en-US" sz="2800" b="0" i="0" u="none" strike="noStrike" kern="1200" dirty="0">
              <a:ln>
                <a:noFill/>
              </a:ln>
              <a:solidFill>
                <a:srgbClr val="FFFFFF"/>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3733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FFFFFF"/>
                </a:solidFill>
                <a:latin typeface="Consolas" pitchFamily="49" charset="0"/>
              </a:rPr>
              <a:t>...</a:t>
            </a:r>
            <a:endParaRPr lang="en-US" dirty="0">
              <a:solidFill>
                <a:srgbClr val="FFFFFF"/>
              </a:solidFill>
            </a:endParaRPr>
          </a:p>
        </p:txBody>
      </p:sp>
      <p:sp>
        <p:nvSpPr>
          <p:cNvPr id="20" name="Straight Connector 19"/>
          <p:cNvSpPr/>
          <p:nvPr>
            <p:custDataLst>
              <p:tags r:id="rId15"/>
            </p:custDataLst>
          </p:nvPr>
        </p:nvSpPr>
        <p:spPr>
          <a:xfrm flipH="1">
            <a:off x="2590800" y="4648200"/>
            <a:ext cx="990600" cy="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038600"/>
            <a:ext cx="0" cy="609600"/>
          </a:xfrm>
          <a:prstGeom prst="line">
            <a:avLst/>
          </a:prstGeom>
          <a:noFill/>
          <a:ln w="28575">
            <a:solidFill>
              <a:srgbClr val="FFFF00"/>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extLst>
      <p:ext uri="{BB962C8B-B14F-4D97-AF65-F5344CB8AC3E}">
        <p14:creationId xmlns:p14="http://schemas.microsoft.com/office/powerpoint/2010/main" val="3512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264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r>
              <a:rPr lang="en-US" dirty="0"/>
              <a:t>A processor executes instructions</a:t>
            </a:r>
          </a:p>
          <a:p>
            <a:pPr lvl="1"/>
            <a:r>
              <a:rPr lang="en-US" dirty="0"/>
              <a:t>Processor has some internal state in storage elements (registers)</a:t>
            </a:r>
          </a:p>
          <a:p>
            <a:r>
              <a:rPr lang="en-US" dirty="0"/>
              <a:t>A memory holds instructions and data</a:t>
            </a:r>
          </a:p>
          <a:p>
            <a:pPr lvl="1"/>
            <a:r>
              <a:rPr lang="en-US" dirty="0"/>
              <a:t>Harvard architecture: separate </a:t>
            </a:r>
            <a:r>
              <a:rPr lang="en-US" dirty="0" err="1"/>
              <a:t>insts</a:t>
            </a:r>
            <a:r>
              <a:rPr lang="en-US" dirty="0"/>
              <a:t> and data</a:t>
            </a:r>
          </a:p>
          <a:p>
            <a:pPr lvl="1"/>
            <a:r>
              <a:rPr lang="en-US" dirty="0"/>
              <a:t>von Neumann architecture: combined </a:t>
            </a:r>
            <a:r>
              <a:rPr lang="en-US" dirty="0" err="1"/>
              <a:t>inst</a:t>
            </a:r>
            <a:r>
              <a:rPr lang="en-US" dirty="0"/>
              <a:t> and data</a:t>
            </a:r>
          </a:p>
          <a:p>
            <a:r>
              <a:rPr lang="en-US" dirty="0"/>
              <a:t>A bus connects the two</a:t>
            </a:r>
          </a:p>
          <a:p>
            <a:endParaRPr lang="en-US" dirty="0"/>
          </a:p>
        </p:txBody>
      </p:sp>
    </p:spTree>
    <p:extLst>
      <p:ext uri="{BB962C8B-B14F-4D97-AF65-F5344CB8AC3E}">
        <p14:creationId xmlns:p14="http://schemas.microsoft.com/office/powerpoint/2010/main" val="22793135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create computer programs and   execute machine instructions?</a:t>
            </a:r>
            <a:endParaRPr lang="en-US" dirty="0"/>
          </a:p>
        </p:txBody>
      </p:sp>
    </p:spTree>
    <p:extLst>
      <p:ext uri="{BB962C8B-B14F-4D97-AF65-F5344CB8AC3E}">
        <p14:creationId xmlns:p14="http://schemas.microsoft.com/office/powerpoint/2010/main" val="2384886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a:t>
            </a:r>
            <a:r>
              <a:rPr lang="en-US" dirty="0" smtClean="0"/>
              <a:t>Interpretation: Instructions</a:t>
            </a:r>
            <a:endParaRPr lang="en-US" dirty="0"/>
          </a:p>
        </p:txBody>
      </p:sp>
      <p:sp>
        <p:nvSpPr>
          <p:cNvPr id="2030595" name="Rectangle 3"/>
          <p:cNvSpPr>
            <a:spLocks noGrp="1" noChangeArrowheads="1"/>
          </p:cNvSpPr>
          <p:nvPr>
            <p:ph idx="1"/>
            <p:custDataLst>
              <p:tags r:id="rId2"/>
            </p:custDataLst>
          </p:nvPr>
        </p:nvSpPr>
        <p:spPr>
          <a:xfrm>
            <a:off x="5190744" y="685800"/>
            <a:ext cx="4562856" cy="923018"/>
          </a:xfrm>
        </p:spPr>
        <p:txBody>
          <a:bodyPr>
            <a:noAutofit/>
          </a:bodyPr>
          <a:lstStyle/>
          <a:p>
            <a:pPr>
              <a:lnSpc>
                <a:spcPct val="92000"/>
              </a:lnSpc>
            </a:pPr>
            <a:r>
              <a:rPr lang="en-US" sz="2400" dirty="0" smtClean="0"/>
              <a:t>Programs written in a</a:t>
            </a:r>
          </a:p>
          <a:p>
            <a:pPr>
              <a:lnSpc>
                <a:spcPct val="92000"/>
              </a:lnSpc>
            </a:pPr>
            <a:r>
              <a:rPr lang="en-US" sz="2400" dirty="0" smtClean="0"/>
              <a:t>High </a:t>
            </a:r>
            <a:r>
              <a:rPr lang="en-US" sz="2400" dirty="0" smtClean="0"/>
              <a:t>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7"/>
            </p:custDataLst>
          </p:nvPr>
        </p:nvSpPr>
        <p:spPr>
          <a:xfrm>
            <a:off x="5181600" y="2343937"/>
            <a:ext cx="4495800" cy="856463"/>
          </a:xfrm>
          <a:prstGeom prst="rect">
            <a:avLst/>
          </a:prstGeom>
        </p:spPr>
        <p:txBody>
          <a:bodyPr vert="horz" lIns="91440" tIns="45720" rIns="91440" bIns="45720" rtlCol="0">
            <a:noAutofit/>
          </a:bodyPr>
          <a:lstStyle/>
          <a:p>
            <a:pPr marL="342900" lvl="0" indent="-342900">
              <a:lnSpc>
                <a:spcPct val="92000"/>
              </a:lnSpc>
              <a:spcBef>
                <a:spcPct val="20000"/>
              </a:spcBef>
              <a:buSzPct val="80000"/>
              <a:defRPr/>
            </a:pPr>
            <a:r>
              <a:rPr lang="en-US" sz="2400" dirty="0">
                <a:solidFill>
                  <a:schemeClr val="bg1"/>
                </a:solidFill>
                <a:latin typeface="Calibri" pitchFamily="34" charset="0"/>
                <a:cs typeface="Arial" pitchFamily="34" charset="0"/>
              </a:rPr>
              <a:t>Need translation to a </a:t>
            </a:r>
            <a:r>
              <a:rPr lang="en-US" sz="2400" dirty="0" smtClean="0">
                <a:solidFill>
                  <a:schemeClr val="bg1"/>
                </a:solidFill>
                <a:latin typeface="Calibri" pitchFamily="34" charset="0"/>
                <a:cs typeface="Arial" pitchFamily="34" charset="0"/>
              </a:rPr>
              <a:t>lower-</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level </a:t>
            </a:r>
            <a:r>
              <a:rPr lang="en-US" sz="2400" dirty="0">
                <a:solidFill>
                  <a:schemeClr val="bg1"/>
                </a:solidFill>
                <a:latin typeface="Calibri" pitchFamily="34" charset="0"/>
                <a:cs typeface="Arial" pitchFamily="34" charset="0"/>
              </a:rPr>
              <a:t>computer </a:t>
            </a:r>
            <a:r>
              <a:rPr lang="en-US" sz="2400" dirty="0" smtClean="0">
                <a:solidFill>
                  <a:schemeClr val="bg1"/>
                </a:solidFill>
                <a:latin typeface="Calibri" pitchFamily="34" charset="0"/>
                <a:cs typeface="Arial" pitchFamily="34" charset="0"/>
              </a:rPr>
              <a:t>understandable</a:t>
            </a:r>
          </a:p>
          <a:p>
            <a:pPr marL="342900" lvl="0" indent="-342900">
              <a:lnSpc>
                <a:spcPct val="92000"/>
              </a:lnSpc>
              <a:spcBef>
                <a:spcPct val="20000"/>
              </a:spcBef>
              <a:buSzPct val="80000"/>
              <a:defRPr/>
            </a:pPr>
            <a:r>
              <a:rPr lang="en-US" sz="2400" dirty="0" smtClean="0">
                <a:solidFill>
                  <a:schemeClr val="bg1"/>
                </a:solidFill>
                <a:latin typeface="Calibri" pitchFamily="34" charset="0"/>
                <a:cs typeface="Arial" pitchFamily="34" charset="0"/>
              </a:rPr>
              <a:t>format</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lvl="1" indent="-285750">
              <a:lnSpc>
                <a:spcPct val="92000"/>
              </a:lnSpc>
              <a:spcBef>
                <a:spcPct val="20000"/>
              </a:spcBef>
              <a:buClr>
                <a:schemeClr val="accent1"/>
              </a:buClr>
              <a:buFont typeface="Arial" pitchFamily="34" charset="0"/>
              <a:buChar char="•"/>
              <a:defRPr/>
            </a:pPr>
            <a:r>
              <a:rPr lang="en-US" sz="2000" dirty="0">
                <a:solidFill>
                  <a:schemeClr val="bg1"/>
                </a:solidFill>
                <a:latin typeface="Calibri" pitchFamily="34" charset="0"/>
                <a:cs typeface="Arial" pitchFamily="34" charset="0"/>
              </a:rPr>
              <a:t>Assembly is human readable </a:t>
            </a:r>
            <a:r>
              <a:rPr lang="en-US" sz="2000" dirty="0" smtClean="0">
                <a:solidFill>
                  <a:schemeClr val="bg1"/>
                </a:solidFill>
                <a:latin typeface="Calibri" pitchFamily="34" charset="0"/>
                <a:cs typeface="Arial" pitchFamily="34" charset="0"/>
              </a:rPr>
              <a:t>machine </a:t>
            </a:r>
            <a:r>
              <a:rPr lang="en-US" sz="2000" dirty="0">
                <a:solidFill>
                  <a:schemeClr val="bg1"/>
                </a:solidFill>
                <a:latin typeface="Calibri" pitchFamily="34" charset="0"/>
                <a:cs typeface="Arial" pitchFamily="34" charset="0"/>
              </a:rPr>
              <a:t>language</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Processors operate on </a:t>
            </a:r>
            <a:r>
              <a:rPr lang="en-US" sz="2000" dirty="0">
                <a:solidFill>
                  <a:schemeClr val="bg1"/>
                </a:solidFill>
                <a:latin typeface="Calibri" pitchFamily="34" charset="0"/>
                <a:cs typeface="Arial" pitchFamily="34" charset="0"/>
              </a:rPr>
              <a:t> </a:t>
            </a:r>
            <a:r>
              <a:rPr lang="en-US" sz="2000" dirty="0" smtClean="0">
                <a:solidFill>
                  <a:schemeClr val="bg1"/>
                </a:solidFill>
                <a:latin typeface="Calibri" pitchFamily="34" charset="0"/>
                <a:cs typeface="Arial" pitchFamily="34" charset="0"/>
              </a:rPr>
              <a:t>              Machine Language</a:t>
            </a:r>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8"/>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7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305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059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05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0597" grpId="0" animBg="1"/>
      <p:bldP spid="2030598" grpId="0" animBg="1"/>
      <p:bldP spid="2030599" grpId="0" animBg="1"/>
      <p:bldP spid="9" grpId="0"/>
      <p:bldP spid="3" grpId="0" animBg="1"/>
      <p:bldP spid="17"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0594" name="Rectangle 2"/>
          <p:cNvSpPr>
            <a:spLocks noGrp="1" noChangeArrowheads="1"/>
          </p:cNvSpPr>
          <p:nvPr>
            <p:ph type="title"/>
            <p:custDataLst>
              <p:tags r:id="rId1"/>
            </p:custDataLst>
          </p:nvPr>
        </p:nvSpPr>
        <p:spPr/>
        <p:txBody>
          <a:bodyPr>
            <a:noAutofit/>
          </a:bodyPr>
          <a:lstStyle/>
          <a:p>
            <a:r>
              <a:rPr lang="en-US" dirty="0" smtClean="0"/>
              <a:t>Levels of </a:t>
            </a:r>
            <a:r>
              <a:rPr lang="en-US" dirty="0" smtClean="0"/>
              <a:t>Interpretation: Instructions</a:t>
            </a:r>
            <a:endParaRPr lang="en-US" dirty="0"/>
          </a:p>
        </p:txBody>
      </p:sp>
      <p:sp>
        <p:nvSpPr>
          <p:cNvPr id="2030595" name="Rectangle 3"/>
          <p:cNvSpPr>
            <a:spLocks noGrp="1" noChangeArrowheads="1"/>
          </p:cNvSpPr>
          <p:nvPr>
            <p:ph idx="1"/>
            <p:custDataLst>
              <p:tags r:id="rId2"/>
            </p:custDataLst>
          </p:nvPr>
        </p:nvSpPr>
        <p:spPr>
          <a:xfrm>
            <a:off x="5190744" y="724419"/>
            <a:ext cx="4562856" cy="923018"/>
          </a:xfrm>
        </p:spPr>
        <p:txBody>
          <a:bodyPr>
            <a:noAutofit/>
          </a:bodyPr>
          <a:lstStyle/>
          <a:p>
            <a:pPr>
              <a:lnSpc>
                <a:spcPct val="92000"/>
              </a:lnSpc>
            </a:pPr>
            <a:r>
              <a:rPr lang="en-US" sz="2400" dirty="0" smtClean="0"/>
              <a:t>High Level Language</a:t>
            </a:r>
          </a:p>
          <a:p>
            <a:pPr lvl="1">
              <a:lnSpc>
                <a:spcPct val="92000"/>
              </a:lnSpc>
            </a:pPr>
            <a:r>
              <a:rPr lang="en-US" sz="2000" dirty="0" smtClean="0"/>
              <a:t>C</a:t>
            </a:r>
            <a:r>
              <a:rPr lang="en-US" sz="2000" dirty="0"/>
              <a:t>, Java, Python, </a:t>
            </a:r>
            <a:r>
              <a:rPr lang="en-US" sz="2000" dirty="0" smtClean="0"/>
              <a:t>Ruby, </a:t>
            </a:r>
            <a:r>
              <a:rPr lang="en-US" sz="2000" dirty="0"/>
              <a:t>…</a:t>
            </a:r>
          </a:p>
          <a:p>
            <a:pPr lvl="1">
              <a:lnSpc>
                <a:spcPct val="92000"/>
              </a:lnSpc>
            </a:pPr>
            <a:r>
              <a:rPr lang="en-US" sz="2000" dirty="0"/>
              <a:t>Loops, control flow, </a:t>
            </a:r>
            <a:r>
              <a:rPr lang="en-US" sz="2000" dirty="0" smtClean="0"/>
              <a:t>variables</a:t>
            </a:r>
            <a:endParaRPr lang="en-US" sz="2000" dirty="0"/>
          </a:p>
        </p:txBody>
      </p:sp>
      <p:sp>
        <p:nvSpPr>
          <p:cNvPr id="2030596" name="Text Box 4"/>
          <p:cNvSpPr txBox="1">
            <a:spLocks noChangeArrowheads="1"/>
          </p:cNvSpPr>
          <p:nvPr>
            <p:custDataLst>
              <p:tags r:id="rId3"/>
            </p:custDataLst>
          </p:nvPr>
        </p:nvSpPr>
        <p:spPr bwMode="auto">
          <a:xfrm>
            <a:off x="304800" y="756044"/>
            <a:ext cx="4724400" cy="806375"/>
          </a:xfrm>
          <a:prstGeom prst="rect">
            <a:avLst/>
          </a:prstGeom>
          <a:noFill/>
          <a:ln w="25400" algn="ctr">
            <a:solidFill>
              <a:schemeClr val="accent5"/>
            </a:solidFill>
            <a:miter lim="800000"/>
            <a:headEnd/>
            <a:tailEnd/>
          </a:ln>
          <a:effectLst/>
        </p:spPr>
        <p:txBody>
          <a:bodyPr wrap="square">
            <a:spAutoFit/>
          </a:bodyPr>
          <a:lstStyle/>
          <a:p>
            <a:pPr algn="ctr" eaLnBrk="1" hangingPunct="1">
              <a:lnSpc>
                <a:spcPct val="116000"/>
              </a:lnSpc>
              <a:spcBef>
                <a:spcPct val="50000"/>
              </a:spcBef>
              <a:buClr>
                <a:srgbClr val="40458C"/>
              </a:buClr>
              <a:buSzPct val="100000"/>
              <a:buFont typeface="Times New Roman" pitchFamily="18" charset="0"/>
              <a:buNone/>
            </a:pPr>
            <a:r>
              <a:rPr lang="en-US" sz="2000" b="1" dirty="0" smtClean="0">
                <a:solidFill>
                  <a:srgbClr val="FFFFFF"/>
                </a:solidFill>
                <a:latin typeface="Consolas" pitchFamily="49" charset="0"/>
              </a:rPr>
              <a:t>for (</a:t>
            </a:r>
            <a:r>
              <a:rPr lang="en-US" sz="2000" b="1" dirty="0" err="1">
                <a:solidFill>
                  <a:srgbClr val="FFFFFF"/>
                </a:solidFill>
                <a:latin typeface="Consolas" pitchFamily="49" charset="0"/>
              </a:rPr>
              <a:t>i</a:t>
            </a:r>
            <a:r>
              <a:rPr lang="en-US" sz="2000" b="1" dirty="0">
                <a:solidFill>
                  <a:srgbClr val="FFFFFF"/>
                </a:solidFill>
                <a:latin typeface="Consolas" pitchFamily="49" charset="0"/>
              </a:rPr>
              <a:t> = 0;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&lt; 10</a:t>
            </a: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i</a:t>
            </a:r>
            <a:r>
              <a:rPr lang="en-US" sz="2000" b="1" dirty="0" smtClean="0">
                <a:solidFill>
                  <a:srgbClr val="FFFFFF"/>
                </a:solidFill>
                <a:latin typeface="Consolas" pitchFamily="49" charset="0"/>
              </a:rPr>
              <a:t>++)</a:t>
            </a:r>
            <a:r>
              <a:rPr lang="en-US" sz="2000" b="1" dirty="0">
                <a:solidFill>
                  <a:srgbClr val="FFFFFF"/>
                </a:solidFill>
                <a:latin typeface="Consolas" pitchFamily="49" charset="0"/>
              </a:rPr>
              <a:t/>
            </a:r>
            <a:br>
              <a:rPr lang="en-US" sz="2000" b="1" dirty="0">
                <a:solidFill>
                  <a:srgbClr val="FFFFFF"/>
                </a:solidFill>
                <a:latin typeface="Consolas" pitchFamily="49" charset="0"/>
              </a:rPr>
            </a:br>
            <a:r>
              <a:rPr lang="en-US" sz="2000" b="1" dirty="0" smtClean="0">
                <a:solidFill>
                  <a:srgbClr val="FFFFFF"/>
                </a:solidFill>
                <a:latin typeface="Consolas" pitchFamily="49" charset="0"/>
              </a:rPr>
              <a:t>	</a:t>
            </a:r>
            <a:r>
              <a:rPr lang="en-US" sz="2000" b="1" dirty="0" err="1" smtClean="0">
                <a:solidFill>
                  <a:srgbClr val="FFFFFF"/>
                </a:solidFill>
                <a:latin typeface="Consolas" pitchFamily="49" charset="0"/>
              </a:rPr>
              <a:t>printf</a:t>
            </a:r>
            <a:r>
              <a:rPr lang="en-US" sz="2000" b="1" dirty="0">
                <a:solidFill>
                  <a:srgbClr val="FFFFFF"/>
                </a:solidFill>
                <a:latin typeface="Consolas" pitchFamily="49" charset="0"/>
              </a:rPr>
              <a:t>(“go </a:t>
            </a:r>
            <a:r>
              <a:rPr lang="en-US" sz="2000" b="1" dirty="0" err="1" smtClean="0">
                <a:solidFill>
                  <a:srgbClr val="FFFFFF"/>
                </a:solidFill>
                <a:latin typeface="Consolas" pitchFamily="49" charset="0"/>
              </a:rPr>
              <a:t>cucs</a:t>
            </a:r>
            <a:r>
              <a:rPr lang="en-US" sz="2000" b="1" dirty="0">
                <a:solidFill>
                  <a:srgbClr val="FFFFFF"/>
                </a:solidFill>
                <a:latin typeface="Consolas" pitchFamily="49" charset="0"/>
              </a:rPr>
              <a:t>”);</a:t>
            </a:r>
          </a:p>
        </p:txBody>
      </p:sp>
      <p:sp>
        <p:nvSpPr>
          <p:cNvPr id="2030597" name="Text Box 5"/>
          <p:cNvSpPr txBox="1">
            <a:spLocks noChangeArrowheads="1"/>
          </p:cNvSpPr>
          <p:nvPr>
            <p:custDataLst>
              <p:tags r:id="rId4"/>
            </p:custDataLst>
          </p:nvPr>
        </p:nvSpPr>
        <p:spPr bwMode="auto">
          <a:xfrm>
            <a:off x="304800" y="2241700"/>
            <a:ext cx="4724400" cy="1323438"/>
          </a:xfrm>
          <a:prstGeom prst="rect">
            <a:avLst/>
          </a:prstGeom>
          <a:noFill/>
          <a:ln w="25400" algn="ctr">
            <a:solidFill>
              <a:schemeClr val="accent1"/>
            </a:solidFill>
            <a:miter lim="800000"/>
            <a:headEnd/>
            <a:tailEnd/>
          </a:ln>
          <a:effectLst/>
        </p:spPr>
        <p:txBody>
          <a:bodyPr wrap="square">
            <a:spAutoFit/>
          </a:bodyPr>
          <a:lstStyle/>
          <a:p>
            <a:pPr eaLnBrk="1" hangingPunct="1">
              <a:buClr>
                <a:srgbClr val="40458C"/>
              </a:buClr>
              <a:buSzPct val="100000"/>
              <a:buFont typeface="Times New Roman" pitchFamily="18" charset="0"/>
              <a:buNone/>
            </a:pPr>
            <a:r>
              <a:rPr lang="en-US" sz="1400" b="1" dirty="0" smtClean="0">
                <a:solidFill>
                  <a:srgbClr val="FFFFFF"/>
                </a:solidFill>
                <a:latin typeface="Consolas" pitchFamily="49" charset="0"/>
              </a:rPr>
              <a:t> </a:t>
            </a:r>
            <a:r>
              <a:rPr lang="en-US" sz="2000" b="1" dirty="0" smtClean="0">
                <a:solidFill>
                  <a:srgbClr val="FFFFFF"/>
                </a:solidFill>
                <a:latin typeface="Consolas" pitchFamily="49" charset="0"/>
              </a:rPr>
              <a:t>main:</a:t>
            </a: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r2, </a:t>
            </a:r>
            <a:r>
              <a:rPr lang="en-US" sz="2000" b="1" dirty="0" smtClean="0">
                <a:solidFill>
                  <a:srgbClr val="FFFFFF"/>
                </a:solidFill>
                <a:latin typeface="Consolas" pitchFamily="49" charset="0"/>
              </a:rPr>
              <a:t>r0, 10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err="1" smtClean="0">
                <a:solidFill>
                  <a:srgbClr val="FFFFFF"/>
                </a:solidFill>
                <a:latin typeface="Consolas" pitchFamily="49" charset="0"/>
              </a:rPr>
              <a:t>addi</a:t>
            </a:r>
            <a:r>
              <a:rPr lang="en-US" sz="2000" b="1" dirty="0" smtClean="0">
                <a:solidFill>
                  <a:srgbClr val="FFFFFF"/>
                </a:solidFill>
                <a:latin typeface="Consolas" pitchFamily="49" charset="0"/>
              </a:rPr>
              <a:t> </a:t>
            </a:r>
            <a:r>
              <a:rPr lang="en-US" sz="2000" b="1" dirty="0">
                <a:solidFill>
                  <a:srgbClr val="FFFFFF"/>
                </a:solidFill>
                <a:latin typeface="Consolas" pitchFamily="49" charset="0"/>
              </a:rPr>
              <a:t>r1, </a:t>
            </a:r>
            <a:r>
              <a:rPr lang="en-US" sz="2000" b="1" dirty="0" smtClean="0">
                <a:solidFill>
                  <a:srgbClr val="FFFFFF"/>
                </a:solidFill>
                <a:latin typeface="Consolas" pitchFamily="49" charset="0"/>
              </a:rPr>
              <a:t>r0, 0</a:t>
            </a:r>
            <a:endParaRPr lang="en-US" sz="2000" b="1" dirty="0">
              <a:solidFill>
                <a:srgbClr val="FFFFFF"/>
              </a:solidFill>
              <a:latin typeface="Consolas" pitchFamily="49" charset="0"/>
            </a:endParaRPr>
          </a:p>
          <a:p>
            <a:pPr eaLnBrk="1" hangingPunct="1">
              <a:buClr>
                <a:srgbClr val="40458C"/>
              </a:buClr>
              <a:buSzPct val="100000"/>
              <a:buFont typeface="Times New Roman" pitchFamily="18" charset="0"/>
              <a:buNone/>
            </a:pPr>
            <a:r>
              <a:rPr lang="en-US" sz="2000" b="1" dirty="0" smtClean="0">
                <a:solidFill>
                  <a:srgbClr val="FFFFFF"/>
                </a:solidFill>
                <a:latin typeface="Consolas" pitchFamily="49" charset="0"/>
              </a:rPr>
              <a:t> loop:</a:t>
            </a:r>
            <a:r>
              <a:rPr lang="en-US" sz="2000" b="1" dirty="0">
                <a:solidFill>
                  <a:srgbClr val="FFFFFF"/>
                </a:solidFill>
                <a:latin typeface="Consolas" pitchFamily="49" charset="0"/>
              </a:rPr>
              <a:t>	</a:t>
            </a:r>
            <a:r>
              <a:rPr lang="en-US" sz="2000" b="1" dirty="0" err="1">
                <a:solidFill>
                  <a:srgbClr val="FFFFFF"/>
                </a:solidFill>
                <a:latin typeface="Consolas" pitchFamily="49" charset="0"/>
              </a:rPr>
              <a:t>slt</a:t>
            </a:r>
            <a:r>
              <a:rPr lang="en-US" sz="2000" b="1" dirty="0">
                <a:solidFill>
                  <a:srgbClr val="FFFFFF"/>
                </a:solidFill>
                <a:latin typeface="Consolas" pitchFamily="49" charset="0"/>
              </a:rPr>
              <a:t> r3, r1, r2</a:t>
            </a:r>
          </a:p>
          <a:p>
            <a:pPr eaLnBrk="1" hangingPunct="1">
              <a:buClr>
                <a:srgbClr val="40458C"/>
              </a:buClr>
              <a:buSzPct val="100000"/>
              <a:buFont typeface="Times New Roman" pitchFamily="18" charset="0"/>
              <a:buNone/>
            </a:pPr>
            <a:r>
              <a:rPr lang="en-US" sz="2000" b="1" dirty="0">
                <a:solidFill>
                  <a:srgbClr val="FFFFFF"/>
                </a:solidFill>
                <a:latin typeface="Consolas" pitchFamily="49" charset="0"/>
              </a:rPr>
              <a:t>	</a:t>
            </a:r>
            <a:r>
              <a:rPr lang="en-US" sz="2000" b="1" dirty="0" smtClean="0">
                <a:solidFill>
                  <a:srgbClr val="FFFFFF"/>
                </a:solidFill>
                <a:latin typeface="Consolas" pitchFamily="49" charset="0"/>
              </a:rPr>
              <a:t>...</a:t>
            </a:r>
            <a:endParaRPr lang="en-US" sz="2000" b="1" dirty="0">
              <a:solidFill>
                <a:srgbClr val="FFFFFF"/>
              </a:solidFill>
              <a:latin typeface="Consolas" pitchFamily="49" charset="0"/>
            </a:endParaRPr>
          </a:p>
        </p:txBody>
      </p:sp>
      <p:sp>
        <p:nvSpPr>
          <p:cNvPr id="2030598" name="Text Box 6"/>
          <p:cNvSpPr txBox="1">
            <a:spLocks noChangeArrowheads="1"/>
          </p:cNvSpPr>
          <p:nvPr>
            <p:custDataLst>
              <p:tags r:id="rId5"/>
            </p:custDataLst>
          </p:nvPr>
        </p:nvSpPr>
        <p:spPr bwMode="auto">
          <a:xfrm>
            <a:off x="304800" y="4038599"/>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2030599" name="AutoShape 7" descr="Wide downward diagonal"/>
          <p:cNvSpPr>
            <a:spLocks noChangeArrowheads="1"/>
          </p:cNvSpPr>
          <p:nvPr>
            <p:custDataLst>
              <p:tags r:id="rId6"/>
            </p:custDataLst>
          </p:nvPr>
        </p:nvSpPr>
        <p:spPr bwMode="auto">
          <a:xfrm rot="5400000">
            <a:off x="2392570" y="1374826"/>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2030600" name="AutoShape 8" descr="Wide downward diagonal"/>
          <p:cNvSpPr>
            <a:spLocks noChangeArrowheads="1"/>
          </p:cNvSpPr>
          <p:nvPr>
            <p:custDataLst>
              <p:tags r:id="rId7"/>
            </p:custDataLst>
          </p:nvPr>
        </p:nvSpPr>
        <p:spPr bwMode="auto">
          <a:xfrm rot="5400000">
            <a:off x="2416802" y="3334034"/>
            <a:ext cx="297131" cy="842354"/>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9" name="Rectangle 3"/>
          <p:cNvSpPr txBox="1">
            <a:spLocks noChangeArrowheads="1"/>
          </p:cNvSpPr>
          <p:nvPr>
            <p:custDataLst>
              <p:tags r:id="rId8"/>
            </p:custDataLst>
          </p:nvPr>
        </p:nvSpPr>
        <p:spPr>
          <a:xfrm>
            <a:off x="5181600" y="2216829"/>
            <a:ext cx="4495800" cy="8564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2000"/>
              </a:lnSpc>
              <a:spcBef>
                <a:spcPct val="20000"/>
              </a:spcBef>
              <a:spcAft>
                <a:spcPts val="0"/>
              </a:spcAft>
              <a:buClrTx/>
              <a:buSzPct val="80000"/>
              <a:buFontTx/>
              <a:buNone/>
              <a:tabLst/>
              <a:defRP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Assembly</a:t>
            </a:r>
            <a:r>
              <a:rPr kumimoji="0" lang="en-US" sz="2400" b="0" i="0" u="none" strike="noStrike" kern="1200" cap="none" spc="0" normalizeH="0" noProof="0" dirty="0" smtClean="0">
                <a:ln>
                  <a:noFill/>
                </a:ln>
                <a:solidFill>
                  <a:schemeClr val="bg1"/>
                </a:solidFill>
                <a:effectLst/>
                <a:uLnTx/>
                <a:uFillTx/>
                <a:latin typeface="Calibri" pitchFamily="34" charset="0"/>
                <a:cs typeface="Arial" pitchFamily="34" charset="0"/>
              </a:rPr>
              <a:t> Language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No symbols (except labels)</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One</a:t>
            </a:r>
            <a:r>
              <a:rPr lang="en-US" sz="2000" dirty="0" smtClean="0">
                <a:solidFill>
                  <a:schemeClr val="bg1"/>
                </a:solidFill>
                <a:latin typeface="Calibri" pitchFamily="34" charset="0"/>
                <a:cs typeface="Arial" pitchFamily="34" charset="0"/>
              </a:rPr>
              <a:t> operation per statement</a:t>
            </a:r>
          </a:p>
        </p:txBody>
      </p:sp>
      <p:sp>
        <p:nvSpPr>
          <p:cNvPr id="10" name="Rectangle 3"/>
          <p:cNvSpPr txBox="1">
            <a:spLocks noChangeArrowheads="1"/>
          </p:cNvSpPr>
          <p:nvPr>
            <p:custDataLst>
              <p:tags r:id="rId9"/>
            </p:custDataLst>
          </p:nvPr>
        </p:nvSpPr>
        <p:spPr>
          <a:xfrm>
            <a:off x="5181600" y="4152246"/>
            <a:ext cx="4343400" cy="9144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a:t>
            </a:r>
            <a:r>
              <a:rPr kumimoji="0" lang="en-US" sz="2400" b="0" i="0" u="none" strike="noStrike" kern="1200" cap="none" spc="0" normalizeH="0" baseline="0" noProof="0" dirty="0" err="1" smtClean="0">
                <a:ln>
                  <a:noFill/>
                </a:ln>
                <a:solidFill>
                  <a:schemeClr val="bg1"/>
                </a:solidFill>
                <a:effectLst/>
                <a:uLnTx/>
                <a:uFillTx/>
                <a:latin typeface="Calibri" pitchFamily="34" charset="0"/>
                <a:cs typeface="Arial" pitchFamily="34" charset="0"/>
              </a:rPr>
              <a:t>Langauge</a:t>
            </a:r>
            <a:endPar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rPr>
              <a:t>Binary-encoded assembly</a:t>
            </a:r>
          </a:p>
          <a:p>
            <a:pPr marL="458788" marR="0" lvl="1" indent="-285750" algn="l" defTabSz="914400" rtl="0" eaLnBrk="1" fontAlgn="auto" latinLnBrk="0" hangingPunct="1">
              <a:lnSpc>
                <a:spcPct val="92000"/>
              </a:lnSpc>
              <a:spcBef>
                <a:spcPct val="20000"/>
              </a:spcBef>
              <a:spcAft>
                <a:spcPts val="0"/>
              </a:spcAft>
              <a:buClr>
                <a:schemeClr val="accent1"/>
              </a:buClr>
              <a:buSzTx/>
              <a:buFont typeface="Arial" pitchFamily="34" charset="0"/>
              <a:buChar char="•"/>
              <a:tabLst/>
              <a:defRPr/>
            </a:pPr>
            <a:r>
              <a:rPr lang="en-US" sz="2000" dirty="0" smtClean="0">
                <a:solidFill>
                  <a:schemeClr val="bg1"/>
                </a:solidFill>
                <a:latin typeface="Calibri" pitchFamily="34" charset="0"/>
                <a:cs typeface="Arial" pitchFamily="34" charset="0"/>
              </a:rPr>
              <a:t>Labels become addresses</a:t>
            </a:r>
            <a:endParaRPr kumimoji="0" lang="en-US" sz="2000" b="0" i="0" u="none" strike="noStrike" kern="1200" cap="none" spc="0" normalizeH="0" baseline="0" noProof="0" dirty="0" smtClean="0">
              <a:ln>
                <a:noFill/>
              </a:ln>
              <a:solidFill>
                <a:schemeClr val="bg1"/>
              </a:solidFill>
              <a:effectLst/>
              <a:uLnTx/>
              <a:uFillTx/>
              <a:latin typeface="Calibri" pitchFamily="34" charset="0"/>
              <a:cs typeface="Arial" pitchFamily="34" charset="0"/>
            </a:endParaRP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12" name="AutoShape 8" descr="Wide downward diagonal"/>
          <p:cNvSpPr>
            <a:spLocks noChangeArrowheads="1"/>
          </p:cNvSpPr>
          <p:nvPr>
            <p:custDataLst>
              <p:tags r:id="rId10"/>
            </p:custDataLst>
          </p:nvPr>
        </p:nvSpPr>
        <p:spPr bwMode="auto">
          <a:xfrm rot="5400000">
            <a:off x="2483575" y="4875553"/>
            <a:ext cx="297131" cy="679318"/>
          </a:xfrm>
          <a:prstGeom prst="rightArrow">
            <a:avLst>
              <a:gd name="adj1" fmla="val 50000"/>
              <a:gd name="adj2" fmla="val 25000"/>
            </a:avLst>
          </a:prstGeom>
          <a:solidFill>
            <a:schemeClr val="accent1"/>
          </a:solidFill>
          <a:ln w="25400" algn="ctr">
            <a:solidFill>
              <a:schemeClr val="accent1"/>
            </a:solidFill>
            <a:miter lim="800000"/>
            <a:headEnd/>
            <a:tailEnd/>
          </a:ln>
          <a:effectLst/>
        </p:spPr>
        <p:txBody>
          <a:bodyPr wrap="square" anchor="ctr">
            <a:spAutoFit/>
          </a:bodyPr>
          <a:lstStyle/>
          <a:p>
            <a:endParaRPr lang="en-US"/>
          </a:p>
        </p:txBody>
      </p:sp>
      <p:sp>
        <p:nvSpPr>
          <p:cNvPr id="3" name="Rectangle 2"/>
          <p:cNvSpPr/>
          <p:nvPr/>
        </p:nvSpPr>
        <p:spPr>
          <a:xfrm>
            <a:off x="445420" y="5486400"/>
            <a:ext cx="4583780" cy="8382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ALU, Control, Register File, …</a:t>
            </a:r>
            <a:endParaRPr lang="en-US" dirty="0"/>
          </a:p>
        </p:txBody>
      </p:sp>
      <p:sp>
        <p:nvSpPr>
          <p:cNvPr id="17" name="Rectangle 3"/>
          <p:cNvSpPr txBox="1">
            <a:spLocks noChangeArrowheads="1"/>
          </p:cNvSpPr>
          <p:nvPr>
            <p:custDataLst>
              <p:tags r:id="rId11"/>
            </p:custDataLst>
          </p:nvPr>
        </p:nvSpPr>
        <p:spPr>
          <a:xfrm>
            <a:off x="5181600" y="5676900"/>
            <a:ext cx="3962400" cy="457200"/>
          </a:xfrm>
          <a:prstGeom prst="rect">
            <a:avLst/>
          </a:prstGeom>
        </p:spPr>
        <p:txBody>
          <a:bodyPr vert="horz" lIns="91440" tIns="45720" rIns="91440" bIns="45720" rtlCol="0">
            <a:noAutofit/>
          </a:bodyPr>
          <a:lstStyle/>
          <a:p>
            <a:pPr marL="1588" indent="-285750">
              <a:lnSpc>
                <a:spcPct val="92000"/>
              </a:lnSpc>
              <a:spcBef>
                <a:spcPct val="20000"/>
              </a:spcBef>
              <a:buClr>
                <a:schemeClr val="accent1"/>
              </a:buClr>
            </a:pPr>
            <a:r>
              <a:rPr kumimoji="0" lang="en-US" sz="2400" b="0" i="0" u="none" strike="noStrike" kern="1200" cap="none" spc="0" normalizeH="0" baseline="0" noProof="0" dirty="0" smtClean="0">
                <a:ln>
                  <a:noFill/>
                </a:ln>
                <a:solidFill>
                  <a:schemeClr val="bg1"/>
                </a:solidFill>
                <a:effectLst/>
                <a:uLnTx/>
                <a:uFillTx/>
                <a:latin typeface="Calibri" pitchFamily="34" charset="0"/>
                <a:cs typeface="Arial" pitchFamily="34" charset="0"/>
              </a:rPr>
              <a:t>Machine Implementation</a:t>
            </a:r>
          </a:p>
          <a:p>
            <a:pPr marL="342900" marR="0" lvl="0" indent="-342900" algn="l" defTabSz="914400" rtl="0" eaLnBrk="1" fontAlgn="auto" latinLnBrk="0" hangingPunct="1">
              <a:lnSpc>
                <a:spcPct val="92000"/>
              </a:lnSpc>
              <a:spcBef>
                <a:spcPct val="20000"/>
              </a:spcBef>
              <a:spcAft>
                <a:spcPts val="0"/>
              </a:spcAft>
              <a:buClrTx/>
              <a:buSzPct val="80000"/>
              <a:buFontTx/>
              <a:buNone/>
              <a:tabLst/>
              <a:defRPr/>
            </a:pPr>
            <a:endParaRPr kumimoji="0" lang="en-US" sz="1600" b="0" i="0" u="none" strike="noStrike" kern="1200" cap="none" spc="0" normalizeH="0" baseline="0" noProof="0" dirty="0">
              <a:ln>
                <a:noFill/>
              </a:ln>
              <a:solidFill>
                <a:schemeClr val="bg1"/>
              </a:solidFill>
              <a:effectLst/>
              <a:uLnTx/>
              <a:uFillTx/>
              <a:latin typeface="Calibri" pitchFamily="34" charset="0"/>
              <a:cs typeface="Arial" pitchFamily="34" charset="0"/>
            </a:endParaRPr>
          </a:p>
        </p:txBody>
      </p:sp>
      <p:sp>
        <p:nvSpPr>
          <p:cNvPr id="7" name="Rectangle 6"/>
          <p:cNvSpPr/>
          <p:nvPr/>
        </p:nvSpPr>
        <p:spPr>
          <a:xfrm>
            <a:off x="152400" y="2133600"/>
            <a:ext cx="5029200" cy="4343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251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nvPr>
        </p:nvSpPr>
        <p:spPr/>
        <p:txBody>
          <a:bodyPr>
            <a:normAutofit fontScale="90000"/>
          </a:bodyPr>
          <a:lstStyle/>
          <a:p>
            <a:r>
              <a:rPr lang="en-US"/>
              <a:t>Instruction Usage</a:t>
            </a:r>
          </a:p>
        </p:txBody>
      </p:sp>
      <p:sp>
        <p:nvSpPr>
          <p:cNvPr id="2034691" name="Rectangle 3"/>
          <p:cNvSpPr>
            <a:spLocks noGrp="1" noChangeArrowheads="1"/>
          </p:cNvSpPr>
          <p:nvPr>
            <p:ph type="body" idx="1"/>
          </p:nvPr>
        </p:nvSpPr>
        <p:spPr>
          <a:xfrm>
            <a:off x="268288" y="838200"/>
            <a:ext cx="4572000" cy="5391150"/>
          </a:xfrm>
        </p:spPr>
        <p:txBody>
          <a:bodyPr/>
          <a:lstStyle/>
          <a:p>
            <a:r>
              <a:rPr lang="en-US" dirty="0"/>
              <a:t>Instructions are stored in memory, encoded in binary</a:t>
            </a:r>
          </a:p>
          <a:p>
            <a:r>
              <a:rPr lang="en-US" dirty="0"/>
              <a:t>A basic processor </a:t>
            </a:r>
          </a:p>
          <a:p>
            <a:pPr lvl="1"/>
            <a:r>
              <a:rPr lang="en-US" dirty="0"/>
              <a:t>fetches</a:t>
            </a:r>
          </a:p>
          <a:p>
            <a:pPr lvl="1"/>
            <a:r>
              <a:rPr lang="en-US" dirty="0"/>
              <a:t>decodes</a:t>
            </a:r>
          </a:p>
          <a:p>
            <a:pPr lvl="1"/>
            <a:r>
              <a:rPr lang="en-US" dirty="0"/>
              <a:t>executes</a:t>
            </a:r>
          </a:p>
          <a:p>
            <a:pPr>
              <a:buFontTx/>
              <a:buNone/>
            </a:pPr>
            <a:r>
              <a:rPr lang="en-US" dirty="0"/>
              <a:t>   one instruction at a time</a:t>
            </a:r>
          </a:p>
        </p:txBody>
      </p:sp>
      <p:sp>
        <p:nvSpPr>
          <p:cNvPr id="2034693" name="Rectangle 5"/>
          <p:cNvSpPr>
            <a:spLocks noChangeArrowheads="1"/>
          </p:cNvSpPr>
          <p:nvPr/>
        </p:nvSpPr>
        <p:spPr bwMode="auto">
          <a:xfrm>
            <a:off x="5181600" y="3175000"/>
            <a:ext cx="3657600" cy="30480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694" name="Text Box 6"/>
          <p:cNvSpPr txBox="1">
            <a:spLocks noChangeArrowheads="1"/>
          </p:cNvSpPr>
          <p:nvPr/>
        </p:nvSpPr>
        <p:spPr bwMode="auto">
          <a:xfrm>
            <a:off x="5334000" y="37084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pc</a:t>
            </a:r>
          </a:p>
        </p:txBody>
      </p:sp>
      <p:sp>
        <p:nvSpPr>
          <p:cNvPr id="2034695" name="Oval 7"/>
          <p:cNvSpPr>
            <a:spLocks noChangeArrowheads="1"/>
          </p:cNvSpPr>
          <p:nvPr/>
        </p:nvSpPr>
        <p:spPr bwMode="auto">
          <a:xfrm>
            <a:off x="5399088" y="4470400"/>
            <a:ext cx="13144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adder</a:t>
            </a:r>
          </a:p>
        </p:txBody>
      </p:sp>
      <p:sp>
        <p:nvSpPr>
          <p:cNvPr id="2034696" name="Freeform 8"/>
          <p:cNvSpPr>
            <a:spLocks/>
          </p:cNvSpPr>
          <p:nvPr/>
        </p:nvSpPr>
        <p:spPr bwMode="auto">
          <a:xfrm>
            <a:off x="5397500" y="4224338"/>
            <a:ext cx="1327150" cy="434975"/>
          </a:xfrm>
          <a:custGeom>
            <a:avLst/>
            <a:gdLst>
              <a:gd name="T0" fmla="*/ 490 w 836"/>
              <a:gd name="T1" fmla="*/ 0 h 274"/>
              <a:gd name="T2" fmla="*/ 755 w 836"/>
              <a:gd name="T3" fmla="*/ 123 h 274"/>
              <a:gd name="T4" fmla="*/ 728 w 836"/>
              <a:gd name="T5" fmla="*/ 251 h 274"/>
              <a:gd name="T6" fmla="*/ 104 w 836"/>
              <a:gd name="T7" fmla="*/ 251 h 274"/>
              <a:gd name="T8" fmla="*/ 103 w 836"/>
              <a:gd name="T9" fmla="*/ 113 h 274"/>
              <a:gd name="T10" fmla="*/ 320 w 836"/>
              <a:gd name="T11" fmla="*/ 9 h 274"/>
            </a:gdLst>
            <a:ahLst/>
            <a:cxnLst>
              <a:cxn ang="0">
                <a:pos x="T0" y="T1"/>
              </a:cxn>
              <a:cxn ang="0">
                <a:pos x="T2" y="T3"/>
              </a:cxn>
              <a:cxn ang="0">
                <a:pos x="T4" y="T5"/>
              </a:cxn>
              <a:cxn ang="0">
                <a:pos x="T6" y="T7"/>
              </a:cxn>
              <a:cxn ang="0">
                <a:pos x="T8" y="T9"/>
              </a:cxn>
              <a:cxn ang="0">
                <a:pos x="T10" y="T11"/>
              </a:cxn>
            </a:cxnLst>
            <a:rect l="0" t="0" r="r" b="b"/>
            <a:pathLst>
              <a:path w="836" h="274">
                <a:moveTo>
                  <a:pt x="490" y="0"/>
                </a:moveTo>
                <a:cubicBezTo>
                  <a:pt x="534" y="21"/>
                  <a:pt x="715" y="81"/>
                  <a:pt x="755" y="123"/>
                </a:cubicBezTo>
                <a:cubicBezTo>
                  <a:pt x="795" y="165"/>
                  <a:pt x="836" y="230"/>
                  <a:pt x="728" y="251"/>
                </a:cubicBezTo>
                <a:cubicBezTo>
                  <a:pt x="620" y="272"/>
                  <a:pt x="208" y="274"/>
                  <a:pt x="104" y="251"/>
                </a:cubicBezTo>
                <a:cubicBezTo>
                  <a:pt x="0" y="228"/>
                  <a:pt x="67" y="153"/>
                  <a:pt x="103" y="113"/>
                </a:cubicBezTo>
                <a:cubicBezTo>
                  <a:pt x="139" y="73"/>
                  <a:pt x="275" y="31"/>
                  <a:pt x="320" y="9"/>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7" name="Freeform 9"/>
          <p:cNvSpPr>
            <a:spLocks/>
          </p:cNvSpPr>
          <p:nvPr/>
        </p:nvSpPr>
        <p:spPr bwMode="auto">
          <a:xfrm>
            <a:off x="5249863" y="2090738"/>
            <a:ext cx="2790825" cy="1608137"/>
          </a:xfrm>
          <a:custGeom>
            <a:avLst/>
            <a:gdLst>
              <a:gd name="T0" fmla="*/ 310 w 1758"/>
              <a:gd name="T1" fmla="*/ 1013 h 1013"/>
              <a:gd name="T2" fmla="*/ 206 w 1758"/>
              <a:gd name="T3" fmla="*/ 126 h 1013"/>
              <a:gd name="T4" fmla="*/ 1547 w 1758"/>
              <a:gd name="T5" fmla="*/ 258 h 1013"/>
              <a:gd name="T6" fmla="*/ 1471 w 1758"/>
              <a:gd name="T7" fmla="*/ 853 h 1013"/>
            </a:gdLst>
            <a:ahLst/>
            <a:cxnLst>
              <a:cxn ang="0">
                <a:pos x="T0" y="T1"/>
              </a:cxn>
              <a:cxn ang="0">
                <a:pos x="T2" y="T3"/>
              </a:cxn>
              <a:cxn ang="0">
                <a:pos x="T4" y="T5"/>
              </a:cxn>
              <a:cxn ang="0">
                <a:pos x="T6" y="T7"/>
              </a:cxn>
            </a:cxnLst>
            <a:rect l="0" t="0" r="r" b="b"/>
            <a:pathLst>
              <a:path w="1758" h="1013">
                <a:moveTo>
                  <a:pt x="310" y="1013"/>
                </a:moveTo>
                <a:cubicBezTo>
                  <a:pt x="293" y="865"/>
                  <a:pt x="0" y="252"/>
                  <a:pt x="206" y="126"/>
                </a:cubicBezTo>
                <a:cubicBezTo>
                  <a:pt x="412" y="0"/>
                  <a:pt x="1336" y="137"/>
                  <a:pt x="1547" y="258"/>
                </a:cubicBezTo>
                <a:cubicBezTo>
                  <a:pt x="1758" y="379"/>
                  <a:pt x="1487" y="729"/>
                  <a:pt x="1471" y="85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698" name="Text Box 10"/>
          <p:cNvSpPr txBox="1">
            <a:spLocks noChangeArrowheads="1"/>
          </p:cNvSpPr>
          <p:nvPr/>
        </p:nvSpPr>
        <p:spPr bwMode="auto">
          <a:xfrm>
            <a:off x="6934200" y="3479800"/>
            <a:ext cx="13081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cur inst</a:t>
            </a:r>
          </a:p>
        </p:txBody>
      </p:sp>
      <p:sp>
        <p:nvSpPr>
          <p:cNvPr id="2034699" name="Oval 11"/>
          <p:cNvSpPr>
            <a:spLocks noChangeArrowheads="1"/>
          </p:cNvSpPr>
          <p:nvPr/>
        </p:nvSpPr>
        <p:spPr bwMode="auto">
          <a:xfrm>
            <a:off x="6769100" y="4470400"/>
            <a:ext cx="162560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decode</a:t>
            </a:r>
          </a:p>
        </p:txBody>
      </p:sp>
      <p:sp>
        <p:nvSpPr>
          <p:cNvPr id="2034710" name="Text Box 22"/>
          <p:cNvSpPr txBox="1">
            <a:spLocks noChangeArrowheads="1"/>
          </p:cNvSpPr>
          <p:nvPr/>
        </p:nvSpPr>
        <p:spPr bwMode="auto">
          <a:xfrm>
            <a:off x="5410200" y="5461000"/>
            <a:ext cx="1143000" cy="541338"/>
          </a:xfrm>
          <a:prstGeom prst="rect">
            <a:avLst/>
          </a:prstGeom>
          <a:noFill/>
          <a:ln w="25400" algn="ctr">
            <a:solidFill>
              <a:srgbClr val="99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lnSpc>
                <a:spcPct val="116000"/>
              </a:lnSpc>
              <a:buClr>
                <a:srgbClr val="40458C"/>
              </a:buClr>
              <a:buSzPct val="100000"/>
              <a:buFont typeface="Times New Roman" pitchFamily="18" charset="0"/>
              <a:buNone/>
            </a:pPr>
            <a:r>
              <a:rPr lang="en-US">
                <a:latin typeface="Arial" charset="0"/>
              </a:rPr>
              <a:t>regs</a:t>
            </a:r>
          </a:p>
        </p:txBody>
      </p:sp>
      <p:sp>
        <p:nvSpPr>
          <p:cNvPr id="2034711" name="Line 23"/>
          <p:cNvSpPr>
            <a:spLocks noChangeShapeType="1"/>
          </p:cNvSpPr>
          <p:nvPr/>
        </p:nvSpPr>
        <p:spPr bwMode="auto">
          <a:xfrm>
            <a:off x="7543800" y="4013200"/>
            <a:ext cx="0" cy="4572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34712" name="Oval 24"/>
          <p:cNvSpPr>
            <a:spLocks noChangeArrowheads="1"/>
          </p:cNvSpPr>
          <p:nvPr/>
        </p:nvSpPr>
        <p:spPr bwMode="auto">
          <a:xfrm>
            <a:off x="6813550" y="5308600"/>
            <a:ext cx="1720850" cy="717550"/>
          </a:xfrm>
          <a:prstGeom prst="ellipse">
            <a:avLst/>
          </a:prstGeom>
          <a:noFill/>
          <a:ln w="25400" algn="ctr">
            <a:solidFill>
              <a:srgbClr val="FF3300"/>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lnSpc>
                <a:spcPct val="116000"/>
              </a:lnSpc>
              <a:buClr>
                <a:srgbClr val="40458C"/>
              </a:buClr>
              <a:buSzPct val="100000"/>
              <a:buFont typeface="Times New Roman" pitchFamily="18" charset="0"/>
              <a:buNone/>
            </a:pPr>
            <a:r>
              <a:rPr lang="en-US">
                <a:latin typeface="Arial" charset="0"/>
              </a:rPr>
              <a:t>execute</a:t>
            </a:r>
          </a:p>
        </p:txBody>
      </p:sp>
      <p:sp>
        <p:nvSpPr>
          <p:cNvPr id="2034713" name="Freeform 25"/>
          <p:cNvSpPr>
            <a:spLocks/>
          </p:cNvSpPr>
          <p:nvPr/>
        </p:nvSpPr>
        <p:spPr bwMode="auto">
          <a:xfrm>
            <a:off x="6553200" y="5214938"/>
            <a:ext cx="1266825" cy="942975"/>
          </a:xfrm>
          <a:custGeom>
            <a:avLst/>
            <a:gdLst>
              <a:gd name="T0" fmla="*/ 0 w 798"/>
              <a:gd name="T1" fmla="*/ 251 h 594"/>
              <a:gd name="T2" fmla="*/ 659 w 798"/>
              <a:gd name="T3" fmla="*/ 46 h 594"/>
              <a:gd name="T4" fmla="*/ 688 w 798"/>
              <a:gd name="T5" fmla="*/ 528 h 594"/>
              <a:gd name="T6" fmla="*/ 0 w 798"/>
              <a:gd name="T7" fmla="*/ 443 h 594"/>
            </a:gdLst>
            <a:ahLst/>
            <a:cxnLst>
              <a:cxn ang="0">
                <a:pos x="T0" y="T1"/>
              </a:cxn>
              <a:cxn ang="0">
                <a:pos x="T2" y="T3"/>
              </a:cxn>
              <a:cxn ang="0">
                <a:pos x="T4" y="T5"/>
              </a:cxn>
              <a:cxn ang="0">
                <a:pos x="T6" y="T7"/>
              </a:cxn>
            </a:cxnLst>
            <a:rect l="0" t="0" r="r" b="b"/>
            <a:pathLst>
              <a:path w="798" h="594">
                <a:moveTo>
                  <a:pt x="0" y="251"/>
                </a:moveTo>
                <a:cubicBezTo>
                  <a:pt x="110" y="217"/>
                  <a:pt x="544" y="0"/>
                  <a:pt x="659" y="46"/>
                </a:cubicBezTo>
                <a:cubicBezTo>
                  <a:pt x="774" y="92"/>
                  <a:pt x="798" y="462"/>
                  <a:pt x="688" y="528"/>
                </a:cubicBezTo>
                <a:cubicBezTo>
                  <a:pt x="578" y="594"/>
                  <a:pt x="143" y="461"/>
                  <a:pt x="0" y="443"/>
                </a:cubicBezTo>
              </a:path>
            </a:pathLst>
          </a:custGeom>
          <a:noFill/>
          <a:ln w="25400"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4" name="Line 26"/>
          <p:cNvSpPr>
            <a:spLocks noChangeShapeType="1"/>
          </p:cNvSpPr>
          <p:nvPr/>
        </p:nvSpPr>
        <p:spPr bwMode="auto">
          <a:xfrm>
            <a:off x="7696200" y="5156200"/>
            <a:ext cx="0" cy="15240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34715" name="Text Box 27"/>
          <p:cNvSpPr txBox="1">
            <a:spLocks noChangeArrowheads="1"/>
          </p:cNvSpPr>
          <p:nvPr/>
        </p:nvSpPr>
        <p:spPr bwMode="auto">
          <a:xfrm>
            <a:off x="4876800" y="2641600"/>
            <a:ext cx="6413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addr</a:t>
            </a:r>
          </a:p>
        </p:txBody>
      </p:sp>
      <p:sp>
        <p:nvSpPr>
          <p:cNvPr id="2034716" name="Text Box 28"/>
          <p:cNvSpPr txBox="1">
            <a:spLocks noChangeArrowheads="1"/>
          </p:cNvSpPr>
          <p:nvPr/>
        </p:nvSpPr>
        <p:spPr bwMode="auto">
          <a:xfrm>
            <a:off x="7169150" y="2641600"/>
            <a:ext cx="628650" cy="4111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lnSpc>
                <a:spcPct val="116000"/>
              </a:lnSpc>
              <a:buClr>
                <a:srgbClr val="40458C"/>
              </a:buClr>
              <a:buSzPct val="100000"/>
              <a:buFont typeface="Times New Roman" pitchFamily="18" charset="0"/>
              <a:buNone/>
            </a:pPr>
            <a:r>
              <a:rPr lang="en-US" sz="1800">
                <a:latin typeface="Arial" charset="0"/>
              </a:rPr>
              <a:t>data</a:t>
            </a:r>
          </a:p>
        </p:txBody>
      </p:sp>
      <p:sp>
        <p:nvSpPr>
          <p:cNvPr id="29" name="Text Box 6"/>
          <p:cNvSpPr txBox="1">
            <a:spLocks noChangeArrowheads="1"/>
          </p:cNvSpPr>
          <p:nvPr>
            <p:custDataLst>
              <p:tags r:id="rId1"/>
            </p:custDataLst>
          </p:nvPr>
        </p:nvSpPr>
        <p:spPr bwMode="auto">
          <a:xfrm>
            <a:off x="4419600" y="1295400"/>
            <a:ext cx="4724400" cy="914400"/>
          </a:xfrm>
          <a:prstGeom prst="rect">
            <a:avLst/>
          </a:prstGeom>
          <a:noFill/>
          <a:ln w="25400" algn="ctr">
            <a:solidFill>
              <a:srgbClr val="FF0000"/>
            </a:solidFill>
            <a:miter lim="800000"/>
            <a:headEnd/>
            <a:tailEnd/>
          </a:ln>
          <a:effectLst/>
        </p:spPr>
        <p:txBody>
          <a:bodyPr wrap="square">
            <a:spAutoFit/>
          </a:bodyPr>
          <a:lstStyle/>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00100000000000100000000000001010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00100000000000010000000000000000</a:t>
            </a:r>
          </a:p>
          <a:p>
            <a:pPr algn="ctr">
              <a:lnSpc>
                <a:spcPct val="89000"/>
              </a:lnSpc>
              <a:tabLst>
                <a:tab pos="723900" algn="l"/>
                <a:tab pos="1447800" algn="l"/>
                <a:tab pos="2171700" algn="l"/>
                <a:tab pos="2895600" algn="l"/>
                <a:tab pos="3619500" algn="l"/>
                <a:tab pos="4343400" algn="l"/>
                <a:tab pos="5067300" algn="l"/>
              </a:tabLst>
            </a:pPr>
            <a:r>
              <a:rPr lang="en-US" sz="2000" b="1" dirty="0" smtClean="0">
                <a:solidFill>
                  <a:srgbClr val="FFFFFF"/>
                </a:solidFill>
                <a:latin typeface="Consolas" pitchFamily="49" charset="0"/>
              </a:rPr>
              <a:t>00000000001000100001100000101010</a:t>
            </a:r>
            <a:endParaRPr lang="en-US" sz="2000" b="1" dirty="0">
              <a:solidFill>
                <a:srgbClr val="FFFFFF"/>
              </a:solidFill>
              <a:latin typeface="Calibri"/>
            </a:endParaRPr>
          </a:p>
        </p:txBody>
      </p:sp>
      <p:sp>
        <p:nvSpPr>
          <p:cNvPr id="30" name="Rectangle 29"/>
          <p:cNvSpPr/>
          <p:nvPr/>
        </p:nvSpPr>
        <p:spPr>
          <a:xfrm>
            <a:off x="4504266" y="1342572"/>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5396895" y="1343781"/>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086324" y="1341967"/>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775753" y="1344386"/>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95800" y="1592339"/>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88429" y="1593548"/>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77858" y="159173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67287" y="1594153"/>
            <a:ext cx="2292047"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95800" y="1897139"/>
            <a:ext cx="89020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88429" y="1898348"/>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077858" y="1896534"/>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188712" y="1898953"/>
            <a:ext cx="87062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70008" y="1894115"/>
            <a:ext cx="689429"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467600" y="1898953"/>
            <a:ext cx="721112" cy="2346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4606377" y="926068"/>
            <a:ext cx="4414345" cy="369332"/>
          </a:xfrm>
          <a:prstGeom prst="rect">
            <a:avLst/>
          </a:prstGeom>
          <a:noFill/>
        </p:spPr>
        <p:txBody>
          <a:bodyPr wrap="square" rtlCol="0">
            <a:spAutoFit/>
          </a:bodyPr>
          <a:lstStyle/>
          <a:p>
            <a:r>
              <a:rPr lang="en-US" dirty="0" smtClean="0">
                <a:solidFill>
                  <a:schemeClr val="accent1"/>
                </a:solidFill>
              </a:rPr>
              <a:t>op=</a:t>
            </a:r>
            <a:r>
              <a:rPr lang="en-US" dirty="0" err="1" smtClean="0">
                <a:solidFill>
                  <a:schemeClr val="accent1"/>
                </a:solidFill>
              </a:rPr>
              <a:t>addi</a:t>
            </a:r>
            <a:r>
              <a:rPr lang="en-US" dirty="0" smtClean="0">
                <a:solidFill>
                  <a:schemeClr val="accent1"/>
                </a:solidFill>
              </a:rPr>
              <a:t>    r0        r2                                         10</a:t>
            </a:r>
            <a:endParaRPr lang="en-US" dirty="0">
              <a:solidFill>
                <a:schemeClr val="accent1"/>
              </a:solidFill>
            </a:endParaRPr>
          </a:p>
        </p:txBody>
      </p:sp>
    </p:spTree>
    <p:extLst>
      <p:ext uri="{BB962C8B-B14F-4D97-AF65-F5344CB8AC3E}">
        <p14:creationId xmlns:p14="http://schemas.microsoft.com/office/powerpoint/2010/main" val="225418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46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4691">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346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346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347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347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346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3469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347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346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2034691">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3471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3471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34712"/>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3469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3469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694" grpId="0" animBg="1"/>
      <p:bldP spid="2034695" grpId="0" animBg="1"/>
      <p:bldP spid="2034696" grpId="0" animBg="1"/>
      <p:bldP spid="2034697" grpId="0" animBg="1"/>
      <p:bldP spid="2034698" grpId="0" animBg="1"/>
      <p:bldP spid="2034699" grpId="0" animBg="1"/>
      <p:bldP spid="2034710" grpId="0" animBg="1"/>
      <p:bldP spid="2034711" grpId="0" animBg="1"/>
      <p:bldP spid="2034712" grpId="0" animBg="1"/>
      <p:bldP spid="2034713" grpId="0" animBg="1"/>
      <p:bldP spid="2034715" grpId="0"/>
      <p:bldP spid="2034716"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6738" name="Rectangle 2"/>
          <p:cNvSpPr>
            <a:spLocks noGrp="1" noChangeArrowheads="1"/>
          </p:cNvSpPr>
          <p:nvPr>
            <p:ph type="title"/>
            <p:custDataLst>
              <p:tags r:id="rId1"/>
            </p:custDataLst>
          </p:nvPr>
        </p:nvSpPr>
        <p:spPr/>
        <p:txBody>
          <a:bodyPr>
            <a:noAutofit/>
          </a:bodyPr>
          <a:lstStyle/>
          <a:p>
            <a:r>
              <a:rPr lang="en-US"/>
              <a:t>Instruction Types</a:t>
            </a:r>
          </a:p>
        </p:txBody>
      </p:sp>
      <p:sp>
        <p:nvSpPr>
          <p:cNvPr id="2036739" name="Rectangle 3"/>
          <p:cNvSpPr>
            <a:spLocks noGrp="1" noChangeArrowheads="1"/>
          </p:cNvSpPr>
          <p:nvPr>
            <p:ph idx="1"/>
            <p:custDataLst>
              <p:tags r:id="rId2"/>
            </p:custDataLst>
          </p:nvPr>
        </p:nvSpPr>
        <p:spPr/>
        <p:txBody>
          <a:bodyPr>
            <a:noAutofit/>
          </a:bodyPr>
          <a:lstStyle/>
          <a:p>
            <a:pPr>
              <a:lnSpc>
                <a:spcPct val="82000"/>
              </a:lnSpc>
            </a:pPr>
            <a:r>
              <a:rPr lang="en-US" sz="2800" dirty="0"/>
              <a:t>Arithmetic</a:t>
            </a:r>
          </a:p>
          <a:p>
            <a:pPr lvl="1">
              <a:lnSpc>
                <a:spcPct val="82000"/>
              </a:lnSpc>
            </a:pPr>
            <a:r>
              <a:rPr lang="en-US" sz="2400" dirty="0"/>
              <a:t>add, subtract, shift left, shift right, multiply, </a:t>
            </a:r>
            <a:r>
              <a:rPr lang="en-US" sz="2400" dirty="0" smtClean="0"/>
              <a:t>divide</a:t>
            </a:r>
          </a:p>
          <a:p>
            <a:pPr>
              <a:lnSpc>
                <a:spcPct val="82000"/>
              </a:lnSpc>
            </a:pPr>
            <a:r>
              <a:rPr lang="en-US" sz="2800" dirty="0" smtClean="0"/>
              <a:t>Memory</a:t>
            </a:r>
          </a:p>
          <a:p>
            <a:pPr lvl="1">
              <a:lnSpc>
                <a:spcPct val="82000"/>
              </a:lnSpc>
            </a:pPr>
            <a:r>
              <a:rPr lang="en-US" sz="2400" dirty="0" smtClean="0"/>
              <a:t>load value from memory to a register</a:t>
            </a:r>
          </a:p>
          <a:p>
            <a:pPr lvl="1">
              <a:lnSpc>
                <a:spcPct val="82000"/>
              </a:lnSpc>
            </a:pPr>
            <a:r>
              <a:rPr lang="en-US" sz="2400" dirty="0" smtClean="0"/>
              <a:t>store value to memory from a register</a:t>
            </a:r>
            <a:endParaRPr lang="en-US" sz="2400" dirty="0"/>
          </a:p>
          <a:p>
            <a:pPr>
              <a:lnSpc>
                <a:spcPct val="82000"/>
              </a:lnSpc>
            </a:pPr>
            <a:r>
              <a:rPr lang="en-US" sz="2800" dirty="0"/>
              <a:t>Control flow</a:t>
            </a:r>
          </a:p>
          <a:p>
            <a:pPr lvl="1">
              <a:lnSpc>
                <a:spcPct val="82000"/>
              </a:lnSpc>
            </a:pPr>
            <a:r>
              <a:rPr lang="en-US" sz="2400" dirty="0"/>
              <a:t>unconditional jumps</a:t>
            </a:r>
          </a:p>
          <a:p>
            <a:pPr lvl="1">
              <a:lnSpc>
                <a:spcPct val="82000"/>
              </a:lnSpc>
            </a:pPr>
            <a:r>
              <a:rPr lang="en-US" sz="2400" dirty="0"/>
              <a:t>conditional jumps (branches)</a:t>
            </a:r>
          </a:p>
          <a:p>
            <a:pPr lvl="1">
              <a:lnSpc>
                <a:spcPct val="82000"/>
              </a:lnSpc>
            </a:pPr>
            <a:r>
              <a:rPr lang="en-US" sz="2400" dirty="0" smtClean="0"/>
              <a:t>jump and link (subroutine call)</a:t>
            </a:r>
          </a:p>
          <a:p>
            <a:pPr>
              <a:lnSpc>
                <a:spcPct val="82000"/>
              </a:lnSpc>
            </a:pPr>
            <a:r>
              <a:rPr lang="en-US" sz="2800" dirty="0" smtClean="0"/>
              <a:t>Many other instructions are possible</a:t>
            </a:r>
          </a:p>
          <a:p>
            <a:pPr lvl="1">
              <a:lnSpc>
                <a:spcPct val="82000"/>
              </a:lnSpc>
            </a:pPr>
            <a:r>
              <a:rPr lang="en-US" sz="2400" dirty="0" smtClean="0"/>
              <a:t>vector </a:t>
            </a:r>
            <a:r>
              <a:rPr lang="en-US" sz="2400" dirty="0"/>
              <a:t>add/sub/</a:t>
            </a:r>
            <a:r>
              <a:rPr lang="en-US" sz="2400" dirty="0" err="1"/>
              <a:t>mul</a:t>
            </a:r>
            <a:r>
              <a:rPr lang="en-US" sz="2400" dirty="0"/>
              <a:t>/div, string </a:t>
            </a:r>
            <a:r>
              <a:rPr lang="en-US" sz="2400" dirty="0" smtClean="0"/>
              <a:t>operations </a:t>
            </a:r>
          </a:p>
          <a:p>
            <a:pPr lvl="1">
              <a:lnSpc>
                <a:spcPct val="82000"/>
              </a:lnSpc>
            </a:pPr>
            <a:r>
              <a:rPr lang="en-US" sz="2400" dirty="0" smtClean="0"/>
              <a:t>manipulate coprocessor</a:t>
            </a:r>
          </a:p>
          <a:p>
            <a:pPr lvl="1">
              <a:lnSpc>
                <a:spcPct val="82000"/>
              </a:lnSpc>
            </a:pPr>
            <a:r>
              <a:rPr lang="en-US" sz="2400" dirty="0" smtClean="0"/>
              <a:t>I/O</a:t>
            </a:r>
            <a:endParaRPr lang="en-US" sz="2400" dirty="0"/>
          </a:p>
        </p:txBody>
      </p:sp>
    </p:spTree>
    <p:extLst>
      <p:ext uri="{BB962C8B-B14F-4D97-AF65-F5344CB8AC3E}">
        <p14:creationId xmlns:p14="http://schemas.microsoft.com/office/powerpoint/2010/main" val="273761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367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67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67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3673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3673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3673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36739">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36739">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36739">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36739">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3673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8786" name="Rectangle 2"/>
          <p:cNvSpPr>
            <a:spLocks noGrp="1" noChangeArrowheads="1"/>
          </p:cNvSpPr>
          <p:nvPr>
            <p:ph type="title"/>
          </p:nvPr>
        </p:nvSpPr>
        <p:spPr/>
        <p:txBody>
          <a:bodyPr>
            <a:normAutofit fontScale="90000"/>
          </a:bodyPr>
          <a:lstStyle/>
          <a:p>
            <a:r>
              <a:rPr lang="en-US"/>
              <a:t>Instruction Set Architecture</a:t>
            </a:r>
          </a:p>
        </p:txBody>
      </p:sp>
      <p:sp>
        <p:nvSpPr>
          <p:cNvPr id="2038787" name="Rectangle 3"/>
          <p:cNvSpPr>
            <a:spLocks noGrp="1" noChangeArrowheads="1"/>
          </p:cNvSpPr>
          <p:nvPr>
            <p:ph type="body" idx="1"/>
          </p:nvPr>
        </p:nvSpPr>
        <p:spPr/>
        <p:txBody>
          <a:bodyPr/>
          <a:lstStyle/>
          <a:p>
            <a:r>
              <a:rPr lang="en-US" sz="2800"/>
              <a:t>The types of operations permissible in machine language define the ISA</a:t>
            </a:r>
          </a:p>
          <a:p>
            <a:pPr lvl="1"/>
            <a:r>
              <a:rPr lang="en-US" sz="2400"/>
              <a:t>MIPS: load/store, arithmetic, control flow, …</a:t>
            </a:r>
          </a:p>
          <a:p>
            <a:pPr lvl="1"/>
            <a:r>
              <a:rPr lang="en-US" sz="2400"/>
              <a:t>VAX: load/store, arithmetic, control flow, strings, …</a:t>
            </a:r>
          </a:p>
          <a:p>
            <a:pPr lvl="1"/>
            <a:r>
              <a:rPr lang="en-US" sz="2400"/>
              <a:t>Cray: vector operations, …</a:t>
            </a:r>
          </a:p>
          <a:p>
            <a:r>
              <a:rPr lang="en-US" sz="2800"/>
              <a:t>Two classes of ISAs</a:t>
            </a:r>
          </a:p>
          <a:p>
            <a:pPr lvl="1"/>
            <a:r>
              <a:rPr lang="en-US" sz="2400"/>
              <a:t>Reduced Instruction Set Computers (RISC)</a:t>
            </a:r>
          </a:p>
          <a:p>
            <a:pPr lvl="1"/>
            <a:r>
              <a:rPr lang="en-US" sz="2400"/>
              <a:t>Complex Instruction Set Computers (CISC)</a:t>
            </a:r>
          </a:p>
          <a:p>
            <a:pPr lvl="1"/>
            <a:endParaRPr lang="en-US" sz="2400"/>
          </a:p>
          <a:p>
            <a:r>
              <a:rPr lang="en-US" sz="2800"/>
              <a:t>We’ll study the MIPS ISA in this course</a:t>
            </a:r>
          </a:p>
        </p:txBody>
      </p:sp>
    </p:spTree>
    <p:extLst>
      <p:ext uri="{BB962C8B-B14F-4D97-AF65-F5344CB8AC3E}">
        <p14:creationId xmlns:p14="http://schemas.microsoft.com/office/powerpoint/2010/main" val="25881368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3878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3878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3878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387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 Set Architecture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FFFF00"/>
                </a:solidFill>
              </a:rPr>
              <a:t>Instruction Set Architecture (ISA)</a:t>
            </a:r>
          </a:p>
          <a:p>
            <a:pPr marL="573088" lvl="1" indent="-457200"/>
            <a:r>
              <a:rPr lang="en-US" dirty="0" smtClean="0"/>
              <a:t>Different CPU architecture specifies different set of instructions. Intel x86, IBM PowerPC, Sun </a:t>
            </a:r>
            <a:r>
              <a:rPr lang="en-US" dirty="0" err="1" smtClean="0"/>
              <a:t>Sparc</a:t>
            </a:r>
            <a:r>
              <a:rPr lang="en-US" dirty="0" smtClean="0"/>
              <a:t>, MIPS, etc. </a:t>
            </a:r>
          </a:p>
          <a:p>
            <a:r>
              <a:rPr lang="en-US" dirty="0">
                <a:solidFill>
                  <a:schemeClr val="accent1"/>
                </a:solidFill>
              </a:rPr>
              <a:t>MIPS</a:t>
            </a:r>
          </a:p>
          <a:p>
            <a:pPr lvl="1"/>
            <a:r>
              <a:rPr lang="en-US" dirty="0"/>
              <a:t>≈ 200 instructions, 32 bits each, 3 formats</a:t>
            </a:r>
          </a:p>
          <a:p>
            <a:pPr lvl="2"/>
            <a:r>
              <a:rPr lang="en-US" dirty="0"/>
              <a:t>mostly orthogonal</a:t>
            </a:r>
          </a:p>
          <a:p>
            <a:pPr lvl="1"/>
            <a:r>
              <a:rPr lang="en-US" dirty="0"/>
              <a:t>all operands in registers</a:t>
            </a:r>
          </a:p>
          <a:p>
            <a:pPr lvl="2"/>
            <a:r>
              <a:rPr lang="en-US" dirty="0"/>
              <a:t>almost all are 32 bits each, can be used interchangeably</a:t>
            </a:r>
          </a:p>
          <a:p>
            <a:pPr lvl="1"/>
            <a:r>
              <a:rPr lang="en-US" dirty="0"/>
              <a:t>≈ 1 addressing mode: </a:t>
            </a:r>
            <a:r>
              <a:rPr lang="en-US" dirty="0" err="1"/>
              <a:t>Mem</a:t>
            </a:r>
            <a:r>
              <a:rPr lang="en-US" dirty="0"/>
              <a:t>[</a:t>
            </a:r>
            <a:r>
              <a:rPr lang="en-US" dirty="0" err="1"/>
              <a:t>reg</a:t>
            </a:r>
            <a:r>
              <a:rPr lang="en-US" dirty="0"/>
              <a:t> + </a:t>
            </a:r>
            <a:r>
              <a:rPr lang="en-US" dirty="0" err="1"/>
              <a:t>imm</a:t>
            </a:r>
            <a:r>
              <a:rPr lang="en-US" dirty="0"/>
              <a:t>]</a:t>
            </a:r>
          </a:p>
          <a:p>
            <a:r>
              <a:rPr lang="en-US" dirty="0">
                <a:solidFill>
                  <a:schemeClr val="accent1"/>
                </a:solidFill>
              </a:rPr>
              <a:t>x86 = Complex Instruction Set Computer (</a:t>
            </a:r>
            <a:r>
              <a:rPr lang="en-US" dirty="0" err="1">
                <a:solidFill>
                  <a:schemeClr val="accent1"/>
                </a:solidFill>
              </a:rPr>
              <a:t>ClSC</a:t>
            </a:r>
            <a:r>
              <a:rPr lang="en-US" dirty="0">
                <a:solidFill>
                  <a:schemeClr val="accent1"/>
                </a:solidFill>
              </a:rPr>
              <a:t>)</a:t>
            </a:r>
          </a:p>
          <a:p>
            <a:pPr lvl="1"/>
            <a:r>
              <a:rPr lang="en-US" dirty="0"/>
              <a:t>&gt; 1000 instructions, 1 to 15 bytes each</a:t>
            </a:r>
          </a:p>
          <a:p>
            <a:pPr lvl="1"/>
            <a:r>
              <a:rPr lang="en-US" dirty="0"/>
              <a:t>operands in special registers,  general purpose registers,  memory, on stack, …</a:t>
            </a:r>
          </a:p>
          <a:p>
            <a:pPr lvl="2"/>
            <a:r>
              <a:rPr lang="en-US" dirty="0"/>
              <a:t>can be 1, 2, 4, 8 bytes, signed or unsigned</a:t>
            </a:r>
          </a:p>
          <a:p>
            <a:pPr lvl="1"/>
            <a:r>
              <a:rPr lang="en-US" dirty="0"/>
              <a:t>10s of addressing modes</a:t>
            </a:r>
          </a:p>
          <a:p>
            <a:pPr lvl="2"/>
            <a:r>
              <a:rPr lang="en-US" dirty="0"/>
              <a:t>e.g.  </a:t>
            </a:r>
            <a:r>
              <a:rPr lang="en-US" dirty="0" err="1"/>
              <a:t>Mem</a:t>
            </a:r>
            <a:r>
              <a:rPr lang="en-US" dirty="0"/>
              <a:t>[segment + </a:t>
            </a:r>
            <a:r>
              <a:rPr lang="en-US" dirty="0" err="1"/>
              <a:t>reg</a:t>
            </a:r>
            <a:r>
              <a:rPr lang="en-US" dirty="0"/>
              <a:t> + </a:t>
            </a:r>
            <a:r>
              <a:rPr lang="en-US" dirty="0" err="1"/>
              <a:t>reg</a:t>
            </a:r>
            <a:r>
              <a:rPr lang="en-US" dirty="0"/>
              <a:t>*scale + offset]</a:t>
            </a:r>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767073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1553293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5634" name="Rectangle 2"/>
          <p:cNvSpPr>
            <a:spLocks noGrp="1" noChangeArrowheads="1"/>
          </p:cNvSpPr>
          <p:nvPr>
            <p:ph type="title"/>
          </p:nvPr>
        </p:nvSpPr>
        <p:spPr>
          <a:xfrm>
            <a:off x="661988" y="-7620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Instructions</a:t>
            </a:r>
          </a:p>
        </p:txBody>
      </p:sp>
      <p:sp>
        <p:nvSpPr>
          <p:cNvPr id="2245635" name="Rectangle 3"/>
          <p:cNvSpPr>
            <a:spLocks noGrp="1" noChangeArrowheads="1"/>
          </p:cNvSpPr>
          <p:nvPr>
            <p:ph type="body" idx="1"/>
          </p:nvPr>
        </p:nvSpPr>
        <p:spPr>
          <a:xfrm>
            <a:off x="304800" y="762000"/>
            <a:ext cx="8077200" cy="4918075"/>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Load/store architecture</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Data must be in registers to be operated on</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Keeps hardware simple</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Emphasis on efficient implementation</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Integer data types: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byte: 8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half-words: 16 bits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words: 32 bits</a:t>
            </a:r>
          </a:p>
          <a:p>
            <a:pPr marL="339725" indent="-33972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MIPS supports signed and unsigned data types</a:t>
            </a:r>
          </a:p>
        </p:txBody>
      </p:sp>
    </p:spTree>
    <p:extLst>
      <p:ext uri="{BB962C8B-B14F-4D97-AF65-F5344CB8AC3E}">
        <p14:creationId xmlns:p14="http://schemas.microsoft.com/office/powerpoint/2010/main" val="38503950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626904898"/>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725025657"/>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983536281"/>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07560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4066" name="Rectangle 2"/>
          <p:cNvSpPr>
            <a:spLocks noGrp="1" noChangeArrowheads="1"/>
          </p:cNvSpPr>
          <p:nvPr>
            <p:ph type="title"/>
          </p:nvPr>
        </p:nvSpPr>
        <p:spPr/>
        <p:txBody>
          <a:bodyPr>
            <a:normAutofit fontScale="90000"/>
          </a:bodyPr>
          <a:lstStyle/>
          <a:p>
            <a:r>
              <a:rPr lang="en-US" sz="3600"/>
              <a:t>MIPS Design Principles</a:t>
            </a:r>
          </a:p>
        </p:txBody>
      </p:sp>
      <p:sp>
        <p:nvSpPr>
          <p:cNvPr id="2264067" name="Rectangle 3"/>
          <p:cNvSpPr>
            <a:spLocks noGrp="1" noChangeArrowheads="1"/>
          </p:cNvSpPr>
          <p:nvPr>
            <p:ph type="body" idx="1"/>
          </p:nvPr>
        </p:nvSpPr>
        <p:spPr/>
        <p:txBody>
          <a:bodyPr/>
          <a:lstStyle/>
          <a:p>
            <a:pPr>
              <a:lnSpc>
                <a:spcPct val="90000"/>
              </a:lnSpc>
            </a:pPr>
            <a:r>
              <a:rPr lang="en-US" sz="2800"/>
              <a:t>Simplicity favors regularity</a:t>
            </a:r>
          </a:p>
          <a:p>
            <a:pPr lvl="1">
              <a:lnSpc>
                <a:spcPct val="90000"/>
              </a:lnSpc>
            </a:pPr>
            <a:r>
              <a:rPr lang="en-US" sz="2400"/>
              <a:t>32 bit instructions</a:t>
            </a:r>
          </a:p>
          <a:p>
            <a:pPr lvl="1">
              <a:lnSpc>
                <a:spcPct val="90000"/>
              </a:lnSpc>
            </a:pPr>
            <a:endParaRPr lang="en-US" sz="2400"/>
          </a:p>
          <a:p>
            <a:pPr>
              <a:lnSpc>
                <a:spcPct val="90000"/>
              </a:lnSpc>
            </a:pPr>
            <a:r>
              <a:rPr lang="en-US" sz="2800"/>
              <a:t>Smaller is faster</a:t>
            </a:r>
          </a:p>
          <a:p>
            <a:pPr lvl="1">
              <a:lnSpc>
                <a:spcPct val="90000"/>
              </a:lnSpc>
            </a:pPr>
            <a:r>
              <a:rPr lang="en-US" sz="2400"/>
              <a:t>Small register file</a:t>
            </a:r>
          </a:p>
          <a:p>
            <a:pPr lvl="1">
              <a:lnSpc>
                <a:spcPct val="90000"/>
              </a:lnSpc>
            </a:pPr>
            <a:endParaRPr lang="en-US" sz="2400"/>
          </a:p>
          <a:p>
            <a:pPr>
              <a:lnSpc>
                <a:spcPct val="90000"/>
              </a:lnSpc>
            </a:pPr>
            <a:r>
              <a:rPr lang="en-US" sz="2800"/>
              <a:t>Make the common case fast</a:t>
            </a:r>
          </a:p>
          <a:p>
            <a:pPr lvl="1">
              <a:lnSpc>
                <a:spcPct val="90000"/>
              </a:lnSpc>
            </a:pPr>
            <a:r>
              <a:rPr lang="en-US" sz="2400"/>
              <a:t>Include support for constants</a:t>
            </a:r>
          </a:p>
          <a:p>
            <a:pPr>
              <a:lnSpc>
                <a:spcPct val="90000"/>
              </a:lnSpc>
            </a:pPr>
            <a:endParaRPr lang="en-US" sz="2800"/>
          </a:p>
          <a:p>
            <a:pPr>
              <a:lnSpc>
                <a:spcPct val="90000"/>
              </a:lnSpc>
            </a:pPr>
            <a:r>
              <a:rPr lang="en-US" sz="2800"/>
              <a:t>Good design demands good compromises</a:t>
            </a:r>
          </a:p>
          <a:p>
            <a:pPr lvl="1">
              <a:lnSpc>
                <a:spcPct val="90000"/>
              </a:lnSpc>
            </a:pPr>
            <a:r>
              <a:rPr lang="en-US" sz="2400"/>
              <a:t>Support for different type of interpretations/classes</a:t>
            </a:r>
          </a:p>
        </p:txBody>
      </p:sp>
    </p:spTree>
    <p:extLst>
      <p:ext uri="{BB962C8B-B14F-4D97-AF65-F5344CB8AC3E}">
        <p14:creationId xmlns:p14="http://schemas.microsoft.com/office/powerpoint/2010/main" val="6498730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76276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a:xfrm>
            <a:off x="76200" y="685800"/>
            <a:ext cx="9144000" cy="5638800"/>
          </a:xfrm>
        </p:spPr>
        <p:txBody>
          <a:bodyPr/>
          <a:lstStyle/>
          <a:p>
            <a:r>
              <a:rPr lang="en-US" dirty="0" smtClean="0"/>
              <a:t>How are instructions executed? </a:t>
            </a:r>
          </a:p>
          <a:p>
            <a:r>
              <a:rPr lang="en-US" dirty="0" smtClean="0"/>
              <a:t>What are the </a:t>
            </a:r>
            <a:r>
              <a:rPr lang="en-US" dirty="0" err="1" smtClean="0"/>
              <a:t>datapaths</a:t>
            </a:r>
            <a:r>
              <a:rPr lang="en-US" dirty="0" smtClean="0"/>
              <a:t> for different instruction-types </a:t>
            </a:r>
            <a:endParaRPr lang="en-US" dirty="0"/>
          </a:p>
        </p:txBody>
      </p:sp>
    </p:spTree>
    <p:extLst>
      <p:ext uri="{BB962C8B-B14F-4D97-AF65-F5344CB8AC3E}">
        <p14:creationId xmlns:p14="http://schemas.microsoft.com/office/powerpoint/2010/main" val="271484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Stages of MIPS </a:t>
            </a:r>
            <a:r>
              <a:rPr lang="en-US" dirty="0" err="1" smtClean="0"/>
              <a:t>Datapath</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bg1"/>
                </a:solidFill>
              </a:rPr>
              <a:t>WB</a:t>
            </a:r>
          </a:p>
        </p:txBody>
      </p:sp>
      <p:sp>
        <p:nvSpPr>
          <p:cNvPr id="84" name="TextBox 83"/>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spTree>
    <p:extLst>
      <p:ext uri="{BB962C8B-B14F-4D97-AF65-F5344CB8AC3E}">
        <p14:creationId xmlns:p14="http://schemas.microsoft.com/office/powerpoint/2010/main" val="80418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4690" name="Rectangle 2"/>
          <p:cNvSpPr>
            <a:spLocks noGrp="1" noChangeArrowheads="1"/>
          </p:cNvSpPr>
          <p:nvPr>
            <p:ph type="title"/>
            <p:custDataLst>
              <p:tags r:id="rId1"/>
            </p:custDataLst>
          </p:nvPr>
        </p:nvSpPr>
        <p:spPr/>
        <p:txBody>
          <a:bodyPr>
            <a:noAutofit/>
          </a:bodyPr>
          <a:lstStyle/>
          <a:p>
            <a:r>
              <a:rPr lang="en-US" dirty="0" smtClean="0"/>
              <a:t>Five Stages of MIPS </a:t>
            </a:r>
            <a:r>
              <a:rPr lang="en-US" dirty="0" err="1" smtClean="0"/>
              <a:t>datapath</a:t>
            </a:r>
            <a:endParaRPr lang="en-US" dirty="0"/>
          </a:p>
        </p:txBody>
      </p:sp>
      <p:sp>
        <p:nvSpPr>
          <p:cNvPr id="2034691" name="Rectangle 3"/>
          <p:cNvSpPr>
            <a:spLocks noGrp="1" noChangeArrowheads="1"/>
          </p:cNvSpPr>
          <p:nvPr>
            <p:ph idx="1"/>
            <p:custDataLst>
              <p:tags r:id="rId2"/>
            </p:custDataLst>
          </p:nvPr>
        </p:nvSpPr>
        <p:spPr>
          <a:xfrm>
            <a:off x="381000" y="609600"/>
            <a:ext cx="4343400" cy="3810000"/>
          </a:xfrm>
        </p:spPr>
        <p:txBody>
          <a:bodyPr>
            <a:noAutofit/>
          </a:bodyPr>
          <a:lstStyle/>
          <a:p>
            <a:r>
              <a:rPr lang="en-US" dirty="0" smtClean="0"/>
              <a:t>Basic CPU execution loop</a:t>
            </a:r>
            <a:endParaRPr lang="en-US" dirty="0"/>
          </a:p>
          <a:p>
            <a:pPr marL="687388" lvl="1" indent="-514350">
              <a:buFont typeface="+mj-lt"/>
              <a:buAutoNum type="arabicPeriod"/>
            </a:pPr>
            <a:r>
              <a:rPr lang="en-US" dirty="0" smtClean="0"/>
              <a:t>Instruction Fetch</a:t>
            </a:r>
          </a:p>
          <a:p>
            <a:pPr marL="687388" lvl="1" indent="-514350">
              <a:buFont typeface="+mj-lt"/>
              <a:buAutoNum type="arabicPeriod"/>
            </a:pPr>
            <a:r>
              <a:rPr lang="en-US" dirty="0" smtClean="0"/>
              <a:t>Instruction Decode</a:t>
            </a:r>
            <a:endParaRPr lang="en-US" dirty="0"/>
          </a:p>
          <a:p>
            <a:pPr marL="687388" lvl="1" indent="-514350">
              <a:buFont typeface="+mj-lt"/>
              <a:buAutoNum type="arabicPeriod"/>
            </a:pPr>
            <a:r>
              <a:rPr lang="en-US" dirty="0" smtClean="0"/>
              <a:t>Execution (ALU)</a:t>
            </a:r>
          </a:p>
          <a:p>
            <a:pPr marL="687388" lvl="1" indent="-514350">
              <a:buFont typeface="+mj-lt"/>
              <a:buAutoNum type="arabicPeriod"/>
            </a:pPr>
            <a:r>
              <a:rPr lang="en-US" dirty="0" smtClean="0"/>
              <a:t>Memory Access</a:t>
            </a:r>
          </a:p>
          <a:p>
            <a:pPr marL="687388" lvl="1" indent="-514350">
              <a:buFont typeface="+mj-lt"/>
              <a:buAutoNum type="arabicPeriod"/>
            </a:pPr>
            <a:r>
              <a:rPr lang="en-US" dirty="0" smtClean="0"/>
              <a:t>Register </a:t>
            </a:r>
            <a:r>
              <a:rPr lang="en-US" dirty="0" err="1" smtClean="0"/>
              <a:t>Writeback</a:t>
            </a:r>
            <a:endParaRPr lang="en-US" dirty="0"/>
          </a:p>
        </p:txBody>
      </p:sp>
      <p:sp>
        <p:nvSpPr>
          <p:cNvPr id="2" name="TextBox 1"/>
          <p:cNvSpPr txBox="1"/>
          <p:nvPr/>
        </p:nvSpPr>
        <p:spPr>
          <a:xfrm>
            <a:off x="609600" y="4157472"/>
            <a:ext cx="7924800" cy="2677656"/>
          </a:xfrm>
          <a:prstGeom prst="rect">
            <a:avLst/>
          </a:prstGeom>
          <a:noFill/>
        </p:spPr>
        <p:txBody>
          <a:bodyPr wrap="square" rtlCol="0">
            <a:spAutoFit/>
          </a:bodyPr>
          <a:lstStyle/>
          <a:p>
            <a:r>
              <a:rPr lang="en-US" sz="2800" dirty="0" smtClean="0">
                <a:solidFill>
                  <a:schemeClr val="bg1"/>
                </a:solidFill>
              </a:rPr>
              <a:t>Instruction types/format</a:t>
            </a:r>
          </a:p>
          <a:p>
            <a:pPr marL="457200" indent="-457200">
              <a:buFont typeface="Arial" pitchFamily="34" charset="0"/>
              <a:buChar char="•"/>
            </a:pPr>
            <a:r>
              <a:rPr lang="en-US" sz="2800" dirty="0" smtClean="0">
                <a:solidFill>
                  <a:schemeClr val="bg1"/>
                </a:solidFill>
              </a:rPr>
              <a:t>Arithmetic/Register:		</a:t>
            </a:r>
            <a:r>
              <a:rPr lang="en-US" sz="2800" dirty="0" err="1" smtClean="0">
                <a:solidFill>
                  <a:schemeClr val="bg1"/>
                </a:solidFill>
              </a:rPr>
              <a:t>addu</a:t>
            </a:r>
            <a:r>
              <a:rPr lang="en-US" sz="2800" dirty="0" smtClean="0">
                <a:solidFill>
                  <a:schemeClr val="bg1"/>
                </a:solidFill>
              </a:rPr>
              <a:t> </a:t>
            </a:r>
            <a:r>
              <a:rPr lang="en-US" sz="2800" dirty="0" smtClean="0">
                <a:solidFill>
                  <a:schemeClr val="bg1"/>
                </a:solidFill>
              </a:rPr>
              <a:t>$s0, $s2, $s3</a:t>
            </a:r>
          </a:p>
          <a:p>
            <a:pPr marL="457200" indent="-457200">
              <a:buFont typeface="Arial" pitchFamily="34" charset="0"/>
              <a:buChar char="•"/>
            </a:pPr>
            <a:r>
              <a:rPr lang="en-US" sz="2800" dirty="0" smtClean="0">
                <a:solidFill>
                  <a:schemeClr val="bg1"/>
                </a:solidFill>
              </a:rPr>
              <a:t>Arithmetic/Immediate:	</a:t>
            </a:r>
            <a:r>
              <a:rPr lang="en-US" sz="2800" dirty="0" err="1" smtClean="0">
                <a:solidFill>
                  <a:schemeClr val="bg1"/>
                </a:solidFill>
              </a:rPr>
              <a:t>slti</a:t>
            </a:r>
            <a:r>
              <a:rPr lang="en-US" sz="2800" dirty="0" smtClean="0">
                <a:solidFill>
                  <a:schemeClr val="bg1"/>
                </a:solidFill>
              </a:rPr>
              <a:t> </a:t>
            </a:r>
            <a:r>
              <a:rPr lang="en-US" sz="2800" dirty="0" smtClean="0">
                <a:solidFill>
                  <a:schemeClr val="bg1"/>
                </a:solidFill>
              </a:rPr>
              <a:t>$s0, $s2, 4</a:t>
            </a:r>
          </a:p>
          <a:p>
            <a:pPr marL="457200" indent="-457200">
              <a:buFont typeface="Arial" pitchFamily="34" charset="0"/>
              <a:buChar char="•"/>
            </a:pPr>
            <a:r>
              <a:rPr lang="en-US" sz="2800" dirty="0" smtClean="0">
                <a:solidFill>
                  <a:schemeClr val="bg1"/>
                </a:solidFill>
              </a:rPr>
              <a:t>Memory:				</a:t>
            </a:r>
            <a:r>
              <a:rPr lang="en-US" sz="2800" dirty="0" err="1" smtClean="0">
                <a:solidFill>
                  <a:schemeClr val="bg1"/>
                </a:solidFill>
              </a:rPr>
              <a:t>lw</a:t>
            </a:r>
            <a:r>
              <a:rPr lang="en-US" sz="2800" dirty="0" smtClean="0">
                <a:solidFill>
                  <a:schemeClr val="bg1"/>
                </a:solidFill>
              </a:rPr>
              <a:t> </a:t>
            </a:r>
            <a:r>
              <a:rPr lang="en-US" sz="2800" dirty="0" smtClean="0">
                <a:solidFill>
                  <a:schemeClr val="bg1"/>
                </a:solidFill>
              </a:rPr>
              <a:t>$s0, 20($s3)</a:t>
            </a:r>
          </a:p>
          <a:p>
            <a:pPr marL="457200" indent="-457200">
              <a:buFont typeface="Arial" pitchFamily="34" charset="0"/>
              <a:buChar char="•"/>
            </a:pPr>
            <a:r>
              <a:rPr lang="en-US" sz="2800" dirty="0" smtClean="0">
                <a:solidFill>
                  <a:schemeClr val="bg1"/>
                </a:solidFill>
              </a:rPr>
              <a:t>Control/Jump</a:t>
            </a:r>
            <a:r>
              <a:rPr lang="en-US" sz="2800" dirty="0" smtClean="0">
                <a:solidFill>
                  <a:schemeClr val="bg1"/>
                </a:solidFill>
              </a:rPr>
              <a:t>:			j </a:t>
            </a:r>
            <a:r>
              <a:rPr lang="en-US" sz="2800" dirty="0" smtClean="0">
                <a:solidFill>
                  <a:schemeClr val="bg1"/>
                </a:solidFill>
              </a:rPr>
              <a:t>0xdeadbeef</a:t>
            </a:r>
          </a:p>
          <a:p>
            <a:pPr marL="457200" indent="-457200">
              <a:buFont typeface="Arial" pitchFamily="34" charset="0"/>
              <a:buChar char="•"/>
            </a:pPr>
            <a:endParaRPr lang="en-US" sz="2800" dirty="0" smtClean="0">
              <a:solidFill>
                <a:schemeClr val="bg1"/>
              </a:solidFill>
            </a:endParaRPr>
          </a:p>
        </p:txBody>
      </p:sp>
    </p:spTree>
    <p:extLst>
      <p:ext uri="{BB962C8B-B14F-4D97-AF65-F5344CB8AC3E}">
        <p14:creationId xmlns:p14="http://schemas.microsoft.com/office/powerpoint/2010/main" val="233316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(1/5)</a:t>
            </a:r>
            <a:endParaRPr lang="en-US" dirty="0"/>
          </a:p>
        </p:txBody>
      </p:sp>
      <p:sp>
        <p:nvSpPr>
          <p:cNvPr id="3" name="Content Placeholder 2"/>
          <p:cNvSpPr>
            <a:spLocks noGrp="1"/>
          </p:cNvSpPr>
          <p:nvPr>
            <p:ph idx="1"/>
          </p:nvPr>
        </p:nvSpPr>
        <p:spPr/>
        <p:txBody>
          <a:bodyPr/>
          <a:lstStyle/>
          <a:p>
            <a:r>
              <a:rPr lang="en-US" dirty="0" smtClean="0"/>
              <a:t>Stage 1: Instruction Fetch</a:t>
            </a:r>
          </a:p>
          <a:p>
            <a:pPr marL="573088" lvl="1" indent="-457200"/>
            <a:r>
              <a:rPr lang="en-US" dirty="0" smtClean="0"/>
              <a:t>Fetch 32-bit instruction from memory. (Instruction cache or memory)</a:t>
            </a:r>
          </a:p>
          <a:p>
            <a:pPr marL="573088" lvl="1" indent="-457200"/>
            <a:r>
              <a:rPr lang="en-US" dirty="0" smtClean="0"/>
              <a:t>Increment PC accordingly. </a:t>
            </a:r>
          </a:p>
          <a:p>
            <a:pPr marL="1031875" lvl="2" indent="-457200"/>
            <a:r>
              <a:rPr lang="en-US" dirty="0" smtClean="0"/>
              <a:t>+4, byte addressing</a:t>
            </a:r>
          </a:p>
          <a:p>
            <a:pPr marL="1031875" lvl="2" indent="-457200"/>
            <a:r>
              <a:rPr lang="en-US" dirty="0" smtClean="0"/>
              <a:t>+N</a:t>
            </a:r>
            <a:endParaRPr lang="en-US" dirty="0"/>
          </a:p>
        </p:txBody>
      </p:sp>
      <p:sp>
        <p:nvSpPr>
          <p:cNvPr id="4" name="Line 8"/>
          <p:cNvSpPr>
            <a:spLocks noChangeShapeType="1"/>
          </p:cNvSpPr>
          <p:nvPr>
            <p:custDataLst>
              <p:tags r:id="rId1"/>
            </p:custDataLst>
          </p:nvPr>
        </p:nvSpPr>
        <p:spPr bwMode="auto">
          <a:xfrm>
            <a:off x="3047998" y="43434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 name="Text Box 11"/>
          <p:cNvSpPr txBox="1">
            <a:spLocks noChangeArrowheads="1"/>
          </p:cNvSpPr>
          <p:nvPr>
            <p:custDataLst>
              <p:tags r:id="rId2"/>
            </p:custDataLst>
          </p:nvPr>
        </p:nvSpPr>
        <p:spPr bwMode="auto">
          <a:xfrm>
            <a:off x="2667000" y="51054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6" name="Line 18"/>
          <p:cNvSpPr>
            <a:spLocks noChangeShapeType="1"/>
          </p:cNvSpPr>
          <p:nvPr>
            <p:custDataLst>
              <p:tags r:id="rId3"/>
            </p:custDataLst>
          </p:nvPr>
        </p:nvSpPr>
        <p:spPr bwMode="auto">
          <a:xfrm flipH="1">
            <a:off x="3581400" y="47244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 name="Line 21"/>
          <p:cNvSpPr>
            <a:spLocks noChangeShapeType="1"/>
          </p:cNvSpPr>
          <p:nvPr>
            <p:custDataLst>
              <p:tags r:id="rId4"/>
            </p:custDataLst>
          </p:nvPr>
        </p:nvSpPr>
        <p:spPr bwMode="auto">
          <a:xfrm>
            <a:off x="3047998" y="54101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8" name="Line 49"/>
          <p:cNvSpPr>
            <a:spLocks noChangeShapeType="1"/>
          </p:cNvSpPr>
          <p:nvPr>
            <p:custDataLst>
              <p:tags r:id="rId5"/>
            </p:custDataLst>
          </p:nvPr>
        </p:nvSpPr>
        <p:spPr bwMode="auto">
          <a:xfrm flipH="1" flipV="1">
            <a:off x="3505200" y="38100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 name="Rectangle 4"/>
          <p:cNvSpPr>
            <a:spLocks noChangeArrowheads="1"/>
          </p:cNvSpPr>
          <p:nvPr>
            <p:custDataLst>
              <p:tags r:id="rId6"/>
            </p:custDataLst>
          </p:nvPr>
        </p:nvSpPr>
        <p:spPr bwMode="auto">
          <a:xfrm>
            <a:off x="2514600" y="32766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0" name="Line 49"/>
          <p:cNvSpPr>
            <a:spLocks noChangeShapeType="1"/>
          </p:cNvSpPr>
          <p:nvPr>
            <p:custDataLst>
              <p:tags r:id="rId7"/>
            </p:custDataLst>
          </p:nvPr>
        </p:nvSpPr>
        <p:spPr bwMode="auto">
          <a:xfrm flipH="1" flipV="1">
            <a:off x="3810000" y="38100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 name="Line 44"/>
          <p:cNvSpPr>
            <a:spLocks noChangeShapeType="1"/>
          </p:cNvSpPr>
          <p:nvPr>
            <p:custDataLst>
              <p:tags r:id="rId8"/>
            </p:custDataLst>
          </p:nvPr>
        </p:nvSpPr>
        <p:spPr bwMode="auto">
          <a:xfrm>
            <a:off x="3048000" y="47244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2" name="Line 8"/>
          <p:cNvSpPr>
            <a:spLocks noChangeShapeType="1"/>
          </p:cNvSpPr>
          <p:nvPr>
            <p:custDataLst>
              <p:tags r:id="rId9"/>
            </p:custDataLst>
          </p:nvPr>
        </p:nvSpPr>
        <p:spPr bwMode="auto">
          <a:xfrm flipH="1">
            <a:off x="3505200" y="47244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13" name="Group 59"/>
          <p:cNvGrpSpPr/>
          <p:nvPr>
            <p:custDataLst>
              <p:tags r:id="rId10"/>
            </p:custDataLst>
          </p:nvPr>
        </p:nvGrpSpPr>
        <p:grpSpPr>
          <a:xfrm>
            <a:off x="3200400" y="4572000"/>
            <a:ext cx="304800" cy="304800"/>
            <a:chOff x="990600" y="2971800"/>
            <a:chExt cx="304800" cy="304800"/>
          </a:xfrm>
        </p:grpSpPr>
        <p:sp>
          <p:nvSpPr>
            <p:cNvPr id="14" name="Freeform 13"/>
            <p:cNvSpPr/>
            <p:nvPr>
              <p:custDataLst>
                <p:tags r:id="rId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1"/>
            <p:cNvSpPr txBox="1">
              <a:spLocks noChangeArrowheads="1"/>
            </p:cNvSpPr>
            <p:nvPr>
              <p:custDataLst>
                <p:tags r:id="rId1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6" name="Line 9"/>
          <p:cNvSpPr>
            <a:spLocks noChangeShapeType="1"/>
          </p:cNvSpPr>
          <p:nvPr>
            <p:custDataLst>
              <p:tags r:id="rId11"/>
            </p:custDataLst>
          </p:nvPr>
        </p:nvSpPr>
        <p:spPr bwMode="auto">
          <a:xfrm flipV="1">
            <a:off x="3048000" y="62484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 name="Text Box 29"/>
          <p:cNvSpPr txBox="1">
            <a:spLocks noChangeArrowheads="1"/>
          </p:cNvSpPr>
          <p:nvPr>
            <p:custDataLst>
              <p:tags r:id="rId12"/>
            </p:custDataLst>
          </p:nvPr>
        </p:nvSpPr>
        <p:spPr bwMode="auto">
          <a:xfrm>
            <a:off x="3639360" y="3432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Tree>
    <p:extLst>
      <p:ext uri="{BB962C8B-B14F-4D97-AF65-F5344CB8AC3E}">
        <p14:creationId xmlns:p14="http://schemas.microsoft.com/office/powerpoint/2010/main" val="3188488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(2/5)</a:t>
            </a:r>
            <a:endParaRPr lang="en-US" dirty="0"/>
          </a:p>
        </p:txBody>
      </p:sp>
      <p:sp>
        <p:nvSpPr>
          <p:cNvPr id="3" name="Content Placeholder 2"/>
          <p:cNvSpPr>
            <a:spLocks noGrp="1"/>
          </p:cNvSpPr>
          <p:nvPr>
            <p:ph idx="1"/>
          </p:nvPr>
        </p:nvSpPr>
        <p:spPr/>
        <p:txBody>
          <a:bodyPr/>
          <a:lstStyle/>
          <a:p>
            <a:r>
              <a:rPr lang="en-US" dirty="0" smtClean="0"/>
              <a:t>Stage 2: Instruction Decode</a:t>
            </a:r>
          </a:p>
          <a:p>
            <a:pPr marL="573088" lvl="1" indent="-457200"/>
            <a:r>
              <a:rPr lang="en-US" dirty="0" smtClean="0"/>
              <a:t>Gather data from the instruction</a:t>
            </a:r>
          </a:p>
          <a:p>
            <a:pPr marL="573088" lvl="1" indent="-457200"/>
            <a:r>
              <a:rPr lang="en-US" dirty="0" smtClean="0"/>
              <a:t>Read </a:t>
            </a:r>
            <a:r>
              <a:rPr lang="en-US" dirty="0" err="1" smtClean="0"/>
              <a:t>opcode</a:t>
            </a:r>
            <a:r>
              <a:rPr lang="en-US" dirty="0" smtClean="0"/>
              <a:t> to determine instruction type and field length</a:t>
            </a:r>
          </a:p>
          <a:p>
            <a:pPr marL="573088" lvl="1" indent="-457200"/>
            <a:r>
              <a:rPr lang="en-US" dirty="0" smtClean="0"/>
              <a:t>Read in data from register file</a:t>
            </a:r>
          </a:p>
          <a:p>
            <a:pPr marL="1031875" lvl="2" indent="-457200"/>
            <a:r>
              <a:rPr lang="en-US" dirty="0" smtClean="0"/>
              <a:t>for </a:t>
            </a:r>
            <a:r>
              <a:rPr lang="en-US" dirty="0" err="1" smtClean="0"/>
              <a:t>addu</a:t>
            </a:r>
            <a:r>
              <a:rPr lang="en-US" dirty="0" smtClean="0"/>
              <a:t>, read two registers.</a:t>
            </a:r>
          </a:p>
          <a:p>
            <a:pPr marL="1031875" lvl="2" indent="-457200"/>
            <a:r>
              <a:rPr lang="en-US" dirty="0" smtClean="0"/>
              <a:t>for </a:t>
            </a:r>
            <a:r>
              <a:rPr lang="en-US" dirty="0" err="1" smtClean="0"/>
              <a:t>addi</a:t>
            </a:r>
            <a:r>
              <a:rPr lang="en-US" dirty="0" smtClean="0"/>
              <a:t>, read one registers.</a:t>
            </a:r>
          </a:p>
          <a:p>
            <a:pPr marL="1031875" lvl="2" indent="-457200"/>
            <a:r>
              <a:rPr lang="en-US" dirty="0" smtClean="0"/>
              <a:t>for </a:t>
            </a:r>
            <a:r>
              <a:rPr lang="en-US" dirty="0" err="1" smtClean="0"/>
              <a:t>jal</a:t>
            </a:r>
            <a:r>
              <a:rPr lang="en-US" dirty="0" smtClean="0"/>
              <a:t>, read no registers. </a:t>
            </a:r>
            <a:endParaRPr lang="en-US" dirty="0"/>
          </a:p>
        </p:txBody>
      </p:sp>
      <p:sp>
        <p:nvSpPr>
          <p:cNvPr id="4" name="Line 25"/>
          <p:cNvSpPr>
            <a:spLocks noChangeShapeType="1"/>
          </p:cNvSpPr>
          <p:nvPr>
            <p:custDataLst>
              <p:tags r:id="rId1"/>
            </p:custDataLst>
          </p:nvPr>
        </p:nvSpPr>
        <p:spPr bwMode="auto">
          <a:xfrm flipV="1">
            <a:off x="5334000" y="51816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5715000" y="51816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5943600" y="51816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6172200" y="51816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5562600"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5638801"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0"/>
          <p:cNvSpPr>
            <a:spLocks noChangeShapeType="1"/>
          </p:cNvSpPr>
          <p:nvPr>
            <p:custDataLst>
              <p:tags r:id="rId7"/>
            </p:custDataLst>
          </p:nvPr>
        </p:nvSpPr>
        <p:spPr bwMode="auto">
          <a:xfrm>
            <a:off x="5867400"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 name="Line 30"/>
          <p:cNvSpPr>
            <a:spLocks noChangeShapeType="1"/>
          </p:cNvSpPr>
          <p:nvPr>
            <p:custDataLst>
              <p:tags r:id="rId8"/>
            </p:custDataLst>
          </p:nvPr>
        </p:nvSpPr>
        <p:spPr bwMode="auto">
          <a:xfrm>
            <a:off x="6096000" y="53340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2" name="Text Box 29"/>
          <p:cNvSpPr txBox="1">
            <a:spLocks noChangeArrowheads="1"/>
          </p:cNvSpPr>
          <p:nvPr>
            <p:custDataLst>
              <p:tags r:id="rId9"/>
            </p:custDataLst>
          </p:nvPr>
        </p:nvSpPr>
        <p:spPr bwMode="auto">
          <a:xfrm>
            <a:off x="57912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 name="Text Box 29"/>
          <p:cNvSpPr txBox="1">
            <a:spLocks noChangeArrowheads="1"/>
          </p:cNvSpPr>
          <p:nvPr>
            <p:custDataLst>
              <p:tags r:id="rId10"/>
            </p:custDataLst>
          </p:nvPr>
        </p:nvSpPr>
        <p:spPr bwMode="auto">
          <a:xfrm>
            <a:off x="6019801" y="53340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4" name="Oval 24"/>
          <p:cNvSpPr>
            <a:spLocks noChangeArrowheads="1"/>
          </p:cNvSpPr>
          <p:nvPr>
            <p:custDataLst>
              <p:tags r:id="rId11"/>
            </p:custDataLst>
          </p:nvPr>
        </p:nvSpPr>
        <p:spPr bwMode="auto">
          <a:xfrm>
            <a:off x="5181600" y="57912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5" name="Rectangle 22"/>
          <p:cNvSpPr>
            <a:spLocks noChangeArrowheads="1"/>
          </p:cNvSpPr>
          <p:nvPr>
            <p:custDataLst>
              <p:tags r:id="rId12"/>
            </p:custDataLst>
          </p:nvPr>
        </p:nvSpPr>
        <p:spPr bwMode="auto">
          <a:xfrm>
            <a:off x="5181600" y="38100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6" name="Line 43"/>
          <p:cNvSpPr>
            <a:spLocks noChangeShapeType="1"/>
          </p:cNvSpPr>
          <p:nvPr>
            <p:custDataLst>
              <p:tags r:id="rId13"/>
            </p:custDataLst>
          </p:nvPr>
        </p:nvSpPr>
        <p:spPr bwMode="auto">
          <a:xfrm>
            <a:off x="63246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7" name="Line 44"/>
          <p:cNvSpPr>
            <a:spLocks noChangeShapeType="1"/>
          </p:cNvSpPr>
          <p:nvPr>
            <p:custDataLst>
              <p:tags r:id="rId14"/>
            </p:custDataLst>
          </p:nvPr>
        </p:nvSpPr>
        <p:spPr bwMode="auto">
          <a:xfrm>
            <a:off x="6324600" y="4800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8" name="Line 34"/>
          <p:cNvSpPr>
            <a:spLocks noChangeShapeType="1"/>
          </p:cNvSpPr>
          <p:nvPr>
            <p:custDataLst>
              <p:tags r:id="rId15"/>
            </p:custDataLst>
          </p:nvPr>
        </p:nvSpPr>
        <p:spPr bwMode="auto">
          <a:xfrm flipV="1">
            <a:off x="4114800" y="60198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2244841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Stages of </a:t>
            </a:r>
            <a:r>
              <a:rPr lang="en-US" dirty="0" err="1"/>
              <a:t>datapath</a:t>
            </a:r>
            <a:r>
              <a:rPr lang="en-US" dirty="0"/>
              <a:t> (2/5)</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3880750671"/>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2919959571"/>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2834062445"/>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560336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 for Today</a:t>
            </a:r>
            <a:endParaRPr lang="en-US" dirty="0"/>
          </a:p>
        </p:txBody>
      </p:sp>
      <p:sp>
        <p:nvSpPr>
          <p:cNvPr id="3" name="Content Placeholder 2"/>
          <p:cNvSpPr>
            <a:spLocks noGrp="1"/>
          </p:cNvSpPr>
          <p:nvPr>
            <p:ph idx="1"/>
          </p:nvPr>
        </p:nvSpPr>
        <p:spPr>
          <a:xfrm>
            <a:off x="228600" y="685800"/>
            <a:ext cx="8686800" cy="6172200"/>
          </a:xfrm>
        </p:spPr>
        <p:txBody>
          <a:bodyPr>
            <a:normAutofit lnSpcReduction="10000"/>
          </a:bodyPr>
          <a:lstStyle/>
          <a:p>
            <a:r>
              <a:rPr lang="en-US" dirty="0" smtClean="0"/>
              <a:t>Understanding the basics of a processor</a:t>
            </a:r>
          </a:p>
          <a:p>
            <a:pPr marL="457200" lvl="1" indent="0">
              <a:buNone/>
            </a:pPr>
            <a:r>
              <a:rPr lang="en-US" dirty="0" smtClean="0"/>
              <a:t>We </a:t>
            </a:r>
            <a:r>
              <a:rPr lang="en-US" dirty="0"/>
              <a:t>now have enough building blocks to build machines that can perform non-trivial computational </a:t>
            </a:r>
            <a:r>
              <a:rPr lang="en-US" dirty="0" smtClean="0"/>
              <a:t>tasks</a:t>
            </a:r>
          </a:p>
          <a:p>
            <a:pPr lvl="1"/>
            <a:endParaRPr lang="en-US" dirty="0" smtClean="0"/>
          </a:p>
          <a:p>
            <a:pPr marL="457200" lvl="1" indent="0">
              <a:buNone/>
            </a:pPr>
            <a:r>
              <a:rPr lang="en-US" sz="3200" dirty="0" smtClean="0"/>
              <a:t>Putting it all together:</a:t>
            </a:r>
            <a:endParaRPr lang="en-US" sz="3200" dirty="0"/>
          </a:p>
          <a:p>
            <a:pPr lvl="1"/>
            <a:r>
              <a:rPr lang="en-US" dirty="0" smtClean="0"/>
              <a:t>Arithmetic Logic Unit (ALU)—Lab0 &amp; 1, Lecture 2 &amp; 3</a:t>
            </a:r>
          </a:p>
          <a:p>
            <a:pPr lvl="1"/>
            <a:r>
              <a:rPr lang="en-US" dirty="0" smtClean="0"/>
              <a:t>Register File—Lecture 4 and 5</a:t>
            </a:r>
          </a:p>
          <a:p>
            <a:pPr lvl="1"/>
            <a:r>
              <a:rPr lang="en-US" dirty="0" smtClean="0"/>
              <a:t>Memory—Lecture 5</a:t>
            </a:r>
          </a:p>
          <a:p>
            <a:pPr lvl="2"/>
            <a:r>
              <a:rPr lang="en-US" dirty="0" smtClean="0"/>
              <a:t>SRAM: cache</a:t>
            </a:r>
          </a:p>
          <a:p>
            <a:pPr lvl="2"/>
            <a:r>
              <a:rPr lang="en-US" dirty="0" smtClean="0"/>
              <a:t>DRAM: main memory</a:t>
            </a:r>
          </a:p>
          <a:p>
            <a:pPr lvl="2"/>
            <a:endParaRPr lang="en-US" dirty="0" smtClean="0"/>
          </a:p>
          <a:p>
            <a:pPr lvl="1"/>
            <a:r>
              <a:rPr lang="en-US" dirty="0" smtClean="0"/>
              <a:t>Instruction-types</a:t>
            </a:r>
          </a:p>
          <a:p>
            <a:pPr lvl="1"/>
            <a:r>
              <a:rPr lang="en-US" dirty="0" smtClean="0"/>
              <a:t>Instruction </a:t>
            </a:r>
            <a:r>
              <a:rPr lang="en-US" dirty="0" err="1" smtClean="0"/>
              <a:t>Datapaths</a:t>
            </a: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0128417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(3/5)</a:t>
            </a:r>
            <a:endParaRPr lang="en-US" dirty="0"/>
          </a:p>
        </p:txBody>
      </p:sp>
      <p:sp>
        <p:nvSpPr>
          <p:cNvPr id="3" name="Content Placeholder 2"/>
          <p:cNvSpPr>
            <a:spLocks noGrp="1"/>
          </p:cNvSpPr>
          <p:nvPr>
            <p:ph idx="1"/>
          </p:nvPr>
        </p:nvSpPr>
        <p:spPr/>
        <p:txBody>
          <a:bodyPr/>
          <a:lstStyle/>
          <a:p>
            <a:r>
              <a:rPr lang="en-US" dirty="0" smtClean="0"/>
              <a:t>Stage 3: Execution (ALU) </a:t>
            </a:r>
          </a:p>
          <a:p>
            <a:pPr marL="573088" lvl="1" indent="-457200"/>
            <a:r>
              <a:rPr lang="en-US" dirty="0" smtClean="0"/>
              <a:t>Useful work is done here (+, -, *, /), shift, logic operation, comparison (</a:t>
            </a:r>
            <a:r>
              <a:rPr lang="en-US" dirty="0" err="1" smtClean="0"/>
              <a:t>slt</a:t>
            </a:r>
            <a:r>
              <a:rPr lang="en-US" dirty="0" smtClean="0"/>
              <a:t>).</a:t>
            </a:r>
          </a:p>
          <a:p>
            <a:pPr marL="573088" lvl="1" indent="-457200"/>
            <a:r>
              <a:rPr lang="en-US" dirty="0" smtClean="0"/>
              <a:t>Load/Store?</a:t>
            </a:r>
          </a:p>
          <a:p>
            <a:pPr marL="1031875" lvl="2" indent="-457200"/>
            <a:r>
              <a:rPr lang="en-US" dirty="0" err="1" smtClean="0"/>
              <a:t>lw</a:t>
            </a:r>
            <a:r>
              <a:rPr lang="en-US" dirty="0" smtClean="0"/>
              <a:t> $t2, 32($t3)</a:t>
            </a:r>
          </a:p>
          <a:p>
            <a:pPr marL="1031875" lvl="2" indent="-457200"/>
            <a:r>
              <a:rPr lang="en-US" dirty="0" smtClean="0"/>
              <a:t>Compute the address of the memory.</a:t>
            </a:r>
            <a:endParaRPr lang="en-US" dirty="0"/>
          </a:p>
        </p:txBody>
      </p:sp>
      <p:sp>
        <p:nvSpPr>
          <p:cNvPr id="4" name="Line 43"/>
          <p:cNvSpPr>
            <a:spLocks noChangeShapeType="1"/>
          </p:cNvSpPr>
          <p:nvPr>
            <p:custDataLst>
              <p:tags r:id="rId1"/>
            </p:custDataLst>
          </p:nvPr>
        </p:nvSpPr>
        <p:spPr bwMode="auto">
          <a:xfrm>
            <a:off x="3733800" y="44196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 name="Line 44"/>
          <p:cNvSpPr>
            <a:spLocks noChangeShapeType="1"/>
          </p:cNvSpPr>
          <p:nvPr>
            <p:custDataLst>
              <p:tags r:id="rId2"/>
            </p:custDataLst>
          </p:nvPr>
        </p:nvSpPr>
        <p:spPr bwMode="auto">
          <a:xfrm>
            <a:off x="3733800" y="52578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 name="Text Box 52"/>
          <p:cNvSpPr txBox="1">
            <a:spLocks noChangeArrowheads="1"/>
          </p:cNvSpPr>
          <p:nvPr>
            <p:custDataLst>
              <p:tags r:id="rId3"/>
            </p:custDataLst>
          </p:nvPr>
        </p:nvSpPr>
        <p:spPr bwMode="auto">
          <a:xfrm>
            <a:off x="6096000" y="44196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 name="Line 45"/>
          <p:cNvSpPr>
            <a:spLocks noChangeShapeType="1"/>
          </p:cNvSpPr>
          <p:nvPr>
            <p:custDataLst>
              <p:tags r:id="rId4"/>
            </p:custDataLst>
          </p:nvPr>
        </p:nvSpPr>
        <p:spPr bwMode="auto">
          <a:xfrm flipV="1">
            <a:off x="6400800" y="54102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 name="Freeform 7"/>
          <p:cNvSpPr/>
          <p:nvPr>
            <p:custDataLst>
              <p:tags r:id="rId5"/>
            </p:custDataLst>
          </p:nvPr>
        </p:nvSpPr>
        <p:spPr>
          <a:xfrm>
            <a:off x="6019800" y="41148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629400" y="48350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76800" y="52578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76800" y="57150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3" name="Line 45"/>
          <p:cNvSpPr>
            <a:spLocks noChangeShapeType="1"/>
          </p:cNvSpPr>
          <p:nvPr>
            <p:custDataLst>
              <p:tags r:id="rId6"/>
            </p:custDataLst>
          </p:nvPr>
        </p:nvSpPr>
        <p:spPr bwMode="auto">
          <a:xfrm flipV="1">
            <a:off x="6553200" y="53340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41299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(4/5)</a:t>
            </a:r>
            <a:endParaRPr lang="en-US" dirty="0"/>
          </a:p>
        </p:txBody>
      </p:sp>
      <p:sp>
        <p:nvSpPr>
          <p:cNvPr id="3" name="Content Placeholder 2"/>
          <p:cNvSpPr>
            <a:spLocks noGrp="1"/>
          </p:cNvSpPr>
          <p:nvPr>
            <p:ph idx="1"/>
          </p:nvPr>
        </p:nvSpPr>
        <p:spPr/>
        <p:txBody>
          <a:bodyPr/>
          <a:lstStyle/>
          <a:p>
            <a:r>
              <a:rPr lang="en-US" dirty="0" smtClean="0"/>
              <a:t>Stage 4: Memory access</a:t>
            </a:r>
          </a:p>
          <a:p>
            <a:pPr marL="573088" lvl="1" indent="-457200"/>
            <a:r>
              <a:rPr lang="en-US" dirty="0" smtClean="0"/>
              <a:t>Used by load and store instructions only. </a:t>
            </a:r>
          </a:p>
          <a:p>
            <a:pPr marL="573088" lvl="1" indent="-457200"/>
            <a:r>
              <a:rPr lang="en-US" dirty="0" smtClean="0"/>
              <a:t>Other instructions will skip this stage.</a:t>
            </a:r>
          </a:p>
          <a:p>
            <a:pPr marL="573088" lvl="1" indent="-457200"/>
            <a:r>
              <a:rPr lang="en-US" dirty="0" smtClean="0"/>
              <a:t>This stage is expected to be fast, why?</a:t>
            </a:r>
            <a:endParaRPr lang="en-US" dirty="0"/>
          </a:p>
        </p:txBody>
      </p:sp>
      <p:sp>
        <p:nvSpPr>
          <p:cNvPr id="4" name="Line 48"/>
          <p:cNvSpPr>
            <a:spLocks noChangeShapeType="1"/>
          </p:cNvSpPr>
          <p:nvPr>
            <p:custDataLst>
              <p:tags r:id="rId1"/>
            </p:custDataLst>
          </p:nvPr>
        </p:nvSpPr>
        <p:spPr bwMode="auto">
          <a:xfrm flipH="1">
            <a:off x="7957609" y="4038601"/>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 name="Rectangle 22"/>
          <p:cNvSpPr>
            <a:spLocks noChangeArrowheads="1"/>
          </p:cNvSpPr>
          <p:nvPr>
            <p:custDataLst>
              <p:tags r:id="rId2"/>
            </p:custDataLst>
          </p:nvPr>
        </p:nvSpPr>
        <p:spPr bwMode="auto">
          <a:xfrm>
            <a:off x="6814609" y="3391218"/>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6" name="Straight Arrow Connector 5"/>
          <p:cNvCxnSpPr/>
          <p:nvPr/>
        </p:nvCxnSpPr>
        <p:spPr>
          <a:xfrm>
            <a:off x="6281209" y="4073049"/>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052609" y="4953001"/>
            <a:ext cx="762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029200" y="3690997"/>
            <a:ext cx="1252009" cy="646331"/>
          </a:xfrm>
          <a:prstGeom prst="rect">
            <a:avLst/>
          </a:prstGeom>
          <a:noFill/>
        </p:spPr>
        <p:txBody>
          <a:bodyPr wrap="none" rtlCol="0">
            <a:spAutoFit/>
          </a:bodyPr>
          <a:lstStyle/>
          <a:p>
            <a:r>
              <a:rPr lang="en-US" dirty="0" smtClean="0"/>
              <a:t>Target </a:t>
            </a:r>
            <a:r>
              <a:rPr lang="en-US" dirty="0" err="1" smtClean="0"/>
              <a:t>addr</a:t>
            </a:r>
            <a:endParaRPr lang="en-US" dirty="0" smtClean="0"/>
          </a:p>
          <a:p>
            <a:r>
              <a:rPr lang="en-US" dirty="0"/>
              <a:t>f</a:t>
            </a:r>
            <a:r>
              <a:rPr lang="en-US" dirty="0" smtClean="0"/>
              <a:t>rom ALU</a:t>
            </a:r>
          </a:p>
        </p:txBody>
      </p:sp>
      <p:sp>
        <p:nvSpPr>
          <p:cNvPr id="12" name="TextBox 11"/>
          <p:cNvSpPr txBox="1"/>
          <p:nvPr/>
        </p:nvSpPr>
        <p:spPr>
          <a:xfrm>
            <a:off x="5352877" y="4796135"/>
            <a:ext cx="604653" cy="369332"/>
          </a:xfrm>
          <a:prstGeom prst="rect">
            <a:avLst/>
          </a:prstGeom>
          <a:noFill/>
        </p:spPr>
        <p:txBody>
          <a:bodyPr wrap="none" rtlCol="0">
            <a:spAutoFit/>
          </a:bodyPr>
          <a:lstStyle/>
          <a:p>
            <a:r>
              <a:rPr lang="en-US" dirty="0" smtClean="0"/>
              <a:t>R/W</a:t>
            </a:r>
          </a:p>
        </p:txBody>
      </p:sp>
      <p:sp>
        <p:nvSpPr>
          <p:cNvPr id="13" name="TextBox 12"/>
          <p:cNvSpPr txBox="1"/>
          <p:nvPr/>
        </p:nvSpPr>
        <p:spPr>
          <a:xfrm>
            <a:off x="7964510" y="3316069"/>
            <a:ext cx="1179490" cy="646331"/>
          </a:xfrm>
          <a:prstGeom prst="rect">
            <a:avLst/>
          </a:prstGeom>
          <a:noFill/>
        </p:spPr>
        <p:txBody>
          <a:bodyPr wrap="none" rtlCol="0">
            <a:spAutoFit/>
          </a:bodyPr>
          <a:lstStyle/>
          <a:p>
            <a:r>
              <a:rPr lang="en-US" dirty="0" smtClean="0"/>
              <a:t>Data from </a:t>
            </a:r>
          </a:p>
          <a:p>
            <a:r>
              <a:rPr lang="en-US" dirty="0" smtClean="0"/>
              <a:t>memory</a:t>
            </a:r>
          </a:p>
        </p:txBody>
      </p:sp>
    </p:spTree>
    <p:extLst>
      <p:ext uri="{BB962C8B-B14F-4D97-AF65-F5344CB8AC3E}">
        <p14:creationId xmlns:p14="http://schemas.microsoft.com/office/powerpoint/2010/main" val="183803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Stages of </a:t>
            </a:r>
            <a:r>
              <a:rPr lang="en-US" dirty="0" err="1" smtClean="0"/>
              <a:t>datapath</a:t>
            </a:r>
            <a:r>
              <a:rPr lang="en-US" dirty="0" smtClean="0"/>
              <a:t> (5/5)</a:t>
            </a:r>
            <a:endParaRPr lang="en-US" dirty="0"/>
          </a:p>
        </p:txBody>
      </p:sp>
      <p:sp>
        <p:nvSpPr>
          <p:cNvPr id="3" name="Content Placeholder 2"/>
          <p:cNvSpPr>
            <a:spLocks noGrp="1"/>
          </p:cNvSpPr>
          <p:nvPr>
            <p:ph idx="1"/>
          </p:nvPr>
        </p:nvSpPr>
        <p:spPr/>
        <p:txBody>
          <a:bodyPr/>
          <a:lstStyle/>
          <a:p>
            <a:r>
              <a:rPr lang="en-US" dirty="0" smtClean="0"/>
              <a:t>Stage 5: </a:t>
            </a:r>
          </a:p>
          <a:p>
            <a:pPr marL="573088" lvl="1" indent="-457200"/>
            <a:r>
              <a:rPr lang="en-US" dirty="0" smtClean="0"/>
              <a:t>For instructions that need to write value to register.</a:t>
            </a:r>
          </a:p>
          <a:p>
            <a:pPr marL="573088" lvl="1" indent="-457200"/>
            <a:r>
              <a:rPr lang="en-US" dirty="0" smtClean="0"/>
              <a:t>Examples: arithmetic, logic, shift, </a:t>
            </a:r>
            <a:r>
              <a:rPr lang="en-US" dirty="0" err="1" smtClean="0"/>
              <a:t>etc</a:t>
            </a:r>
            <a:r>
              <a:rPr lang="en-US" dirty="0" smtClean="0"/>
              <a:t>, load.</a:t>
            </a:r>
          </a:p>
          <a:p>
            <a:pPr marL="573088" lvl="1" indent="-457200"/>
            <a:r>
              <a:rPr lang="en-US" dirty="0" smtClean="0"/>
              <a:t>Store, branches, jump??</a:t>
            </a:r>
            <a:endParaRPr lang="en-US" dirty="0"/>
          </a:p>
        </p:txBody>
      </p:sp>
      <p:sp>
        <p:nvSpPr>
          <p:cNvPr id="5" name="Line 51"/>
          <p:cNvSpPr>
            <a:spLocks noChangeShapeType="1"/>
          </p:cNvSpPr>
          <p:nvPr>
            <p:custDataLst>
              <p:tags r:id="rId1"/>
            </p:custDataLst>
          </p:nvPr>
        </p:nvSpPr>
        <p:spPr bwMode="auto">
          <a:xfrm flipV="1">
            <a:off x="3581400" y="4495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8" name="Rectangle 22"/>
          <p:cNvSpPr>
            <a:spLocks noChangeArrowheads="1"/>
          </p:cNvSpPr>
          <p:nvPr>
            <p:custDataLst>
              <p:tags r:id="rId2"/>
            </p:custDataLst>
          </p:nvPr>
        </p:nvSpPr>
        <p:spPr bwMode="auto">
          <a:xfrm>
            <a:off x="4191000" y="3581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9" name="Text Box 11"/>
          <p:cNvSpPr txBox="1">
            <a:spLocks noChangeArrowheads="1"/>
          </p:cNvSpPr>
          <p:nvPr>
            <p:custDataLst>
              <p:tags r:id="rId3"/>
            </p:custDataLst>
          </p:nvPr>
        </p:nvSpPr>
        <p:spPr bwMode="auto">
          <a:xfrm>
            <a:off x="762000" y="4267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0" name="Line 21"/>
          <p:cNvSpPr>
            <a:spLocks noChangeShapeType="1"/>
          </p:cNvSpPr>
          <p:nvPr>
            <p:custDataLst>
              <p:tags r:id="rId4"/>
            </p:custDataLst>
          </p:nvPr>
        </p:nvSpPr>
        <p:spPr bwMode="auto">
          <a:xfrm>
            <a:off x="1142998" y="4571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 name="TextBox 10"/>
          <p:cNvSpPr txBox="1"/>
          <p:nvPr/>
        </p:nvSpPr>
        <p:spPr>
          <a:xfrm>
            <a:off x="2742554" y="3581400"/>
            <a:ext cx="1243802" cy="923330"/>
          </a:xfrm>
          <a:prstGeom prst="rect">
            <a:avLst/>
          </a:prstGeom>
          <a:noFill/>
        </p:spPr>
        <p:txBody>
          <a:bodyPr wrap="none" rtlCol="0">
            <a:spAutoFit/>
          </a:bodyPr>
          <a:lstStyle/>
          <a:p>
            <a:r>
              <a:rPr lang="en-US" dirty="0" err="1" smtClean="0"/>
              <a:t>WriteBack</a:t>
            </a:r>
            <a:endParaRPr lang="en-US" dirty="0" smtClean="0"/>
          </a:p>
          <a:p>
            <a:r>
              <a:rPr lang="en-US" dirty="0"/>
              <a:t>f</a:t>
            </a:r>
            <a:r>
              <a:rPr lang="en-US" dirty="0" smtClean="0"/>
              <a:t>rom ALU</a:t>
            </a:r>
          </a:p>
          <a:p>
            <a:r>
              <a:rPr lang="en-US" dirty="0"/>
              <a:t>o</a:t>
            </a:r>
            <a:r>
              <a:rPr lang="en-US" dirty="0" smtClean="0"/>
              <a:t>r Memory</a:t>
            </a:r>
            <a:endParaRPr lang="en-US" dirty="0"/>
          </a:p>
        </p:txBody>
      </p:sp>
      <p:sp>
        <p:nvSpPr>
          <p:cNvPr id="12" name="TextBox 11"/>
          <p:cNvSpPr txBox="1"/>
          <p:nvPr/>
        </p:nvSpPr>
        <p:spPr>
          <a:xfrm>
            <a:off x="1143000" y="5352365"/>
            <a:ext cx="2457404" cy="646331"/>
          </a:xfrm>
          <a:prstGeom prst="rect">
            <a:avLst/>
          </a:prstGeom>
          <a:noFill/>
        </p:spPr>
        <p:txBody>
          <a:bodyPr wrap="none" rtlCol="0">
            <a:spAutoFit/>
          </a:bodyPr>
          <a:lstStyle/>
          <a:p>
            <a:r>
              <a:rPr lang="en-US" dirty="0" smtClean="0"/>
              <a:t>New instruction address</a:t>
            </a:r>
          </a:p>
          <a:p>
            <a:r>
              <a:rPr lang="en-US" dirty="0" smtClean="0"/>
              <a:t>If branch or jump</a:t>
            </a:r>
            <a:endParaRPr lang="en-US" dirty="0"/>
          </a:p>
        </p:txBody>
      </p:sp>
    </p:spTree>
    <p:extLst>
      <p:ext uri="{BB962C8B-B14F-4D97-AF65-F5344CB8AC3E}">
        <p14:creationId xmlns:p14="http://schemas.microsoft.com/office/powerpoint/2010/main" val="3831463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Datapath</a:t>
            </a:r>
            <a:r>
              <a:rPr lang="en-US" dirty="0" smtClean="0"/>
              <a:t> and Clocking</a:t>
            </a:r>
            <a:endParaRPr lang="en-US" dirty="0"/>
          </a:p>
        </p:txBody>
      </p:sp>
      <p:sp>
        <p:nvSpPr>
          <p:cNvPr id="4" name="Line 25"/>
          <p:cNvSpPr>
            <a:spLocks noChangeShapeType="1"/>
          </p:cNvSpPr>
          <p:nvPr>
            <p:custDataLst>
              <p:tags r:id="rId1"/>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5" name="Line 26"/>
          <p:cNvSpPr>
            <a:spLocks noChangeShapeType="1"/>
          </p:cNvSpPr>
          <p:nvPr>
            <p:custDataLst>
              <p:tags r:id="rId2"/>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6" name="Line 27"/>
          <p:cNvSpPr>
            <a:spLocks noChangeShapeType="1"/>
          </p:cNvSpPr>
          <p:nvPr>
            <p:custDataLst>
              <p:tags r:id="rId3"/>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7" name="Line 28"/>
          <p:cNvSpPr>
            <a:spLocks noChangeShapeType="1"/>
          </p:cNvSpPr>
          <p:nvPr>
            <p:custDataLst>
              <p:tags r:id="rId4"/>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8" name="Text Box 29"/>
          <p:cNvSpPr txBox="1">
            <a:spLocks noChangeArrowheads="1"/>
          </p:cNvSpPr>
          <p:nvPr>
            <p:custDataLst>
              <p:tags r:id="rId5"/>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9" name="Line 30"/>
          <p:cNvSpPr>
            <a:spLocks noChangeShapeType="1"/>
          </p:cNvSpPr>
          <p:nvPr>
            <p:custDataLst>
              <p:tags r:id="rId6"/>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0" name="Line 34"/>
          <p:cNvSpPr>
            <a:spLocks noChangeShapeType="1"/>
          </p:cNvSpPr>
          <p:nvPr>
            <p:custDataLst>
              <p:tags r:id="rId7"/>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1" name="Line 43"/>
          <p:cNvSpPr>
            <a:spLocks noChangeShapeType="1"/>
          </p:cNvSpPr>
          <p:nvPr>
            <p:custDataLst>
              <p:tags r:id="rId8"/>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 name="Line 44"/>
          <p:cNvSpPr>
            <a:spLocks noChangeShapeType="1"/>
          </p:cNvSpPr>
          <p:nvPr>
            <p:custDataLst>
              <p:tags r:id="rId9"/>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 name="Line 47"/>
          <p:cNvSpPr>
            <a:spLocks noChangeShapeType="1"/>
          </p:cNvSpPr>
          <p:nvPr>
            <p:custDataLst>
              <p:tags r:id="rId10"/>
            </p:custDataLst>
          </p:nvPr>
        </p:nvSpPr>
        <p:spPr bwMode="auto">
          <a:xfrm flipV="1">
            <a:off x="8610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4" name="Line 48"/>
          <p:cNvSpPr>
            <a:spLocks noChangeShapeType="1"/>
          </p:cNvSpPr>
          <p:nvPr>
            <p:custDataLst>
              <p:tags r:id="rId11"/>
            </p:custDataLst>
          </p:nvPr>
        </p:nvSpPr>
        <p:spPr bwMode="auto">
          <a:xfrm flipH="1">
            <a:off x="8305800" y="1905000"/>
            <a:ext cx="304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5" name="Line 49"/>
          <p:cNvSpPr>
            <a:spLocks noChangeShapeType="1"/>
          </p:cNvSpPr>
          <p:nvPr>
            <p:custDataLst>
              <p:tags r:id="rId12"/>
            </p:custDataLst>
          </p:nvPr>
        </p:nvSpPr>
        <p:spPr bwMode="auto">
          <a:xfrm flipV="1">
            <a:off x="1981200" y="990600"/>
            <a:ext cx="6629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6" name="Line 51"/>
          <p:cNvSpPr>
            <a:spLocks noChangeShapeType="1"/>
          </p:cNvSpPr>
          <p:nvPr>
            <p:custDataLst>
              <p:tags r:id="rId13"/>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17" name="Text Box 52"/>
          <p:cNvSpPr txBox="1">
            <a:spLocks noChangeArrowheads="1"/>
          </p:cNvSpPr>
          <p:nvPr>
            <p:custDataLst>
              <p:tags r:id="rId14"/>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8" name="Line 49"/>
          <p:cNvSpPr>
            <a:spLocks noChangeShapeType="1"/>
          </p:cNvSpPr>
          <p:nvPr>
            <p:custDataLst>
              <p:tags r:id="rId15"/>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9" name="Line 30"/>
          <p:cNvSpPr>
            <a:spLocks noChangeShapeType="1"/>
          </p:cNvSpPr>
          <p:nvPr>
            <p:custDataLst>
              <p:tags r:id="rId16"/>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0" name="Line 30"/>
          <p:cNvSpPr>
            <a:spLocks noChangeShapeType="1"/>
          </p:cNvSpPr>
          <p:nvPr>
            <p:custDataLst>
              <p:tags r:id="rId17"/>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1" name="Text Box 29"/>
          <p:cNvSpPr txBox="1">
            <a:spLocks noChangeArrowheads="1"/>
          </p:cNvSpPr>
          <p:nvPr>
            <p:custDataLst>
              <p:tags r:id="rId18"/>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 name="Text Box 29"/>
          <p:cNvSpPr txBox="1">
            <a:spLocks noChangeArrowheads="1"/>
          </p:cNvSpPr>
          <p:nvPr>
            <p:custDataLst>
              <p:tags r:id="rId19"/>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3" name="Oval 24"/>
          <p:cNvSpPr>
            <a:spLocks noChangeArrowheads="1"/>
          </p:cNvSpPr>
          <p:nvPr>
            <p:custDataLst>
              <p:tags r:id="rId20"/>
            </p:custDataLst>
          </p:nvPr>
        </p:nvSpPr>
        <p:spPr bwMode="auto">
          <a:xfrm>
            <a:off x="2590800" y="3276601"/>
            <a:ext cx="1219200" cy="457199"/>
          </a:xfrm>
          <a:prstGeom prst="ellipse">
            <a:avLst/>
          </a:prstGeom>
          <a:no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24"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5" name="Freeform 24"/>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2"/>
          <p:cNvSpPr>
            <a:spLocks noChangeArrowheads="1"/>
          </p:cNvSpPr>
          <p:nvPr>
            <p:custDataLst>
              <p:tags r:id="rId23"/>
            </p:custDataLst>
          </p:nvPr>
        </p:nvSpPr>
        <p:spPr bwMode="auto">
          <a:xfrm>
            <a:off x="2590800"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27"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28"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29"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30"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31"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32"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33"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4"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35"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36"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37"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38"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39" name="Group 59"/>
          <p:cNvGrpSpPr/>
          <p:nvPr>
            <p:custDataLst>
              <p:tags r:id="rId36"/>
            </p:custDataLst>
          </p:nvPr>
        </p:nvGrpSpPr>
        <p:grpSpPr>
          <a:xfrm>
            <a:off x="914400" y="2514600"/>
            <a:ext cx="304800" cy="304800"/>
            <a:chOff x="990600" y="2971800"/>
            <a:chExt cx="304800" cy="304800"/>
          </a:xfrm>
        </p:grpSpPr>
        <p:sp>
          <p:nvSpPr>
            <p:cNvPr id="40" name="Freeform 39"/>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42"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3" name="Rectangle 22"/>
          <p:cNvSpPr>
            <a:spLocks noChangeArrowheads="1"/>
          </p:cNvSpPr>
          <p:nvPr>
            <p:custDataLst>
              <p:tags r:id="rId38"/>
            </p:custDataLst>
          </p:nvPr>
        </p:nvSpPr>
        <p:spPr bwMode="auto">
          <a:xfrm>
            <a:off x="7162800" y="1257617"/>
            <a:ext cx="1143001" cy="1942782"/>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Data</a:t>
            </a:r>
          </a:p>
          <a:p>
            <a:pPr algn="ctr"/>
            <a:r>
              <a:rPr lang="en-US" sz="2400" dirty="0" err="1" smtClean="0">
                <a:solidFill>
                  <a:schemeClr val="bg1"/>
                </a:solidFill>
              </a:rPr>
              <a:t>Mem</a:t>
            </a:r>
            <a:endParaRPr lang="en-US" sz="2400" dirty="0">
              <a:solidFill>
                <a:schemeClr val="bg1"/>
              </a:solidFill>
            </a:endParaRPr>
          </a:p>
        </p:txBody>
      </p:sp>
      <p:cxnSp>
        <p:nvCxnSpPr>
          <p:cNvPr id="45" name="Straight Arrow Connector 44"/>
          <p:cNvCxnSpPr/>
          <p:nvPr/>
        </p:nvCxnSpPr>
        <p:spPr>
          <a:xfrm>
            <a:off x="6629400" y="1939448"/>
            <a:ext cx="5334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876800" y="2362200"/>
            <a:ext cx="0" cy="45720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876800" y="2819400"/>
            <a:ext cx="2286000" cy="0"/>
          </a:xfrm>
          <a:prstGeom prst="straightConnector1">
            <a:avLst/>
          </a:prstGeom>
          <a:ln w="28575">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457200" y="4968240"/>
            <a:ext cx="8229600" cy="381000"/>
            <a:chOff x="381000" y="4648200"/>
            <a:chExt cx="8229600" cy="381000"/>
          </a:xfrm>
        </p:grpSpPr>
        <p:cxnSp>
          <p:nvCxnSpPr>
            <p:cNvPr id="44" name="Straight Connector 43"/>
            <p:cNvCxnSpPr/>
            <p:nvPr/>
          </p:nvCxnSpPr>
          <p:spPr>
            <a:xfrm flipV="1">
              <a:off x="38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1000" y="4648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19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91000" y="5029200"/>
              <a:ext cx="381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01000" y="46482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8001000" y="4648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58" name="Straight Connector 57"/>
          <p:cNvCxnSpPr/>
          <p:nvPr/>
        </p:nvCxnSpPr>
        <p:spPr>
          <a:xfrm flipV="1">
            <a:off x="4572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572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3716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716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22860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2860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2004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2004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41148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1148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0292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0292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9436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9436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8580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6248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72400" y="5867400"/>
            <a:ext cx="0" cy="381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772400" y="58674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4480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a:off x="1743480"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048001" y="4663440"/>
            <a:ext cx="2247899"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5401080" y="464820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754392" y="4663440"/>
            <a:ext cx="123744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676602" y="4355068"/>
            <a:ext cx="694998" cy="369332"/>
          </a:xfrm>
          <a:prstGeom prst="rect">
            <a:avLst/>
          </a:prstGeom>
          <a:noFill/>
        </p:spPr>
        <p:txBody>
          <a:bodyPr wrap="none" rtlCol="0">
            <a:spAutoFit/>
          </a:bodyPr>
          <a:lstStyle/>
          <a:p>
            <a:r>
              <a:rPr lang="en-US" dirty="0" smtClean="0">
                <a:solidFill>
                  <a:schemeClr val="bg1"/>
                </a:solidFill>
              </a:rPr>
              <a:t>Fetch</a:t>
            </a:r>
          </a:p>
        </p:txBody>
      </p:sp>
      <p:sp>
        <p:nvSpPr>
          <p:cNvPr id="87" name="TextBox 86"/>
          <p:cNvSpPr txBox="1"/>
          <p:nvPr/>
        </p:nvSpPr>
        <p:spPr>
          <a:xfrm>
            <a:off x="1921718" y="4343400"/>
            <a:ext cx="897682" cy="369332"/>
          </a:xfrm>
          <a:prstGeom prst="rect">
            <a:avLst/>
          </a:prstGeom>
          <a:noFill/>
        </p:spPr>
        <p:txBody>
          <a:bodyPr wrap="none" rtlCol="0">
            <a:spAutoFit/>
          </a:bodyPr>
          <a:lstStyle/>
          <a:p>
            <a:r>
              <a:rPr lang="en-US" dirty="0" smtClean="0">
                <a:solidFill>
                  <a:schemeClr val="bg1"/>
                </a:solidFill>
              </a:rPr>
              <a:t>Decode</a:t>
            </a:r>
          </a:p>
        </p:txBody>
      </p:sp>
      <p:sp>
        <p:nvSpPr>
          <p:cNvPr id="88" name="TextBox 87"/>
          <p:cNvSpPr txBox="1"/>
          <p:nvPr/>
        </p:nvSpPr>
        <p:spPr>
          <a:xfrm>
            <a:off x="3714420" y="4343400"/>
            <a:ext cx="915059" cy="369332"/>
          </a:xfrm>
          <a:prstGeom prst="rect">
            <a:avLst/>
          </a:prstGeom>
          <a:noFill/>
        </p:spPr>
        <p:txBody>
          <a:bodyPr wrap="none" rtlCol="0">
            <a:spAutoFit/>
          </a:bodyPr>
          <a:lstStyle/>
          <a:p>
            <a:r>
              <a:rPr lang="en-US" dirty="0" smtClean="0">
                <a:solidFill>
                  <a:schemeClr val="bg1"/>
                </a:solidFill>
              </a:rPr>
              <a:t>Execute</a:t>
            </a:r>
          </a:p>
        </p:txBody>
      </p:sp>
      <p:sp>
        <p:nvSpPr>
          <p:cNvPr id="89" name="TextBox 88"/>
          <p:cNvSpPr txBox="1"/>
          <p:nvPr/>
        </p:nvSpPr>
        <p:spPr>
          <a:xfrm>
            <a:off x="5570958" y="4355068"/>
            <a:ext cx="988925" cy="369332"/>
          </a:xfrm>
          <a:prstGeom prst="rect">
            <a:avLst/>
          </a:prstGeom>
          <a:noFill/>
        </p:spPr>
        <p:txBody>
          <a:bodyPr wrap="none" rtlCol="0">
            <a:spAutoFit/>
          </a:bodyPr>
          <a:lstStyle/>
          <a:p>
            <a:r>
              <a:rPr lang="en-US" dirty="0" smtClean="0">
                <a:solidFill>
                  <a:schemeClr val="bg1"/>
                </a:solidFill>
              </a:rPr>
              <a:t>Memory</a:t>
            </a:r>
          </a:p>
        </p:txBody>
      </p:sp>
      <p:sp>
        <p:nvSpPr>
          <p:cNvPr id="90" name="TextBox 89"/>
          <p:cNvSpPr txBox="1"/>
          <p:nvPr/>
        </p:nvSpPr>
        <p:spPr>
          <a:xfrm>
            <a:off x="7105114" y="4355068"/>
            <a:ext cx="514885" cy="369332"/>
          </a:xfrm>
          <a:prstGeom prst="rect">
            <a:avLst/>
          </a:prstGeom>
          <a:noFill/>
        </p:spPr>
        <p:txBody>
          <a:bodyPr wrap="none" rtlCol="0">
            <a:spAutoFit/>
          </a:bodyPr>
          <a:lstStyle/>
          <a:p>
            <a:r>
              <a:rPr lang="en-US" dirty="0" smtClean="0">
                <a:solidFill>
                  <a:schemeClr val="bg1"/>
                </a:solidFill>
              </a:rPr>
              <a:t>WB</a:t>
            </a:r>
          </a:p>
        </p:txBody>
      </p:sp>
    </p:spTree>
    <p:extLst>
      <p:ext uri="{BB962C8B-B14F-4D97-AF65-F5344CB8AC3E}">
        <p14:creationId xmlns:p14="http://schemas.microsoft.com/office/powerpoint/2010/main" val="41073210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Takeaway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158511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MIPS Instruction </a:t>
            </a:r>
            <a:r>
              <a:rPr lang="en-US" dirty="0" err="1" smtClean="0"/>
              <a:t>datapaths</a:t>
            </a:r>
            <a:endParaRPr lang="en-US" dirty="0"/>
          </a:p>
        </p:txBody>
      </p:sp>
    </p:spTree>
    <p:extLst>
      <p:ext uri="{BB962C8B-B14F-4D97-AF65-F5344CB8AC3E}">
        <p14:creationId xmlns:p14="http://schemas.microsoft.com/office/powerpoint/2010/main" val="1266044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304800" y="457200"/>
            <a:ext cx="8686800" cy="1905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80910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620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62019">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6201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62019">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62019">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6201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201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instruction formats</a:t>
            </a:r>
            <a:endParaRPr lang="en-US" dirty="0"/>
          </a:p>
        </p:txBody>
      </p:sp>
      <p:sp>
        <p:nvSpPr>
          <p:cNvPr id="3" name="Content Placeholder 2"/>
          <p:cNvSpPr>
            <a:spLocks noGrp="1"/>
          </p:cNvSpPr>
          <p:nvPr>
            <p:ph idx="1"/>
          </p:nvPr>
        </p:nvSpPr>
        <p:spPr/>
        <p:txBody>
          <a:bodyPr/>
          <a:lstStyle/>
          <a:p>
            <a:r>
              <a:rPr lang="en-US" dirty="0" smtClean="0"/>
              <a:t>All MIPS instructions are 32 bits long, has 3 formats</a:t>
            </a:r>
          </a:p>
          <a:p>
            <a:endParaRPr lang="en-US" dirty="0" smtClean="0"/>
          </a:p>
          <a:p>
            <a:r>
              <a:rPr lang="en-US" dirty="0" smtClean="0"/>
              <a:t>R-type</a:t>
            </a:r>
          </a:p>
          <a:p>
            <a:endParaRPr lang="en-US" dirty="0"/>
          </a:p>
          <a:p>
            <a:endParaRPr lang="en-US" dirty="0" smtClean="0"/>
          </a:p>
          <a:p>
            <a:r>
              <a:rPr lang="en-US" dirty="0" smtClean="0"/>
              <a:t>I-type</a:t>
            </a:r>
          </a:p>
          <a:p>
            <a:endParaRPr lang="en-US" dirty="0"/>
          </a:p>
          <a:p>
            <a:endParaRPr lang="en-US" dirty="0" smtClean="0"/>
          </a:p>
          <a:p>
            <a:r>
              <a:rPr lang="en-US" dirty="0" smtClean="0"/>
              <a:t>J-type </a:t>
            </a:r>
            <a:endParaRPr lang="en-US" dirty="0"/>
          </a:p>
        </p:txBody>
      </p:sp>
      <p:graphicFrame>
        <p:nvGraphicFramePr>
          <p:cNvPr id="4" name="Group 4"/>
          <p:cNvGraphicFramePr>
            <a:graphicFrameLocks noGrp="1"/>
          </p:cNvGraphicFramePr>
          <p:nvPr>
            <p:custDataLst>
              <p:tags r:id="rId1"/>
            </p:custDataLst>
            <p:extLst>
              <p:ext uri="{D42A27DB-BD31-4B8C-83A1-F6EECF244321}">
                <p14:modId xmlns:p14="http://schemas.microsoft.com/office/powerpoint/2010/main" val="1938115791"/>
              </p:ext>
            </p:extLst>
          </p:nvPr>
        </p:nvGraphicFramePr>
        <p:xfrm>
          <a:off x="1905000" y="1828800"/>
          <a:ext cx="6248400" cy="1290320"/>
        </p:xfrm>
        <a:graphic>
          <a:graphicData uri="http://schemas.openxmlformats.org/drawingml/2006/table">
            <a:tbl>
              <a:tblPr/>
              <a:tblGrid>
                <a:gridCol w="1198934"/>
                <a:gridCol w="934666"/>
                <a:gridCol w="990600"/>
                <a:gridCol w="990600"/>
                <a:gridCol w="990600"/>
                <a:gridCol w="1143000"/>
              </a:tblGrid>
              <a:tr h="4572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5" name="Group 4"/>
          <p:cNvGraphicFramePr>
            <a:graphicFrameLocks noGrp="1"/>
          </p:cNvGraphicFramePr>
          <p:nvPr>
            <p:custDataLst>
              <p:tags r:id="rId2"/>
            </p:custDataLst>
            <p:extLst>
              <p:ext uri="{D42A27DB-BD31-4B8C-83A1-F6EECF244321}">
                <p14:modId xmlns:p14="http://schemas.microsoft.com/office/powerpoint/2010/main" val="3181061304"/>
              </p:ext>
            </p:extLst>
          </p:nvPr>
        </p:nvGraphicFramePr>
        <p:xfrm>
          <a:off x="1905000" y="35814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7" name="Group 4"/>
          <p:cNvGraphicFramePr>
            <a:graphicFrameLocks noGrp="1"/>
          </p:cNvGraphicFramePr>
          <p:nvPr>
            <p:custDataLst>
              <p:tags r:id="rId3"/>
            </p:custDataLst>
            <p:extLst>
              <p:ext uri="{D42A27DB-BD31-4B8C-83A1-F6EECF244321}">
                <p14:modId xmlns:p14="http://schemas.microsoft.com/office/powerpoint/2010/main" val="3127321595"/>
              </p:ext>
            </p:extLst>
          </p:nvPr>
        </p:nvGraphicFramePr>
        <p:xfrm>
          <a:off x="1905000" y="516702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 (target address)</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7809130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a:t>Arithmetic Instructions</a:t>
            </a:r>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3662918345"/>
              </p:ext>
            </p:extLst>
          </p:nvPr>
        </p:nvGraphicFramePr>
        <p:xfrm>
          <a:off x="914400" y="103632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982000862"/>
              </p:ext>
            </p:extLst>
          </p:nvPr>
        </p:nvGraphicFramePr>
        <p:xfrm>
          <a:off x="609600" y="2514600"/>
          <a:ext cx="7772400" cy="2743200"/>
        </p:xfrm>
        <a:graphic>
          <a:graphicData uri="http://schemas.openxmlformats.org/drawingml/2006/table">
            <a:tbl>
              <a:tblPr firstRow="1" bandRow="1">
                <a:tableStyleId>{5C22544A-7EE6-4342-B048-85BDC9FD1C3A}</a:tableStyleId>
              </a:tblPr>
              <a:tblGrid>
                <a:gridCol w="919316"/>
                <a:gridCol w="1138084"/>
                <a:gridCol w="2455606"/>
                <a:gridCol w="3259394"/>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ADDU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SUBU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0x25</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XOR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dirty="0" smtClean="0">
                          <a:solidFill>
                            <a:schemeClr val="bg1"/>
                          </a:solidFill>
                          <a:sym typeface="Symbol"/>
                        </a:rPr>
                        <a:t></a:t>
                      </a:r>
                      <a:r>
                        <a:rPr lang="en-US" sz="2400" dirty="0" smtClean="0">
                          <a:solidFill>
                            <a:schemeClr val="bg1"/>
                          </a:solidFill>
                        </a:rPr>
                        <a:t> R[</a:t>
                      </a:r>
                      <a:r>
                        <a:rPr lang="en-US" sz="2400" dirty="0" err="1" smtClean="0">
                          <a:solidFill>
                            <a:schemeClr val="bg1"/>
                          </a:solidFill>
                        </a:rPr>
                        <a:t>rt</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0x27</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NOR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rt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 ( R[</a:t>
                      </a:r>
                      <a:r>
                        <a:rPr lang="en-US" sz="2400" dirty="0" err="1" smtClean="0">
                          <a:solidFill>
                            <a:schemeClr val="bg1"/>
                          </a:solidFill>
                        </a:rPr>
                        <a:t>rs</a:t>
                      </a:r>
                      <a:r>
                        <a:rPr lang="en-US" sz="2400" dirty="0" smtClean="0">
                          <a:solidFill>
                            <a:schemeClr val="bg1"/>
                          </a:solidFill>
                        </a:rPr>
                        <a:t>] | R[</a:t>
                      </a:r>
                      <a:r>
                        <a:rPr lang="en-US" sz="2400" dirty="0" err="1" smtClean="0">
                          <a:solidFill>
                            <a:schemeClr val="bg1"/>
                          </a:solidFill>
                        </a:rPr>
                        <a:t>rt</a:t>
                      </a:r>
                      <a:r>
                        <a:rPr lang="en-US" sz="2400" dirty="0" smtClean="0">
                          <a:solidFill>
                            <a:schemeClr val="bg1"/>
                          </a:solidFill>
                        </a:rPr>
                        <a:t>] )</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579120"/>
            <a:ext cx="6494085" cy="523220"/>
          </a:xfrm>
          <a:prstGeom prst="rect">
            <a:avLst/>
          </a:prstGeom>
        </p:spPr>
        <p:txBody>
          <a:bodyPr wrap="none">
            <a:spAutoFit/>
          </a:bodyPr>
          <a:lstStyle/>
          <a:p>
            <a:r>
              <a:rPr lang="en-US" sz="2800" dirty="0" smtClean="0">
                <a:solidFill>
                  <a:schemeClr val="accent1"/>
                </a:solidFill>
                <a:latin typeface="Consolas" pitchFamily="49" charset="0"/>
              </a:rPr>
              <a:t>000000</a:t>
            </a:r>
            <a:r>
              <a:rPr lang="en-US" sz="2800" dirty="0" smtClean="0">
                <a:solidFill>
                  <a:srgbClr val="FFFFFF"/>
                </a:solidFill>
                <a:latin typeface="Consolas" pitchFamily="49" charset="0"/>
              </a:rPr>
              <a:t>01000001100010000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100110</a:t>
            </a:r>
            <a:endParaRPr lang="en-US" sz="2800" dirty="0">
              <a:solidFill>
                <a:srgbClr val="FFFF00"/>
              </a:solidFill>
            </a:endParaRPr>
          </a:p>
        </p:txBody>
      </p:sp>
      <p:sp>
        <p:nvSpPr>
          <p:cNvPr id="8" name="Rounded Rectangular Callout 7"/>
          <p:cNvSpPr/>
          <p:nvPr>
            <p:custDataLst>
              <p:tags r:id="rId5"/>
            </p:custDataLst>
          </p:nvPr>
        </p:nvSpPr>
        <p:spPr>
          <a:xfrm>
            <a:off x="7924800" y="134112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extLst>
      <p:ext uri="{BB962C8B-B14F-4D97-AF65-F5344CB8AC3E}">
        <p14:creationId xmlns:p14="http://schemas.microsoft.com/office/powerpoint/2010/main" val="804159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4930" name="Rectangle 2"/>
          <p:cNvSpPr>
            <a:spLocks noGrp="1" noChangeArrowheads="1"/>
          </p:cNvSpPr>
          <p:nvPr>
            <p:ph type="title"/>
            <p:custDataLst>
              <p:tags r:id="rId1"/>
            </p:custDataLst>
          </p:nvPr>
        </p:nvSpPr>
        <p:spPr/>
        <p:txBody>
          <a:bodyPr>
            <a:noAutofit/>
          </a:bodyPr>
          <a:lstStyle/>
          <a:p>
            <a:r>
              <a:rPr lang="en-US"/>
              <a:t>Instruction Fetch</a:t>
            </a:r>
          </a:p>
        </p:txBody>
      </p:sp>
      <p:sp>
        <p:nvSpPr>
          <p:cNvPr id="2044931" name="Rectangle 3"/>
          <p:cNvSpPr>
            <a:spLocks noGrp="1" noChangeArrowheads="1"/>
          </p:cNvSpPr>
          <p:nvPr>
            <p:ph idx="1"/>
            <p:custDataLst>
              <p:tags r:id="rId2"/>
            </p:custDataLst>
          </p:nvPr>
        </p:nvSpPr>
        <p:spPr>
          <a:xfrm>
            <a:off x="228600" y="609598"/>
            <a:ext cx="8686800" cy="1752600"/>
          </a:xfrm>
        </p:spPr>
        <p:txBody>
          <a:bodyPr>
            <a:noAutofit/>
          </a:bodyPr>
          <a:lstStyle/>
          <a:p>
            <a:r>
              <a:rPr lang="en-US" sz="2800" dirty="0" smtClean="0"/>
              <a:t>Instruction Fetch Circuit</a:t>
            </a:r>
          </a:p>
          <a:p>
            <a:pPr lvl="1"/>
            <a:r>
              <a:rPr lang="en-US" sz="2400" dirty="0" smtClean="0"/>
              <a:t>Fetch instruction from memory</a:t>
            </a:r>
          </a:p>
          <a:p>
            <a:pPr lvl="1"/>
            <a:r>
              <a:rPr lang="en-US" sz="2400" dirty="0" smtClean="0"/>
              <a:t>Calculate </a:t>
            </a:r>
            <a:r>
              <a:rPr lang="en-US" sz="2400" dirty="0"/>
              <a:t>address of next instruction</a:t>
            </a:r>
          </a:p>
          <a:p>
            <a:pPr lvl="1"/>
            <a:r>
              <a:rPr lang="en-US" sz="2400" dirty="0" smtClean="0"/>
              <a:t>Repeat</a:t>
            </a:r>
            <a:endParaRPr lang="en-US" sz="2400" dirty="0"/>
          </a:p>
        </p:txBody>
      </p:sp>
      <p:sp>
        <p:nvSpPr>
          <p:cNvPr id="2044933" name="Text Box 5"/>
          <p:cNvSpPr txBox="1">
            <a:spLocks noChangeArrowheads="1"/>
          </p:cNvSpPr>
          <p:nvPr>
            <p:custDataLst>
              <p:tags r:id="rId3"/>
            </p:custDataLst>
          </p:nvPr>
        </p:nvSpPr>
        <p:spPr bwMode="auto">
          <a:xfrm>
            <a:off x="1219200" y="2514598"/>
            <a:ext cx="1524000" cy="949234"/>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Program</a:t>
            </a:r>
            <a:br>
              <a:rPr lang="en-US" sz="2400" dirty="0" smtClean="0">
                <a:solidFill>
                  <a:srgbClr val="FFFFFF"/>
                </a:solidFill>
                <a:latin typeface="Calibri"/>
              </a:rPr>
            </a:br>
            <a:r>
              <a:rPr lang="en-US" sz="2400" dirty="0" smtClean="0">
                <a:solidFill>
                  <a:srgbClr val="FFFFFF"/>
                </a:solidFill>
                <a:latin typeface="Calibri"/>
              </a:rPr>
              <a:t>Memory</a:t>
            </a:r>
            <a:endParaRPr lang="en-US" sz="2400" dirty="0">
              <a:solidFill>
                <a:srgbClr val="FFFFFF"/>
              </a:solidFill>
              <a:latin typeface="Calibri"/>
            </a:endParaRPr>
          </a:p>
        </p:txBody>
      </p:sp>
      <p:sp>
        <p:nvSpPr>
          <p:cNvPr id="2044934" name="Line 6"/>
          <p:cNvSpPr>
            <a:spLocks noChangeShapeType="1"/>
          </p:cNvSpPr>
          <p:nvPr>
            <p:custDataLst>
              <p:tags r:id="rId4"/>
            </p:custDataLst>
          </p:nvPr>
        </p:nvSpPr>
        <p:spPr bwMode="auto">
          <a:xfrm flipH="1">
            <a:off x="2819400" y="2895598"/>
            <a:ext cx="533400" cy="0"/>
          </a:xfrm>
          <a:prstGeom prst="line">
            <a:avLst/>
          </a:prstGeom>
          <a:noFill/>
          <a:ln w="25400">
            <a:solidFill>
              <a:srgbClr val="FFFFFF"/>
            </a:solidFill>
            <a:round/>
            <a:headEnd type="arrow" w="med" len="med"/>
            <a:tailEnd type="none" w="med" len="med"/>
          </a:ln>
          <a:effectLst/>
        </p:spPr>
        <p:txBody>
          <a:bodyPr wrap="square" anchor="ctr">
            <a:spAutoFit/>
          </a:bodyPr>
          <a:lstStyle/>
          <a:p>
            <a:endParaRPr lang="en-US"/>
          </a:p>
        </p:txBody>
      </p:sp>
      <p:sp>
        <p:nvSpPr>
          <p:cNvPr id="2044935" name="Text Box 7"/>
          <p:cNvSpPr txBox="1">
            <a:spLocks noChangeArrowheads="1"/>
          </p:cNvSpPr>
          <p:nvPr>
            <p:custDataLst>
              <p:tags r:id="rId5"/>
            </p:custDataLst>
          </p:nvPr>
        </p:nvSpPr>
        <p:spPr bwMode="auto">
          <a:xfrm>
            <a:off x="3212418" y="2590798"/>
            <a:ext cx="794578"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 inst</a:t>
            </a:r>
          </a:p>
        </p:txBody>
      </p:sp>
      <p:sp>
        <p:nvSpPr>
          <p:cNvPr id="2044936" name="Line 8"/>
          <p:cNvSpPr>
            <a:spLocks noChangeShapeType="1"/>
          </p:cNvSpPr>
          <p:nvPr>
            <p:custDataLst>
              <p:tags r:id="rId6"/>
            </p:custDataLst>
          </p:nvPr>
        </p:nvSpPr>
        <p:spPr bwMode="auto">
          <a:xfrm>
            <a:off x="1477963" y="3559173"/>
            <a:ext cx="0" cy="1219200"/>
          </a:xfrm>
          <a:prstGeom prst="line">
            <a:avLst/>
          </a:prstGeom>
          <a:noFill/>
          <a:ln w="25400">
            <a:solidFill>
              <a:schemeClr val="accent1"/>
            </a:solidFill>
            <a:round/>
            <a:headEnd type="arrow" w="med" len="med"/>
            <a:tailEnd type="none" w="med" len="med"/>
          </a:ln>
          <a:effectLst/>
        </p:spPr>
        <p:txBody>
          <a:bodyPr anchor="ctr">
            <a:spAutoFit/>
          </a:bodyPr>
          <a:lstStyle/>
          <a:p>
            <a:endParaRPr lang="en-US"/>
          </a:p>
        </p:txBody>
      </p:sp>
      <p:sp>
        <p:nvSpPr>
          <p:cNvPr id="2044937" name="Line 9"/>
          <p:cNvSpPr>
            <a:spLocks noChangeShapeType="1"/>
          </p:cNvSpPr>
          <p:nvPr>
            <p:custDataLst>
              <p:tags r:id="rId7"/>
            </p:custDataLst>
          </p:nvPr>
        </p:nvSpPr>
        <p:spPr bwMode="auto">
          <a:xfrm flipV="1">
            <a:off x="1401763" y="3754122"/>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38" name="Text Box 10"/>
          <p:cNvSpPr txBox="1">
            <a:spLocks noChangeArrowheads="1"/>
          </p:cNvSpPr>
          <p:nvPr>
            <p:custDataLst>
              <p:tags r:id="rId8"/>
            </p:custDataLst>
          </p:nvPr>
        </p:nvSpPr>
        <p:spPr bwMode="auto">
          <a:xfrm>
            <a:off x="1498352" y="3657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044939" name="Text Box 11"/>
          <p:cNvSpPr txBox="1">
            <a:spLocks noChangeArrowheads="1"/>
          </p:cNvSpPr>
          <p:nvPr>
            <p:custDataLst>
              <p:tags r:id="rId9"/>
            </p:custDataLst>
          </p:nvPr>
        </p:nvSpPr>
        <p:spPr bwMode="auto">
          <a:xfrm>
            <a:off x="966788" y="4778373"/>
            <a:ext cx="1044575" cy="394275"/>
          </a:xfrm>
          <a:prstGeom prst="rect">
            <a:avLst/>
          </a:prstGeom>
          <a:noFill/>
          <a:ln w="25400" algn="ctr">
            <a:solidFill>
              <a:schemeClr val="bg1"/>
            </a:solidFill>
            <a:miter lim="800000"/>
            <a:headEnd/>
            <a:tailEnd/>
          </a:ln>
          <a:effectLst/>
        </p:spPr>
        <p:txBody>
          <a:bodyPr wrap="none" lIns="0" tIns="0" rIns="0" bIns="0" anchor="ctr">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2044940" name="Line 12"/>
          <p:cNvSpPr>
            <a:spLocks noChangeShapeType="1"/>
          </p:cNvSpPr>
          <p:nvPr>
            <p:custDataLst>
              <p:tags r:id="rId10"/>
            </p:custDataLst>
          </p:nvPr>
        </p:nvSpPr>
        <p:spPr bwMode="auto">
          <a:xfrm>
            <a:off x="2358199" y="3581398"/>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4941" name="Line 13"/>
          <p:cNvSpPr>
            <a:spLocks noChangeShapeType="1"/>
          </p:cNvSpPr>
          <p:nvPr>
            <p:custDataLst>
              <p:tags r:id="rId11"/>
            </p:custDataLst>
          </p:nvPr>
        </p:nvSpPr>
        <p:spPr bwMode="auto">
          <a:xfrm flipV="1">
            <a:off x="2281999" y="3809998"/>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4942" name="Text Box 14"/>
          <p:cNvSpPr txBox="1">
            <a:spLocks noChangeArrowheads="1"/>
          </p:cNvSpPr>
          <p:nvPr>
            <p:custDataLst>
              <p:tags r:id="rId12"/>
            </p:custDataLst>
          </p:nvPr>
        </p:nvSpPr>
        <p:spPr bwMode="auto">
          <a:xfrm>
            <a:off x="2349376" y="3657598"/>
            <a:ext cx="314510"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2</a:t>
            </a:r>
          </a:p>
        </p:txBody>
      </p:sp>
      <p:sp>
        <p:nvSpPr>
          <p:cNvPr id="2044943" name="Text Box 15"/>
          <p:cNvSpPr txBox="1">
            <a:spLocks noChangeArrowheads="1"/>
          </p:cNvSpPr>
          <p:nvPr>
            <p:custDataLst>
              <p:tags r:id="rId13"/>
            </p:custDataLst>
          </p:nvPr>
        </p:nvSpPr>
        <p:spPr bwMode="auto">
          <a:xfrm>
            <a:off x="2057400" y="3949123"/>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00</a:t>
            </a:r>
          </a:p>
        </p:txBody>
      </p:sp>
      <p:sp>
        <p:nvSpPr>
          <p:cNvPr id="2044944" name="Line 16"/>
          <p:cNvSpPr>
            <a:spLocks noChangeShapeType="1"/>
          </p:cNvSpPr>
          <p:nvPr>
            <p:custDataLst>
              <p:tags r:id="rId14"/>
            </p:custDataLst>
          </p:nvPr>
        </p:nvSpPr>
        <p:spPr bwMode="auto">
          <a:xfrm>
            <a:off x="1477963" y="4549773"/>
            <a:ext cx="1646237" cy="22225"/>
          </a:xfrm>
          <a:prstGeom prst="line">
            <a:avLst/>
          </a:prstGeom>
          <a:noFill/>
          <a:ln w="25400">
            <a:solidFill>
              <a:schemeClr val="accent1"/>
            </a:solidFill>
            <a:round/>
            <a:headEnd type="oval"/>
            <a:tailEnd type="arrow"/>
          </a:ln>
          <a:effectLst/>
        </p:spPr>
        <p:txBody>
          <a:bodyPr wrap="square" anchor="ctr">
            <a:spAutoFit/>
          </a:bodyPr>
          <a:lstStyle/>
          <a:p>
            <a:endParaRPr lang="en-US"/>
          </a:p>
        </p:txBody>
      </p:sp>
      <p:sp>
        <p:nvSpPr>
          <p:cNvPr id="2044946" name="Line 18"/>
          <p:cNvSpPr>
            <a:spLocks noChangeShapeType="1"/>
          </p:cNvSpPr>
          <p:nvPr>
            <p:custDataLst>
              <p:tags r:id="rId15"/>
            </p:custDataLst>
          </p:nvPr>
        </p:nvSpPr>
        <p:spPr bwMode="auto">
          <a:xfrm>
            <a:off x="3733800" y="4571998"/>
            <a:ext cx="228600" cy="0"/>
          </a:xfrm>
          <a:prstGeom prst="line">
            <a:avLst/>
          </a:prstGeom>
          <a:noFill/>
          <a:ln w="25400">
            <a:solidFill>
              <a:schemeClr val="accent1"/>
            </a:solidFill>
            <a:round/>
            <a:headEnd type="none" w="med" len="med"/>
            <a:tailEnd type="none" w="med" len="med"/>
          </a:ln>
          <a:effectLst/>
        </p:spPr>
        <p:txBody>
          <a:bodyPr wrap="square" anchor="ctr">
            <a:spAutoFit/>
          </a:bodyPr>
          <a:lstStyle/>
          <a:p>
            <a:endParaRPr lang="en-US"/>
          </a:p>
        </p:txBody>
      </p:sp>
      <p:sp>
        <p:nvSpPr>
          <p:cNvPr id="2044947" name="Line 19"/>
          <p:cNvSpPr>
            <a:spLocks noChangeShapeType="1"/>
          </p:cNvSpPr>
          <p:nvPr>
            <p:custDataLst>
              <p:tags r:id="rId16"/>
            </p:custDataLst>
          </p:nvPr>
        </p:nvSpPr>
        <p:spPr bwMode="auto">
          <a:xfrm>
            <a:off x="3962400" y="4571998"/>
            <a:ext cx="0" cy="1371600"/>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8" name="Line 20"/>
          <p:cNvSpPr>
            <a:spLocks noChangeShapeType="1"/>
          </p:cNvSpPr>
          <p:nvPr>
            <p:custDataLst>
              <p:tags r:id="rId17"/>
            </p:custDataLst>
          </p:nvPr>
        </p:nvSpPr>
        <p:spPr bwMode="auto">
          <a:xfrm>
            <a:off x="1447800" y="5943598"/>
            <a:ext cx="2514599" cy="2"/>
          </a:xfrm>
          <a:prstGeom prst="line">
            <a:avLst/>
          </a:prstGeom>
          <a:noFill/>
          <a:ln w="25400">
            <a:solidFill>
              <a:schemeClr val="accent1"/>
            </a:solidFill>
            <a:round/>
            <a:headEnd/>
            <a:tailEnd/>
          </a:ln>
          <a:effectLst/>
        </p:spPr>
        <p:txBody>
          <a:bodyPr wrap="square" anchor="ctr">
            <a:spAutoFit/>
          </a:bodyPr>
          <a:lstStyle/>
          <a:p>
            <a:endParaRPr lang="en-US"/>
          </a:p>
        </p:txBody>
      </p:sp>
      <p:sp>
        <p:nvSpPr>
          <p:cNvPr id="2044949" name="Line 21"/>
          <p:cNvSpPr>
            <a:spLocks noChangeShapeType="1"/>
          </p:cNvSpPr>
          <p:nvPr>
            <p:custDataLst>
              <p:tags r:id="rId18"/>
            </p:custDataLst>
          </p:nvPr>
        </p:nvSpPr>
        <p:spPr bwMode="auto">
          <a:xfrm flipH="1">
            <a:off x="1447800" y="5181598"/>
            <a:ext cx="1" cy="762000"/>
          </a:xfrm>
          <a:prstGeom prst="line">
            <a:avLst/>
          </a:prstGeom>
          <a:noFill/>
          <a:ln w="25400">
            <a:solidFill>
              <a:schemeClr val="accent1"/>
            </a:solidFill>
            <a:round/>
            <a:headEnd type="arrow" w="med" len="med"/>
            <a:tailEnd type="none" w="med" len="med"/>
          </a:ln>
          <a:effectLst/>
        </p:spPr>
        <p:txBody>
          <a:bodyPr wrap="square" anchor="ctr">
            <a:spAutoFit/>
          </a:bodyPr>
          <a:lstStyle/>
          <a:p>
            <a:endParaRPr lang="en-US"/>
          </a:p>
        </p:txBody>
      </p:sp>
      <p:sp>
        <p:nvSpPr>
          <p:cNvPr id="2044932" name="Rectangle 4"/>
          <p:cNvSpPr>
            <a:spLocks noChangeArrowheads="1"/>
          </p:cNvSpPr>
          <p:nvPr>
            <p:custDataLst>
              <p:tags r:id="rId19"/>
            </p:custDataLst>
          </p:nvPr>
        </p:nvSpPr>
        <p:spPr bwMode="auto">
          <a:xfrm>
            <a:off x="1142999" y="2438398"/>
            <a:ext cx="1676401" cy="1143000"/>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3" name="Text Box 10"/>
          <p:cNvSpPr txBox="1">
            <a:spLocks noChangeArrowheads="1"/>
          </p:cNvSpPr>
          <p:nvPr>
            <p:custDataLst>
              <p:tags r:id="rId20"/>
            </p:custDataLst>
          </p:nvPr>
        </p:nvSpPr>
        <p:spPr bwMode="auto">
          <a:xfrm>
            <a:off x="2793752" y="2895598"/>
            <a:ext cx="444353" cy="42780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32</a:t>
            </a:r>
          </a:p>
        </p:txBody>
      </p:sp>
      <p:sp>
        <p:nvSpPr>
          <p:cNvPr id="24" name="Line 9"/>
          <p:cNvSpPr>
            <a:spLocks noChangeShapeType="1"/>
          </p:cNvSpPr>
          <p:nvPr>
            <p:custDataLst>
              <p:tags r:id="rId21"/>
            </p:custDataLst>
          </p:nvPr>
        </p:nvSpPr>
        <p:spPr bwMode="auto">
          <a:xfrm flipV="1">
            <a:off x="2971800" y="2819398"/>
            <a:ext cx="76200"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5" name="Freeform 24"/>
          <p:cNvSpPr/>
          <p:nvPr>
            <p:custDataLst>
              <p:tags r:id="rId22"/>
            </p:custDataLst>
          </p:nvPr>
        </p:nvSpPr>
        <p:spPr>
          <a:xfrm>
            <a:off x="3200400" y="4190998"/>
            <a:ext cx="533400" cy="762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1"/>
          <p:cNvSpPr txBox="1">
            <a:spLocks noChangeArrowheads="1"/>
          </p:cNvSpPr>
          <p:nvPr>
            <p:custDataLst>
              <p:tags r:id="rId23"/>
            </p:custDataLst>
          </p:nvPr>
        </p:nvSpPr>
        <p:spPr bwMode="auto">
          <a:xfrm>
            <a:off x="3200400" y="4343398"/>
            <a:ext cx="609600" cy="592150"/>
          </a:xfrm>
          <a:prstGeom prst="rect">
            <a:avLst/>
          </a:prstGeom>
          <a:noFill/>
          <a:ln w="25400" algn="ctr">
            <a:noFill/>
            <a:miter lim="800000"/>
            <a:headEnd/>
            <a:tailEnd/>
          </a:ln>
          <a:effectLst/>
        </p:spPr>
        <p:txBody>
          <a:bodyPr wrap="squar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onsolas" pitchFamily="49" charset="0"/>
              </a:rPr>
              <a:t>+4</a:t>
            </a:r>
            <a:endParaRPr lang="en-US" sz="2800" dirty="0">
              <a:solidFill>
                <a:srgbClr val="FFFFFF"/>
              </a:solidFill>
              <a:latin typeface="Consolas" pitchFamily="49" charset="0"/>
            </a:endParaRPr>
          </a:p>
        </p:txBody>
      </p:sp>
    </p:spTree>
    <p:extLst>
      <p:ext uri="{BB962C8B-B14F-4D97-AF65-F5344CB8AC3E}">
        <p14:creationId xmlns:p14="http://schemas.microsoft.com/office/powerpoint/2010/main" val="1524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49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493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4493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449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49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49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49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49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449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449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49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449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449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494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4494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449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449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4933" grpId="0"/>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Register File</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2057400" y="1295400"/>
            <a:ext cx="2380440" cy="2254537"/>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152400" y="3200400"/>
            <a:ext cx="1190220" cy="892619"/>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01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Arithmetic and Logic</a:t>
            </a:r>
            <a:endParaRPr lang="en-US" dirty="0"/>
          </a:p>
        </p:txBody>
      </p:sp>
      <p:sp>
        <p:nvSpPr>
          <p:cNvPr id="2249753" name="Line 25"/>
          <p:cNvSpPr>
            <a:spLocks noChangeShapeType="1"/>
          </p:cNvSpPr>
          <p:nvPr>
            <p:custDataLst>
              <p:tags r:id="rId2"/>
            </p:custDataLst>
          </p:nvPr>
        </p:nvSpPr>
        <p:spPr bwMode="auto">
          <a:xfrm flipV="1">
            <a:off x="2743200" y="2667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667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667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505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524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362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990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905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990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209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524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819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819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514600"/>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219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295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505200"/>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286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3048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667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352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990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752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219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752600"/>
            <a:ext cx="0" cy="17526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667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450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667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514600"/>
            <a:ext cx="304800" cy="304800"/>
            <a:chOff x="990600" y="2971800"/>
            <a:chExt cx="304800" cy="304800"/>
          </a:xfrm>
        </p:grpSpPr>
        <p:sp>
          <p:nvSpPr>
            <p:cNvPr id="61" name="Freeform 60"/>
            <p:cNvSpPr/>
            <p:nvPr>
              <p:custDataLst>
                <p:tags r:id="rId3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191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38"/>
            </p:custDataLst>
          </p:nvPr>
        </p:nvSpPr>
        <p:spPr bwMode="auto">
          <a:xfrm>
            <a:off x="2590800" y="32766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Tree>
    <p:extLst>
      <p:ext uri="{BB962C8B-B14F-4D97-AF65-F5344CB8AC3E}">
        <p14:creationId xmlns:p14="http://schemas.microsoft.com/office/powerpoint/2010/main" val="34293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49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497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497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497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4975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4975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497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497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497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97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53" grpId="0" animBg="1"/>
      <p:bldP spid="2249754" grpId="0" animBg="1"/>
      <p:bldP spid="2249755" grpId="0" animBg="1"/>
      <p:bldP spid="2249756" grpId="0" animBg="1"/>
      <p:bldP spid="2249757" grpId="0"/>
      <p:bldP spid="2249758" grpId="0" animBg="1"/>
      <p:bldP spid="2249762" grpId="0" animBg="1"/>
      <p:bldP spid="2249771" grpId="0" animBg="1"/>
      <p:bldP spid="2249772" grpId="0" animBg="1"/>
      <p:bldP spid="2249775" grpId="0" animBg="1"/>
      <p:bldP spid="2249776" grpId="0" animBg="1"/>
      <p:bldP spid="2249777" grpId="0" animBg="1"/>
      <p:bldP spid="2249779" grpId="0" animBg="1"/>
      <p:bldP spid="2249780" grpId="0"/>
      <p:bldP spid="71" grpId="0" animBg="1"/>
      <p:bldP spid="113" grpId="0" animBg="1"/>
      <p:bldP spid="114" grpId="0" animBg="1"/>
      <p:bldP spid="115" grpId="0"/>
      <p:bldP spid="116" grpId="0"/>
      <p:bldP spid="130" grpId="0" animBg="1"/>
      <p:bldP spid="151" grpId="0" animBg="1"/>
      <p:bldP spid="176" grpId="0" animBg="1"/>
      <p:bldP spid="53" grpId="0" animBg="1"/>
      <p:bldP spid="46" grpId="0" animBg="1"/>
      <p:bldP spid="50" grpId="0" animBg="1"/>
      <p:bldP spid="11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Arithmetic Instructions: Shift</a:t>
            </a:r>
            <a:endParaRPr lang="en-US" dirty="0"/>
          </a:p>
        </p:txBody>
      </p:sp>
      <p:graphicFrame>
        <p:nvGraphicFramePr>
          <p:cNvPr id="2247684" name="Group 4"/>
          <p:cNvGraphicFramePr>
            <a:graphicFrameLocks noGrp="1"/>
          </p:cNvGraphicFramePr>
          <p:nvPr>
            <p:custDataLst>
              <p:tags r:id="rId2"/>
            </p:custDataLst>
            <p:extLst>
              <p:ext uri="{D42A27DB-BD31-4B8C-83A1-F6EECF244321}">
                <p14:modId xmlns:p14="http://schemas.microsoft.com/office/powerpoint/2010/main" val="2249640107"/>
              </p:ext>
            </p:extLst>
          </p:nvPr>
        </p:nvGraphicFramePr>
        <p:xfrm>
          <a:off x="914400" y="1143000"/>
          <a:ext cx="6248400" cy="1290320"/>
        </p:xfrm>
        <a:graphic>
          <a:graphicData uri="http://schemas.openxmlformats.org/drawingml/2006/table">
            <a:tbl>
              <a:tblPr/>
              <a:tblGrid>
                <a:gridCol w="1198934"/>
                <a:gridCol w="934666"/>
                <a:gridCol w="990600"/>
                <a:gridCol w="990600"/>
                <a:gridCol w="990600"/>
                <a:gridCol w="11430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shamt</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custDataLst>
              <p:tags r:id="rId3"/>
            </p:custDataLst>
            <p:extLst>
              <p:ext uri="{D42A27DB-BD31-4B8C-83A1-F6EECF244321}">
                <p14:modId xmlns:p14="http://schemas.microsoft.com/office/powerpoint/2010/main" val="3972088647"/>
              </p:ext>
            </p:extLst>
          </p:nvPr>
        </p:nvGraphicFramePr>
        <p:xfrm>
          <a:off x="152400" y="2819400"/>
          <a:ext cx="8839200" cy="1828800"/>
        </p:xfrm>
        <a:graphic>
          <a:graphicData uri="http://schemas.openxmlformats.org/drawingml/2006/table">
            <a:tbl>
              <a:tblPr firstRow="1" bandRow="1">
                <a:tableStyleId>{5C22544A-7EE6-4342-B048-85BDC9FD1C3A}</a:tableStyleId>
              </a:tblPr>
              <a:tblGrid>
                <a:gridCol w="755487"/>
                <a:gridCol w="1057682"/>
                <a:gridCol w="2493108"/>
                <a:gridCol w="453292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SLL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&lt;&lt; </a:t>
                      </a:r>
                      <a:r>
                        <a:rPr lang="en-US" sz="2400" dirty="0" err="1" smtClean="0">
                          <a:solidFill>
                            <a:schemeClr val="bg1"/>
                          </a:solidFill>
                        </a:rPr>
                        <a:t>shamt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SRL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rt</a:t>
                      </a:r>
                      <a:r>
                        <a:rPr lang="en-US" sz="2400" dirty="0" smtClean="0">
                          <a:solidFill>
                            <a:schemeClr val="bg1"/>
                          </a:solidFill>
                        </a:rPr>
                        <a:t>] &gt;&gt;&gt; </a:t>
                      </a:r>
                      <a:r>
                        <a:rPr lang="en-US" sz="2400" dirty="0" err="1" smtClean="0">
                          <a:solidFill>
                            <a:schemeClr val="bg1"/>
                          </a:solidFill>
                        </a:rPr>
                        <a:t>shamt</a:t>
                      </a:r>
                      <a:r>
                        <a:rPr lang="en-US" sz="2400" dirty="0" smtClean="0">
                          <a:solidFill>
                            <a:schemeClr val="bg1"/>
                          </a:solidFill>
                        </a:rPr>
                        <a:t> (zero</a:t>
                      </a:r>
                      <a:r>
                        <a:rPr lang="en-US" sz="2400" baseline="0" dirty="0" smtClean="0">
                          <a:solidFill>
                            <a:schemeClr val="bg1"/>
                          </a:solidFill>
                        </a:rPr>
                        <a:t>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0x3</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SRA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shamt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&gt;&gt;</a:t>
                      </a:r>
                      <a:r>
                        <a:rPr lang="en-US" sz="2400" dirty="0" smtClean="0">
                          <a:solidFill>
                            <a:schemeClr val="bg1"/>
                          </a:solidFill>
                        </a:rPr>
                        <a:t> </a:t>
                      </a:r>
                      <a:r>
                        <a:rPr lang="en-US" sz="2400" dirty="0" err="1" smtClean="0">
                          <a:solidFill>
                            <a:schemeClr val="bg1"/>
                          </a:solidFill>
                        </a:rPr>
                        <a:t>shamt</a:t>
                      </a:r>
                      <a:r>
                        <a:rPr lang="en-US" sz="2400" dirty="0" smtClean="0">
                          <a:solidFill>
                            <a:schemeClr val="bg1"/>
                          </a:solidFill>
                        </a:rPr>
                        <a:t> (sign ext.)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2" name="Rectangle 11"/>
          <p:cNvSpPr/>
          <p:nvPr>
            <p:custDataLst>
              <p:tags r:id="rId4"/>
            </p:custDataLst>
          </p:nvPr>
        </p:nvSpPr>
        <p:spPr>
          <a:xfrm>
            <a:off x="838200" y="6858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00000001000100000</a:t>
            </a:r>
            <a:r>
              <a:rPr lang="en-US" sz="2800" dirty="0" smtClean="0">
                <a:solidFill>
                  <a:schemeClr val="bg1"/>
                </a:solidFill>
                <a:latin typeface="Consolas" pitchFamily="49" charset="0"/>
              </a:rPr>
              <a:t>110</a:t>
            </a:r>
            <a:r>
              <a:rPr lang="en-US" sz="2800" dirty="0" smtClean="0">
                <a:solidFill>
                  <a:srgbClr val="FFFF00"/>
                </a:solidFill>
                <a:latin typeface="Consolas" pitchFamily="49" charset="0"/>
              </a:rPr>
              <a:t>000011</a:t>
            </a:r>
            <a:endParaRPr lang="en-US" sz="2800" dirty="0">
              <a:solidFill>
                <a:srgbClr val="FFFF00"/>
              </a:solidFill>
            </a:endParaRPr>
          </a:p>
        </p:txBody>
      </p:sp>
      <p:sp>
        <p:nvSpPr>
          <p:cNvPr id="6" name="TextBox 5"/>
          <p:cNvSpPr txBox="1"/>
          <p:nvPr>
            <p:custDataLst>
              <p:tags r:id="rId5"/>
            </p:custDataLst>
          </p:nvPr>
        </p:nvSpPr>
        <p:spPr>
          <a:xfrm>
            <a:off x="762000" y="4734580"/>
            <a:ext cx="2174954" cy="523220"/>
          </a:xfrm>
          <a:prstGeom prst="rect">
            <a:avLst/>
          </a:prstGeom>
          <a:noFill/>
        </p:spPr>
        <p:txBody>
          <a:bodyPr wrap="none" rtlCol="0">
            <a:spAutoFit/>
          </a:bodyPr>
          <a:lstStyle/>
          <a:p>
            <a:r>
              <a:rPr lang="en-US" sz="2800" dirty="0" smtClean="0">
                <a:solidFill>
                  <a:schemeClr val="accent1"/>
                </a:solidFill>
              </a:rPr>
              <a:t>ex: r5 = r3 * 8</a:t>
            </a:r>
          </a:p>
        </p:txBody>
      </p:sp>
      <p:sp>
        <p:nvSpPr>
          <p:cNvPr id="8" name="Rounded Rectangular Callout 7"/>
          <p:cNvSpPr/>
          <p:nvPr>
            <p:custDataLst>
              <p:tags r:id="rId6"/>
            </p:custDataLst>
          </p:nvPr>
        </p:nvSpPr>
        <p:spPr>
          <a:xfrm>
            <a:off x="7924800" y="14478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
        <p:nvSpPr>
          <p:cNvPr id="20" name="SMARTInkAnnotation434"/>
          <p:cNvSpPr/>
          <p:nvPr/>
        </p:nvSpPr>
        <p:spPr>
          <a:xfrm>
            <a:off x="2018509" y="4607719"/>
            <a:ext cx="803116" cy="17860"/>
          </a:xfrm>
          <a:custGeom>
            <a:avLst/>
            <a:gdLst/>
            <a:ahLst/>
            <a:cxnLst/>
            <a:rect l="0" t="0" r="0" b="0"/>
            <a:pathLst>
              <a:path w="803116" h="17860">
                <a:moveTo>
                  <a:pt x="17460" y="0"/>
                </a:moveTo>
                <a:lnTo>
                  <a:pt x="0" y="0"/>
                </a:lnTo>
                <a:lnTo>
                  <a:pt x="600833" y="0"/>
                </a:lnTo>
                <a:lnTo>
                  <a:pt x="612751" y="992"/>
                </a:lnTo>
                <a:lnTo>
                  <a:pt x="624664" y="2645"/>
                </a:lnTo>
                <a:lnTo>
                  <a:pt x="636575" y="4740"/>
                </a:lnTo>
                <a:lnTo>
                  <a:pt x="647493" y="6137"/>
                </a:lnTo>
                <a:lnTo>
                  <a:pt x="657747" y="7068"/>
                </a:lnTo>
                <a:lnTo>
                  <a:pt x="667560" y="7689"/>
                </a:lnTo>
                <a:lnTo>
                  <a:pt x="686401" y="8378"/>
                </a:lnTo>
                <a:lnTo>
                  <a:pt x="722750" y="8821"/>
                </a:lnTo>
                <a:lnTo>
                  <a:pt x="801481" y="8929"/>
                </a:lnTo>
                <a:lnTo>
                  <a:pt x="802078" y="9922"/>
                </a:lnTo>
                <a:lnTo>
                  <a:pt x="802476" y="11575"/>
                </a:lnTo>
                <a:lnTo>
                  <a:pt x="803115" y="16619"/>
                </a:lnTo>
                <a:lnTo>
                  <a:pt x="802175" y="17032"/>
                </a:lnTo>
                <a:lnTo>
                  <a:pt x="800557" y="17308"/>
                </a:lnTo>
                <a:lnTo>
                  <a:pt x="794343" y="1785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699" name="SMARTInkAnnotation463"/>
          <p:cNvSpPr/>
          <p:nvPr/>
        </p:nvSpPr>
        <p:spPr>
          <a:xfrm>
            <a:off x="1884197" y="4125516"/>
            <a:ext cx="678624" cy="8930"/>
          </a:xfrm>
          <a:custGeom>
            <a:avLst/>
            <a:gdLst/>
            <a:ahLst/>
            <a:cxnLst/>
            <a:rect l="0" t="0" r="0" b="0"/>
            <a:pathLst>
              <a:path w="678624" h="8930">
                <a:moveTo>
                  <a:pt x="8897" y="8929"/>
                </a:moveTo>
                <a:lnTo>
                  <a:pt x="0" y="32"/>
                </a:lnTo>
                <a:lnTo>
                  <a:pt x="55846" y="0"/>
                </a:lnTo>
                <a:lnTo>
                  <a:pt x="64008" y="992"/>
                </a:lnTo>
                <a:lnTo>
                  <a:pt x="72427" y="2645"/>
                </a:lnTo>
                <a:lnTo>
                  <a:pt x="81016" y="4740"/>
                </a:lnTo>
                <a:lnTo>
                  <a:pt x="89718" y="6136"/>
                </a:lnTo>
                <a:lnTo>
                  <a:pt x="98497" y="7068"/>
                </a:lnTo>
                <a:lnTo>
                  <a:pt x="107325" y="7688"/>
                </a:lnTo>
                <a:lnTo>
                  <a:pt x="118172" y="8102"/>
                </a:lnTo>
                <a:lnTo>
                  <a:pt x="156148" y="8684"/>
                </a:lnTo>
                <a:lnTo>
                  <a:pt x="505949" y="8929"/>
                </a:lnTo>
                <a:lnTo>
                  <a:pt x="519851" y="7938"/>
                </a:lnTo>
                <a:lnTo>
                  <a:pt x="533088" y="6284"/>
                </a:lnTo>
                <a:lnTo>
                  <a:pt x="545881" y="4189"/>
                </a:lnTo>
                <a:lnTo>
                  <a:pt x="557386" y="2792"/>
                </a:lnTo>
                <a:lnTo>
                  <a:pt x="568033" y="1862"/>
                </a:lnTo>
                <a:lnTo>
                  <a:pt x="578108" y="1241"/>
                </a:lnTo>
                <a:lnTo>
                  <a:pt x="597239" y="552"/>
                </a:lnTo>
                <a:lnTo>
                  <a:pt x="629033" y="109"/>
                </a:lnTo>
                <a:lnTo>
                  <a:pt x="648276" y="32"/>
                </a:lnTo>
                <a:lnTo>
                  <a:pt x="653430" y="1014"/>
                </a:lnTo>
                <a:lnTo>
                  <a:pt x="657859" y="2660"/>
                </a:lnTo>
                <a:lnTo>
                  <a:pt x="661804" y="4750"/>
                </a:lnTo>
                <a:lnTo>
                  <a:pt x="665426" y="6143"/>
                </a:lnTo>
                <a:lnTo>
                  <a:pt x="668833" y="7072"/>
                </a:lnTo>
                <a:lnTo>
                  <a:pt x="678623" y="892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00" name="SMARTInkAnnotation464"/>
          <p:cNvSpPr/>
          <p:nvPr/>
        </p:nvSpPr>
        <p:spPr>
          <a:xfrm>
            <a:off x="1982510" y="4563103"/>
            <a:ext cx="428507" cy="44607"/>
          </a:xfrm>
          <a:custGeom>
            <a:avLst/>
            <a:gdLst/>
            <a:ahLst/>
            <a:cxnLst/>
            <a:rect l="0" t="0" r="0" b="0"/>
            <a:pathLst>
              <a:path w="428507" h="44607">
                <a:moveTo>
                  <a:pt x="26669" y="8897"/>
                </a:moveTo>
                <a:lnTo>
                  <a:pt x="18981" y="1209"/>
                </a:lnTo>
                <a:lnTo>
                  <a:pt x="15646" y="520"/>
                </a:lnTo>
                <a:lnTo>
                  <a:pt x="4470" y="0"/>
                </a:lnTo>
                <a:lnTo>
                  <a:pt x="2940" y="981"/>
                </a:lnTo>
                <a:lnTo>
                  <a:pt x="1920" y="2628"/>
                </a:lnTo>
                <a:lnTo>
                  <a:pt x="1240" y="4718"/>
                </a:lnTo>
                <a:lnTo>
                  <a:pt x="787" y="7103"/>
                </a:lnTo>
                <a:lnTo>
                  <a:pt x="485" y="9685"/>
                </a:lnTo>
                <a:lnTo>
                  <a:pt x="0" y="16219"/>
                </a:lnTo>
                <a:lnTo>
                  <a:pt x="952" y="16755"/>
                </a:lnTo>
                <a:lnTo>
                  <a:pt x="4656" y="17350"/>
                </a:lnTo>
                <a:lnTo>
                  <a:pt x="7033" y="18501"/>
                </a:lnTo>
                <a:lnTo>
                  <a:pt x="9610" y="20261"/>
                </a:lnTo>
                <a:lnTo>
                  <a:pt x="12320" y="22426"/>
                </a:lnTo>
                <a:lnTo>
                  <a:pt x="16111" y="23870"/>
                </a:lnTo>
                <a:lnTo>
                  <a:pt x="20623" y="24831"/>
                </a:lnTo>
                <a:lnTo>
                  <a:pt x="31919" y="25901"/>
                </a:lnTo>
                <a:lnTo>
                  <a:pt x="39099" y="26186"/>
                </a:lnTo>
                <a:lnTo>
                  <a:pt x="55014" y="26503"/>
                </a:lnTo>
                <a:lnTo>
                  <a:pt x="72009" y="26644"/>
                </a:lnTo>
                <a:lnTo>
                  <a:pt x="81701" y="27674"/>
                </a:lnTo>
                <a:lnTo>
                  <a:pt x="92130" y="29353"/>
                </a:lnTo>
                <a:lnTo>
                  <a:pt x="103052" y="31463"/>
                </a:lnTo>
                <a:lnTo>
                  <a:pt x="113310" y="32871"/>
                </a:lnTo>
                <a:lnTo>
                  <a:pt x="123125" y="33809"/>
                </a:lnTo>
                <a:lnTo>
                  <a:pt x="132645" y="34435"/>
                </a:lnTo>
                <a:lnTo>
                  <a:pt x="142961" y="34852"/>
                </a:lnTo>
                <a:lnTo>
                  <a:pt x="165005" y="35316"/>
                </a:lnTo>
                <a:lnTo>
                  <a:pt x="176440" y="36431"/>
                </a:lnTo>
                <a:lnTo>
                  <a:pt x="188033" y="38167"/>
                </a:lnTo>
                <a:lnTo>
                  <a:pt x="199729" y="40316"/>
                </a:lnTo>
                <a:lnTo>
                  <a:pt x="212488" y="41750"/>
                </a:lnTo>
                <a:lnTo>
                  <a:pt x="225955" y="42705"/>
                </a:lnTo>
                <a:lnTo>
                  <a:pt x="253155" y="43767"/>
                </a:lnTo>
                <a:lnTo>
                  <a:pt x="291773" y="44364"/>
                </a:lnTo>
                <a:lnTo>
                  <a:pt x="390624" y="44606"/>
                </a:lnTo>
                <a:lnTo>
                  <a:pt x="399282" y="43617"/>
                </a:lnTo>
                <a:lnTo>
                  <a:pt x="407039" y="41965"/>
                </a:lnTo>
                <a:lnTo>
                  <a:pt x="428506" y="35686"/>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49688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Shift</a:t>
            </a:r>
            <a:endParaRPr lang="en-US" dirty="0"/>
          </a:p>
        </p:txBody>
      </p:sp>
      <p:sp>
        <p:nvSpPr>
          <p:cNvPr id="2249753" name="Line 25"/>
          <p:cNvSpPr>
            <a:spLocks noChangeShapeType="1"/>
          </p:cNvSpPr>
          <p:nvPr>
            <p:custDataLst>
              <p:tags r:id="rId2"/>
            </p:custDataLst>
          </p:nvPr>
        </p:nvSpPr>
        <p:spPr bwMode="auto">
          <a:xfrm flipV="1">
            <a:off x="2743200" y="2489657"/>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489657"/>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489657"/>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2249762" name="Line 34"/>
          <p:cNvSpPr>
            <a:spLocks noChangeShapeType="1"/>
          </p:cNvSpPr>
          <p:nvPr>
            <p:custDataLst>
              <p:tags r:id="rId8"/>
            </p:custDataLst>
          </p:nvPr>
        </p:nvSpPr>
        <p:spPr bwMode="auto">
          <a:xfrm flipV="1">
            <a:off x="1524000" y="3327857"/>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3466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184857"/>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813257"/>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727657"/>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813257"/>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2032457"/>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2249780" name="Text Box 52"/>
          <p:cNvSpPr txBox="1">
            <a:spLocks noChangeArrowheads="1"/>
          </p:cNvSpPr>
          <p:nvPr>
            <p:custDataLst>
              <p:tags r:id="rId15"/>
            </p:custDataLst>
          </p:nvPr>
        </p:nvSpPr>
        <p:spPr bwMode="auto">
          <a:xfrm>
            <a:off x="6096000" y="1346657"/>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71" name="Line 49"/>
          <p:cNvSpPr>
            <a:spLocks noChangeShapeType="1"/>
          </p:cNvSpPr>
          <p:nvPr>
            <p:custDataLst>
              <p:tags r:id="rId16"/>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17"/>
            </p:custDataLst>
          </p:nvPr>
        </p:nvSpPr>
        <p:spPr bwMode="auto">
          <a:xfrm>
            <a:off x="32766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4" name="Line 30"/>
          <p:cNvSpPr>
            <a:spLocks noChangeShapeType="1"/>
          </p:cNvSpPr>
          <p:nvPr>
            <p:custDataLst>
              <p:tags r:id="rId18"/>
            </p:custDataLst>
          </p:nvPr>
        </p:nvSpPr>
        <p:spPr bwMode="auto">
          <a:xfrm>
            <a:off x="3505200" y="2642057"/>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sz="2400"/>
          </a:p>
        </p:txBody>
      </p:sp>
      <p:sp>
        <p:nvSpPr>
          <p:cNvPr id="115" name="Text Box 29"/>
          <p:cNvSpPr txBox="1">
            <a:spLocks noChangeArrowheads="1"/>
          </p:cNvSpPr>
          <p:nvPr>
            <p:custDataLst>
              <p:tags r:id="rId19"/>
            </p:custDataLst>
          </p:nvPr>
        </p:nvSpPr>
        <p:spPr bwMode="auto">
          <a:xfrm>
            <a:off x="32004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0"/>
            </p:custDataLst>
          </p:nvPr>
        </p:nvSpPr>
        <p:spPr bwMode="auto">
          <a:xfrm>
            <a:off x="3429001" y="2642057"/>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30" name="Line 45"/>
          <p:cNvSpPr>
            <a:spLocks noChangeShapeType="1"/>
          </p:cNvSpPr>
          <p:nvPr>
            <p:custDataLst>
              <p:tags r:id="rId21"/>
            </p:custDataLst>
          </p:nvPr>
        </p:nvSpPr>
        <p:spPr bwMode="auto">
          <a:xfrm flipV="1">
            <a:off x="6400800" y="2337257"/>
            <a:ext cx="0" cy="990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22"/>
            </p:custDataLst>
          </p:nvPr>
        </p:nvSpPr>
        <p:spPr>
          <a:xfrm>
            <a:off x="6019800" y="1041857"/>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22"/>
          <p:cNvSpPr>
            <a:spLocks noChangeArrowheads="1"/>
          </p:cNvSpPr>
          <p:nvPr>
            <p:custDataLst>
              <p:tags r:id="rId23"/>
            </p:custDataLst>
          </p:nvPr>
        </p:nvSpPr>
        <p:spPr bwMode="auto">
          <a:xfrm>
            <a:off x="2590799" y="1118057"/>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53" name="Line 34"/>
          <p:cNvSpPr>
            <a:spLocks noChangeShapeType="1"/>
          </p:cNvSpPr>
          <p:nvPr>
            <p:custDataLst>
              <p:tags r:id="rId24"/>
            </p:custDataLst>
          </p:nvPr>
        </p:nvSpPr>
        <p:spPr bwMode="auto">
          <a:xfrm>
            <a:off x="3810000" y="3327857"/>
            <a:ext cx="25908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2" name="Line 8"/>
          <p:cNvSpPr>
            <a:spLocks noChangeShapeType="1"/>
          </p:cNvSpPr>
          <p:nvPr>
            <p:custDataLst>
              <p:tags r:id="rId25"/>
            </p:custDataLst>
          </p:nvPr>
        </p:nvSpPr>
        <p:spPr bwMode="auto">
          <a:xfrm>
            <a:off x="761998" y="2108657"/>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43" name="Text Box 11"/>
          <p:cNvSpPr txBox="1">
            <a:spLocks noChangeArrowheads="1"/>
          </p:cNvSpPr>
          <p:nvPr>
            <p:custDataLst>
              <p:tags r:id="rId26"/>
            </p:custDataLst>
          </p:nvPr>
        </p:nvSpPr>
        <p:spPr bwMode="auto">
          <a:xfrm>
            <a:off x="381000" y="2870657"/>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44" name="Line 18"/>
          <p:cNvSpPr>
            <a:spLocks noChangeShapeType="1"/>
          </p:cNvSpPr>
          <p:nvPr>
            <p:custDataLst>
              <p:tags r:id="rId27"/>
            </p:custDataLst>
          </p:nvPr>
        </p:nvSpPr>
        <p:spPr bwMode="auto">
          <a:xfrm flipH="1">
            <a:off x="1295400" y="2489657"/>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45" name="Line 21"/>
          <p:cNvSpPr>
            <a:spLocks noChangeShapeType="1"/>
          </p:cNvSpPr>
          <p:nvPr>
            <p:custDataLst>
              <p:tags r:id="rId28"/>
            </p:custDataLst>
          </p:nvPr>
        </p:nvSpPr>
        <p:spPr bwMode="auto">
          <a:xfrm>
            <a:off x="761998" y="3175455"/>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46" name="Line 49"/>
          <p:cNvSpPr>
            <a:spLocks noChangeShapeType="1"/>
          </p:cNvSpPr>
          <p:nvPr>
            <p:custDataLst>
              <p:tags r:id="rId29"/>
            </p:custDataLst>
          </p:nvPr>
        </p:nvSpPr>
        <p:spPr bwMode="auto">
          <a:xfrm flipH="1">
            <a:off x="1981200" y="813257"/>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47" name="Line 49"/>
          <p:cNvSpPr>
            <a:spLocks noChangeShapeType="1"/>
          </p:cNvSpPr>
          <p:nvPr>
            <p:custDataLst>
              <p:tags r:id="rId30"/>
            </p:custDataLst>
          </p:nvPr>
        </p:nvSpPr>
        <p:spPr bwMode="auto">
          <a:xfrm flipH="1" flipV="1">
            <a:off x="1219200" y="1575257"/>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48" name="Rectangle 4"/>
          <p:cNvSpPr>
            <a:spLocks noChangeArrowheads="1"/>
          </p:cNvSpPr>
          <p:nvPr>
            <p:custDataLst>
              <p:tags r:id="rId31"/>
            </p:custDataLst>
          </p:nvPr>
        </p:nvSpPr>
        <p:spPr bwMode="auto">
          <a:xfrm>
            <a:off x="228600" y="1041857"/>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50" name="Line 49"/>
          <p:cNvSpPr>
            <a:spLocks noChangeShapeType="1"/>
          </p:cNvSpPr>
          <p:nvPr>
            <p:custDataLst>
              <p:tags r:id="rId32"/>
            </p:custDataLst>
          </p:nvPr>
        </p:nvSpPr>
        <p:spPr bwMode="auto">
          <a:xfrm flipH="1" flipV="1">
            <a:off x="1524000" y="1575257"/>
            <a:ext cx="0" cy="24384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2" name="Line 44"/>
          <p:cNvSpPr>
            <a:spLocks noChangeShapeType="1"/>
          </p:cNvSpPr>
          <p:nvPr>
            <p:custDataLst>
              <p:tags r:id="rId33"/>
            </p:custDataLst>
          </p:nvPr>
        </p:nvSpPr>
        <p:spPr bwMode="auto">
          <a:xfrm>
            <a:off x="762000" y="2489657"/>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54" name="Text Box 29"/>
          <p:cNvSpPr txBox="1">
            <a:spLocks noChangeArrowheads="1"/>
          </p:cNvSpPr>
          <p:nvPr>
            <p:custDataLst>
              <p:tags r:id="rId34"/>
            </p:custDataLst>
          </p:nvPr>
        </p:nvSpPr>
        <p:spPr bwMode="auto">
          <a:xfrm>
            <a:off x="1295400" y="1273533"/>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55" name="Line 8"/>
          <p:cNvSpPr>
            <a:spLocks noChangeShapeType="1"/>
          </p:cNvSpPr>
          <p:nvPr>
            <p:custDataLst>
              <p:tags r:id="rId35"/>
            </p:custDataLst>
          </p:nvPr>
        </p:nvSpPr>
        <p:spPr bwMode="auto">
          <a:xfrm flipH="1">
            <a:off x="1219200" y="2489657"/>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59"/>
          <p:cNvGrpSpPr/>
          <p:nvPr>
            <p:custDataLst>
              <p:tags r:id="rId36"/>
            </p:custDataLst>
          </p:nvPr>
        </p:nvGrpSpPr>
        <p:grpSpPr>
          <a:xfrm>
            <a:off x="914400" y="2337257"/>
            <a:ext cx="304800" cy="304800"/>
            <a:chOff x="990600" y="2971800"/>
            <a:chExt cx="304800" cy="304800"/>
          </a:xfrm>
        </p:grpSpPr>
        <p:sp>
          <p:nvSpPr>
            <p:cNvPr id="61" name="Freeform 60"/>
            <p:cNvSpPr/>
            <p:nvPr>
              <p:custDataLst>
                <p:tags r:id="rId4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1"/>
            <p:cNvSpPr txBox="1">
              <a:spLocks noChangeArrowheads="1"/>
            </p:cNvSpPr>
            <p:nvPr>
              <p:custDataLst>
                <p:tags r:id="rId44"/>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63" name="Line 9"/>
          <p:cNvSpPr>
            <a:spLocks noChangeShapeType="1"/>
          </p:cNvSpPr>
          <p:nvPr>
            <p:custDataLst>
              <p:tags r:id="rId37"/>
            </p:custDataLst>
          </p:nvPr>
        </p:nvSpPr>
        <p:spPr bwMode="auto">
          <a:xfrm flipV="1">
            <a:off x="762000" y="4013657"/>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49" name="Line 44"/>
          <p:cNvSpPr>
            <a:spLocks noChangeShapeType="1"/>
          </p:cNvSpPr>
          <p:nvPr>
            <p:custDataLst>
              <p:tags r:id="rId38"/>
            </p:custDataLst>
          </p:nvPr>
        </p:nvSpPr>
        <p:spPr bwMode="auto">
          <a:xfrm flipV="1">
            <a:off x="6553200" y="2261057"/>
            <a:ext cx="0" cy="1600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1" name="Line 48"/>
          <p:cNvSpPr>
            <a:spLocks noChangeShapeType="1"/>
          </p:cNvSpPr>
          <p:nvPr>
            <p:custDataLst>
              <p:tags r:id="rId39"/>
            </p:custDataLst>
          </p:nvPr>
        </p:nvSpPr>
        <p:spPr bwMode="auto">
          <a:xfrm flipH="1" flipV="1">
            <a:off x="1676400" y="3785057"/>
            <a:ext cx="4876800" cy="762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6" name="Line 49"/>
          <p:cNvSpPr>
            <a:spLocks noChangeShapeType="1"/>
          </p:cNvSpPr>
          <p:nvPr>
            <p:custDataLst>
              <p:tags r:id="rId40"/>
            </p:custDataLst>
          </p:nvPr>
        </p:nvSpPr>
        <p:spPr bwMode="auto">
          <a:xfrm>
            <a:off x="1524000" y="3632657"/>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7" name="Text Box 29"/>
          <p:cNvSpPr txBox="1">
            <a:spLocks noChangeArrowheads="1"/>
          </p:cNvSpPr>
          <p:nvPr>
            <p:custDataLst>
              <p:tags r:id="rId41"/>
            </p:custDataLst>
          </p:nvPr>
        </p:nvSpPr>
        <p:spPr bwMode="auto">
          <a:xfrm>
            <a:off x="1734360" y="3480257"/>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117" name="Oval 24"/>
          <p:cNvSpPr>
            <a:spLocks noChangeArrowheads="1"/>
          </p:cNvSpPr>
          <p:nvPr>
            <p:custDataLst>
              <p:tags r:id="rId42"/>
            </p:custDataLst>
          </p:nvPr>
        </p:nvSpPr>
        <p:spPr bwMode="auto">
          <a:xfrm>
            <a:off x="2590800" y="3099258"/>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Tree>
    <p:extLst>
      <p:ext uri="{BB962C8B-B14F-4D97-AF65-F5344CB8AC3E}">
        <p14:creationId xmlns:p14="http://schemas.microsoft.com/office/powerpoint/2010/main" val="28523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animBg="1"/>
      <p:bldP spid="56" grpId="0" animBg="1"/>
      <p:bldP spid="5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custDataLst>
              <p:tags r:id="rId1"/>
            </p:custDataLst>
            <p:extLst>
              <p:ext uri="{D42A27DB-BD31-4B8C-83A1-F6EECF244321}">
                <p14:modId xmlns:p14="http://schemas.microsoft.com/office/powerpoint/2010/main" val="87778622"/>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a:t>
                      </a:r>
                      <a:r>
                        <a:rPr lang="en-US" sz="2400" baseline="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imm</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247682" name="Rectangle 2"/>
          <p:cNvSpPr>
            <a:spLocks noGrp="1" noChangeArrowheads="1"/>
          </p:cNvSpPr>
          <p:nvPr>
            <p:ph type="title"/>
            <p:custDataLst>
              <p:tags r:id="rId2"/>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667101147"/>
              </p:ext>
            </p:extLst>
          </p:nvPr>
        </p:nvGraphicFramePr>
        <p:xfrm>
          <a:off x="914400" y="1066800"/>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001001</a:t>
            </a:r>
            <a:r>
              <a:rPr lang="en-US" sz="2800" dirty="0" smtClean="0">
                <a:solidFill>
                  <a:srgbClr val="FFFFFF"/>
                </a:solidFill>
                <a:latin typeface="Consolas" pitchFamily="49" charset="0"/>
              </a:rPr>
              <a:t>001010010100000000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4429780"/>
            <a:ext cx="1703672" cy="523220"/>
          </a:xfrm>
          <a:prstGeom prst="rect">
            <a:avLst/>
          </a:prstGeom>
          <a:noFill/>
        </p:spPr>
        <p:txBody>
          <a:bodyPr wrap="none" rtlCol="0">
            <a:spAutoFit/>
          </a:bodyPr>
          <a:lstStyle/>
          <a:p>
            <a:r>
              <a:rPr lang="en-US" sz="2800" dirty="0" smtClean="0">
                <a:solidFill>
                  <a:schemeClr val="accent1"/>
                </a:solidFill>
              </a:rPr>
              <a:t>ex: r5 += 5</a:t>
            </a:r>
          </a:p>
        </p:txBody>
      </p:sp>
      <p:sp>
        <p:nvSpPr>
          <p:cNvPr id="8" name="TextBox 7"/>
          <p:cNvSpPr txBox="1"/>
          <p:nvPr>
            <p:custDataLst>
              <p:tags r:id="rId7"/>
            </p:custDataLst>
          </p:nvPr>
        </p:nvSpPr>
        <p:spPr>
          <a:xfrm>
            <a:off x="3429000" y="4419600"/>
            <a:ext cx="1634743" cy="523220"/>
          </a:xfrm>
          <a:prstGeom prst="rect">
            <a:avLst/>
          </a:prstGeom>
          <a:noFill/>
        </p:spPr>
        <p:txBody>
          <a:bodyPr wrap="none" rtlCol="0">
            <a:spAutoFit/>
          </a:bodyPr>
          <a:lstStyle/>
          <a:p>
            <a:r>
              <a:rPr lang="en-US" sz="2800" dirty="0" smtClean="0">
                <a:solidFill>
                  <a:schemeClr val="accent1"/>
                </a:solidFill>
              </a:rPr>
              <a:t>ex: r9 = -1</a:t>
            </a:r>
          </a:p>
        </p:txBody>
      </p:sp>
      <p:sp>
        <p:nvSpPr>
          <p:cNvPr id="11" name="TextBox 10"/>
          <p:cNvSpPr txBox="1"/>
          <p:nvPr>
            <p:custDataLst>
              <p:tags r:id="rId8"/>
            </p:custDataLst>
          </p:nvPr>
        </p:nvSpPr>
        <p:spPr>
          <a:xfrm>
            <a:off x="5867400" y="4419600"/>
            <a:ext cx="2255105" cy="523220"/>
          </a:xfrm>
          <a:prstGeom prst="rect">
            <a:avLst/>
          </a:prstGeom>
          <a:noFill/>
        </p:spPr>
        <p:txBody>
          <a:bodyPr wrap="none" rtlCol="0">
            <a:spAutoFit/>
          </a:bodyPr>
          <a:lstStyle/>
          <a:p>
            <a:r>
              <a:rPr lang="en-US" sz="2800" dirty="0" smtClean="0">
                <a:solidFill>
                  <a:schemeClr val="accent1"/>
                </a:solidFill>
              </a:rPr>
              <a:t>ex: r9 = 65535</a:t>
            </a:r>
          </a:p>
        </p:txBody>
      </p:sp>
      <p:sp>
        <p:nvSpPr>
          <p:cNvPr id="3" name="SMARTInkAnnotation307"/>
          <p:cNvSpPr/>
          <p:nvPr/>
        </p:nvSpPr>
        <p:spPr>
          <a:xfrm>
            <a:off x="1421217" y="3787527"/>
            <a:ext cx="1980995" cy="85817"/>
          </a:xfrm>
          <a:custGeom>
            <a:avLst/>
            <a:gdLst/>
            <a:ahLst/>
            <a:cxnLst/>
            <a:rect l="0" t="0" r="0" b="0"/>
            <a:pathLst>
              <a:path w="1980995" h="85817">
                <a:moveTo>
                  <a:pt x="70041" y="70098"/>
                </a:moveTo>
                <a:lnTo>
                  <a:pt x="57612" y="70098"/>
                </a:lnTo>
                <a:lnTo>
                  <a:pt x="54810" y="69106"/>
                </a:lnTo>
                <a:lnTo>
                  <a:pt x="51949" y="67452"/>
                </a:lnTo>
                <a:lnTo>
                  <a:pt x="49050" y="65358"/>
                </a:lnTo>
                <a:lnTo>
                  <a:pt x="46125" y="62969"/>
                </a:lnTo>
                <a:lnTo>
                  <a:pt x="43183" y="60385"/>
                </a:lnTo>
                <a:lnTo>
                  <a:pt x="40230" y="57670"/>
                </a:lnTo>
                <a:lnTo>
                  <a:pt x="34302" y="52006"/>
                </a:lnTo>
                <a:lnTo>
                  <a:pt x="0" y="17916"/>
                </a:lnTo>
                <a:lnTo>
                  <a:pt x="526" y="17450"/>
                </a:lnTo>
                <a:lnTo>
                  <a:pt x="6414" y="16642"/>
                </a:lnTo>
                <a:lnTo>
                  <a:pt x="9682" y="19220"/>
                </a:lnTo>
                <a:lnTo>
                  <a:pt x="11942" y="21297"/>
                </a:lnTo>
                <a:lnTo>
                  <a:pt x="15433" y="23673"/>
                </a:lnTo>
                <a:lnTo>
                  <a:pt x="19745" y="26250"/>
                </a:lnTo>
                <a:lnTo>
                  <a:pt x="24605" y="28960"/>
                </a:lnTo>
                <a:lnTo>
                  <a:pt x="28836" y="30766"/>
                </a:lnTo>
                <a:lnTo>
                  <a:pt x="36183" y="32774"/>
                </a:lnTo>
                <a:lnTo>
                  <a:pt x="41516" y="34301"/>
                </a:lnTo>
                <a:lnTo>
                  <a:pt x="55379" y="38644"/>
                </a:lnTo>
                <a:lnTo>
                  <a:pt x="71462" y="41236"/>
                </a:lnTo>
                <a:lnTo>
                  <a:pt x="89524" y="41395"/>
                </a:lnTo>
                <a:lnTo>
                  <a:pt x="99897" y="40049"/>
                </a:lnTo>
                <a:lnTo>
                  <a:pt x="110781" y="38159"/>
                </a:lnTo>
                <a:lnTo>
                  <a:pt x="122006" y="35907"/>
                </a:lnTo>
                <a:lnTo>
                  <a:pt x="145060" y="30759"/>
                </a:lnTo>
                <a:lnTo>
                  <a:pt x="180353" y="22282"/>
                </a:lnTo>
                <a:lnTo>
                  <a:pt x="194184" y="19369"/>
                </a:lnTo>
                <a:lnTo>
                  <a:pt x="240108" y="10529"/>
                </a:lnTo>
                <a:lnTo>
                  <a:pt x="267004" y="4597"/>
                </a:lnTo>
                <a:lnTo>
                  <a:pt x="280725" y="2618"/>
                </a:lnTo>
                <a:lnTo>
                  <a:pt x="309199" y="420"/>
                </a:lnTo>
                <a:lnTo>
                  <a:pt x="367901" y="0"/>
                </a:lnTo>
                <a:lnTo>
                  <a:pt x="382716" y="1538"/>
                </a:lnTo>
                <a:lnTo>
                  <a:pt x="397553" y="3555"/>
                </a:lnTo>
                <a:lnTo>
                  <a:pt x="411414" y="5892"/>
                </a:lnTo>
                <a:lnTo>
                  <a:pt x="424623" y="8443"/>
                </a:lnTo>
                <a:lnTo>
                  <a:pt x="449883" y="13922"/>
                </a:lnTo>
                <a:lnTo>
                  <a:pt x="474339" y="19665"/>
                </a:lnTo>
                <a:lnTo>
                  <a:pt x="486416" y="21593"/>
                </a:lnTo>
                <a:lnTo>
                  <a:pt x="523369" y="25299"/>
                </a:lnTo>
                <a:lnTo>
                  <a:pt x="536963" y="27334"/>
                </a:lnTo>
                <a:lnTo>
                  <a:pt x="550986" y="29682"/>
                </a:lnTo>
                <a:lnTo>
                  <a:pt x="577151" y="32292"/>
                </a:lnTo>
                <a:lnTo>
                  <a:pt x="626287" y="33967"/>
                </a:lnTo>
                <a:lnTo>
                  <a:pt x="652951" y="31550"/>
                </a:lnTo>
                <a:lnTo>
                  <a:pt x="667007" y="29516"/>
                </a:lnTo>
                <a:lnTo>
                  <a:pt x="695854" y="27257"/>
                </a:lnTo>
                <a:lnTo>
                  <a:pt x="737340" y="28631"/>
                </a:lnTo>
                <a:lnTo>
                  <a:pt x="750055" y="30547"/>
                </a:lnTo>
                <a:lnTo>
                  <a:pt x="798979" y="34615"/>
                </a:lnTo>
                <a:lnTo>
                  <a:pt x="810992" y="36521"/>
                </a:lnTo>
                <a:lnTo>
                  <a:pt x="822969" y="38783"/>
                </a:lnTo>
                <a:lnTo>
                  <a:pt x="833930" y="41284"/>
                </a:lnTo>
                <a:lnTo>
                  <a:pt x="844215" y="43943"/>
                </a:lnTo>
                <a:lnTo>
                  <a:pt x="854047" y="46709"/>
                </a:lnTo>
                <a:lnTo>
                  <a:pt x="864571" y="50536"/>
                </a:lnTo>
                <a:lnTo>
                  <a:pt x="875556" y="55073"/>
                </a:lnTo>
                <a:lnTo>
                  <a:pt x="886848" y="60081"/>
                </a:lnTo>
                <a:lnTo>
                  <a:pt x="898344" y="64412"/>
                </a:lnTo>
                <a:lnTo>
                  <a:pt x="909978" y="68292"/>
                </a:lnTo>
                <a:lnTo>
                  <a:pt x="921702" y="71870"/>
                </a:lnTo>
                <a:lnTo>
                  <a:pt x="934479" y="74256"/>
                </a:lnTo>
                <a:lnTo>
                  <a:pt x="976164" y="78606"/>
                </a:lnTo>
                <a:lnTo>
                  <a:pt x="990630" y="80731"/>
                </a:lnTo>
                <a:lnTo>
                  <a:pt x="1005236" y="83140"/>
                </a:lnTo>
                <a:lnTo>
                  <a:pt x="1034694" y="85816"/>
                </a:lnTo>
                <a:lnTo>
                  <a:pt x="1081815" y="84677"/>
                </a:lnTo>
                <a:lnTo>
                  <a:pt x="1098767" y="82794"/>
                </a:lnTo>
                <a:lnTo>
                  <a:pt x="1146330" y="80144"/>
                </a:lnTo>
                <a:lnTo>
                  <a:pt x="1196582" y="79358"/>
                </a:lnTo>
                <a:lnTo>
                  <a:pt x="1497702" y="79028"/>
                </a:lnTo>
                <a:lnTo>
                  <a:pt x="1534026" y="76383"/>
                </a:lnTo>
                <a:lnTo>
                  <a:pt x="1552046" y="74288"/>
                </a:lnTo>
                <a:lnTo>
                  <a:pt x="1590590" y="71960"/>
                </a:lnTo>
                <a:lnTo>
                  <a:pt x="1629880" y="69933"/>
                </a:lnTo>
                <a:lnTo>
                  <a:pt x="1648692" y="68004"/>
                </a:lnTo>
                <a:lnTo>
                  <a:pt x="1667185" y="65725"/>
                </a:lnTo>
                <a:lnTo>
                  <a:pt x="1703609" y="63194"/>
                </a:lnTo>
                <a:lnTo>
                  <a:pt x="1738650" y="61076"/>
                </a:lnTo>
                <a:lnTo>
                  <a:pt x="1754938" y="59122"/>
                </a:lnTo>
                <a:lnTo>
                  <a:pt x="1770759" y="56828"/>
                </a:lnTo>
                <a:lnTo>
                  <a:pt x="1801567" y="54278"/>
                </a:lnTo>
                <a:lnTo>
                  <a:pt x="1830803" y="52153"/>
                </a:lnTo>
                <a:lnTo>
                  <a:pt x="1844156" y="50197"/>
                </a:lnTo>
                <a:lnTo>
                  <a:pt x="1857027" y="47901"/>
                </a:lnTo>
                <a:lnTo>
                  <a:pt x="1884556" y="45350"/>
                </a:lnTo>
                <a:lnTo>
                  <a:pt x="1943159" y="43578"/>
                </a:lnTo>
                <a:lnTo>
                  <a:pt x="1980994" y="4330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MARTInkAnnotation308"/>
          <p:cNvSpPr/>
          <p:nvPr/>
        </p:nvSpPr>
        <p:spPr>
          <a:xfrm>
            <a:off x="1491258" y="4277330"/>
            <a:ext cx="1794868" cy="35710"/>
          </a:xfrm>
          <a:custGeom>
            <a:avLst/>
            <a:gdLst/>
            <a:ahLst/>
            <a:cxnLst/>
            <a:rect l="0" t="0" r="0" b="0"/>
            <a:pathLst>
              <a:path w="1794868" h="35710">
                <a:moveTo>
                  <a:pt x="0" y="26779"/>
                </a:moveTo>
                <a:lnTo>
                  <a:pt x="0" y="19091"/>
                </a:lnTo>
                <a:lnTo>
                  <a:pt x="992" y="18677"/>
                </a:lnTo>
                <a:lnTo>
                  <a:pt x="4741" y="18217"/>
                </a:lnTo>
                <a:lnTo>
                  <a:pt x="7129" y="17103"/>
                </a:lnTo>
                <a:lnTo>
                  <a:pt x="9713" y="15368"/>
                </a:lnTo>
                <a:lnTo>
                  <a:pt x="12428" y="13218"/>
                </a:lnTo>
                <a:lnTo>
                  <a:pt x="15231" y="11785"/>
                </a:lnTo>
                <a:lnTo>
                  <a:pt x="18091" y="10830"/>
                </a:lnTo>
                <a:lnTo>
                  <a:pt x="23916" y="9769"/>
                </a:lnTo>
                <a:lnTo>
                  <a:pt x="77556" y="8922"/>
                </a:lnTo>
                <a:lnTo>
                  <a:pt x="139934" y="8920"/>
                </a:lnTo>
                <a:lnTo>
                  <a:pt x="145876" y="9912"/>
                </a:lnTo>
                <a:lnTo>
                  <a:pt x="151821" y="11566"/>
                </a:lnTo>
                <a:lnTo>
                  <a:pt x="157768" y="13660"/>
                </a:lnTo>
                <a:lnTo>
                  <a:pt x="164710" y="15057"/>
                </a:lnTo>
                <a:lnTo>
                  <a:pt x="172314" y="15988"/>
                </a:lnTo>
                <a:lnTo>
                  <a:pt x="188701" y="17022"/>
                </a:lnTo>
                <a:lnTo>
                  <a:pt x="213669" y="16612"/>
                </a:lnTo>
                <a:lnTo>
                  <a:pt x="220829" y="15041"/>
                </a:lnTo>
                <a:lnTo>
                  <a:pt x="227587" y="13000"/>
                </a:lnTo>
                <a:lnTo>
                  <a:pt x="235068" y="11640"/>
                </a:lnTo>
                <a:lnTo>
                  <a:pt x="243032" y="10733"/>
                </a:lnTo>
                <a:lnTo>
                  <a:pt x="259819" y="9726"/>
                </a:lnTo>
                <a:lnTo>
                  <a:pt x="277201" y="9278"/>
                </a:lnTo>
                <a:lnTo>
                  <a:pt x="286004" y="8167"/>
                </a:lnTo>
                <a:lnTo>
                  <a:pt x="294849" y="6433"/>
                </a:lnTo>
                <a:lnTo>
                  <a:pt x="303722" y="4286"/>
                </a:lnTo>
                <a:lnTo>
                  <a:pt x="311622" y="2854"/>
                </a:lnTo>
                <a:lnTo>
                  <a:pt x="318873" y="1899"/>
                </a:lnTo>
                <a:lnTo>
                  <a:pt x="333213" y="839"/>
                </a:lnTo>
                <a:lnTo>
                  <a:pt x="370677" y="102"/>
                </a:lnTo>
                <a:lnTo>
                  <a:pt x="377094" y="1057"/>
                </a:lnTo>
                <a:lnTo>
                  <a:pt x="383357" y="2686"/>
                </a:lnTo>
                <a:lnTo>
                  <a:pt x="389517" y="4764"/>
                </a:lnTo>
                <a:lnTo>
                  <a:pt x="396600" y="6150"/>
                </a:lnTo>
                <a:lnTo>
                  <a:pt x="404298" y="7073"/>
                </a:lnTo>
                <a:lnTo>
                  <a:pt x="419797" y="8099"/>
                </a:lnTo>
                <a:lnTo>
                  <a:pt x="452059" y="8812"/>
                </a:lnTo>
                <a:lnTo>
                  <a:pt x="459131" y="7855"/>
                </a:lnTo>
                <a:lnTo>
                  <a:pt x="466821" y="6226"/>
                </a:lnTo>
                <a:lnTo>
                  <a:pt x="474925" y="4148"/>
                </a:lnTo>
                <a:lnTo>
                  <a:pt x="483304" y="2762"/>
                </a:lnTo>
                <a:lnTo>
                  <a:pt x="491866" y="1838"/>
                </a:lnTo>
                <a:lnTo>
                  <a:pt x="508326" y="812"/>
                </a:lnTo>
                <a:lnTo>
                  <a:pt x="559451" y="22"/>
                </a:lnTo>
                <a:lnTo>
                  <a:pt x="577411" y="0"/>
                </a:lnTo>
                <a:lnTo>
                  <a:pt x="583378" y="989"/>
                </a:lnTo>
                <a:lnTo>
                  <a:pt x="589341" y="2641"/>
                </a:lnTo>
                <a:lnTo>
                  <a:pt x="595300" y="4734"/>
                </a:lnTo>
                <a:lnTo>
                  <a:pt x="602249" y="6129"/>
                </a:lnTo>
                <a:lnTo>
                  <a:pt x="609859" y="7059"/>
                </a:lnTo>
                <a:lnTo>
                  <a:pt x="617909" y="7680"/>
                </a:lnTo>
                <a:lnTo>
                  <a:pt x="624267" y="9085"/>
                </a:lnTo>
                <a:lnTo>
                  <a:pt x="629498" y="11014"/>
                </a:lnTo>
                <a:lnTo>
                  <a:pt x="633978" y="13293"/>
                </a:lnTo>
                <a:lnTo>
                  <a:pt x="639941" y="14812"/>
                </a:lnTo>
                <a:lnTo>
                  <a:pt x="646893" y="15825"/>
                </a:lnTo>
                <a:lnTo>
                  <a:pt x="654504" y="16500"/>
                </a:lnTo>
                <a:lnTo>
                  <a:pt x="661562" y="17942"/>
                </a:lnTo>
                <a:lnTo>
                  <a:pt x="668253" y="19896"/>
                </a:lnTo>
                <a:lnTo>
                  <a:pt x="674697" y="22191"/>
                </a:lnTo>
                <a:lnTo>
                  <a:pt x="680978" y="23720"/>
                </a:lnTo>
                <a:lnTo>
                  <a:pt x="687149" y="24740"/>
                </a:lnTo>
                <a:lnTo>
                  <a:pt x="693248" y="25419"/>
                </a:lnTo>
                <a:lnTo>
                  <a:pt x="725415" y="26511"/>
                </a:lnTo>
                <a:lnTo>
                  <a:pt x="864910" y="26779"/>
                </a:lnTo>
                <a:lnTo>
                  <a:pt x="875255" y="27771"/>
                </a:lnTo>
                <a:lnTo>
                  <a:pt x="886120" y="29425"/>
                </a:lnTo>
                <a:lnTo>
                  <a:pt x="897333" y="31520"/>
                </a:lnTo>
                <a:lnTo>
                  <a:pt x="908777" y="32916"/>
                </a:lnTo>
                <a:lnTo>
                  <a:pt x="920374" y="33847"/>
                </a:lnTo>
                <a:lnTo>
                  <a:pt x="943844" y="34882"/>
                </a:lnTo>
                <a:lnTo>
                  <a:pt x="993896" y="35546"/>
                </a:lnTo>
                <a:lnTo>
                  <a:pt x="1242591" y="35709"/>
                </a:lnTo>
                <a:lnTo>
                  <a:pt x="1256027" y="34717"/>
                </a:lnTo>
                <a:lnTo>
                  <a:pt x="1269945" y="33064"/>
                </a:lnTo>
                <a:lnTo>
                  <a:pt x="1284185" y="30969"/>
                </a:lnTo>
                <a:lnTo>
                  <a:pt x="1298639" y="29572"/>
                </a:lnTo>
                <a:lnTo>
                  <a:pt x="1313236" y="28641"/>
                </a:lnTo>
                <a:lnTo>
                  <a:pt x="1342684" y="27607"/>
                </a:lnTo>
                <a:lnTo>
                  <a:pt x="1402011" y="26943"/>
                </a:lnTo>
                <a:lnTo>
                  <a:pt x="1750060" y="26779"/>
                </a:lnTo>
                <a:lnTo>
                  <a:pt x="1757058" y="27772"/>
                </a:lnTo>
                <a:lnTo>
                  <a:pt x="1762717" y="29425"/>
                </a:lnTo>
                <a:lnTo>
                  <a:pt x="1767480" y="31520"/>
                </a:lnTo>
                <a:lnTo>
                  <a:pt x="1772640" y="32916"/>
                </a:lnTo>
                <a:lnTo>
                  <a:pt x="1778065" y="33848"/>
                </a:lnTo>
                <a:lnTo>
                  <a:pt x="1791548" y="35341"/>
                </a:lnTo>
                <a:lnTo>
                  <a:pt x="1792654" y="34472"/>
                </a:lnTo>
                <a:lnTo>
                  <a:pt x="1793392" y="32900"/>
                </a:lnTo>
                <a:lnTo>
                  <a:pt x="1794867" y="2677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47769" name="SMARTInkAnnotation416"/>
          <p:cNvSpPr/>
          <p:nvPr/>
        </p:nvSpPr>
        <p:spPr>
          <a:xfrm>
            <a:off x="5777890" y="3384352"/>
            <a:ext cx="2593086" cy="70611"/>
          </a:xfrm>
          <a:custGeom>
            <a:avLst/>
            <a:gdLst/>
            <a:ahLst/>
            <a:cxnLst/>
            <a:rect l="0" t="0" r="0" b="0"/>
            <a:pathLst>
              <a:path w="2593086" h="70611">
                <a:moveTo>
                  <a:pt x="44267" y="26789"/>
                </a:moveTo>
                <a:lnTo>
                  <a:pt x="39528" y="26789"/>
                </a:lnTo>
                <a:lnTo>
                  <a:pt x="37138" y="25796"/>
                </a:lnTo>
                <a:lnTo>
                  <a:pt x="34554" y="24143"/>
                </a:lnTo>
                <a:lnTo>
                  <a:pt x="31839" y="22048"/>
                </a:lnTo>
                <a:lnTo>
                  <a:pt x="29037" y="20652"/>
                </a:lnTo>
                <a:lnTo>
                  <a:pt x="23277" y="19100"/>
                </a:lnTo>
                <a:lnTo>
                  <a:pt x="14456" y="18227"/>
                </a:lnTo>
                <a:lnTo>
                  <a:pt x="12487" y="17112"/>
                </a:lnTo>
                <a:lnTo>
                  <a:pt x="11174" y="15377"/>
                </a:lnTo>
                <a:lnTo>
                  <a:pt x="9068" y="10203"/>
                </a:lnTo>
                <a:lnTo>
                  <a:pt x="7903" y="9778"/>
                </a:lnTo>
                <a:lnTo>
                  <a:pt x="0" y="8962"/>
                </a:lnTo>
                <a:lnTo>
                  <a:pt x="4473" y="8939"/>
                </a:lnTo>
                <a:lnTo>
                  <a:pt x="6823" y="9928"/>
                </a:lnTo>
                <a:lnTo>
                  <a:pt x="9383" y="11579"/>
                </a:lnTo>
                <a:lnTo>
                  <a:pt x="12081" y="13673"/>
                </a:lnTo>
                <a:lnTo>
                  <a:pt x="14873" y="15068"/>
                </a:lnTo>
                <a:lnTo>
                  <a:pt x="20620" y="16619"/>
                </a:lnTo>
                <a:lnTo>
                  <a:pt x="23541" y="18024"/>
                </a:lnTo>
                <a:lnTo>
                  <a:pt x="26481" y="19953"/>
                </a:lnTo>
                <a:lnTo>
                  <a:pt x="29434" y="22232"/>
                </a:lnTo>
                <a:lnTo>
                  <a:pt x="33386" y="23751"/>
                </a:lnTo>
                <a:lnTo>
                  <a:pt x="43069" y="25438"/>
                </a:lnTo>
                <a:lnTo>
                  <a:pt x="47437" y="26881"/>
                </a:lnTo>
                <a:lnTo>
                  <a:pt x="51342" y="28834"/>
                </a:lnTo>
                <a:lnTo>
                  <a:pt x="54937" y="31129"/>
                </a:lnTo>
                <a:lnTo>
                  <a:pt x="60310" y="32659"/>
                </a:lnTo>
                <a:lnTo>
                  <a:pt x="81101" y="34812"/>
                </a:lnTo>
                <a:lnTo>
                  <a:pt x="152717" y="36687"/>
                </a:lnTo>
                <a:lnTo>
                  <a:pt x="163200" y="38349"/>
                </a:lnTo>
                <a:lnTo>
                  <a:pt x="174157" y="40448"/>
                </a:lnTo>
                <a:lnTo>
                  <a:pt x="185431" y="41848"/>
                </a:lnTo>
                <a:lnTo>
                  <a:pt x="219268" y="43819"/>
                </a:lnTo>
                <a:lnTo>
                  <a:pt x="294873" y="44600"/>
                </a:lnTo>
                <a:lnTo>
                  <a:pt x="318366" y="45619"/>
                </a:lnTo>
                <a:lnTo>
                  <a:pt x="330188" y="47280"/>
                </a:lnTo>
                <a:lnTo>
                  <a:pt x="342037" y="49379"/>
                </a:lnTo>
                <a:lnTo>
                  <a:pt x="354898" y="50779"/>
                </a:lnTo>
                <a:lnTo>
                  <a:pt x="396701" y="52748"/>
                </a:lnTo>
                <a:lnTo>
                  <a:pt x="455270" y="50768"/>
                </a:lnTo>
                <a:lnTo>
                  <a:pt x="470074" y="48728"/>
                </a:lnTo>
                <a:lnTo>
                  <a:pt x="484904" y="47368"/>
                </a:lnTo>
                <a:lnTo>
                  <a:pt x="544351" y="45186"/>
                </a:lnTo>
                <a:lnTo>
                  <a:pt x="701721" y="44657"/>
                </a:lnTo>
                <a:lnTo>
                  <a:pt x="716726" y="45647"/>
                </a:lnTo>
                <a:lnTo>
                  <a:pt x="731690" y="47298"/>
                </a:lnTo>
                <a:lnTo>
                  <a:pt x="746627" y="49392"/>
                </a:lnTo>
                <a:lnTo>
                  <a:pt x="762539" y="50787"/>
                </a:lnTo>
                <a:lnTo>
                  <a:pt x="813375" y="52751"/>
                </a:lnTo>
                <a:lnTo>
                  <a:pt x="901670" y="53469"/>
                </a:lnTo>
                <a:lnTo>
                  <a:pt x="919478" y="54497"/>
                </a:lnTo>
                <a:lnTo>
                  <a:pt x="937304" y="56175"/>
                </a:lnTo>
                <a:lnTo>
                  <a:pt x="955141" y="58286"/>
                </a:lnTo>
                <a:lnTo>
                  <a:pt x="971993" y="59693"/>
                </a:lnTo>
                <a:lnTo>
                  <a:pt x="1020406" y="61674"/>
                </a:lnTo>
                <a:lnTo>
                  <a:pt x="1107270" y="62398"/>
                </a:lnTo>
                <a:lnTo>
                  <a:pt x="1382481" y="62507"/>
                </a:lnTo>
                <a:lnTo>
                  <a:pt x="1400753" y="63500"/>
                </a:lnTo>
                <a:lnTo>
                  <a:pt x="1418888" y="65153"/>
                </a:lnTo>
                <a:lnTo>
                  <a:pt x="1436931" y="67248"/>
                </a:lnTo>
                <a:lnTo>
                  <a:pt x="1454913" y="68644"/>
                </a:lnTo>
                <a:lnTo>
                  <a:pt x="1509656" y="70610"/>
                </a:lnTo>
                <a:lnTo>
                  <a:pt x="1589873" y="68628"/>
                </a:lnTo>
                <a:lnTo>
                  <a:pt x="1610452" y="66587"/>
                </a:lnTo>
                <a:lnTo>
                  <a:pt x="1630125" y="65228"/>
                </a:lnTo>
                <a:lnTo>
                  <a:pt x="1667859" y="63716"/>
                </a:lnTo>
                <a:lnTo>
                  <a:pt x="1687248" y="62321"/>
                </a:lnTo>
                <a:lnTo>
                  <a:pt x="1707118" y="60399"/>
                </a:lnTo>
                <a:lnTo>
                  <a:pt x="1727312" y="58125"/>
                </a:lnTo>
                <a:lnTo>
                  <a:pt x="1747719" y="56609"/>
                </a:lnTo>
                <a:lnTo>
                  <a:pt x="1788914" y="54925"/>
                </a:lnTo>
                <a:lnTo>
                  <a:pt x="1808631" y="53484"/>
                </a:lnTo>
                <a:lnTo>
                  <a:pt x="1827728" y="51531"/>
                </a:lnTo>
                <a:lnTo>
                  <a:pt x="1846413" y="49236"/>
                </a:lnTo>
                <a:lnTo>
                  <a:pt x="1865815" y="47707"/>
                </a:lnTo>
                <a:lnTo>
                  <a:pt x="1905893" y="46008"/>
                </a:lnTo>
                <a:lnTo>
                  <a:pt x="1925313" y="44562"/>
                </a:lnTo>
                <a:lnTo>
                  <a:pt x="1944211" y="42606"/>
                </a:lnTo>
                <a:lnTo>
                  <a:pt x="1981085" y="37788"/>
                </a:lnTo>
                <a:lnTo>
                  <a:pt x="2017317" y="32339"/>
                </a:lnTo>
                <a:lnTo>
                  <a:pt x="2035314" y="30489"/>
                </a:lnTo>
                <a:lnTo>
                  <a:pt x="2071185" y="28433"/>
                </a:lnTo>
                <a:lnTo>
                  <a:pt x="2089085" y="26893"/>
                </a:lnTo>
                <a:lnTo>
                  <a:pt x="2106971" y="24874"/>
                </a:lnTo>
                <a:lnTo>
                  <a:pt x="2124849" y="22536"/>
                </a:lnTo>
                <a:lnTo>
                  <a:pt x="2141728" y="20977"/>
                </a:lnTo>
                <a:lnTo>
                  <a:pt x="2173711" y="19245"/>
                </a:lnTo>
                <a:lnTo>
                  <a:pt x="2190178" y="17791"/>
                </a:lnTo>
                <a:lnTo>
                  <a:pt x="2207109" y="15829"/>
                </a:lnTo>
                <a:lnTo>
                  <a:pt x="2224349" y="13529"/>
                </a:lnTo>
                <a:lnTo>
                  <a:pt x="2240804" y="11996"/>
                </a:lnTo>
                <a:lnTo>
                  <a:pt x="2287664" y="9838"/>
                </a:lnTo>
                <a:lnTo>
                  <a:pt x="2331975" y="8206"/>
                </a:lnTo>
                <a:lnTo>
                  <a:pt x="2345297" y="6463"/>
                </a:lnTo>
                <a:lnTo>
                  <a:pt x="2358147" y="4309"/>
                </a:lnTo>
                <a:lnTo>
                  <a:pt x="2370681" y="2872"/>
                </a:lnTo>
                <a:lnTo>
                  <a:pt x="2407286" y="851"/>
                </a:lnTo>
                <a:lnTo>
                  <a:pt x="2481266" y="50"/>
                </a:lnTo>
                <a:lnTo>
                  <a:pt x="2593085" y="0"/>
                </a:lnTo>
                <a:lnTo>
                  <a:pt x="2589228"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22" name="Table 121"/>
          <p:cNvGraphicFramePr>
            <a:graphicFrameLocks noGrp="1"/>
          </p:cNvGraphicFramePr>
          <p:nvPr>
            <p:custDataLst>
              <p:tags r:id="rId9"/>
            </p:custDataLst>
            <p:extLst>
              <p:ext uri="{D42A27DB-BD31-4B8C-83A1-F6EECF244321}">
                <p14:modId xmlns:p14="http://schemas.microsoft.com/office/powerpoint/2010/main" val="3465840378"/>
              </p:ext>
            </p:extLst>
          </p:nvPr>
        </p:nvGraphicFramePr>
        <p:xfrm>
          <a:off x="381000" y="2514600"/>
          <a:ext cx="8382000" cy="18288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ADDIU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 </a:t>
                      </a:r>
                      <a:r>
                        <a:rPr lang="en-US" sz="2400" dirty="0" err="1" smtClean="0">
                          <a:solidFill>
                            <a:schemeClr val="bg1"/>
                          </a:solidFill>
                        </a:rPr>
                        <a:t>sign_extend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0xc</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ANDI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 = R[</a:t>
                      </a:r>
                      <a:r>
                        <a:rPr lang="en-US" sz="2400" dirty="0" err="1" smtClean="0">
                          <a:solidFill>
                            <a:schemeClr val="bg1"/>
                          </a:solidFill>
                        </a:rPr>
                        <a:t>rs</a:t>
                      </a:r>
                      <a:r>
                        <a:rPr lang="en-US" sz="2400" dirty="0" smtClean="0">
                          <a:solidFill>
                            <a:schemeClr val="bg1"/>
                          </a:solidFill>
                        </a:rPr>
                        <a:t>] </a:t>
                      </a:r>
                      <a:r>
                        <a:rPr lang="en-US" sz="2400" baseline="0" dirty="0" smtClean="0">
                          <a:solidFill>
                            <a:schemeClr val="bg1"/>
                          </a:solidFill>
                        </a:rPr>
                        <a:t>&amp;</a:t>
                      </a:r>
                      <a:r>
                        <a:rPr lang="en-US" sz="2400" dirty="0" smtClean="0">
                          <a:solidFill>
                            <a:schemeClr val="bg1"/>
                          </a:solidFill>
                        </a:rPr>
                        <a:t> </a:t>
                      </a:r>
                      <a:r>
                        <a:rPr lang="en-US" sz="2400" dirty="0" err="1" smtClean="0">
                          <a:solidFill>
                            <a:schemeClr val="bg1"/>
                          </a:solidFill>
                        </a:rPr>
                        <a:t>zero_extend</a:t>
                      </a:r>
                      <a:r>
                        <a:rPr lang="en-US" sz="2400" dirty="0" smtClean="0">
                          <a:solidFill>
                            <a:schemeClr val="bg1"/>
                          </a:solidFill>
                        </a:rPr>
                        <a:t>(</a:t>
                      </a:r>
                      <a:r>
                        <a:rPr lang="en-US" sz="2400" dirty="0" err="1" smtClean="0">
                          <a:solidFill>
                            <a:schemeClr val="bg1"/>
                          </a:solidFill>
                        </a:rPr>
                        <a:t>imm</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0xd</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ORI rd, </a:t>
                      </a:r>
                      <a:r>
                        <a:rPr lang="en-US" sz="2400" dirty="0" err="1" smtClean="0">
                          <a:solidFill>
                            <a:schemeClr val="bg1"/>
                          </a:solidFill>
                        </a:rPr>
                        <a:t>rs</a:t>
                      </a:r>
                      <a:r>
                        <a:rPr lang="en-US" sz="2400" dirty="0" smtClean="0">
                          <a:solidFill>
                            <a:schemeClr val="bg1"/>
                          </a:solidFill>
                        </a:rPr>
                        <a:t>,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R[rd]</a:t>
                      </a:r>
                      <a:r>
                        <a:rPr lang="en-US" sz="2400" baseline="0" dirty="0" smtClean="0">
                          <a:solidFill>
                            <a:schemeClr val="bg1"/>
                          </a:solidFill>
                        </a:rPr>
                        <a:t> = R[</a:t>
                      </a:r>
                      <a:r>
                        <a:rPr lang="en-US" sz="2400" baseline="0" dirty="0" err="1" smtClean="0">
                          <a:solidFill>
                            <a:schemeClr val="bg1"/>
                          </a:solidFill>
                        </a:rPr>
                        <a:t>rs</a:t>
                      </a:r>
                      <a:r>
                        <a:rPr lang="en-US" sz="2400" baseline="0" dirty="0" smtClean="0">
                          <a:solidFill>
                            <a:schemeClr val="bg1"/>
                          </a:solidFill>
                        </a:rPr>
                        <a:t>] | </a:t>
                      </a:r>
                      <a:r>
                        <a:rPr lang="en-US" sz="2400" baseline="0" dirty="0" err="1" smtClean="0">
                          <a:solidFill>
                            <a:schemeClr val="bg1"/>
                          </a:solidFill>
                        </a:rPr>
                        <a:t>zero_extend</a:t>
                      </a:r>
                      <a:r>
                        <a:rPr lang="en-US" sz="2400" baseline="0" dirty="0" smtClean="0">
                          <a:solidFill>
                            <a:schemeClr val="bg1"/>
                          </a:solidFill>
                        </a:rPr>
                        <a:t>(</a:t>
                      </a:r>
                      <a:r>
                        <a:rPr lang="en-US" sz="2400" baseline="0" dirty="0" err="1" smtClean="0">
                          <a:solidFill>
                            <a:schemeClr val="bg1"/>
                          </a:solidFill>
                        </a:rPr>
                        <a:t>imm</a:t>
                      </a:r>
                      <a:r>
                        <a:rPr lang="en-US" sz="2400" baseline="0" dirty="0" smtClean="0">
                          <a:solidFill>
                            <a:schemeClr val="bg1"/>
                          </a:solidFill>
                        </a:rPr>
                        <a:t>)</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116491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2" name="Line 49"/>
          <p:cNvSpPr>
            <a:spLocks noChangeShapeType="1"/>
          </p:cNvSpPr>
          <p:nvPr>
            <p:custDataLst>
              <p:tags r:id="rId15"/>
            </p:custDataLst>
          </p:nvPr>
        </p:nvSpPr>
        <p:spPr bwMode="auto">
          <a:xfrm>
            <a:off x="5410200" y="1981200"/>
            <a:ext cx="0" cy="19811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18"/>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19"/>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0"/>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1"/>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2"/>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3"/>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4"/>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5"/>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6"/>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53" name="Line 8"/>
          <p:cNvSpPr>
            <a:spLocks noChangeShapeType="1"/>
          </p:cNvSpPr>
          <p:nvPr>
            <p:custDataLst>
              <p:tags r:id="rId27"/>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28"/>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29"/>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0"/>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1"/>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2"/>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3"/>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4"/>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5"/>
            </p:custDataLst>
          </p:nvPr>
        </p:nvGrpSpPr>
        <p:grpSpPr>
          <a:xfrm>
            <a:off x="914400" y="2133600"/>
            <a:ext cx="304800" cy="304800"/>
            <a:chOff x="990600" y="2971800"/>
            <a:chExt cx="304800" cy="304800"/>
          </a:xfrm>
        </p:grpSpPr>
        <p:sp>
          <p:nvSpPr>
            <p:cNvPr id="79" name="Freeform 78"/>
            <p:cNvSpPr/>
            <p:nvPr>
              <p:custDataLst>
                <p:tags r:id="rId4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36"/>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37"/>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38"/>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39"/>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0"/>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1"/>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2"/>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3"/>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4"/>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5"/>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46"/>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Line 44"/>
          <p:cNvSpPr>
            <a:spLocks noChangeShapeType="1"/>
          </p:cNvSpPr>
          <p:nvPr>
            <p:custDataLst>
              <p:tags r:id="rId47"/>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5" name="Oval 24"/>
          <p:cNvSpPr>
            <a:spLocks noChangeArrowheads="1"/>
          </p:cNvSpPr>
          <p:nvPr>
            <p:custDataLst>
              <p:tags r:id="rId48"/>
            </p:custDataLst>
          </p:nvPr>
        </p:nvSpPr>
        <p:spPr bwMode="auto">
          <a:xfrm>
            <a:off x="2590800" y="28956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Tree>
    <p:extLst>
      <p:ext uri="{BB962C8B-B14F-4D97-AF65-F5344CB8AC3E}">
        <p14:creationId xmlns:p14="http://schemas.microsoft.com/office/powerpoint/2010/main" val="289654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497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2" grpId="0" animBg="1"/>
      <p:bldP spid="52" grpId="0" animBg="1"/>
      <p:bldP spid="54" grpId="0" animBg="1"/>
      <p:bldP spid="61" grpId="0" animBg="1"/>
      <p:bldP spid="62" grpId="0"/>
      <p:bldP spid="122" grpId="0" animBg="1"/>
      <p:bldP spid="126" grpId="0" animBg="1"/>
      <p:bldP spid="132" grpId="0" animBg="1"/>
      <p:bldP spid="6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1242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096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5240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096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657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4384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100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39624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2860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29717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3716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133600"/>
            <a:ext cx="304800" cy="304800"/>
            <a:chOff x="990600" y="2971800"/>
            <a:chExt cx="304800" cy="304800"/>
          </a:xfrm>
        </p:grpSpPr>
        <p:sp>
          <p:nvSpPr>
            <p:cNvPr id="79" name="Freeform 78"/>
            <p:cNvSpPr/>
            <p:nvPr>
              <p:custDataLst>
                <p:tags r:id="rId5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5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100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0574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7244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572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4196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6670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1430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0698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6" name="Oval 24"/>
          <p:cNvSpPr>
            <a:spLocks noChangeArrowheads="1"/>
          </p:cNvSpPr>
          <p:nvPr>
            <p:custDataLst>
              <p:tags r:id="rId51"/>
            </p:custDataLst>
          </p:nvPr>
        </p:nvSpPr>
        <p:spPr bwMode="auto">
          <a:xfrm>
            <a:off x="2590800" y="28956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Tree>
    <p:extLst>
      <p:ext uri="{BB962C8B-B14F-4D97-AF65-F5344CB8AC3E}">
        <p14:creationId xmlns:p14="http://schemas.microsoft.com/office/powerpoint/2010/main" val="3230777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a:t>Arithmetic </a:t>
            </a:r>
            <a:r>
              <a:rPr lang="en-US" dirty="0" smtClean="0"/>
              <a:t>Instructions: </a:t>
            </a:r>
            <a:r>
              <a:rPr lang="en-US" dirty="0" err="1" smtClean="0"/>
              <a:t>Immediates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1898108860"/>
              </p:ext>
            </p:extLst>
          </p:nvPr>
        </p:nvGraphicFramePr>
        <p:xfrm>
          <a:off x="380999" y="2538178"/>
          <a:ext cx="8382000" cy="914400"/>
        </p:xfrm>
        <a:graphic>
          <a:graphicData uri="http://schemas.openxmlformats.org/drawingml/2006/table">
            <a:tbl>
              <a:tblPr firstRow="1" bandRow="1">
                <a:tableStyleId>{5C22544A-7EE6-4342-B048-85BDC9FD1C3A}</a:tableStyleId>
              </a:tblPr>
              <a:tblGrid>
                <a:gridCol w="1037105"/>
                <a:gridCol w="2734186"/>
                <a:gridCol w="4610709"/>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0xF</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LUI rd, </a:t>
                      </a:r>
                      <a:r>
                        <a:rPr lang="en-US" sz="2400" dirty="0" err="1" smtClean="0">
                          <a:solidFill>
                            <a:schemeClr val="bg1"/>
                          </a:solidFill>
                        </a:rPr>
                        <a:t>imm</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imm</a:t>
                      </a:r>
                      <a:r>
                        <a:rPr lang="en-US" sz="2400" dirty="0" smtClean="0">
                          <a:solidFill>
                            <a:schemeClr val="bg1"/>
                          </a:solidFill>
                        </a:rPr>
                        <a:t> &lt;&lt; 16</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4052546381"/>
              </p:ext>
            </p:extLst>
          </p:nvPr>
        </p:nvGraphicFramePr>
        <p:xfrm>
          <a:off x="914400" y="1090378"/>
          <a:ext cx="6248400" cy="1290320"/>
        </p:xfrm>
        <a:graphic>
          <a:graphicData uri="http://schemas.openxmlformats.org/drawingml/2006/table">
            <a:tbl>
              <a:tblPr/>
              <a:tblGrid>
                <a:gridCol w="1198934"/>
                <a:gridCol w="934666"/>
                <a:gridCol w="990600"/>
                <a:gridCol w="3124200"/>
              </a:tblGrid>
              <a:tr h="76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842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33178"/>
            <a:ext cx="6494085" cy="523220"/>
          </a:xfrm>
          <a:prstGeom prst="rect">
            <a:avLst/>
          </a:prstGeom>
        </p:spPr>
        <p:txBody>
          <a:bodyPr wrap="none">
            <a:spAutoFit/>
          </a:bodyPr>
          <a:lstStyle/>
          <a:p>
            <a:r>
              <a:rPr lang="en-US" sz="2800" dirty="0" smtClean="0">
                <a:solidFill>
                  <a:srgbClr val="FFFF00"/>
                </a:solidFill>
                <a:latin typeface="Consolas" pitchFamily="49" charset="0"/>
              </a:rPr>
              <a:t>001111</a:t>
            </a:r>
            <a:r>
              <a:rPr lang="en-US" sz="2800" dirty="0" smtClean="0">
                <a:solidFill>
                  <a:srgbClr val="FFFFFF"/>
                </a:solidFill>
                <a:latin typeface="Consolas" pitchFamily="49" charset="0"/>
              </a:rPr>
              <a:t>000000010100000000</a:t>
            </a:r>
            <a:r>
              <a:rPr lang="en-US" sz="2800" dirty="0" smtClean="0">
                <a:solidFill>
                  <a:schemeClr val="bg1"/>
                </a:solidFill>
                <a:latin typeface="Consolas" pitchFamily="49" charset="0"/>
              </a:rPr>
              <a:t>00000101</a:t>
            </a:r>
            <a:endParaRPr lang="en-US" sz="2800" dirty="0">
              <a:solidFill>
                <a:schemeClr val="bg1"/>
              </a:solidFill>
            </a:endParaRPr>
          </a:p>
        </p:txBody>
      </p:sp>
      <p:sp>
        <p:nvSpPr>
          <p:cNvPr id="6" name="Rounded Rectangular Callout 5"/>
          <p:cNvSpPr/>
          <p:nvPr>
            <p:custDataLst>
              <p:tags r:id="rId5"/>
            </p:custDataLst>
          </p:nvPr>
        </p:nvSpPr>
        <p:spPr>
          <a:xfrm>
            <a:off x="7924800" y="1395178"/>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7" name="TextBox 6"/>
          <p:cNvSpPr txBox="1"/>
          <p:nvPr>
            <p:custDataLst>
              <p:tags r:id="rId6"/>
            </p:custDataLst>
          </p:nvPr>
        </p:nvSpPr>
        <p:spPr>
          <a:xfrm>
            <a:off x="762000" y="3681178"/>
            <a:ext cx="3050579" cy="523220"/>
          </a:xfrm>
          <a:prstGeom prst="rect">
            <a:avLst/>
          </a:prstGeom>
          <a:noFill/>
        </p:spPr>
        <p:txBody>
          <a:bodyPr wrap="none" rtlCol="0">
            <a:spAutoFit/>
          </a:bodyPr>
          <a:lstStyle/>
          <a:p>
            <a:r>
              <a:rPr lang="en-US" sz="2800" dirty="0" smtClean="0">
                <a:solidFill>
                  <a:schemeClr val="accent1"/>
                </a:solidFill>
              </a:rPr>
              <a:t>ex: r5 = 0xdeadbeef</a:t>
            </a:r>
          </a:p>
        </p:txBody>
      </p:sp>
    </p:spTree>
    <p:extLst>
      <p:ext uri="{BB962C8B-B14F-4D97-AF65-F5344CB8AC3E}">
        <p14:creationId xmlns:p14="http://schemas.microsoft.com/office/powerpoint/2010/main" val="52878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err="1" smtClean="0"/>
              <a:t>Immediates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7" name="Text Box 29"/>
          <p:cNvSpPr txBox="1">
            <a:spLocks noChangeArrowheads="1"/>
          </p:cNvSpPr>
          <p:nvPr>
            <p:custDataLst>
              <p:tags r:id="rId6"/>
            </p:custDataLst>
          </p:nvPr>
        </p:nvSpPr>
        <p:spPr bwMode="auto">
          <a:xfrm>
            <a:off x="2971800"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70866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457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5105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2" name="Line 49"/>
          <p:cNvSpPr>
            <a:spLocks noChangeShapeType="1"/>
          </p:cNvSpPr>
          <p:nvPr>
            <p:custDataLst>
              <p:tags r:id="rId17"/>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2" name="Text Box 29"/>
          <p:cNvSpPr txBox="1">
            <a:spLocks noChangeArrowheads="1"/>
          </p:cNvSpPr>
          <p:nvPr>
            <p:custDataLst>
              <p:tags r:id="rId20"/>
            </p:custDataLst>
          </p:nvPr>
        </p:nvSpPr>
        <p:spPr bwMode="auto">
          <a:xfrm>
            <a:off x="1658160" y="3733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13" name="Line 30"/>
          <p:cNvSpPr>
            <a:spLocks noChangeShapeType="1"/>
          </p:cNvSpPr>
          <p:nvPr>
            <p:custDataLst>
              <p:tags r:id="rId21"/>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2"/>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5" name="Text Box 29"/>
          <p:cNvSpPr txBox="1">
            <a:spLocks noChangeArrowheads="1"/>
          </p:cNvSpPr>
          <p:nvPr>
            <p:custDataLst>
              <p:tags r:id="rId23"/>
            </p:custDataLst>
          </p:nvPr>
        </p:nvSpPr>
        <p:spPr bwMode="auto">
          <a:xfrm>
            <a:off x="32004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6" name="Text Box 29"/>
          <p:cNvSpPr txBox="1">
            <a:spLocks noChangeArrowheads="1"/>
          </p:cNvSpPr>
          <p:nvPr>
            <p:custDataLst>
              <p:tags r:id="rId24"/>
            </p:custDataLst>
          </p:nvPr>
        </p:nvSpPr>
        <p:spPr bwMode="auto">
          <a:xfrm>
            <a:off x="3429001" y="2514600"/>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2" name="Text Box 11"/>
          <p:cNvSpPr txBox="1">
            <a:spLocks noChangeArrowheads="1"/>
          </p:cNvSpPr>
          <p:nvPr>
            <p:custDataLst>
              <p:tags r:id="rId25"/>
            </p:custDataLst>
          </p:nvPr>
        </p:nvSpPr>
        <p:spPr bwMode="auto">
          <a:xfrm>
            <a:off x="3505200" y="3886200"/>
            <a:ext cx="9906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extend</a:t>
            </a:r>
            <a:endParaRPr lang="en-US" sz="2400" dirty="0">
              <a:solidFill>
                <a:srgbClr val="FFFFFF"/>
              </a:solidFill>
            </a:endParaRPr>
          </a:p>
        </p:txBody>
      </p:sp>
      <p:sp>
        <p:nvSpPr>
          <p:cNvPr id="126" name="Line 44"/>
          <p:cNvSpPr>
            <a:spLocks noChangeShapeType="1"/>
          </p:cNvSpPr>
          <p:nvPr>
            <p:custDataLst>
              <p:tags r:id="rId26"/>
            </p:custDataLst>
          </p:nvPr>
        </p:nvSpPr>
        <p:spPr bwMode="auto">
          <a:xfrm>
            <a:off x="1676400" y="4038600"/>
            <a:ext cx="18288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27"/>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28"/>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29"/>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8" name="Rectangle 19"/>
          <p:cNvSpPr>
            <a:spLocks noChangeArrowheads="1"/>
          </p:cNvSpPr>
          <p:nvPr>
            <p:custDataLst>
              <p:tags r:id="rId30"/>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53" name="Line 8"/>
          <p:cNvSpPr>
            <a:spLocks noChangeShapeType="1"/>
          </p:cNvSpPr>
          <p:nvPr>
            <p:custDataLst>
              <p:tags r:id="rId31"/>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60" name="Line 18"/>
          <p:cNvSpPr>
            <a:spLocks noChangeShapeType="1"/>
          </p:cNvSpPr>
          <p:nvPr>
            <p:custDataLst>
              <p:tags r:id="rId32"/>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63" name="Line 21"/>
          <p:cNvSpPr>
            <a:spLocks noChangeShapeType="1"/>
          </p:cNvSpPr>
          <p:nvPr>
            <p:custDataLst>
              <p:tags r:id="rId33"/>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64" name="Line 49"/>
          <p:cNvSpPr>
            <a:spLocks noChangeShapeType="1"/>
          </p:cNvSpPr>
          <p:nvPr>
            <p:custDataLst>
              <p:tags r:id="rId34"/>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5" name="Line 49"/>
          <p:cNvSpPr>
            <a:spLocks noChangeShapeType="1"/>
          </p:cNvSpPr>
          <p:nvPr>
            <p:custDataLst>
              <p:tags r:id="rId35"/>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0" name="Line 49"/>
          <p:cNvSpPr>
            <a:spLocks noChangeShapeType="1"/>
          </p:cNvSpPr>
          <p:nvPr>
            <p:custDataLst>
              <p:tags r:id="rId36"/>
            </p:custDataLst>
          </p:nvPr>
        </p:nvSpPr>
        <p:spPr bwMode="auto">
          <a:xfrm flipH="1" flipV="1">
            <a:off x="1524000" y="1447800"/>
            <a:ext cx="0" cy="35052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74" name="Line 44"/>
          <p:cNvSpPr>
            <a:spLocks noChangeShapeType="1"/>
          </p:cNvSpPr>
          <p:nvPr>
            <p:custDataLst>
              <p:tags r:id="rId37"/>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77" name="Line 8"/>
          <p:cNvSpPr>
            <a:spLocks noChangeShapeType="1"/>
          </p:cNvSpPr>
          <p:nvPr>
            <p:custDataLst>
              <p:tags r:id="rId3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77"/>
          <p:cNvGrpSpPr/>
          <p:nvPr>
            <p:custDataLst>
              <p:tags r:id="rId39"/>
            </p:custDataLst>
          </p:nvPr>
        </p:nvGrpSpPr>
        <p:grpSpPr>
          <a:xfrm>
            <a:off x="914400" y="2209800"/>
            <a:ext cx="304800" cy="304800"/>
            <a:chOff x="990600" y="2971800"/>
            <a:chExt cx="304800" cy="304800"/>
          </a:xfrm>
        </p:grpSpPr>
        <p:sp>
          <p:nvSpPr>
            <p:cNvPr id="79" name="Freeform 78"/>
            <p:cNvSpPr/>
            <p:nvPr>
              <p:custDataLst>
                <p:tags r:id="rId5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 Box 11"/>
            <p:cNvSpPr txBox="1">
              <a:spLocks noChangeArrowheads="1"/>
            </p:cNvSpPr>
            <p:nvPr>
              <p:custDataLst>
                <p:tags r:id="rId6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81" name="Line 9"/>
          <p:cNvSpPr>
            <a:spLocks noChangeShapeType="1"/>
          </p:cNvSpPr>
          <p:nvPr>
            <p:custDataLst>
              <p:tags r:id="rId40"/>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56" name="Line 44"/>
          <p:cNvSpPr>
            <a:spLocks noChangeShapeType="1"/>
          </p:cNvSpPr>
          <p:nvPr>
            <p:custDataLst>
              <p:tags r:id="rId41"/>
            </p:custDataLst>
          </p:nvPr>
        </p:nvSpPr>
        <p:spPr bwMode="auto">
          <a:xfrm flipV="1">
            <a:off x="6553200" y="2133600"/>
            <a:ext cx="0" cy="26670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7" name="Line 48"/>
          <p:cNvSpPr>
            <a:spLocks noChangeShapeType="1"/>
          </p:cNvSpPr>
          <p:nvPr>
            <p:custDataLst>
              <p:tags r:id="rId42"/>
            </p:custDataLst>
          </p:nvPr>
        </p:nvSpPr>
        <p:spPr bwMode="auto">
          <a:xfrm flipH="1" flipV="1">
            <a:off x="1676400" y="4800600"/>
            <a:ext cx="48768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58" name="Line 49"/>
          <p:cNvSpPr>
            <a:spLocks noChangeShapeType="1"/>
          </p:cNvSpPr>
          <p:nvPr>
            <p:custDataLst>
              <p:tags r:id="rId43"/>
            </p:custDataLst>
          </p:nvPr>
        </p:nvSpPr>
        <p:spPr bwMode="auto">
          <a:xfrm>
            <a:off x="1524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59" name="Text Box 29"/>
          <p:cNvSpPr txBox="1">
            <a:spLocks noChangeArrowheads="1"/>
          </p:cNvSpPr>
          <p:nvPr>
            <p:custDataLst>
              <p:tags r:id="rId44"/>
            </p:custDataLst>
          </p:nvPr>
        </p:nvSpPr>
        <p:spPr bwMode="auto">
          <a:xfrm>
            <a:off x="17343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shamt</a:t>
            </a:r>
            <a:endParaRPr lang="en-US" sz="2400" dirty="0">
              <a:solidFill>
                <a:srgbClr val="FFFFFF"/>
              </a:solidFill>
              <a:latin typeface="Calibri"/>
            </a:endParaRPr>
          </a:p>
        </p:txBody>
      </p:sp>
      <p:sp>
        <p:nvSpPr>
          <p:cNvPr id="72" name="Freeform 71"/>
          <p:cNvSpPr/>
          <p:nvPr>
            <p:custDataLst>
              <p:tags r:id="rId45"/>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22"/>
          <p:cNvSpPr>
            <a:spLocks noChangeArrowheads="1"/>
          </p:cNvSpPr>
          <p:nvPr>
            <p:custDataLst>
              <p:tags r:id="rId46"/>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75" name="Text Box 11"/>
          <p:cNvSpPr txBox="1">
            <a:spLocks noChangeArrowheads="1"/>
          </p:cNvSpPr>
          <p:nvPr>
            <p:custDataLst>
              <p:tags r:id="rId47"/>
            </p:custDataLst>
          </p:nvPr>
        </p:nvSpPr>
        <p:spPr bwMode="auto">
          <a:xfrm>
            <a:off x="381000" y="2743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82" name="Rectangle 4"/>
          <p:cNvSpPr>
            <a:spLocks noChangeArrowheads="1"/>
          </p:cNvSpPr>
          <p:nvPr>
            <p:custDataLst>
              <p:tags r:id="rId48"/>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83" name="Text Box 52"/>
          <p:cNvSpPr txBox="1">
            <a:spLocks noChangeArrowheads="1"/>
          </p:cNvSpPr>
          <p:nvPr>
            <p:custDataLst>
              <p:tags r:id="rId49"/>
            </p:custDataLst>
          </p:nvPr>
        </p:nvSpPr>
        <p:spPr bwMode="auto">
          <a:xfrm>
            <a:off x="6096000" y="12192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84" name="Text Box 29"/>
          <p:cNvSpPr txBox="1">
            <a:spLocks noChangeArrowheads="1"/>
          </p:cNvSpPr>
          <p:nvPr>
            <p:custDataLst>
              <p:tags r:id="rId50"/>
            </p:custDataLst>
          </p:nvPr>
        </p:nvSpPr>
        <p:spPr bwMode="auto">
          <a:xfrm>
            <a:off x="1295400" y="11460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67" name="Rectangle 19"/>
          <p:cNvSpPr>
            <a:spLocks noChangeArrowheads="1"/>
          </p:cNvSpPr>
          <p:nvPr>
            <p:custDataLst>
              <p:tags r:id="rId51"/>
            </p:custDataLst>
          </p:nvPr>
        </p:nvSpPr>
        <p:spPr bwMode="auto">
          <a:xfrm rot="16200000">
            <a:off x="6477000" y="2362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68" name="Line 44"/>
          <p:cNvSpPr>
            <a:spLocks noChangeShapeType="1"/>
          </p:cNvSpPr>
          <p:nvPr>
            <p:custDataLst>
              <p:tags r:id="rId52"/>
            </p:custDataLst>
          </p:nvPr>
        </p:nvSpPr>
        <p:spPr bwMode="auto">
          <a:xfrm flipV="1">
            <a:off x="6781800" y="2819400"/>
            <a:ext cx="0" cy="19812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9" name="Line 48"/>
          <p:cNvSpPr>
            <a:spLocks noChangeShapeType="1"/>
          </p:cNvSpPr>
          <p:nvPr>
            <p:custDataLst>
              <p:tags r:id="rId53"/>
            </p:custDataLst>
          </p:nvPr>
        </p:nvSpPr>
        <p:spPr bwMode="auto">
          <a:xfrm flipH="1" flipV="1">
            <a:off x="6553200" y="4800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6" name="Line 44"/>
          <p:cNvSpPr>
            <a:spLocks noChangeShapeType="1"/>
          </p:cNvSpPr>
          <p:nvPr>
            <p:custDataLst>
              <p:tags r:id="rId54"/>
            </p:custDataLst>
          </p:nvPr>
        </p:nvSpPr>
        <p:spPr bwMode="auto">
          <a:xfrm flipV="1">
            <a:off x="6324600" y="2819400"/>
            <a:ext cx="0" cy="3048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78" name="Text Box 52"/>
          <p:cNvSpPr txBox="1">
            <a:spLocks noChangeArrowheads="1"/>
          </p:cNvSpPr>
          <p:nvPr>
            <p:custDataLst>
              <p:tags r:id="rId55"/>
            </p:custDataLst>
          </p:nvPr>
        </p:nvSpPr>
        <p:spPr bwMode="auto">
          <a:xfrm>
            <a:off x="6019800" y="3110925"/>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16</a:t>
            </a:r>
            <a:endParaRPr lang="en-US" sz="2400" dirty="0">
              <a:solidFill>
                <a:srgbClr val="FFFFFF"/>
              </a:solidFill>
              <a:latin typeface="Calibri"/>
            </a:endParaRPr>
          </a:p>
        </p:txBody>
      </p:sp>
      <p:sp>
        <p:nvSpPr>
          <p:cNvPr id="85" name="Line 45"/>
          <p:cNvSpPr>
            <a:spLocks noChangeShapeType="1"/>
          </p:cNvSpPr>
          <p:nvPr>
            <p:custDataLst>
              <p:tags r:id="rId56"/>
            </p:custDataLst>
          </p:nvPr>
        </p:nvSpPr>
        <p:spPr bwMode="auto">
          <a:xfrm flipV="1">
            <a:off x="5972175" y="2743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57"/>
            </p:custDataLst>
          </p:nvPr>
        </p:nvSpPr>
        <p:spPr bwMode="auto">
          <a:xfrm flipV="1">
            <a:off x="6553200" y="2133600"/>
            <a:ext cx="0" cy="5334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7" name="Oval 24"/>
          <p:cNvSpPr>
            <a:spLocks noChangeArrowheads="1"/>
          </p:cNvSpPr>
          <p:nvPr>
            <p:custDataLst>
              <p:tags r:id="rId58"/>
            </p:custDataLst>
          </p:nvPr>
        </p:nvSpPr>
        <p:spPr bwMode="auto">
          <a:xfrm>
            <a:off x="2590800" y="2971801"/>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Tree>
    <p:extLst>
      <p:ext uri="{BB962C8B-B14F-4D97-AF65-F5344CB8AC3E}">
        <p14:creationId xmlns:p14="http://schemas.microsoft.com/office/powerpoint/2010/main" val="121016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7" grpId="0" animBg="1"/>
      <p:bldP spid="68" grpId="0" animBg="1"/>
      <p:bldP spid="69" grpId="0" animBg="1"/>
      <p:bldP spid="76" grpId="0" animBg="1"/>
      <p:bldP spid="78" grpId="0"/>
      <p:bldP spid="85" grpId="0" animBg="1"/>
      <p:bldP spid="8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76200" y="1981200"/>
            <a:ext cx="6781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0028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smtClean="0"/>
              <a:t>Memory Instructions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722252963"/>
              </p:ext>
            </p:extLst>
          </p:nvPr>
        </p:nvGraphicFramePr>
        <p:xfrm>
          <a:off x="228600" y="2180886"/>
          <a:ext cx="8610600" cy="4114800"/>
        </p:xfrm>
        <a:graphic>
          <a:graphicData uri="http://schemas.openxmlformats.org/drawingml/2006/table">
            <a:tbl>
              <a:tblPr firstRow="1" bandRow="1">
                <a:tableStyleId>{5C22544A-7EE6-4342-B048-85BDC9FD1C3A}</a:tableStyleId>
              </a:tblPr>
              <a:tblGrid>
                <a:gridCol w="1214315"/>
                <a:gridCol w="2525642"/>
                <a:gridCol w="487064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LBU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 = </a:t>
                      </a:r>
                      <a:r>
                        <a:rPr lang="en-US" sz="2400" dirty="0" err="1" smtClean="0">
                          <a:solidFill>
                            <a:schemeClr val="bg1"/>
                          </a:solidFill>
                        </a:rPr>
                        <a:t>sign_ext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LHU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zero_ext</a:t>
                      </a:r>
                      <a:r>
                        <a:rPr lang="en-US" sz="2400" dirty="0" smtClean="0">
                          <a:solidFill>
                            <a:schemeClr val="bg1"/>
                          </a:solidFill>
                        </a:rPr>
                        <a:t>(</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LW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R[rd]</a:t>
                      </a:r>
                      <a:r>
                        <a:rPr lang="en-US" sz="2400" baseline="0" dirty="0" smtClean="0">
                          <a:solidFill>
                            <a:schemeClr val="bg1"/>
                          </a:solidFill>
                        </a:rPr>
                        <a:t> = </a:t>
                      </a:r>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0x28</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SB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0x29</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SH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0x2b</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SW rd, offset(</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chemeClr val="bg1"/>
                          </a:solidFill>
                        </a:rPr>
                        <a:t>Mem</a:t>
                      </a:r>
                      <a:r>
                        <a:rPr lang="en-US" sz="2400" baseline="0" dirty="0" smtClean="0">
                          <a:solidFill>
                            <a:schemeClr val="bg1"/>
                          </a:solidFill>
                        </a:rPr>
                        <a:t>[</a:t>
                      </a:r>
                      <a:r>
                        <a:rPr lang="en-US" sz="2400" baseline="0" dirty="0" err="1" smtClean="0">
                          <a:solidFill>
                            <a:schemeClr val="bg1"/>
                          </a:solidFill>
                        </a:rPr>
                        <a:t>offset+</a:t>
                      </a:r>
                      <a:r>
                        <a:rPr lang="en-US" sz="2400" dirty="0" err="1" smtClean="0">
                          <a:solidFill>
                            <a:schemeClr val="bg1"/>
                          </a:solidFill>
                        </a:rPr>
                        <a:t>R</a:t>
                      </a:r>
                      <a:r>
                        <a:rPr lang="en-US" sz="2400" dirty="0" smtClean="0">
                          <a:solidFill>
                            <a:schemeClr val="bg1"/>
                          </a:solidFill>
                        </a:rPr>
                        <a:t>[</a:t>
                      </a:r>
                      <a:r>
                        <a:rPr lang="en-US" sz="2400" dirty="0" err="1" smtClean="0">
                          <a:solidFill>
                            <a:schemeClr val="bg1"/>
                          </a:solidFill>
                        </a:rPr>
                        <a:t>rs</a:t>
                      </a:r>
                      <a:r>
                        <a:rPr lang="en-US" sz="2400" dirty="0" smtClean="0">
                          <a:solidFill>
                            <a:schemeClr val="bg1"/>
                          </a:solidFill>
                        </a:rPr>
                        <a:t>]] =  R[rd]</a:t>
                      </a: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3679916331"/>
              </p:ext>
            </p:extLst>
          </p:nvPr>
        </p:nvGraphicFramePr>
        <p:xfrm>
          <a:off x="914400" y="1037886"/>
          <a:ext cx="6248400" cy="1097280"/>
        </p:xfrm>
        <a:graphic>
          <a:graphicData uri="http://schemas.openxmlformats.org/drawingml/2006/table">
            <a:tbl>
              <a:tblPr/>
              <a:tblGrid>
                <a:gridCol w="1198934"/>
                <a:gridCol w="934666"/>
                <a:gridCol w="990600"/>
                <a:gridCol w="3124200"/>
              </a:tblGrid>
              <a:tr h="864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14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580686"/>
            <a:ext cx="6494085" cy="523220"/>
          </a:xfrm>
          <a:prstGeom prst="rect">
            <a:avLst/>
          </a:prstGeom>
        </p:spPr>
        <p:txBody>
          <a:bodyPr wrap="none">
            <a:spAutoFit/>
          </a:bodyPr>
          <a:lstStyle/>
          <a:p>
            <a:r>
              <a:rPr lang="en-US" sz="2800" dirty="0" smtClean="0">
                <a:solidFill>
                  <a:srgbClr val="FFFF00"/>
                </a:solidFill>
                <a:latin typeface="Consolas" pitchFamily="49" charset="0"/>
              </a:rPr>
              <a:t>101001</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5"/>
            </p:custDataLst>
          </p:nvPr>
        </p:nvSpPr>
        <p:spPr>
          <a:xfrm>
            <a:off x="7086600" y="1799886"/>
            <a:ext cx="1600200" cy="609600"/>
          </a:xfrm>
          <a:prstGeom prst="wedgeRoundRectCallout">
            <a:avLst>
              <a:gd name="adj1" fmla="val -14598"/>
              <a:gd name="adj2" fmla="val 96876"/>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base + offset addressing</a:t>
            </a:r>
            <a:endParaRPr lang="en-US" b="1" dirty="0">
              <a:solidFill>
                <a:schemeClr val="accent1"/>
              </a:solidFill>
            </a:endParaRPr>
          </a:p>
        </p:txBody>
      </p:sp>
      <p:sp>
        <p:nvSpPr>
          <p:cNvPr id="7" name="Rounded Rectangular Callout 6"/>
          <p:cNvSpPr/>
          <p:nvPr>
            <p:custDataLst>
              <p:tags r:id="rId6"/>
            </p:custDataLst>
          </p:nvPr>
        </p:nvSpPr>
        <p:spPr>
          <a:xfrm>
            <a:off x="7924800" y="1037886"/>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12" name="Rounded Rectangular Callout 11"/>
          <p:cNvSpPr/>
          <p:nvPr>
            <p:custDataLst>
              <p:tags r:id="rId7"/>
            </p:custDataLst>
          </p:nvPr>
        </p:nvSpPr>
        <p:spPr>
          <a:xfrm>
            <a:off x="7467600" y="4695486"/>
            <a:ext cx="1066800" cy="609600"/>
          </a:xfrm>
          <a:prstGeom prst="wedgeRoundRectCallout">
            <a:avLst>
              <a:gd name="adj1" fmla="val -51754"/>
              <a:gd name="adj2" fmla="val -98437"/>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a:t>
            </a:r>
            <a:br>
              <a:rPr lang="en-US" b="1" dirty="0" smtClean="0">
                <a:solidFill>
                  <a:schemeClr val="accent1"/>
                </a:solidFill>
              </a:rPr>
            </a:br>
            <a:r>
              <a:rPr lang="en-US" b="1" dirty="0" smtClean="0">
                <a:solidFill>
                  <a:schemeClr val="accent1"/>
                </a:solidFill>
              </a:rPr>
              <a:t>offsets</a:t>
            </a:r>
            <a:endParaRPr lang="en-US" b="1" dirty="0">
              <a:solidFill>
                <a:schemeClr val="accent1"/>
              </a:solidFill>
            </a:endParaRPr>
          </a:p>
        </p:txBody>
      </p:sp>
      <p:sp>
        <p:nvSpPr>
          <p:cNvPr id="4" name="SMARTInkAnnotation227"/>
          <p:cNvSpPr/>
          <p:nvPr/>
        </p:nvSpPr>
        <p:spPr>
          <a:xfrm>
            <a:off x="1285984" y="2875359"/>
            <a:ext cx="17751" cy="35720"/>
          </a:xfrm>
          <a:custGeom>
            <a:avLst/>
            <a:gdLst/>
            <a:ahLst/>
            <a:cxnLst/>
            <a:rect l="0" t="0" r="0" b="0"/>
            <a:pathLst>
              <a:path w="17751" h="35720">
                <a:moveTo>
                  <a:pt x="8821" y="0"/>
                </a:moveTo>
                <a:lnTo>
                  <a:pt x="0" y="0"/>
                </a:lnTo>
                <a:lnTo>
                  <a:pt x="2585" y="2646"/>
                </a:lnTo>
                <a:lnTo>
                  <a:pt x="4664" y="4741"/>
                </a:lnTo>
                <a:lnTo>
                  <a:pt x="6049" y="7130"/>
                </a:lnTo>
                <a:lnTo>
                  <a:pt x="6973" y="9714"/>
                </a:lnTo>
                <a:lnTo>
                  <a:pt x="7589" y="12429"/>
                </a:lnTo>
                <a:lnTo>
                  <a:pt x="8992" y="15232"/>
                </a:lnTo>
                <a:lnTo>
                  <a:pt x="10919" y="18092"/>
                </a:lnTo>
                <a:lnTo>
                  <a:pt x="13196" y="20991"/>
                </a:lnTo>
                <a:lnTo>
                  <a:pt x="14714" y="23916"/>
                </a:lnTo>
                <a:lnTo>
                  <a:pt x="15726" y="26858"/>
                </a:lnTo>
                <a:lnTo>
                  <a:pt x="17750" y="35719"/>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Annotation228"/>
          <p:cNvSpPr/>
          <p:nvPr/>
        </p:nvSpPr>
        <p:spPr>
          <a:xfrm>
            <a:off x="1384102" y="3322212"/>
            <a:ext cx="8930" cy="17492"/>
          </a:xfrm>
          <a:custGeom>
            <a:avLst/>
            <a:gdLst/>
            <a:ahLst/>
            <a:cxnLst/>
            <a:rect l="0" t="0" r="0" b="0"/>
            <a:pathLst>
              <a:path w="8930" h="17492">
                <a:moveTo>
                  <a:pt x="8929" y="8561"/>
                </a:moveTo>
                <a:lnTo>
                  <a:pt x="8929" y="3821"/>
                </a:lnTo>
                <a:lnTo>
                  <a:pt x="7937" y="2425"/>
                </a:lnTo>
                <a:lnTo>
                  <a:pt x="6283" y="1494"/>
                </a:lnTo>
                <a:lnTo>
                  <a:pt x="1241" y="0"/>
                </a:lnTo>
                <a:lnTo>
                  <a:pt x="827" y="869"/>
                </a:lnTo>
                <a:lnTo>
                  <a:pt x="551" y="2441"/>
                </a:lnTo>
                <a:lnTo>
                  <a:pt x="108" y="7352"/>
                </a:lnTo>
                <a:lnTo>
                  <a:pt x="48" y="10670"/>
                </a:lnTo>
                <a:lnTo>
                  <a:pt x="0" y="17491"/>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Annotation229"/>
          <p:cNvSpPr/>
          <p:nvPr/>
        </p:nvSpPr>
        <p:spPr>
          <a:xfrm>
            <a:off x="1339453" y="3848695"/>
            <a:ext cx="17861" cy="1"/>
          </a:xfrm>
          <a:custGeom>
            <a:avLst/>
            <a:gdLst/>
            <a:ahLst/>
            <a:cxnLst/>
            <a:rect l="0" t="0" r="0" b="0"/>
            <a:pathLst>
              <a:path w="17861" h="1">
                <a:moveTo>
                  <a:pt x="17860" y="0"/>
                </a:moveTo>
                <a:lnTo>
                  <a:pt x="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MARTInkAnnotation230"/>
          <p:cNvSpPr/>
          <p:nvPr/>
        </p:nvSpPr>
        <p:spPr>
          <a:xfrm>
            <a:off x="1321594" y="3848695"/>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Annotation231"/>
          <p:cNvSpPr/>
          <p:nvPr/>
        </p:nvSpPr>
        <p:spPr>
          <a:xfrm>
            <a:off x="1312664" y="4259461"/>
            <a:ext cx="8931" cy="1"/>
          </a:xfrm>
          <a:custGeom>
            <a:avLst/>
            <a:gdLst/>
            <a:ahLst/>
            <a:cxnLst/>
            <a:rect l="0" t="0" r="0" b="0"/>
            <a:pathLst>
              <a:path w="8931" h="1">
                <a:moveTo>
                  <a:pt x="0" y="0"/>
                </a:moveTo>
                <a:lnTo>
                  <a:pt x="8930"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872882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228600" y="609600"/>
            <a:ext cx="49530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1"/>
                </a:solidFill>
              </a:rPr>
              <a:t>Dual-Read-Port</a:t>
            </a:r>
            <a:br>
              <a:rPr lang="en-US" sz="2800" dirty="0" smtClean="0">
                <a:solidFill>
                  <a:schemeClr val="accent1"/>
                </a:solidFill>
              </a:rPr>
            </a:br>
            <a:r>
              <a:rPr lang="en-US" sz="2800" dirty="0" smtClean="0">
                <a:solidFill>
                  <a:schemeClr val="accent1"/>
                </a:solidFill>
              </a:rPr>
              <a:t>Single-Write-Port</a:t>
            </a:r>
          </a:p>
          <a:p>
            <a:pPr algn="ctr"/>
            <a:r>
              <a:rPr lang="en-US" sz="2800" dirty="0" smtClean="0">
                <a:solidFill>
                  <a:schemeClr val="accent1"/>
                </a:solidFill>
              </a:rPr>
              <a:t>32 x 32 </a:t>
            </a:r>
            <a:br>
              <a:rPr lang="en-US" sz="2800" dirty="0" smtClean="0">
                <a:solidFill>
                  <a:schemeClr val="accent1"/>
                </a:solidFill>
              </a:rPr>
            </a:br>
            <a:r>
              <a:rPr lang="en-US" sz="2800" b="1" i="1" dirty="0" smtClean="0">
                <a:solidFill>
                  <a:schemeClr val="accent1"/>
                </a:solidFill>
              </a:rPr>
              <a:t>Register File</a:t>
            </a:r>
            <a:endParaRPr lang="en-US" sz="2800" b="1" i="1" dirty="0">
              <a:solidFill>
                <a:schemeClr val="accent1"/>
              </a:solidFill>
            </a:endParaRPr>
          </a:p>
        </p:txBody>
      </p:sp>
      <p:sp>
        <p:nvSpPr>
          <p:cNvPr id="41" name="TextBox 40"/>
          <p:cNvSpPr txBox="1"/>
          <p:nvPr>
            <p:custDataLst>
              <p:tags r:id="rId4"/>
            </p:custDataLst>
          </p:nvPr>
        </p:nvSpPr>
        <p:spPr>
          <a:xfrm>
            <a:off x="8084244"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42" name="TextBox 41"/>
          <p:cNvSpPr txBox="1"/>
          <p:nvPr>
            <p:custDataLst>
              <p:tags r:id="rId5"/>
            </p:custDataLst>
          </p:nvPr>
        </p:nvSpPr>
        <p:spPr>
          <a:xfrm>
            <a:off x="8084244"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43" name="TextBox 42"/>
          <p:cNvSpPr txBox="1"/>
          <p:nvPr>
            <p:custDataLst>
              <p:tags r:id="rId6"/>
            </p:custDataLst>
          </p:nvPr>
        </p:nvSpPr>
        <p:spPr>
          <a:xfrm>
            <a:off x="5105400"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334000"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93844"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93844"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808144"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93844"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808144"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1549930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Memory Operations</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1524000" y="3200400"/>
            <a:ext cx="1066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1524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78" name="Text Box 5"/>
          <p:cNvSpPr txBox="1">
            <a:spLocks noChangeArrowheads="1"/>
          </p:cNvSpPr>
          <p:nvPr>
            <p:custDataLst>
              <p:tags r:id="rId18"/>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5" name="Text Box 5"/>
          <p:cNvSpPr txBox="1">
            <a:spLocks noChangeArrowheads="1"/>
          </p:cNvSpPr>
          <p:nvPr>
            <p:custDataLst>
              <p:tags r:id="rId2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86" name="Line 44"/>
          <p:cNvSpPr>
            <a:spLocks noChangeShapeType="1"/>
          </p:cNvSpPr>
          <p:nvPr>
            <p:custDataLst>
              <p:tags r:id="rId23"/>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2" name="Text Box 11"/>
          <p:cNvSpPr txBox="1">
            <a:spLocks noChangeArrowheads="1"/>
          </p:cNvSpPr>
          <p:nvPr>
            <p:custDataLst>
              <p:tags r:id="rId30"/>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26" name="Line 44"/>
          <p:cNvSpPr>
            <a:spLocks noChangeShapeType="1"/>
          </p:cNvSpPr>
          <p:nvPr>
            <p:custDataLst>
              <p:tags r:id="rId31"/>
            </p:custDataLst>
          </p:nvPr>
        </p:nvSpPr>
        <p:spPr bwMode="auto">
          <a:xfrm>
            <a:off x="1676400" y="4038600"/>
            <a:ext cx="2133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2"/>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3"/>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4"/>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5"/>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6"/>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7"/>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8"/>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9"/>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67" name="Line 8"/>
          <p:cNvSpPr>
            <a:spLocks noChangeShapeType="1"/>
          </p:cNvSpPr>
          <p:nvPr>
            <p:custDataLst>
              <p:tags r:id="rId40"/>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70" name="Line 18"/>
          <p:cNvSpPr>
            <a:spLocks noChangeShapeType="1"/>
          </p:cNvSpPr>
          <p:nvPr>
            <p:custDataLst>
              <p:tags r:id="rId41"/>
            </p:custDataLst>
          </p:nvPr>
        </p:nvSpPr>
        <p:spPr bwMode="auto">
          <a:xfrm flipH="1">
            <a:off x="1295400" y="2362200"/>
            <a:ext cx="0" cy="1524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72" name="Line 21"/>
          <p:cNvSpPr>
            <a:spLocks noChangeShapeType="1"/>
          </p:cNvSpPr>
          <p:nvPr>
            <p:custDataLst>
              <p:tags r:id="rId42"/>
            </p:custDataLst>
          </p:nvPr>
        </p:nvSpPr>
        <p:spPr bwMode="auto">
          <a:xfrm>
            <a:off x="761998" y="3047998"/>
            <a:ext cx="2" cy="838202"/>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4" name="Line 49"/>
          <p:cNvSpPr>
            <a:spLocks noChangeShapeType="1"/>
          </p:cNvSpPr>
          <p:nvPr>
            <p:custDataLst>
              <p:tags r:id="rId43"/>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6" name="Line 49"/>
          <p:cNvSpPr>
            <a:spLocks noChangeShapeType="1"/>
          </p:cNvSpPr>
          <p:nvPr>
            <p:custDataLst>
              <p:tags r:id="rId44"/>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4" name="Line 49"/>
          <p:cNvSpPr>
            <a:spLocks noChangeShapeType="1"/>
          </p:cNvSpPr>
          <p:nvPr>
            <p:custDataLst>
              <p:tags r:id="rId45"/>
            </p:custDataLst>
          </p:nvPr>
        </p:nvSpPr>
        <p:spPr bwMode="auto">
          <a:xfrm flipH="1" flipV="1">
            <a:off x="1524000" y="1447800"/>
            <a:ext cx="0" cy="2667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6"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9" name="Line 8"/>
          <p:cNvSpPr>
            <a:spLocks noChangeShapeType="1"/>
          </p:cNvSpPr>
          <p:nvPr>
            <p:custDataLst>
              <p:tags r:id="rId47"/>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99"/>
          <p:cNvGrpSpPr/>
          <p:nvPr>
            <p:custDataLst>
              <p:tags r:id="rId48"/>
            </p:custDataLst>
          </p:nvPr>
        </p:nvGrpSpPr>
        <p:grpSpPr>
          <a:xfrm>
            <a:off x="914400" y="2209800"/>
            <a:ext cx="304800" cy="304800"/>
            <a:chOff x="990600" y="2971800"/>
            <a:chExt cx="304800" cy="304800"/>
          </a:xfrm>
        </p:grpSpPr>
        <p:sp>
          <p:nvSpPr>
            <p:cNvPr id="101" name="Freeform 100"/>
            <p:cNvSpPr/>
            <p:nvPr>
              <p:custDataLst>
                <p:tags r:id="rId6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1"/>
            <p:cNvSpPr txBox="1">
              <a:spLocks noChangeArrowheads="1"/>
            </p:cNvSpPr>
            <p:nvPr>
              <p:custDataLst>
                <p:tags r:id="rId6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04" name="Line 9"/>
          <p:cNvSpPr>
            <a:spLocks noChangeShapeType="1"/>
          </p:cNvSpPr>
          <p:nvPr>
            <p:custDataLst>
              <p:tags r:id="rId49"/>
            </p:custDataLst>
          </p:nvPr>
        </p:nvSpPr>
        <p:spPr bwMode="auto">
          <a:xfrm flipV="1">
            <a:off x="762000" y="3886200"/>
            <a:ext cx="533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10" name="Straight Connector 109"/>
          <p:cNvCxnSpPr/>
          <p:nvPr>
            <p:custDataLst>
              <p:tags r:id="rId50"/>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51"/>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03" name="Text Box 29"/>
          <p:cNvSpPr txBox="1">
            <a:spLocks noChangeArrowheads="1"/>
          </p:cNvSpPr>
          <p:nvPr>
            <p:custDataLst>
              <p:tags r:id="rId52"/>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53"/>
            </p:custDataLst>
          </p:nvPr>
        </p:nvSpPr>
        <p:spPr bwMode="auto">
          <a:xfrm>
            <a:off x="16581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06" name="Text Box 29"/>
          <p:cNvSpPr txBox="1">
            <a:spLocks noChangeArrowheads="1"/>
          </p:cNvSpPr>
          <p:nvPr>
            <p:custDataLst>
              <p:tags r:id="rId54"/>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7" name="Text Box 29"/>
          <p:cNvSpPr txBox="1">
            <a:spLocks noChangeArrowheads="1"/>
          </p:cNvSpPr>
          <p:nvPr>
            <p:custDataLst>
              <p:tags r:id="rId55"/>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8" name="Oval 24"/>
          <p:cNvSpPr>
            <a:spLocks noChangeArrowheads="1"/>
          </p:cNvSpPr>
          <p:nvPr>
            <p:custDataLst>
              <p:tags r:id="rId56"/>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09" name="Rectangle 22"/>
          <p:cNvSpPr>
            <a:spLocks noChangeArrowheads="1"/>
          </p:cNvSpPr>
          <p:nvPr>
            <p:custDataLst>
              <p:tags r:id="rId5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11" name="Text Box 11"/>
          <p:cNvSpPr txBox="1">
            <a:spLocks noChangeArrowheads="1"/>
          </p:cNvSpPr>
          <p:nvPr>
            <p:custDataLst>
              <p:tags r:id="rId5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12" name="Rectangle 4"/>
          <p:cNvSpPr>
            <a:spLocks noChangeArrowheads="1"/>
          </p:cNvSpPr>
          <p:nvPr>
            <p:custDataLst>
              <p:tags r:id="rId5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18" name="Text Box 52"/>
          <p:cNvSpPr txBox="1">
            <a:spLocks noChangeArrowheads="1"/>
          </p:cNvSpPr>
          <p:nvPr>
            <p:custDataLst>
              <p:tags r:id="rId6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19" name="Text Box 29"/>
          <p:cNvSpPr txBox="1">
            <a:spLocks noChangeArrowheads="1"/>
          </p:cNvSpPr>
          <p:nvPr>
            <p:custDataLst>
              <p:tags r:id="rId6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20" name="Line 44"/>
          <p:cNvSpPr>
            <a:spLocks noChangeShapeType="1"/>
          </p:cNvSpPr>
          <p:nvPr>
            <p:custDataLst>
              <p:tags r:id="rId62"/>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68" name="Line 48"/>
          <p:cNvSpPr>
            <a:spLocks noChangeShapeType="1"/>
          </p:cNvSpPr>
          <p:nvPr>
            <p:custDataLst>
              <p:tags r:id="rId63"/>
            </p:custDataLst>
          </p:nvPr>
        </p:nvSpPr>
        <p:spPr bwMode="auto">
          <a:xfrm flipH="1">
            <a:off x="8305800" y="1600200"/>
            <a:ext cx="3810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69" name="Line 48"/>
          <p:cNvSpPr>
            <a:spLocks noChangeShapeType="1"/>
          </p:cNvSpPr>
          <p:nvPr>
            <p:custDataLst>
              <p:tags r:id="rId64"/>
            </p:custDataLst>
          </p:nvPr>
        </p:nvSpPr>
        <p:spPr bwMode="auto">
          <a:xfrm flipH="1">
            <a:off x="8686800" y="685800"/>
            <a:ext cx="0" cy="91440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Tree>
    <p:extLst>
      <p:ext uri="{BB962C8B-B14F-4D97-AF65-F5344CB8AC3E}">
        <p14:creationId xmlns:p14="http://schemas.microsoft.com/office/powerpoint/2010/main" val="110160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5"/>
                                        </p:tgtEl>
                                        <p:attrNameLst>
                                          <p:attrName>style.visibility</p:attrName>
                                        </p:attrNameLst>
                                      </p:cBhvr>
                                      <p:to>
                                        <p:strVal val="visible"/>
                                      </p:to>
                                    </p:set>
                                  </p:childTnLst>
                                </p:cTn>
                              </p:par>
                              <p:par>
                                <p:cTn id="33" presetID="1" presetClass="exit" presetSubtype="0" fill="hold" grpId="0"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75" grpId="0" animBg="1"/>
      <p:bldP spid="78" grpId="0"/>
      <p:bldP spid="80" grpId="0" animBg="1"/>
      <p:bldP spid="81" grpId="0" animBg="1"/>
      <p:bldP spid="84" grpId="0" animBg="1"/>
      <p:bldP spid="85" grpId="0"/>
      <p:bldP spid="86" grpId="0" animBg="1"/>
      <p:bldP spid="88" grpId="0" animBg="1"/>
      <p:bldP spid="89" grpId="0" animBg="1"/>
      <p:bldP spid="90" grpId="0" animBg="1"/>
      <p:bldP spid="91" grpId="0" animBg="1"/>
      <p:bldP spid="129" grpId="0" animBg="1"/>
      <p:bldP spid="165" grpId="0" animBg="1"/>
      <p:bldP spid="170" grpId="0" animBg="1"/>
      <p:bldP spid="68" grpId="0" animBg="1"/>
      <p:bldP spid="6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GB" dirty="0" smtClean="0"/>
              <a:t>MIPS Instruction Types</a:t>
            </a:r>
            <a:endParaRPr lang="en-US" dirty="0"/>
          </a:p>
        </p:txBody>
      </p:sp>
      <p:sp>
        <p:nvSpPr>
          <p:cNvPr id="2262019" name="Rectangle 3"/>
          <p:cNvSpPr>
            <a:spLocks noGrp="1" noChangeArrowheads="1"/>
          </p:cNvSpPr>
          <p:nvPr>
            <p:ph idx="1"/>
            <p:custDataLst>
              <p:tags r:id="rId2"/>
            </p:custDataLst>
          </p:nvPr>
        </p:nvSpPr>
        <p:spPr>
          <a:ln/>
        </p:spPr>
        <p:txBody>
          <a:bodyPr lIns="0" tIns="0" rIns="0" bIns="0">
            <a:noAutofit/>
          </a:bodyPr>
          <a:lstStyle/>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R-type: result and </a:t>
            </a:r>
            <a:r>
              <a:rPr lang="en-GB" sz="2400" dirty="0"/>
              <a:t>two </a:t>
            </a:r>
            <a:r>
              <a:rPr lang="en-GB" sz="2400" dirty="0" smtClean="0"/>
              <a:t>source registers, shift amount</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I-type:  16-bit immediate with sign/zero extension</a:t>
            </a:r>
            <a:endParaRPr lang="en-GB" sz="2400" dirty="0"/>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load/store between registers and memory</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word, half-word </a:t>
            </a:r>
            <a:r>
              <a:rPr lang="en-GB" sz="2400" dirty="0"/>
              <a:t>and byte operations</a:t>
            </a:r>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a:p>
          <a:p>
            <a:pPr marL="339725" indent="-339725" defTabSz="457200">
              <a:lnSpc>
                <a:spcPct val="9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Control 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conditional branches: pc-relative addresses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a:t>jumps: </a:t>
            </a:r>
            <a:r>
              <a:rPr lang="en-GB" sz="2400" dirty="0" smtClean="0"/>
              <a:t>fixed offsets, register absolute</a:t>
            </a:r>
            <a:endParaRPr lang="en-GB" sz="2400" dirty="0"/>
          </a:p>
        </p:txBody>
      </p:sp>
      <p:sp>
        <p:nvSpPr>
          <p:cNvPr id="2" name="Oval 1"/>
          <p:cNvSpPr/>
          <p:nvPr/>
        </p:nvSpPr>
        <p:spPr>
          <a:xfrm>
            <a:off x="76200" y="3810000"/>
            <a:ext cx="6781800" cy="2057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17021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a:xfrm>
            <a:off x="1143000" y="0"/>
            <a:ext cx="7086600" cy="609600"/>
          </a:xfrm>
        </p:spPr>
        <p:txBody>
          <a:bodyPr>
            <a:normAutofit fontScale="90000"/>
          </a:bodyPr>
          <a:lstStyle/>
          <a:p>
            <a:r>
              <a:rPr lang="en-GB" dirty="0" smtClean="0"/>
              <a:t>Control Flow: Absolute Jump</a:t>
            </a:r>
            <a:endParaRPr lang="en-US" dirty="0"/>
          </a:p>
        </p:txBody>
      </p:sp>
      <p:sp>
        <p:nvSpPr>
          <p:cNvPr id="2276355" name="Rectangle 3"/>
          <p:cNvSpPr>
            <a:spLocks noGrp="1" noChangeArrowheads="1"/>
          </p:cNvSpPr>
          <p:nvPr>
            <p:ph idx="1"/>
            <p:custDataLst>
              <p:tags r:id="rId2"/>
            </p:custDataLst>
          </p:nvPr>
        </p:nvSpPr>
        <p:spPr>
          <a:xfrm>
            <a:off x="228600" y="3429000"/>
            <a:ext cx="8686800" cy="2895600"/>
          </a:xfrm>
          <a:ln/>
        </p:spPr>
        <p:txBody>
          <a:bodyPr lIns="0" tIns="0" rIns="0" bIns="0">
            <a:noAutofit/>
          </a:bodyPr>
          <a:lstStyle/>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Absolute addressing for jumps</a:t>
            </a:r>
            <a:endParaRPr lang="en-GB" sz="1800" dirty="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a:t>
            </a:r>
            <a:r>
              <a:rPr lang="en-GB" sz="2400" dirty="0"/>
              <a:t>from </a:t>
            </a:r>
            <a:r>
              <a:rPr lang="en-GB" sz="2400" dirty="0" smtClean="0"/>
              <a:t>0x30000000 to 0x20000000?  </a:t>
            </a:r>
            <a:r>
              <a:rPr lang="en-GB" sz="2400" dirty="0" smtClean="0">
                <a:solidFill>
                  <a:schemeClr val="accent1"/>
                </a:solidFill>
              </a:rPr>
              <a:t>NO </a:t>
            </a:r>
            <a:r>
              <a:rPr lang="en-GB" sz="2400" dirty="0" smtClean="0"/>
              <a:t>        Reverse? </a:t>
            </a:r>
            <a:r>
              <a:rPr lang="en-GB" sz="2400" dirty="0" smtClean="0">
                <a:solidFill>
                  <a:schemeClr val="accent1"/>
                </a:solidFill>
              </a:rPr>
              <a:t>NO</a:t>
            </a:r>
            <a:endParaRPr lang="en-GB" sz="2400" dirty="0">
              <a:solidFill>
                <a:schemeClr val="accent1"/>
              </a:solidFill>
            </a:endParaRPr>
          </a:p>
          <a:p>
            <a:pPr marL="1198562" lvl="2"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000" dirty="0" smtClean="0"/>
              <a:t>But: Jumps from 0x2FFFFFFF to 0x3xxxxxxx </a:t>
            </a:r>
            <a:r>
              <a:rPr lang="en-GB" sz="2000" dirty="0" smtClean="0">
                <a:solidFill>
                  <a:schemeClr val="accent1"/>
                </a:solidFill>
              </a:rPr>
              <a:t>are</a:t>
            </a:r>
            <a:r>
              <a:rPr lang="en-GB" sz="2000" dirty="0" smtClean="0"/>
              <a:t> possible, but not reverse</a:t>
            </a: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Trade-off: out-of-region jumps vs. 32-bit instruction encoding</a:t>
            </a: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endParaRPr lang="en-GB" sz="2800" dirty="0" smtClean="0">
              <a:solidFill>
                <a:schemeClr val="accent1"/>
              </a:solidFill>
            </a:endParaRPr>
          </a:p>
          <a:p>
            <a:pPr marL="339725" indent="-339725" defTabSz="457200">
              <a:lnSpc>
                <a:spcPct val="82000"/>
              </a:lnSpc>
              <a:buSzPct val="14700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MIPS Quirk:</a:t>
            </a:r>
            <a:endParaRPr lang="en-GB" sz="1800" dirty="0" smtClean="0">
              <a:solidFill>
                <a:schemeClr val="accent1"/>
              </a:solidFill>
            </a:endParaRPr>
          </a:p>
          <a:p>
            <a:pPr marL="739775" lvl="1" indent="-282575" defTabSz="457200">
              <a:lnSpc>
                <a:spcPct val="8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t>jump targets computed using </a:t>
            </a:r>
            <a:r>
              <a:rPr lang="en-GB" sz="2400" i="1" dirty="0" smtClean="0">
                <a:solidFill>
                  <a:srgbClr val="FFFF00"/>
                </a:solidFill>
              </a:rPr>
              <a:t>already incremented</a:t>
            </a:r>
            <a:r>
              <a:rPr lang="en-GB" sz="2400" dirty="0" smtClean="0">
                <a:solidFill>
                  <a:srgbClr val="FFFF00"/>
                </a:solidFill>
              </a:rPr>
              <a:t> </a:t>
            </a:r>
            <a:r>
              <a:rPr lang="en-GB" sz="2400" dirty="0" smtClean="0"/>
              <a:t>PC </a:t>
            </a:r>
            <a:endParaRPr lang="en-GB" sz="2400" dirty="0"/>
          </a:p>
        </p:txBody>
      </p:sp>
      <p:graphicFrame>
        <p:nvGraphicFramePr>
          <p:cNvPr id="15" name="Table 14"/>
          <p:cNvGraphicFramePr>
            <a:graphicFrameLocks noGrp="1"/>
          </p:cNvGraphicFramePr>
          <p:nvPr>
            <p:custDataLst>
              <p:tags r:id="rId3"/>
            </p:custDataLst>
            <p:extLst>
              <p:ext uri="{D42A27DB-BD31-4B8C-83A1-F6EECF244321}">
                <p14:modId xmlns:p14="http://schemas.microsoft.com/office/powerpoint/2010/main" val="3005821809"/>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4"/>
            </p:custDataLst>
            <p:extLst>
              <p:ext uri="{D42A27DB-BD31-4B8C-83A1-F6EECF244321}">
                <p14:modId xmlns:p14="http://schemas.microsoft.com/office/powerpoint/2010/main" val="2819685333"/>
              </p:ext>
            </p:extLst>
          </p:nvPr>
        </p:nvGraphicFramePr>
        <p:xfrm>
          <a:off x="914400" y="1066800"/>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26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5"/>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000010</a:t>
            </a:r>
            <a:r>
              <a:rPr lang="en-US" sz="2800" dirty="0" smtClean="0">
                <a:solidFill>
                  <a:srgbClr val="FFFFFF"/>
                </a:solidFill>
                <a:latin typeface="Consolas" pitchFamily="49" charset="0"/>
              </a:rPr>
              <a:t>101000010010000110</a:t>
            </a:r>
            <a:r>
              <a:rPr lang="en-US" sz="2800" dirty="0" smtClean="0">
                <a:solidFill>
                  <a:schemeClr val="bg1"/>
                </a:solidFill>
                <a:latin typeface="Consolas" pitchFamily="49" charset="0"/>
              </a:rPr>
              <a:t>00000011</a:t>
            </a:r>
            <a:endParaRPr lang="en-US" sz="2800" dirty="0">
              <a:solidFill>
                <a:schemeClr val="bg1"/>
              </a:solidFill>
            </a:endParaRPr>
          </a:p>
        </p:txBody>
      </p:sp>
      <p:sp>
        <p:nvSpPr>
          <p:cNvPr id="7" name="Rounded Rectangular Callout 6"/>
          <p:cNvSpPr/>
          <p:nvPr>
            <p:custDataLst>
              <p:tags r:id="rId6"/>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J-Type</a:t>
            </a:r>
          </a:p>
        </p:txBody>
      </p:sp>
      <p:graphicFrame>
        <p:nvGraphicFramePr>
          <p:cNvPr id="8" name="Table 7"/>
          <p:cNvGraphicFramePr>
            <a:graphicFrameLocks noGrp="1"/>
          </p:cNvGraphicFramePr>
          <p:nvPr>
            <p:custDataLst>
              <p:tags r:id="rId7"/>
            </p:custDataLst>
            <p:extLst>
              <p:ext uri="{D42A27DB-BD31-4B8C-83A1-F6EECF244321}">
                <p14:modId xmlns:p14="http://schemas.microsoft.com/office/powerpoint/2010/main" val="1409083306"/>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PC = 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21506" name="Comment 2"/>
          <p:cNvSpPr>
            <a:spLocks noRot="1" noChangeAspect="1" noEditPoints="1" noChangeArrowheads="1" noChangeShapeType="1" noTextEdit="1"/>
          </p:cNvSpPr>
          <p:nvPr>
            <p:custDataLst>
              <p:tags r:id="rId8"/>
            </p:custDataLst>
          </p:nvPr>
        </p:nvSpPr>
        <p:spPr bwMode="auto">
          <a:xfrm>
            <a:off x="8636000" y="1317625"/>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Rectangle 1"/>
          <p:cNvSpPr/>
          <p:nvPr/>
        </p:nvSpPr>
        <p:spPr>
          <a:xfrm>
            <a:off x="6019800" y="3810000"/>
            <a:ext cx="685800" cy="381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229600" y="3810000"/>
            <a:ext cx="685800" cy="381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934200" y="3810000"/>
            <a:ext cx="1295400" cy="381000"/>
          </a:xfrm>
          <a:prstGeom prst="rect">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MARTInkAnnotation1"/>
          <p:cNvSpPr/>
          <p:nvPr/>
        </p:nvSpPr>
        <p:spPr>
          <a:xfrm>
            <a:off x="308835" y="3107686"/>
            <a:ext cx="896674" cy="61080"/>
          </a:xfrm>
          <a:custGeom>
            <a:avLst/>
            <a:gdLst/>
            <a:ahLst/>
            <a:cxnLst/>
            <a:rect l="0" t="0" r="0" b="0"/>
            <a:pathLst>
              <a:path w="896674" h="61080">
                <a:moveTo>
                  <a:pt x="66212" y="26634"/>
                </a:moveTo>
                <a:lnTo>
                  <a:pt x="49043" y="26634"/>
                </a:lnTo>
                <a:lnTo>
                  <a:pt x="44844" y="27627"/>
                </a:lnTo>
                <a:lnTo>
                  <a:pt x="41052" y="29280"/>
                </a:lnTo>
                <a:lnTo>
                  <a:pt x="37533" y="31375"/>
                </a:lnTo>
                <a:lnTo>
                  <a:pt x="33202" y="32771"/>
                </a:lnTo>
                <a:lnTo>
                  <a:pt x="23098" y="34323"/>
                </a:lnTo>
                <a:lnTo>
                  <a:pt x="1124" y="35455"/>
                </a:lnTo>
                <a:lnTo>
                  <a:pt x="0" y="36484"/>
                </a:lnTo>
                <a:lnTo>
                  <a:pt x="242" y="38162"/>
                </a:lnTo>
                <a:lnTo>
                  <a:pt x="1396" y="40272"/>
                </a:lnTo>
                <a:lnTo>
                  <a:pt x="4150" y="41680"/>
                </a:lnTo>
                <a:lnTo>
                  <a:pt x="12501" y="43243"/>
                </a:lnTo>
                <a:lnTo>
                  <a:pt x="28359" y="44123"/>
                </a:lnTo>
                <a:lnTo>
                  <a:pt x="36016" y="45239"/>
                </a:lnTo>
                <a:lnTo>
                  <a:pt x="45089" y="46975"/>
                </a:lnTo>
                <a:lnTo>
                  <a:pt x="55107" y="49124"/>
                </a:lnTo>
                <a:lnTo>
                  <a:pt x="66746" y="50557"/>
                </a:lnTo>
                <a:lnTo>
                  <a:pt x="92908" y="52150"/>
                </a:lnTo>
                <a:lnTo>
                  <a:pt x="121072" y="52858"/>
                </a:lnTo>
                <a:lnTo>
                  <a:pt x="135527" y="53046"/>
                </a:lnTo>
                <a:lnTo>
                  <a:pt x="152110" y="54164"/>
                </a:lnTo>
                <a:lnTo>
                  <a:pt x="170110" y="55902"/>
                </a:lnTo>
                <a:lnTo>
                  <a:pt x="189056" y="58052"/>
                </a:lnTo>
                <a:lnTo>
                  <a:pt x="207639" y="59486"/>
                </a:lnTo>
                <a:lnTo>
                  <a:pt x="225981" y="60441"/>
                </a:lnTo>
                <a:lnTo>
                  <a:pt x="244162" y="61079"/>
                </a:lnTo>
                <a:lnTo>
                  <a:pt x="263228" y="60511"/>
                </a:lnTo>
                <a:lnTo>
                  <a:pt x="282884" y="59141"/>
                </a:lnTo>
                <a:lnTo>
                  <a:pt x="302934" y="57235"/>
                </a:lnTo>
                <a:lnTo>
                  <a:pt x="323245" y="55965"/>
                </a:lnTo>
                <a:lnTo>
                  <a:pt x="364335" y="54553"/>
                </a:lnTo>
                <a:lnTo>
                  <a:pt x="384023" y="53184"/>
                </a:lnTo>
                <a:lnTo>
                  <a:pt x="403102" y="51279"/>
                </a:lnTo>
                <a:lnTo>
                  <a:pt x="421774" y="49017"/>
                </a:lnTo>
                <a:lnTo>
                  <a:pt x="439183" y="47510"/>
                </a:lnTo>
                <a:lnTo>
                  <a:pt x="455750" y="46504"/>
                </a:lnTo>
                <a:lnTo>
                  <a:pt x="471756" y="45834"/>
                </a:lnTo>
                <a:lnTo>
                  <a:pt x="487387" y="44395"/>
                </a:lnTo>
                <a:lnTo>
                  <a:pt x="502769" y="42444"/>
                </a:lnTo>
                <a:lnTo>
                  <a:pt x="517984" y="40150"/>
                </a:lnTo>
                <a:lnTo>
                  <a:pt x="548119" y="34957"/>
                </a:lnTo>
                <a:lnTo>
                  <a:pt x="607888" y="23538"/>
                </a:lnTo>
                <a:lnTo>
                  <a:pt x="635040" y="17651"/>
                </a:lnTo>
                <a:lnTo>
                  <a:pt x="661329" y="11728"/>
                </a:lnTo>
                <a:lnTo>
                  <a:pt x="689550" y="5788"/>
                </a:lnTo>
                <a:lnTo>
                  <a:pt x="703028" y="3807"/>
                </a:lnTo>
                <a:lnTo>
                  <a:pt x="715982" y="2486"/>
                </a:lnTo>
                <a:lnTo>
                  <a:pt x="740960" y="1019"/>
                </a:lnTo>
                <a:lnTo>
                  <a:pt x="765290" y="367"/>
                </a:lnTo>
                <a:lnTo>
                  <a:pt x="801300" y="0"/>
                </a:lnTo>
                <a:lnTo>
                  <a:pt x="812255" y="940"/>
                </a:lnTo>
                <a:lnTo>
                  <a:pt x="822535" y="2560"/>
                </a:lnTo>
                <a:lnTo>
                  <a:pt x="832365" y="4631"/>
                </a:lnTo>
                <a:lnTo>
                  <a:pt x="841895" y="6013"/>
                </a:lnTo>
                <a:lnTo>
                  <a:pt x="860421" y="7547"/>
                </a:lnTo>
                <a:lnTo>
                  <a:pt x="875930" y="8229"/>
                </a:lnTo>
                <a:lnTo>
                  <a:pt x="896673" y="8775"/>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Annotation19"/>
          <p:cNvSpPr/>
          <p:nvPr/>
        </p:nvSpPr>
        <p:spPr>
          <a:xfrm>
            <a:off x="7465219" y="1151930"/>
            <a:ext cx="8930" cy="1"/>
          </a:xfrm>
          <a:custGeom>
            <a:avLst/>
            <a:gdLst/>
            <a:ahLst/>
            <a:cxnLst/>
            <a:rect l="0" t="0" r="0" b="0"/>
            <a:pathLst>
              <a:path w="8930" h="1">
                <a:moveTo>
                  <a:pt x="0" y="0"/>
                </a:moveTo>
                <a:lnTo>
                  <a:pt x="8929" y="0"/>
                </a:lnTo>
              </a:path>
            </a:pathLst>
          </a:custGeom>
          <a:ln w="38100" cap="flat" cmpd="sng" algn="ctr">
            <a:solidFill>
              <a:srgbClr val="FF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504" name="Freeform 21503"/>
          <p:cNvSpPr/>
          <p:nvPr/>
        </p:nvSpPr>
        <p:spPr>
          <a:xfrm>
            <a:off x="7134820" y="1160859"/>
            <a:ext cx="2648" cy="1"/>
          </a:xfrm>
          <a:custGeom>
            <a:avLst/>
            <a:gdLst/>
            <a:ahLst/>
            <a:cxnLst/>
            <a:rect l="0" t="0" r="0" b="0"/>
            <a:pathLst>
              <a:path w="2648" h="1">
                <a:moveTo>
                  <a:pt x="0" y="0"/>
                </a:moveTo>
                <a:lnTo>
                  <a:pt x="2647" y="0"/>
                </a:lnTo>
                <a:close/>
              </a:path>
            </a:pathLst>
          </a:custGeom>
          <a:noFill/>
          <a:ln w="38100" cap="flat" cmpd="sng" algn="ctr">
            <a:solidFill>
              <a:srgbClr val="FF00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8" name="Table 87"/>
          <p:cNvGraphicFramePr>
            <a:graphicFrameLocks noGrp="1"/>
          </p:cNvGraphicFramePr>
          <p:nvPr>
            <p:custDataLst>
              <p:tags r:id="rId9"/>
            </p:custDataLst>
            <p:extLst>
              <p:ext uri="{D42A27DB-BD31-4B8C-83A1-F6EECF244321}">
                <p14:modId xmlns:p14="http://schemas.microsoft.com/office/powerpoint/2010/main" val="4266252765"/>
              </p:ext>
            </p:extLst>
          </p:nvPr>
        </p:nvGraphicFramePr>
        <p:xfrm>
          <a:off x="304800" y="2286000"/>
          <a:ext cx="8458200" cy="914400"/>
        </p:xfrm>
        <a:graphic>
          <a:graphicData uri="http://schemas.openxmlformats.org/drawingml/2006/table">
            <a:tbl>
              <a:tblPr firstRow="1" bandRow="1">
                <a:tableStyleId>{5C22544A-7EE6-4342-B048-85BDC9FD1C3A}</a:tableStyleId>
              </a:tblPr>
              <a:tblGrid>
                <a:gridCol w="1192823"/>
                <a:gridCol w="2803031"/>
                <a:gridCol w="4462346"/>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r>
                        <a:rPr lang="en-US" sz="2400" dirty="0" smtClean="0">
                          <a:solidFill>
                            <a:schemeClr val="bg1"/>
                          </a:solidFill>
                        </a:rPr>
                        <a:t>0x2</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J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2400" dirty="0" smtClean="0">
                          <a:solidFill>
                            <a:schemeClr val="bg1"/>
                          </a:solidFill>
                        </a:rPr>
                        <a:t>PC = (PC+4)</a:t>
                      </a:r>
                      <a:r>
                        <a:rPr lang="en-US" sz="2400" baseline="-25000" dirty="0" smtClean="0">
                          <a:solidFill>
                            <a:schemeClr val="bg1"/>
                          </a:solidFill>
                        </a:rPr>
                        <a:t>31..28</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Tree>
    <p:extLst>
      <p:ext uri="{BB962C8B-B14F-4D97-AF65-F5344CB8AC3E}">
        <p14:creationId xmlns:p14="http://schemas.microsoft.com/office/powerpoint/2010/main" val="30576681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7635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7635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76355">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7635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76355">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763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2"/>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TextBox 73" hidden="1"/>
          <p:cNvSpPr txBox="1"/>
          <p:nvPr>
            <p:custDataLst>
              <p:tags r:id="rId37"/>
            </p:custDataLst>
          </p:nvPr>
        </p:nvSpPr>
        <p:spPr>
          <a:xfrm>
            <a:off x="1676400" y="4495800"/>
            <a:ext cx="4464299" cy="523220"/>
          </a:xfrm>
          <a:prstGeom prst="rect">
            <a:avLst/>
          </a:prstGeom>
          <a:noFill/>
        </p:spPr>
        <p:txBody>
          <a:bodyPr wrap="none" rtlCol="0">
            <a:spAutoFit/>
          </a:bodyPr>
          <a:lstStyle/>
          <a:p>
            <a:r>
              <a:rPr lang="en-US" sz="2800" dirty="0" smtClean="0">
                <a:solidFill>
                  <a:schemeClr val="accent4"/>
                </a:solidFill>
              </a:rPr>
              <a:t>long jump?  computed jump?</a:t>
            </a:r>
          </a:p>
        </p:txBody>
      </p:sp>
      <p:sp>
        <p:nvSpPr>
          <p:cNvPr id="72" name="Line 8"/>
          <p:cNvSpPr>
            <a:spLocks noChangeShapeType="1"/>
          </p:cNvSpPr>
          <p:nvPr>
            <p:custDataLst>
              <p:tags r:id="rId38"/>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133600"/>
            <a:ext cx="304800" cy="304800"/>
            <a:chOff x="990600" y="2971800"/>
            <a:chExt cx="304800" cy="304800"/>
          </a:xfrm>
        </p:grpSpPr>
        <p:sp>
          <p:nvSpPr>
            <p:cNvPr id="108" name="Freeform 107"/>
            <p:cNvSpPr/>
            <p:nvPr>
              <p:custDataLst>
                <p:tags r:id="rId7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7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H="1" flipV="1">
            <a:off x="1447800" y="44196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3" name="Oval 122"/>
          <p:cNvSpPr/>
          <p:nvPr>
            <p:custDataLst>
              <p:tags r:id="rId55"/>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2860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857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8956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8986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140" name="Line 18"/>
          <p:cNvSpPr>
            <a:spLocks noChangeShapeType="1"/>
          </p:cNvSpPr>
          <p:nvPr>
            <p:custDataLst>
              <p:tags r:id="rId75"/>
            </p:custDataLst>
          </p:nvPr>
        </p:nvSpPr>
        <p:spPr bwMode="auto">
          <a:xfrm flipH="1">
            <a:off x="1295400" y="2286000"/>
            <a:ext cx="0" cy="11430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41" name="Line 18"/>
          <p:cNvSpPr>
            <a:spLocks noChangeShapeType="1"/>
          </p:cNvSpPr>
          <p:nvPr>
            <p:custDataLst>
              <p:tags r:id="rId76"/>
            </p:custDataLst>
          </p:nvPr>
        </p:nvSpPr>
        <p:spPr bwMode="auto">
          <a:xfrm>
            <a:off x="762000" y="3429000"/>
            <a:ext cx="5334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33979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0"/>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41"/>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1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7" grpId="0" animBg="1"/>
      <p:bldP spid="98" grpId="0"/>
      <p:bldP spid="100" grpId="0" animBg="1"/>
      <p:bldP spid="105" grpId="0" animBg="1"/>
      <p:bldP spid="111" grpId="0" animBg="1"/>
      <p:bldP spid="119" grpId="0" animBg="1"/>
      <p:bldP spid="121" grpId="0" animBg="1"/>
      <p:bldP spid="123" grpId="0" animBg="1"/>
      <p:bldP spid="124" grpId="0" animBg="1"/>
      <p:bldP spid="125" grpId="0" animBg="1"/>
      <p:bldP spid="127" grpId="0" animBg="1"/>
      <p:bldP spid="140" grpId="0" animBg="1"/>
      <p:bldP spid="14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custDataLst>
              <p:tags r:id="rId1"/>
            </p:custDataLst>
          </p:nvPr>
        </p:nvSpPr>
        <p:spPr/>
        <p:txBody>
          <a:bodyPr>
            <a:normAutofit fontScale="90000"/>
          </a:bodyPr>
          <a:lstStyle/>
          <a:p>
            <a:r>
              <a:rPr lang="en-US" dirty="0" smtClean="0"/>
              <a:t>Control Flow: Jump Register</a:t>
            </a:r>
            <a:endParaRPr lang="en-US" dirty="0"/>
          </a:p>
        </p:txBody>
      </p:sp>
      <p:graphicFrame>
        <p:nvGraphicFramePr>
          <p:cNvPr id="21" name="Group 4"/>
          <p:cNvGraphicFramePr>
            <a:graphicFrameLocks noGrp="1"/>
          </p:cNvGraphicFramePr>
          <p:nvPr>
            <p:custDataLst>
              <p:tags r:id="rId2"/>
            </p:custDataLst>
            <p:extLst>
              <p:ext uri="{D42A27DB-BD31-4B8C-83A1-F6EECF244321}">
                <p14:modId xmlns:p14="http://schemas.microsoft.com/office/powerpoint/2010/main" val="3734947535"/>
              </p:ext>
            </p:extLst>
          </p:nvPr>
        </p:nvGraphicFramePr>
        <p:xfrm>
          <a:off x="914400" y="1066800"/>
          <a:ext cx="6248400" cy="1116996"/>
        </p:xfrm>
        <a:graphic>
          <a:graphicData uri="http://schemas.openxmlformats.org/drawingml/2006/table">
            <a:tbl>
              <a:tblPr/>
              <a:tblGrid>
                <a:gridCol w="1198934"/>
                <a:gridCol w="934666"/>
                <a:gridCol w="990600"/>
                <a:gridCol w="990600"/>
                <a:gridCol w="990600"/>
                <a:gridCol w="1143000"/>
              </a:tblGrid>
              <a:tr h="112359">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77525">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 </a:t>
                      </a: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func</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76916">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22" name="Rectangle 21"/>
          <p:cNvSpPr/>
          <p:nvPr>
            <p:custDataLst>
              <p:tags r:id="rId3"/>
            </p:custDataLst>
          </p:nvPr>
        </p:nvSpPr>
        <p:spPr>
          <a:xfrm>
            <a:off x="838200" y="609600"/>
            <a:ext cx="6494085" cy="523220"/>
          </a:xfrm>
          <a:prstGeom prst="rect">
            <a:avLst/>
          </a:prstGeom>
        </p:spPr>
        <p:txBody>
          <a:bodyPr wrap="none">
            <a:spAutoFit/>
          </a:bodyPr>
          <a:lstStyle/>
          <a:p>
            <a:r>
              <a:rPr lang="en-US" sz="2800" dirty="0" smtClean="0">
                <a:solidFill>
                  <a:srgbClr val="FFFF00"/>
                </a:solidFill>
                <a:latin typeface="Consolas" pitchFamily="49" charset="0"/>
              </a:rPr>
              <a:t>000000</a:t>
            </a:r>
            <a:r>
              <a:rPr lang="en-US" sz="2800" dirty="0" smtClean="0">
                <a:solidFill>
                  <a:srgbClr val="FFFFFF"/>
                </a:solidFill>
                <a:latin typeface="Consolas" pitchFamily="49" charset="0"/>
              </a:rPr>
              <a:t>00011000000000000</a:t>
            </a:r>
            <a:r>
              <a:rPr lang="en-US" sz="2800" dirty="0" smtClean="0">
                <a:solidFill>
                  <a:schemeClr val="bg1"/>
                </a:solidFill>
                <a:latin typeface="Consolas" pitchFamily="49" charset="0"/>
              </a:rPr>
              <a:t>000</a:t>
            </a:r>
            <a:r>
              <a:rPr lang="en-US" sz="2800" dirty="0" smtClean="0">
                <a:solidFill>
                  <a:srgbClr val="FFFF00"/>
                </a:solidFill>
                <a:latin typeface="Consolas" pitchFamily="49" charset="0"/>
              </a:rPr>
              <a:t>001000</a:t>
            </a:r>
            <a:endParaRPr lang="en-US" sz="2800" dirty="0">
              <a:solidFill>
                <a:srgbClr val="FFFF00"/>
              </a:solidFill>
            </a:endParaRPr>
          </a:p>
        </p:txBody>
      </p:sp>
      <p:graphicFrame>
        <p:nvGraphicFramePr>
          <p:cNvPr id="24" name="Table 23"/>
          <p:cNvGraphicFramePr>
            <a:graphicFrameLocks noGrp="1"/>
          </p:cNvGraphicFramePr>
          <p:nvPr>
            <p:custDataLst>
              <p:tags r:id="rId4"/>
            </p:custDataLst>
            <p:extLst>
              <p:ext uri="{D42A27DB-BD31-4B8C-83A1-F6EECF244321}">
                <p14:modId xmlns:p14="http://schemas.microsoft.com/office/powerpoint/2010/main" val="987038857"/>
              </p:ext>
            </p:extLst>
          </p:nvPr>
        </p:nvGraphicFramePr>
        <p:xfrm>
          <a:off x="838200" y="2514600"/>
          <a:ext cx="7086600" cy="914400"/>
        </p:xfrm>
        <a:graphic>
          <a:graphicData uri="http://schemas.openxmlformats.org/drawingml/2006/table">
            <a:tbl>
              <a:tblPr firstRow="1" bandRow="1">
                <a:tableStyleId>{5C22544A-7EE6-4342-B048-85BDC9FD1C3A}</a:tableStyleId>
              </a:tblPr>
              <a:tblGrid>
                <a:gridCol w="838200"/>
                <a:gridCol w="1143000"/>
                <a:gridCol w="1828800"/>
                <a:gridCol w="327660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func</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0x0</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0x08</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JR </a:t>
                      </a:r>
                      <a:r>
                        <a:rPr lang="en-US" sz="2400" dirty="0" err="1" smtClean="0">
                          <a:solidFill>
                            <a:schemeClr val="bg1"/>
                          </a:solidFill>
                        </a:rPr>
                        <a:t>rs</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PC = R[</a:t>
                      </a:r>
                      <a:r>
                        <a:rPr lang="en-US" sz="2400" dirty="0" err="1" smtClean="0">
                          <a:solidFill>
                            <a:schemeClr val="bg1"/>
                          </a:solidFill>
                        </a:rPr>
                        <a:t>rs</a:t>
                      </a:r>
                      <a:r>
                        <a:rPr lang="en-US" sz="2400" dirty="0" smtClean="0">
                          <a:solidFill>
                            <a:schemeClr val="bg1"/>
                          </a:solidFill>
                        </a:rPr>
                        <a: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ounded Rectangular Callout 6"/>
          <p:cNvSpPr/>
          <p:nvPr>
            <p:custDataLst>
              <p:tags r:id="rId5"/>
            </p:custDataLst>
          </p:nvPr>
        </p:nvSpPr>
        <p:spPr>
          <a:xfrm>
            <a:off x="7924800" y="1371600"/>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R-Type</a:t>
            </a:r>
          </a:p>
        </p:txBody>
      </p:sp>
    </p:spTree>
    <p:extLst>
      <p:ext uri="{BB962C8B-B14F-4D97-AF65-F5344CB8AC3E}">
        <p14:creationId xmlns:p14="http://schemas.microsoft.com/office/powerpoint/2010/main" val="263265359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Jump Register</a:t>
            </a:r>
            <a:endParaRPr lang="en-US" dirty="0"/>
          </a:p>
        </p:txBody>
      </p:sp>
      <p:sp>
        <p:nvSpPr>
          <p:cNvPr id="2249753" name="Line 25"/>
          <p:cNvSpPr>
            <a:spLocks noChangeShapeType="1"/>
          </p:cNvSpPr>
          <p:nvPr>
            <p:custDataLst>
              <p:tags r:id="rId2"/>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3"/>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4"/>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5"/>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6"/>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7"/>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8"/>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9"/>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0"/>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1"/>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2"/>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3"/>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4"/>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7"/>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8"/>
            </p:custDataLst>
          </p:nvPr>
        </p:nvSpPr>
        <p:spPr bwMode="auto">
          <a:xfrm flipV="1">
            <a:off x="5029200" y="2057400"/>
            <a:ext cx="0" cy="9144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81" name="Line 44"/>
          <p:cNvSpPr>
            <a:spLocks noChangeShapeType="1"/>
          </p:cNvSpPr>
          <p:nvPr>
            <p:custDataLst>
              <p:tags r:id="rId19"/>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0"/>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1"/>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2"/>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3"/>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4"/>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5"/>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6"/>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7"/>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8"/>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29"/>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0"/>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1"/>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2"/>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3"/>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4"/>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5"/>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6"/>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4" name="Line 8"/>
          <p:cNvSpPr>
            <a:spLocks noChangeShapeType="1"/>
          </p:cNvSpPr>
          <p:nvPr>
            <p:custDataLst>
              <p:tags r:id="rId37"/>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8"/>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39"/>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0"/>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9" name="Line 49"/>
          <p:cNvSpPr>
            <a:spLocks noChangeShapeType="1"/>
          </p:cNvSpPr>
          <p:nvPr>
            <p:custDataLst>
              <p:tags r:id="rId41"/>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3" name="Line 49"/>
          <p:cNvSpPr>
            <a:spLocks noChangeShapeType="1"/>
          </p:cNvSpPr>
          <p:nvPr>
            <p:custDataLst>
              <p:tags r:id="rId42"/>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4" name="Line 45"/>
          <p:cNvSpPr>
            <a:spLocks noChangeShapeType="1"/>
          </p:cNvSpPr>
          <p:nvPr>
            <p:custDataLst>
              <p:tags r:id="rId43"/>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Line 49"/>
          <p:cNvSpPr>
            <a:spLocks noChangeShapeType="1"/>
          </p:cNvSpPr>
          <p:nvPr>
            <p:custDataLst>
              <p:tags r:id="rId44"/>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7" name="Line 49"/>
          <p:cNvSpPr>
            <a:spLocks noChangeShapeType="1"/>
          </p:cNvSpPr>
          <p:nvPr>
            <p:custDataLst>
              <p:tags r:id="rId45"/>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8" name="Line 44"/>
          <p:cNvSpPr>
            <a:spLocks noChangeShapeType="1"/>
          </p:cNvSpPr>
          <p:nvPr>
            <p:custDataLst>
              <p:tags r:id="rId46"/>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11" name="Rectangle 19"/>
          <p:cNvSpPr>
            <a:spLocks noChangeArrowheads="1"/>
          </p:cNvSpPr>
          <p:nvPr>
            <p:custDataLst>
              <p:tags r:id="rId47"/>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12" name="Line 8"/>
          <p:cNvSpPr>
            <a:spLocks noChangeShapeType="1"/>
          </p:cNvSpPr>
          <p:nvPr>
            <p:custDataLst>
              <p:tags r:id="rId48"/>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17"/>
          <p:cNvGrpSpPr/>
          <p:nvPr>
            <p:custDataLst>
              <p:tags r:id="rId49"/>
            </p:custDataLst>
          </p:nvPr>
        </p:nvGrpSpPr>
        <p:grpSpPr>
          <a:xfrm>
            <a:off x="914400" y="2209800"/>
            <a:ext cx="304800" cy="304800"/>
            <a:chOff x="990600" y="2971800"/>
            <a:chExt cx="304800" cy="304800"/>
          </a:xfrm>
        </p:grpSpPr>
        <p:sp>
          <p:nvSpPr>
            <p:cNvPr id="119" name="Freeform 118"/>
            <p:cNvSpPr/>
            <p:nvPr>
              <p:custDataLst>
                <p:tags r:id="rId79"/>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1"/>
            <p:cNvSpPr txBox="1">
              <a:spLocks noChangeArrowheads="1"/>
            </p:cNvSpPr>
            <p:nvPr>
              <p:custDataLst>
                <p:tags r:id="rId80"/>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21" name="Line 21"/>
          <p:cNvSpPr>
            <a:spLocks noChangeShapeType="1"/>
          </p:cNvSpPr>
          <p:nvPr>
            <p:custDataLst>
              <p:tags r:id="rId50"/>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41" name="Line 45"/>
          <p:cNvSpPr>
            <a:spLocks noChangeShapeType="1"/>
          </p:cNvSpPr>
          <p:nvPr>
            <p:custDataLst>
              <p:tags r:id="rId51"/>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4" name="Line 49"/>
          <p:cNvSpPr>
            <a:spLocks noChangeShapeType="1"/>
          </p:cNvSpPr>
          <p:nvPr>
            <p:custDataLst>
              <p:tags r:id="rId52"/>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5" name="Line 45"/>
          <p:cNvSpPr>
            <a:spLocks noChangeShapeType="1"/>
          </p:cNvSpPr>
          <p:nvPr>
            <p:custDataLst>
              <p:tags r:id="rId53"/>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6" name="Line 9"/>
          <p:cNvSpPr>
            <a:spLocks noChangeShapeType="1"/>
          </p:cNvSpPr>
          <p:nvPr>
            <p:custDataLst>
              <p:tags r:id="rId54"/>
            </p:custDataLst>
          </p:nvPr>
        </p:nvSpPr>
        <p:spPr bwMode="auto">
          <a:xfrm flipH="1" flipV="1">
            <a:off x="1447800" y="4495800"/>
            <a:ext cx="685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7" name="Oval 146"/>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48"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0" name="Line 18"/>
          <p:cNvSpPr>
            <a:spLocks noChangeShapeType="1"/>
          </p:cNvSpPr>
          <p:nvPr>
            <p:custDataLst>
              <p:tags r:id="rId57"/>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52" name="Line 18"/>
          <p:cNvSpPr>
            <a:spLocks noChangeShapeType="1"/>
          </p:cNvSpPr>
          <p:nvPr>
            <p:custDataLst>
              <p:tags r:id="rId58"/>
            </p:custDataLst>
          </p:nvPr>
        </p:nvSpPr>
        <p:spPr bwMode="auto">
          <a:xfrm flipH="1">
            <a:off x="1295400" y="2362200"/>
            <a:ext cx="0" cy="1981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53" name="Straight Connector 152"/>
          <p:cNvCxnSpPr/>
          <p:nvPr>
            <p:custDataLst>
              <p:tags r:id="rId59"/>
            </p:custDataLst>
          </p:nvPr>
        </p:nvCxnSpPr>
        <p:spPr>
          <a:xfrm rot="5400000" flipH="1" flipV="1">
            <a:off x="4686300" y="4000500"/>
            <a:ext cx="2286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60"/>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custDataLst>
              <p:tags r:id="rId61"/>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2"/>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8" name="Line 49"/>
          <p:cNvSpPr>
            <a:spLocks noChangeShapeType="1"/>
          </p:cNvSpPr>
          <p:nvPr>
            <p:custDataLst>
              <p:tags r:id="rId63"/>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93" name="Text Box 29"/>
          <p:cNvSpPr txBox="1">
            <a:spLocks noChangeArrowheads="1"/>
          </p:cNvSpPr>
          <p:nvPr>
            <p:custDataLst>
              <p:tags r:id="rId64"/>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4" name="Text Box 5"/>
          <p:cNvSpPr txBox="1">
            <a:spLocks noChangeArrowheads="1"/>
          </p:cNvSpPr>
          <p:nvPr>
            <p:custDataLst>
              <p:tags r:id="rId65"/>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7" name="Text Box 5"/>
          <p:cNvSpPr txBox="1">
            <a:spLocks noChangeArrowheads="1"/>
          </p:cNvSpPr>
          <p:nvPr>
            <p:custDataLst>
              <p:tags r:id="rId66"/>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101" name="Text Box 11"/>
          <p:cNvSpPr txBox="1">
            <a:spLocks noChangeArrowheads="1"/>
          </p:cNvSpPr>
          <p:nvPr>
            <p:custDataLst>
              <p:tags r:id="rId67"/>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2" name="Text Box 29"/>
          <p:cNvSpPr txBox="1">
            <a:spLocks noChangeArrowheads="1"/>
          </p:cNvSpPr>
          <p:nvPr>
            <p:custDataLst>
              <p:tags r:id="rId68"/>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5" name="Text Box 29"/>
          <p:cNvSpPr txBox="1">
            <a:spLocks noChangeArrowheads="1"/>
          </p:cNvSpPr>
          <p:nvPr>
            <p:custDataLst>
              <p:tags r:id="rId69"/>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09" name="Text Box 29"/>
          <p:cNvSpPr txBox="1">
            <a:spLocks noChangeArrowheads="1"/>
          </p:cNvSpPr>
          <p:nvPr>
            <p:custDataLst>
              <p:tags r:id="rId70"/>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3" name="Rectangle 22"/>
          <p:cNvSpPr>
            <a:spLocks noChangeArrowheads="1"/>
          </p:cNvSpPr>
          <p:nvPr>
            <p:custDataLst>
              <p:tags r:id="rId71"/>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4" name="Text Box 11"/>
          <p:cNvSpPr txBox="1">
            <a:spLocks noChangeArrowheads="1"/>
          </p:cNvSpPr>
          <p:nvPr>
            <p:custDataLst>
              <p:tags r:id="rId72"/>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25" name="Rectangle 4"/>
          <p:cNvSpPr>
            <a:spLocks noChangeArrowheads="1"/>
          </p:cNvSpPr>
          <p:nvPr>
            <p:custDataLst>
              <p:tags r:id="rId73"/>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27" name="Text Box 52"/>
          <p:cNvSpPr txBox="1">
            <a:spLocks noChangeArrowheads="1"/>
          </p:cNvSpPr>
          <p:nvPr>
            <p:custDataLst>
              <p:tags r:id="rId74"/>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28" name="Text Box 29"/>
          <p:cNvSpPr txBox="1">
            <a:spLocks noChangeArrowheads="1"/>
          </p:cNvSpPr>
          <p:nvPr>
            <p:custDataLst>
              <p:tags r:id="rId75"/>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3" name="Oval 24"/>
          <p:cNvSpPr>
            <a:spLocks noChangeArrowheads="1"/>
          </p:cNvSpPr>
          <p:nvPr>
            <p:custDataLst>
              <p:tags r:id="rId76"/>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4" name="Line 44"/>
          <p:cNvSpPr>
            <a:spLocks noChangeShapeType="1"/>
          </p:cNvSpPr>
          <p:nvPr>
            <p:custDataLst>
              <p:tags r:id="rId77"/>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5" name="Text Box 29"/>
          <p:cNvSpPr txBox="1">
            <a:spLocks noChangeArrowheads="1"/>
          </p:cNvSpPr>
          <p:nvPr>
            <p:custDataLst>
              <p:tags r:id="rId78"/>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Tree>
    <p:extLst>
      <p:ext uri="{BB962C8B-B14F-4D97-AF65-F5344CB8AC3E}">
        <p14:creationId xmlns:p14="http://schemas.microsoft.com/office/powerpoint/2010/main" val="239809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145" grpId="0" animBg="1"/>
      <p:bldP spid="98" grpId="0" animBg="1"/>
      <p:bldP spid="9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Branches</a:t>
            </a:r>
            <a:endParaRPr lang="en-US" dirty="0"/>
          </a:p>
        </p:txBody>
      </p:sp>
      <p:graphicFrame>
        <p:nvGraphicFramePr>
          <p:cNvPr id="13" name="Table 12"/>
          <p:cNvGraphicFramePr>
            <a:graphicFrameLocks noGrp="1"/>
          </p:cNvGraphicFramePr>
          <p:nvPr>
            <p:custDataLst>
              <p:tags r:id="rId2"/>
            </p:custDataLst>
            <p:extLst>
              <p:ext uri="{D42A27DB-BD31-4B8C-83A1-F6EECF244321}">
                <p14:modId xmlns:p14="http://schemas.microsoft.com/office/powerpoint/2010/main" val="2077501183"/>
              </p:ext>
            </p:extLst>
          </p:nvPr>
        </p:nvGraphicFramePr>
        <p:xfrm>
          <a:off x="152399" y="2508155"/>
          <a:ext cx="8839201" cy="1371600"/>
        </p:xfrm>
        <a:graphic>
          <a:graphicData uri="http://schemas.openxmlformats.org/drawingml/2006/table">
            <a:tbl>
              <a:tblPr firstRow="1" bandRow="1">
                <a:tableStyleId>{5C22544A-7EE6-4342-B048-85BDC9FD1C3A}</a:tableStyleId>
              </a:tblPr>
              <a:tblGrid>
                <a:gridCol w="674177"/>
                <a:gridCol w="2397071"/>
                <a:gridCol w="5767953"/>
              </a:tblGrid>
              <a:tr h="370840">
                <a:tc>
                  <a:txBody>
                    <a:bodyPr/>
                    <a:lstStyle/>
                    <a:p>
                      <a:r>
                        <a:rPr lang="en-US" sz="2400" dirty="0" smtClean="0">
                          <a:solidFill>
                            <a:schemeClr val="accent2"/>
                          </a:solidFill>
                          <a:latin typeface="Consolas" pitchFamily="49" charset="0"/>
                        </a:rPr>
                        <a:t>op</a:t>
                      </a:r>
                      <a:endParaRPr lang="en-US" sz="2400" dirty="0">
                        <a:solidFill>
                          <a:schemeClr val="accent2"/>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0x4</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BEQ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0x5</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BNE </a:t>
                      </a:r>
                      <a:r>
                        <a:rPr lang="en-US" sz="2400" dirty="0" err="1" smtClean="0">
                          <a:solidFill>
                            <a:schemeClr val="bg1"/>
                          </a:solidFill>
                        </a:rPr>
                        <a:t>rs</a:t>
                      </a:r>
                      <a:r>
                        <a:rPr lang="en-US" sz="2400" dirty="0" smtClean="0">
                          <a:solidFill>
                            <a:schemeClr val="bg1"/>
                          </a:solidFill>
                        </a:rPr>
                        <a:t>, rd,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R[rd] then PC = PC+4 +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Group 4"/>
          <p:cNvGraphicFramePr>
            <a:graphicFrameLocks noGrp="1"/>
          </p:cNvGraphicFramePr>
          <p:nvPr>
            <p:custDataLst>
              <p:tags r:id="rId3"/>
            </p:custDataLst>
            <p:extLst>
              <p:ext uri="{D42A27DB-BD31-4B8C-83A1-F6EECF244321}">
                <p14:modId xmlns:p14="http://schemas.microsoft.com/office/powerpoint/2010/main" val="1282355307"/>
              </p:ext>
            </p:extLst>
          </p:nvPr>
        </p:nvGraphicFramePr>
        <p:xfrm>
          <a:off x="914400" y="1060355"/>
          <a:ext cx="6248400" cy="1157580"/>
        </p:xfrm>
        <a:graphic>
          <a:graphicData uri="http://schemas.openxmlformats.org/drawingml/2006/table">
            <a:tbl>
              <a:tblPr/>
              <a:tblGrid>
                <a:gridCol w="1198934"/>
                <a:gridCol w="934666"/>
                <a:gridCol w="990600"/>
                <a:gridCol w="31242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rd</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n-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n-lt"/>
                        </a:rPr>
                        <a:t>16 bits</a:t>
                      </a:r>
                      <a:endParaRPr lang="en-US" sz="2400" dirty="0">
                        <a:solidFill>
                          <a:schemeClr val="bg1"/>
                        </a:solidFill>
                        <a:latin typeface="+mn-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4"/>
            </p:custDataLst>
          </p:nvPr>
        </p:nvSpPr>
        <p:spPr>
          <a:xfrm>
            <a:off x="838200" y="603155"/>
            <a:ext cx="6494085" cy="523220"/>
          </a:xfrm>
          <a:prstGeom prst="rect">
            <a:avLst/>
          </a:prstGeom>
        </p:spPr>
        <p:txBody>
          <a:bodyPr wrap="none">
            <a:spAutoFit/>
          </a:bodyPr>
          <a:lstStyle/>
          <a:p>
            <a:r>
              <a:rPr lang="en-US" sz="2800" dirty="0" smtClean="0">
                <a:solidFill>
                  <a:srgbClr val="FFFF00"/>
                </a:solidFill>
                <a:latin typeface="Consolas" pitchFamily="49" charset="0"/>
              </a:rPr>
              <a:t>000100</a:t>
            </a:r>
            <a:r>
              <a:rPr lang="en-US" sz="2800" dirty="0" smtClean="0">
                <a:solidFill>
                  <a:srgbClr val="FFFFFF"/>
                </a:solidFill>
                <a:latin typeface="Consolas" pitchFamily="49" charset="0"/>
              </a:rPr>
              <a:t>001010000100000000</a:t>
            </a:r>
            <a:r>
              <a:rPr lang="en-US" sz="2800" dirty="0" smtClean="0">
                <a:solidFill>
                  <a:schemeClr val="bg1"/>
                </a:solidFill>
                <a:latin typeface="Consolas" pitchFamily="49" charset="0"/>
              </a:rPr>
              <a:t>00000011</a:t>
            </a:r>
            <a:endParaRPr lang="en-US" sz="2800" dirty="0">
              <a:solidFill>
                <a:schemeClr val="bg1"/>
              </a:solidFill>
            </a:endParaRPr>
          </a:p>
        </p:txBody>
      </p:sp>
      <p:sp>
        <p:nvSpPr>
          <p:cNvPr id="11" name="Rounded Rectangular Callout 10"/>
          <p:cNvSpPr/>
          <p:nvPr>
            <p:custDataLst>
              <p:tags r:id="rId5"/>
            </p:custDataLst>
          </p:nvPr>
        </p:nvSpPr>
        <p:spPr>
          <a:xfrm>
            <a:off x="7772400" y="2127155"/>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6"/>
            </p:custDataLst>
          </p:nvPr>
        </p:nvSpPr>
        <p:spPr>
          <a:xfrm>
            <a:off x="7924800" y="1365155"/>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I-Type</a:t>
            </a:r>
          </a:p>
        </p:txBody>
      </p:sp>
      <p:sp>
        <p:nvSpPr>
          <p:cNvPr id="68610" name="Comment 2"/>
          <p:cNvSpPr>
            <a:spLocks noRot="1" noChangeAspect="1" noEditPoints="1" noChangeArrowheads="1" noChangeShapeType="1" noTextEdit="1"/>
          </p:cNvSpPr>
          <p:nvPr>
            <p:custDataLst>
              <p:tags r:id="rId7"/>
            </p:custDataLst>
          </p:nvPr>
        </p:nvSpPr>
        <p:spPr bwMode="auto">
          <a:xfrm>
            <a:off x="7842250" y="1615980"/>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49267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9440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2"/>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3"/>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0"/>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1"/>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8" name="Rounded Rectangular Callout 147"/>
          <p:cNvSpPr/>
          <p:nvPr>
            <p:custDataLst>
              <p:tags r:id="rId88"/>
            </p:custDataLst>
          </p:nvPr>
        </p:nvSpPr>
        <p:spPr>
          <a:xfrm>
            <a:off x="19812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add</a:t>
            </a:r>
            <a:endParaRPr lang="en-US" b="1" dirty="0"/>
          </a:p>
        </p:txBody>
      </p:sp>
      <p:sp>
        <p:nvSpPr>
          <p:cNvPr id="149" name="Line 45"/>
          <p:cNvSpPr>
            <a:spLocks noChangeShapeType="1"/>
          </p:cNvSpPr>
          <p:nvPr>
            <p:custDataLst>
              <p:tags r:id="rId89"/>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0"/>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1"/>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a:t>
            </a:r>
            <a:endParaRPr lang="en-US" sz="2400" dirty="0">
              <a:solidFill>
                <a:srgbClr val="FFFFFF"/>
              </a:solidFill>
            </a:endParaRPr>
          </a:p>
        </p:txBody>
      </p:sp>
      <p:sp>
        <p:nvSpPr>
          <p:cNvPr id="157" name="Line 9"/>
          <p:cNvSpPr>
            <a:spLocks noChangeShapeType="1"/>
          </p:cNvSpPr>
          <p:nvPr>
            <p:custDataLst>
              <p:tags r:id="rId92"/>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9" name="Rounded Rectangular Callout 158"/>
          <p:cNvSpPr/>
          <p:nvPr>
            <p:custDataLst>
              <p:tags r:id="rId93"/>
            </p:custDataLst>
          </p:nvPr>
        </p:nvSpPr>
        <p:spPr>
          <a:xfrm>
            <a:off x="4876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0" name="Line 49"/>
          <p:cNvSpPr>
            <a:spLocks noChangeShapeType="1"/>
          </p:cNvSpPr>
          <p:nvPr>
            <p:custDataLst>
              <p:tags r:id="rId96"/>
            </p:custDataLst>
          </p:nvPr>
        </p:nvSpPr>
        <p:spPr bwMode="auto">
          <a:xfrm flipV="1">
            <a:off x="4800600" y="1219200"/>
            <a:ext cx="0" cy="3581400"/>
          </a:xfrm>
          <a:prstGeom prst="line">
            <a:avLst/>
          </a:prstGeom>
          <a:noFill/>
          <a:ln w="25400" cap="sq">
            <a:solidFill>
              <a:schemeClr val="accent1"/>
            </a:solidFill>
            <a:round/>
            <a:headEnd type="none"/>
            <a:tailEnd type="oval"/>
          </a:ln>
          <a:effectLst/>
        </p:spPr>
        <p:txBody>
          <a:bodyPr wrap="square" anchor="ctr" anchorCtr="1">
            <a:noAutofit/>
          </a:bodyPr>
          <a:lstStyle/>
          <a:p>
            <a:endParaRPr lang="en-US"/>
          </a:p>
        </p:txBody>
      </p:sp>
      <p:sp>
        <p:nvSpPr>
          <p:cNvPr id="156" name="Line 49"/>
          <p:cNvSpPr>
            <a:spLocks noChangeShapeType="1"/>
          </p:cNvSpPr>
          <p:nvPr>
            <p:custDataLst>
              <p:tags r:id="rId97"/>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41" name="Line 49"/>
          <p:cNvSpPr>
            <a:spLocks noChangeShapeType="1"/>
          </p:cNvSpPr>
          <p:nvPr>
            <p:custDataLst>
              <p:tags r:id="rId98"/>
            </p:custDataLst>
          </p:nvPr>
        </p:nvSpPr>
        <p:spPr bwMode="auto">
          <a:xfrm flipH="1"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53" name="Line 44"/>
          <p:cNvSpPr>
            <a:spLocks noChangeShapeType="1"/>
          </p:cNvSpPr>
          <p:nvPr>
            <p:custDataLst>
              <p:tags r:id="rId99"/>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Tree>
    <p:extLst>
      <p:ext uri="{BB962C8B-B14F-4D97-AF65-F5344CB8AC3E}">
        <p14:creationId xmlns:p14="http://schemas.microsoft.com/office/powerpoint/2010/main" val="359044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9"/>
                                        </p:tgtEl>
                                        <p:attrNameLst>
                                          <p:attrName>style.visibility</p:attrName>
                                        </p:attrNameLst>
                                      </p:cBhvr>
                                      <p:to>
                                        <p:strVal val="visible"/>
                                      </p:to>
                                    </p:set>
                                  </p:childTnLst>
                                </p:cTn>
                              </p:par>
                              <p:par>
                                <p:cTn id="43" presetID="1" presetClass="exit" presetSubtype="0" fill="hold" grpId="0" nodeType="withEffect">
                                  <p:stCondLst>
                                    <p:cond delay="0"/>
                                  </p:stCondLst>
                                  <p:childTnLst>
                                    <p:set>
                                      <p:cBhvr>
                                        <p:cTn id="44" dur="1" fill="hold">
                                          <p:stCondLst>
                                            <p:cond delay="0"/>
                                          </p:stCondLst>
                                        </p:cTn>
                                        <p:tgtEl>
                                          <p:spTgt spid="140"/>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82" grpId="0" animBg="1"/>
      <p:bldP spid="83" grpId="0"/>
      <p:bldP spid="85" grpId="0" animBg="1"/>
      <p:bldP spid="96" grpId="0" animBg="1"/>
      <p:bldP spid="104" grpId="0" animBg="1"/>
      <p:bldP spid="107" grpId="0" animBg="1"/>
      <p:bldP spid="115" grpId="0" animBg="1"/>
      <p:bldP spid="145" grpId="0" animBg="1"/>
      <p:bldP spid="148" grpId="0" animBg="1"/>
      <p:bldP spid="149" grpId="0" animBg="1"/>
      <p:bldP spid="150" grpId="0" animBg="1"/>
      <p:bldP spid="152" grpId="0" animBg="1"/>
      <p:bldP spid="157" grpId="0" animBg="1"/>
      <p:bldP spid="159" grpId="0" animBg="1"/>
      <p:bldP spid="140" grpId="0" animBg="1"/>
      <p:bldP spid="156" grpId="0" animBg="1"/>
      <p:bldP spid="141" grpId="0" animBg="1"/>
      <p:bldP spid="15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7682" name="Rectangle 2"/>
          <p:cNvSpPr>
            <a:spLocks noGrp="1" noChangeArrowheads="1"/>
          </p:cNvSpPr>
          <p:nvPr>
            <p:ph type="title"/>
            <p:custDataLst>
              <p:tags r:id="rId1"/>
            </p:custDataLst>
          </p:nvPr>
        </p:nvSpPr>
        <p:spPr/>
        <p:txBody>
          <a:bodyPr>
            <a:noAutofit/>
          </a:bodyPr>
          <a:lstStyle/>
          <a:p>
            <a:r>
              <a:rPr lang="en-US" dirty="0" smtClean="0"/>
              <a:t>Control Flow: More Branches</a:t>
            </a:r>
            <a:endParaRPr lang="en-US" dirty="0"/>
          </a:p>
        </p:txBody>
      </p:sp>
      <p:graphicFrame>
        <p:nvGraphicFramePr>
          <p:cNvPr id="9" name="Group 4"/>
          <p:cNvGraphicFramePr>
            <a:graphicFrameLocks noGrp="1"/>
          </p:cNvGraphicFramePr>
          <p:nvPr>
            <p:custDataLst>
              <p:tags r:id="rId2"/>
            </p:custDataLst>
            <p:extLst>
              <p:ext uri="{D42A27DB-BD31-4B8C-83A1-F6EECF244321}">
                <p14:modId xmlns:p14="http://schemas.microsoft.com/office/powerpoint/2010/main" val="3988783904"/>
              </p:ext>
            </p:extLst>
          </p:nvPr>
        </p:nvGraphicFramePr>
        <p:xfrm>
          <a:off x="914400" y="1016000"/>
          <a:ext cx="6248400" cy="1097280"/>
        </p:xfrm>
        <a:graphic>
          <a:graphicData uri="http://schemas.openxmlformats.org/drawingml/2006/table">
            <a:tbl>
              <a:tblPr/>
              <a:tblGrid>
                <a:gridCol w="1198934"/>
                <a:gridCol w="934666"/>
                <a:gridCol w="990600"/>
                <a:gridCol w="3124200"/>
              </a:tblGrid>
              <a:tr h="936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FF"/>
                          </a:solidFill>
                          <a:effectLst/>
                          <a:latin typeface="Consolas" pitchFamily="49" charset="0"/>
                        </a:rPr>
                        <a:t>rs</a:t>
                      </a:r>
                      <a:endParaRPr kumimoji="0" lang="en-US" sz="2800" b="0" i="0" u="none" strike="noStrike" cap="none" normalizeH="0" baseline="0" dirty="0" smtClean="0">
                        <a:ln>
                          <a:noFill/>
                        </a:ln>
                        <a:solidFill>
                          <a:srgbClr val="FFFFFF"/>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err="1" smtClean="0">
                          <a:ln>
                            <a:noFill/>
                          </a:ln>
                          <a:solidFill>
                            <a:srgbClr val="FFFF00"/>
                          </a:solidFill>
                          <a:effectLst/>
                          <a:latin typeface="Consolas" pitchFamily="49" charset="0"/>
                        </a:rPr>
                        <a:t>subop</a:t>
                      </a:r>
                      <a:endParaRPr kumimoji="0" lang="en-US" sz="2800" b="0" i="0" u="none" strike="noStrike" cap="none" normalizeH="0" baseline="0" dirty="0" smtClean="0">
                        <a:ln>
                          <a:noFill/>
                        </a:ln>
                        <a:solidFill>
                          <a:srgbClr val="FFFF00"/>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offset</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448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mj-lt"/>
                        </a:rPr>
                        <a:t>5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latin typeface="+mj-lt"/>
                        </a:rPr>
                        <a:t>16 bits</a:t>
                      </a:r>
                      <a:endParaRPr lang="en-US" sz="2400" dirty="0">
                        <a:solidFill>
                          <a:schemeClr val="bg1"/>
                        </a:solidFill>
                        <a:latin typeface="+mj-lt"/>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0" name="Rectangle 9"/>
          <p:cNvSpPr/>
          <p:nvPr>
            <p:custDataLst>
              <p:tags r:id="rId3"/>
            </p:custDataLst>
          </p:nvPr>
        </p:nvSpPr>
        <p:spPr>
          <a:xfrm>
            <a:off x="838200" y="558800"/>
            <a:ext cx="6494085" cy="523220"/>
          </a:xfrm>
          <a:prstGeom prst="rect">
            <a:avLst/>
          </a:prstGeom>
        </p:spPr>
        <p:txBody>
          <a:bodyPr wrap="none">
            <a:spAutoFit/>
          </a:bodyPr>
          <a:lstStyle/>
          <a:p>
            <a:r>
              <a:rPr lang="en-US" sz="2800" dirty="0" smtClean="0">
                <a:solidFill>
                  <a:srgbClr val="FFFF00"/>
                </a:solidFill>
                <a:latin typeface="Consolas" pitchFamily="49" charset="0"/>
              </a:rPr>
              <a:t>000001</a:t>
            </a:r>
            <a:r>
              <a:rPr lang="en-US" sz="2800" dirty="0" smtClean="0">
                <a:solidFill>
                  <a:srgbClr val="FFFFFF"/>
                </a:solidFill>
                <a:latin typeface="Consolas" pitchFamily="49" charset="0"/>
              </a:rPr>
              <a:t>00101</a:t>
            </a:r>
            <a:r>
              <a:rPr lang="en-US" sz="2800" dirty="0" smtClean="0">
                <a:solidFill>
                  <a:srgbClr val="FFFF00"/>
                </a:solidFill>
                <a:latin typeface="Consolas" pitchFamily="49" charset="0"/>
              </a:rPr>
              <a:t>00001</a:t>
            </a:r>
            <a:r>
              <a:rPr lang="en-US" sz="2800" dirty="0" smtClean="0">
                <a:solidFill>
                  <a:srgbClr val="FFFFFF"/>
                </a:solidFill>
                <a:latin typeface="Consolas" pitchFamily="49" charset="0"/>
              </a:rPr>
              <a:t>00000000</a:t>
            </a:r>
            <a:r>
              <a:rPr lang="en-US" sz="2800" dirty="0" smtClean="0">
                <a:solidFill>
                  <a:schemeClr val="bg1"/>
                </a:solidFill>
                <a:latin typeface="Consolas" pitchFamily="49" charset="0"/>
              </a:rPr>
              <a:t>00000010</a:t>
            </a:r>
            <a:endParaRPr lang="en-US" sz="2800" dirty="0">
              <a:solidFill>
                <a:schemeClr val="bg1"/>
              </a:solidFill>
            </a:endParaRPr>
          </a:p>
        </p:txBody>
      </p:sp>
      <p:sp>
        <p:nvSpPr>
          <p:cNvPr id="11" name="Rounded Rectangular Callout 10"/>
          <p:cNvSpPr/>
          <p:nvPr>
            <p:custDataLst>
              <p:tags r:id="rId4"/>
            </p:custDataLst>
          </p:nvPr>
        </p:nvSpPr>
        <p:spPr>
          <a:xfrm>
            <a:off x="6858000" y="1981200"/>
            <a:ext cx="990600" cy="609600"/>
          </a:xfrm>
          <a:prstGeom prst="wedgeRoundRectCallout">
            <a:avLst>
              <a:gd name="adj1" fmla="val -48161"/>
              <a:gd name="adj2" fmla="val 98438"/>
              <a:gd name="adj3" fmla="val 16667"/>
            </a:avLst>
          </a:prstGeom>
          <a:noFill/>
          <a:ln w="28575">
            <a:solidFill>
              <a:srgbClr val="FFFF00">
                <a:alpha val="58039"/>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1"/>
                </a:solidFill>
              </a:rPr>
              <a:t>signed offsets</a:t>
            </a:r>
            <a:endParaRPr lang="en-US" b="1" dirty="0">
              <a:solidFill>
                <a:schemeClr val="accent1"/>
              </a:solidFill>
            </a:endParaRPr>
          </a:p>
        </p:txBody>
      </p:sp>
      <p:sp>
        <p:nvSpPr>
          <p:cNvPr id="7" name="Rounded Rectangular Callout 6"/>
          <p:cNvSpPr/>
          <p:nvPr>
            <p:custDataLst>
              <p:tags r:id="rId5"/>
            </p:custDataLst>
          </p:nvPr>
        </p:nvSpPr>
        <p:spPr>
          <a:xfrm>
            <a:off x="7467600" y="1320800"/>
            <a:ext cx="1524000" cy="457200"/>
          </a:xfrm>
          <a:prstGeom prst="wedgeRoundRectCallout">
            <a:avLst>
              <a:gd name="adj1" fmla="val -861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accent1"/>
                </a:solidFill>
              </a:rPr>
              <a:t>almost I-Type</a:t>
            </a:r>
          </a:p>
        </p:txBody>
      </p:sp>
      <p:graphicFrame>
        <p:nvGraphicFramePr>
          <p:cNvPr id="8" name="Table 7"/>
          <p:cNvGraphicFramePr>
            <a:graphicFrameLocks noGrp="1"/>
          </p:cNvGraphicFramePr>
          <p:nvPr>
            <p:custDataLst>
              <p:tags r:id="rId6"/>
            </p:custDataLst>
            <p:extLst>
              <p:ext uri="{D42A27DB-BD31-4B8C-83A1-F6EECF244321}">
                <p14:modId xmlns:p14="http://schemas.microsoft.com/office/powerpoint/2010/main" val="2645107535"/>
              </p:ext>
            </p:extLst>
          </p:nvPr>
        </p:nvGraphicFramePr>
        <p:xfrm>
          <a:off x="152400" y="2438400"/>
          <a:ext cx="8839200" cy="2286000"/>
        </p:xfrm>
        <a:graphic>
          <a:graphicData uri="http://schemas.openxmlformats.org/drawingml/2006/table">
            <a:tbl>
              <a:tblPr firstRow="1" bandRow="1">
                <a:tableStyleId>{5C22544A-7EE6-4342-B048-85BDC9FD1C3A}</a:tableStyleId>
              </a:tblPr>
              <a:tblGrid>
                <a:gridCol w="700134"/>
                <a:gridCol w="1067706"/>
                <a:gridCol w="2062480"/>
                <a:gridCol w="5008880"/>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err="1" smtClean="0">
                          <a:solidFill>
                            <a:srgbClr val="FFFF00"/>
                          </a:solidFill>
                          <a:latin typeface="Consolas" pitchFamily="49" charset="0"/>
                        </a:rPr>
                        <a:t>subop</a:t>
                      </a:r>
                      <a:endParaRPr lang="en-US" sz="2400" dirty="0">
                        <a:solidFill>
                          <a:srgbClr val="FFFF00"/>
                        </a:solidFill>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BLTZ</a:t>
                      </a:r>
                      <a:r>
                        <a:rPr lang="en-US" sz="2400" baseline="0" dirty="0" smtClean="0">
                          <a:solidFill>
                            <a:schemeClr val="bg1"/>
                          </a:solidFill>
                        </a:rPr>
                        <a:t>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&lt;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0x1</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0x1</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BGEZ </a:t>
                      </a:r>
                      <a:r>
                        <a:rPr lang="en-US" sz="2400" dirty="0" err="1" smtClean="0">
                          <a:solidFill>
                            <a:schemeClr val="bg1"/>
                          </a:solidFill>
                        </a:rPr>
                        <a:t>rs</a:t>
                      </a:r>
                      <a:r>
                        <a:rPr lang="en-US" sz="2400" dirty="0" smtClean="0">
                          <a:solidFill>
                            <a:schemeClr val="bg1"/>
                          </a:solidFill>
                        </a:rPr>
                        <a:t>, offset</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0x6</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BLEZ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0x7</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0x0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BGTZ </a:t>
                      </a:r>
                      <a:r>
                        <a:rPr lang="en-US" sz="2400" dirty="0" err="1" smtClean="0">
                          <a:solidFill>
                            <a:schemeClr val="bg1"/>
                          </a:solidFill>
                        </a:rPr>
                        <a:t>rs</a:t>
                      </a:r>
                      <a:r>
                        <a:rPr lang="en-US" sz="2400" dirty="0" smtClean="0">
                          <a:solidFill>
                            <a:schemeClr val="bg1"/>
                          </a:solidFill>
                        </a:rPr>
                        <a:t>, offset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bg1"/>
                          </a:solidFill>
                        </a:rPr>
                        <a:t>if R[</a:t>
                      </a:r>
                      <a:r>
                        <a:rPr lang="en-US" sz="2400" dirty="0" err="1" smtClean="0">
                          <a:solidFill>
                            <a:schemeClr val="bg1"/>
                          </a:solidFill>
                        </a:rPr>
                        <a:t>rs</a:t>
                      </a:r>
                      <a:r>
                        <a:rPr lang="en-US" sz="2400" dirty="0" smtClean="0">
                          <a:solidFill>
                            <a:schemeClr val="bg1"/>
                          </a:solidFill>
                        </a:rPr>
                        <a:t>]</a:t>
                      </a:r>
                      <a:r>
                        <a:rPr lang="en-US" sz="2400" baseline="0" dirty="0" smtClean="0">
                          <a:solidFill>
                            <a:schemeClr val="bg1"/>
                          </a:solidFill>
                        </a:rPr>
                        <a:t> &gt; 0 then PC = PC+4+ (offset&lt;&lt;2)</a:t>
                      </a:r>
                      <a:endParaRPr lang="en-US" sz="2400" dirty="0" smtClean="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9634" name="Comment 2"/>
          <p:cNvSpPr>
            <a:spLocks noRot="1" noChangeAspect="1" noEditPoints="1" noChangeArrowheads="1" noChangeShapeType="1" noTextEdit="1"/>
          </p:cNvSpPr>
          <p:nvPr>
            <p:custDataLst>
              <p:tags r:id="rId7"/>
            </p:custDataLst>
          </p:nvPr>
        </p:nvSpPr>
        <p:spPr bwMode="auto">
          <a:xfrm>
            <a:off x="7842250" y="1571625"/>
            <a:ext cx="1588" cy="6350"/>
          </a:xfrm>
          <a:custGeom>
            <a:avLst/>
            <a:gdLst>
              <a:gd name="T0" fmla="+- 0 21783 21783"/>
              <a:gd name="T1" fmla="*/ T0 w 5"/>
              <a:gd name="T2" fmla="+- 0 3253 3236"/>
              <a:gd name="T3" fmla="*/ 3253 h 18"/>
              <a:gd name="T4" fmla="+- 0 21784 21783"/>
              <a:gd name="T5" fmla="*/ T4 w 5"/>
              <a:gd name="T6" fmla="+- 0 3247 3236"/>
              <a:gd name="T7" fmla="*/ 3247 h 18"/>
              <a:gd name="T8" fmla="+- 0 21786 21783"/>
              <a:gd name="T9" fmla="*/ T8 w 5"/>
              <a:gd name="T10" fmla="+- 0 3242 3236"/>
              <a:gd name="T11" fmla="*/ 3242 h 18"/>
              <a:gd name="T12" fmla="+- 0 21787 21783"/>
              <a:gd name="T13" fmla="*/ T12 w 5"/>
              <a:gd name="T14" fmla="+- 0 3236 3236"/>
              <a:gd name="T15" fmla="*/ 3236 h 18"/>
            </a:gdLst>
            <a:ahLst/>
            <a:cxnLst>
              <a:cxn ang="0">
                <a:pos x="T1" y="T3"/>
              </a:cxn>
              <a:cxn ang="0">
                <a:pos x="T5" y="T7"/>
              </a:cxn>
              <a:cxn ang="0">
                <a:pos x="T9" y="T11"/>
              </a:cxn>
              <a:cxn ang="0">
                <a:pos x="T13" y="T15"/>
              </a:cxn>
            </a:cxnLst>
            <a:rect l="0" t="0" r="r" b="b"/>
            <a:pathLst>
              <a:path w="5" h="18" extrusionOk="0">
                <a:moveTo>
                  <a:pt x="0" y="17"/>
                </a:moveTo>
                <a:cubicBezTo>
                  <a:pt x="1" y="11"/>
                  <a:pt x="3" y="6"/>
                  <a:pt x="4" y="0"/>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45799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0834" name="Rectangle 2"/>
          <p:cNvSpPr>
            <a:spLocks noGrp="1" noChangeArrowheads="1"/>
          </p:cNvSpPr>
          <p:nvPr>
            <p:ph type="title"/>
            <p:custDataLst>
              <p:tags r:id="rId1"/>
            </p:custDataLst>
          </p:nvPr>
        </p:nvSpPr>
        <p:spPr/>
        <p:txBody>
          <a:bodyPr>
            <a:noAutofit/>
          </a:bodyPr>
          <a:lstStyle/>
          <a:p>
            <a:r>
              <a:rPr lang="en-US" dirty="0" smtClean="0"/>
              <a:t>MIPS Register </a:t>
            </a:r>
            <a:r>
              <a:rPr lang="en-US" dirty="0"/>
              <a:t>file</a:t>
            </a:r>
          </a:p>
        </p:txBody>
      </p:sp>
      <p:sp>
        <p:nvSpPr>
          <p:cNvPr id="2040835" name="Rectangle 3"/>
          <p:cNvSpPr>
            <a:spLocks noGrp="1" noChangeArrowheads="1"/>
          </p:cNvSpPr>
          <p:nvPr>
            <p:ph idx="1"/>
            <p:custDataLst>
              <p:tags r:id="rId2"/>
            </p:custDataLst>
          </p:nvPr>
        </p:nvSpPr>
        <p:spPr>
          <a:xfrm>
            <a:off x="228600" y="609600"/>
            <a:ext cx="4953000" cy="5562600"/>
          </a:xfrm>
        </p:spPr>
        <p:txBody>
          <a:bodyPr>
            <a:noAutofit/>
          </a:bodyPr>
          <a:lstStyle/>
          <a:p>
            <a:r>
              <a:rPr lang="en-US" dirty="0" smtClean="0">
                <a:solidFill>
                  <a:schemeClr val="accent1"/>
                </a:solidFill>
              </a:rPr>
              <a:t>MIPS </a:t>
            </a:r>
            <a:r>
              <a:rPr lang="en-US" dirty="0">
                <a:solidFill>
                  <a:schemeClr val="accent1"/>
                </a:solidFill>
              </a:rPr>
              <a:t>register file</a:t>
            </a:r>
          </a:p>
          <a:p>
            <a:pPr lvl="1"/>
            <a:r>
              <a:rPr lang="en-US" dirty="0"/>
              <a:t>32 </a:t>
            </a:r>
            <a:r>
              <a:rPr lang="en-US" dirty="0" smtClean="0"/>
              <a:t>registers, 32-bits each (with r0 wired to zero)</a:t>
            </a:r>
            <a:endParaRPr lang="en-US" dirty="0"/>
          </a:p>
          <a:p>
            <a:pPr lvl="1"/>
            <a:r>
              <a:rPr lang="en-US" dirty="0" smtClean="0"/>
              <a:t>Write port indexed via R</a:t>
            </a:r>
            <a:r>
              <a:rPr lang="en-US" baseline="-25000" dirty="0" smtClean="0"/>
              <a:t>W</a:t>
            </a:r>
            <a:endParaRPr lang="en-US" baseline="-25000" dirty="0"/>
          </a:p>
          <a:p>
            <a:pPr lvl="2"/>
            <a:r>
              <a:rPr lang="en-US" dirty="0" smtClean="0"/>
              <a:t>Writes occur on falling edge</a:t>
            </a:r>
            <a:br>
              <a:rPr lang="en-US" dirty="0" smtClean="0"/>
            </a:br>
            <a:r>
              <a:rPr lang="en-US" dirty="0" smtClean="0"/>
              <a:t>but only if WE is high</a:t>
            </a:r>
          </a:p>
          <a:p>
            <a:pPr lvl="1"/>
            <a:r>
              <a:rPr lang="en-US" dirty="0" smtClean="0"/>
              <a:t>Read ports indexed via R</a:t>
            </a:r>
            <a:r>
              <a:rPr lang="en-US" baseline="-25000" dirty="0" smtClean="0"/>
              <a:t>A</a:t>
            </a:r>
            <a:r>
              <a:rPr lang="en-US" dirty="0" smtClean="0"/>
              <a:t>, R</a:t>
            </a:r>
            <a:r>
              <a:rPr lang="en-US" baseline="-25000" dirty="0" smtClean="0"/>
              <a:t>B</a:t>
            </a:r>
            <a:endParaRPr lang="en-US" baseline="-25000" dirty="0"/>
          </a:p>
        </p:txBody>
      </p:sp>
      <p:sp>
        <p:nvSpPr>
          <p:cNvPr id="36" name="Rectangle 35"/>
          <p:cNvSpPr/>
          <p:nvPr>
            <p:custDataLst>
              <p:tags r:id="rId3"/>
            </p:custDataLst>
          </p:nvPr>
        </p:nvSpPr>
        <p:spPr>
          <a:xfrm>
            <a:off x="5036244" y="991394"/>
            <a:ext cx="3581400" cy="31242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i="1" dirty="0">
              <a:solidFill>
                <a:schemeClr val="accent1"/>
              </a:solidFill>
            </a:endParaRPr>
          </a:p>
        </p:txBody>
      </p:sp>
      <p:sp>
        <p:nvSpPr>
          <p:cNvPr id="41" name="TextBox 40"/>
          <p:cNvSpPr txBox="1"/>
          <p:nvPr>
            <p:custDataLst>
              <p:tags r:id="rId4"/>
            </p:custDataLst>
          </p:nvPr>
        </p:nvSpPr>
        <p:spPr>
          <a:xfrm>
            <a:off x="8084244" y="1219994"/>
            <a:ext cx="393056" cy="523220"/>
          </a:xfrm>
          <a:prstGeom prst="rect">
            <a:avLst/>
          </a:prstGeom>
          <a:noFill/>
        </p:spPr>
        <p:txBody>
          <a:bodyPr wrap="none" rtlCol="0">
            <a:spAutoFit/>
          </a:bodyPr>
          <a:lstStyle/>
          <a:p>
            <a:r>
              <a:rPr lang="en-US" sz="2800" dirty="0">
                <a:solidFill>
                  <a:schemeClr val="bg1"/>
                </a:solidFill>
              </a:rPr>
              <a:t>A</a:t>
            </a:r>
            <a:endParaRPr lang="en-US" sz="2800" baseline="-25000" dirty="0" smtClean="0">
              <a:solidFill>
                <a:schemeClr val="bg1"/>
              </a:solidFill>
            </a:endParaRPr>
          </a:p>
        </p:txBody>
      </p:sp>
      <p:sp>
        <p:nvSpPr>
          <p:cNvPr id="42" name="TextBox 41"/>
          <p:cNvSpPr txBox="1"/>
          <p:nvPr>
            <p:custDataLst>
              <p:tags r:id="rId5"/>
            </p:custDataLst>
          </p:nvPr>
        </p:nvSpPr>
        <p:spPr>
          <a:xfrm>
            <a:off x="8084244" y="2210594"/>
            <a:ext cx="380232" cy="523220"/>
          </a:xfrm>
          <a:prstGeom prst="rect">
            <a:avLst/>
          </a:prstGeom>
          <a:noFill/>
        </p:spPr>
        <p:txBody>
          <a:bodyPr wrap="none" rtlCol="0">
            <a:spAutoFit/>
          </a:bodyPr>
          <a:lstStyle/>
          <a:p>
            <a:r>
              <a:rPr lang="en-US" sz="2800" dirty="0">
                <a:solidFill>
                  <a:schemeClr val="bg1"/>
                </a:solidFill>
              </a:rPr>
              <a:t>B</a:t>
            </a:r>
            <a:endParaRPr lang="en-US" sz="2800" baseline="-25000" dirty="0" smtClean="0">
              <a:solidFill>
                <a:schemeClr val="bg1"/>
              </a:solidFill>
            </a:endParaRPr>
          </a:p>
        </p:txBody>
      </p:sp>
      <p:sp>
        <p:nvSpPr>
          <p:cNvPr id="43" name="TextBox 42"/>
          <p:cNvSpPr txBox="1"/>
          <p:nvPr>
            <p:custDataLst>
              <p:tags r:id="rId6"/>
            </p:custDataLst>
          </p:nvPr>
        </p:nvSpPr>
        <p:spPr>
          <a:xfrm>
            <a:off x="5105400" y="1534974"/>
            <a:ext cx="503664" cy="523220"/>
          </a:xfrm>
          <a:prstGeom prst="rect">
            <a:avLst/>
          </a:prstGeom>
          <a:noFill/>
        </p:spPr>
        <p:txBody>
          <a:bodyPr wrap="none" rtlCol="0">
            <a:spAutoFit/>
          </a:bodyPr>
          <a:lstStyle/>
          <a:p>
            <a:r>
              <a:rPr lang="en-US" sz="2800" dirty="0">
                <a:solidFill>
                  <a:schemeClr val="bg1"/>
                </a:solidFill>
              </a:rPr>
              <a:t>W</a:t>
            </a:r>
            <a:endParaRPr lang="en-US" sz="2800" baseline="-25000" dirty="0" smtClean="0">
              <a:solidFill>
                <a:schemeClr val="bg1"/>
              </a:solidFill>
            </a:endParaRPr>
          </a:p>
        </p:txBody>
      </p:sp>
      <p:sp>
        <p:nvSpPr>
          <p:cNvPr id="44" name="TextBox 43"/>
          <p:cNvSpPr txBox="1"/>
          <p:nvPr>
            <p:custDataLst>
              <p:tags r:id="rId7"/>
            </p:custDataLst>
          </p:nvPr>
        </p:nvSpPr>
        <p:spPr>
          <a:xfrm>
            <a:off x="6255444"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45" name="TextBox 44"/>
          <p:cNvSpPr txBox="1"/>
          <p:nvPr>
            <p:custDataLst>
              <p:tags r:id="rId8"/>
            </p:custDataLst>
          </p:nvPr>
        </p:nvSpPr>
        <p:spPr>
          <a:xfrm>
            <a:off x="6865044"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46" name="TextBox 45"/>
          <p:cNvSpPr txBox="1"/>
          <p:nvPr>
            <p:custDataLst>
              <p:tags r:id="rId9"/>
            </p:custDataLst>
          </p:nvPr>
        </p:nvSpPr>
        <p:spPr>
          <a:xfrm>
            <a:off x="7474644"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47" name="TextBox 46"/>
          <p:cNvSpPr txBox="1"/>
          <p:nvPr>
            <p:custDataLst>
              <p:tags r:id="rId10"/>
            </p:custDataLst>
          </p:nvPr>
        </p:nvSpPr>
        <p:spPr>
          <a:xfrm>
            <a:off x="5417244" y="3582194"/>
            <a:ext cx="678391" cy="523220"/>
          </a:xfrm>
          <a:prstGeom prst="rect">
            <a:avLst/>
          </a:prstGeom>
          <a:noFill/>
        </p:spPr>
        <p:txBody>
          <a:bodyPr wrap="none" rtlCol="0">
            <a:spAutoFit/>
          </a:bodyPr>
          <a:lstStyle/>
          <a:p>
            <a:r>
              <a:rPr lang="en-US" sz="2800" dirty="0" smtClean="0">
                <a:solidFill>
                  <a:schemeClr val="bg1"/>
                </a:solidFill>
              </a:rPr>
              <a:t>WE</a:t>
            </a:r>
            <a:endParaRPr lang="en-US" sz="2800" baseline="-25000" dirty="0" smtClean="0">
              <a:solidFill>
                <a:schemeClr val="bg1"/>
              </a:solidFill>
            </a:endParaRPr>
          </a:p>
        </p:txBody>
      </p:sp>
      <p:cxnSp>
        <p:nvCxnSpPr>
          <p:cNvPr id="48" name="Straight Arrow Connector 47"/>
          <p:cNvCxnSpPr/>
          <p:nvPr>
            <p:custDataLst>
              <p:tags r:id="rId11"/>
            </p:custDataLst>
          </p:nvPr>
        </p:nvCxnSpPr>
        <p:spPr>
          <a:xfrm>
            <a:off x="4572000"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custDataLst>
              <p:tags r:id="rId12"/>
            </p:custDataLst>
          </p:nvPr>
        </p:nvCxnSpPr>
        <p:spPr>
          <a:xfrm>
            <a:off x="8693844"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custDataLst>
              <p:tags r:id="rId13"/>
            </p:custDataLst>
          </p:nvPr>
        </p:nvCxnSpPr>
        <p:spPr>
          <a:xfrm>
            <a:off x="8693844"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custDataLst>
              <p:tags r:id="rId14"/>
            </p:custDataLst>
          </p:nvPr>
        </p:nvCxnSpPr>
        <p:spPr>
          <a:xfrm rot="5400000" flipH="1" flipV="1">
            <a:off x="537914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custDataLst>
              <p:tags r:id="rId15"/>
            </p:custDataLst>
          </p:nvPr>
        </p:nvCxnSpPr>
        <p:spPr>
          <a:xfrm rot="5400000" flipH="1" flipV="1">
            <a:off x="62181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custDataLst>
              <p:tags r:id="rId16"/>
            </p:custDataLst>
          </p:nvPr>
        </p:nvCxnSpPr>
        <p:spPr>
          <a:xfrm rot="5400000" flipH="1" flipV="1">
            <a:off x="6827738"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custDataLst>
              <p:tags r:id="rId17"/>
            </p:custDataLst>
          </p:nvPr>
        </p:nvCxnSpPr>
        <p:spPr>
          <a:xfrm rot="5400000" flipH="1" flipV="1">
            <a:off x="741322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18"/>
            </p:custDataLst>
          </p:nvPr>
        </p:nvCxnSpPr>
        <p:spPr>
          <a:xfrm rot="16200000" flipH="1">
            <a:off x="8808144"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custDataLst>
              <p:tags r:id="rId19"/>
            </p:custDataLst>
          </p:nvPr>
        </p:nvSpPr>
        <p:spPr>
          <a:xfrm>
            <a:off x="8693844"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7" name="Straight Connector 56"/>
          <p:cNvCxnSpPr/>
          <p:nvPr>
            <p:custDataLst>
              <p:tags r:id="rId20"/>
            </p:custDataLst>
          </p:nvPr>
        </p:nvCxnSpPr>
        <p:spPr>
          <a:xfrm rot="16200000" flipH="1">
            <a:off x="8808144"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custDataLst>
              <p:tags r:id="rId21"/>
            </p:custDataLst>
          </p:nvPr>
        </p:nvSpPr>
        <p:spPr>
          <a:xfrm>
            <a:off x="8693844"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59" name="Straight Connector 58"/>
          <p:cNvCxnSpPr/>
          <p:nvPr>
            <p:custDataLst>
              <p:tags r:id="rId22"/>
            </p:custDataLst>
          </p:nvPr>
        </p:nvCxnSpPr>
        <p:spPr>
          <a:xfrm rot="16200000" flipH="1">
            <a:off x="4686300"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custDataLst>
              <p:tags r:id="rId23"/>
            </p:custDataLst>
          </p:nvPr>
        </p:nvSpPr>
        <p:spPr>
          <a:xfrm>
            <a:off x="4572000"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61" name="Straight Connector 60"/>
          <p:cNvCxnSpPr/>
          <p:nvPr>
            <p:custDataLst>
              <p:tags r:id="rId24"/>
            </p:custDataLst>
          </p:nvPr>
        </p:nvCxnSpPr>
        <p:spPr>
          <a:xfrm>
            <a:off x="55696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custDataLst>
              <p:tags r:id="rId25"/>
            </p:custDataLst>
          </p:nvPr>
        </p:nvSpPr>
        <p:spPr>
          <a:xfrm>
            <a:off x="5645844"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63" name="Straight Connector 62"/>
          <p:cNvCxnSpPr/>
          <p:nvPr>
            <p:custDataLst>
              <p:tags r:id="rId26"/>
            </p:custDataLst>
          </p:nvPr>
        </p:nvCxnSpPr>
        <p:spPr>
          <a:xfrm>
            <a:off x="64078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7"/>
            </p:custDataLst>
          </p:nvPr>
        </p:nvSpPr>
        <p:spPr>
          <a:xfrm>
            <a:off x="64840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5" name="Straight Connector 64"/>
          <p:cNvCxnSpPr/>
          <p:nvPr>
            <p:custDataLst>
              <p:tags r:id="rId28"/>
            </p:custDataLst>
          </p:nvPr>
        </p:nvCxnSpPr>
        <p:spPr>
          <a:xfrm>
            <a:off x="7017444"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custDataLst>
              <p:tags r:id="rId29"/>
            </p:custDataLst>
          </p:nvPr>
        </p:nvSpPr>
        <p:spPr>
          <a:xfrm>
            <a:off x="7093644"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67" name="Straight Connector 66"/>
          <p:cNvCxnSpPr/>
          <p:nvPr>
            <p:custDataLst>
              <p:tags r:id="rId30"/>
            </p:custDataLst>
          </p:nvPr>
        </p:nvCxnSpPr>
        <p:spPr>
          <a:xfrm>
            <a:off x="760372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custDataLst>
              <p:tags r:id="rId31"/>
            </p:custDataLst>
          </p:nvPr>
        </p:nvSpPr>
        <p:spPr>
          <a:xfrm>
            <a:off x="7670210" y="4191794"/>
            <a:ext cx="314510" cy="400110"/>
          </a:xfrm>
          <a:prstGeom prst="rect">
            <a:avLst/>
          </a:prstGeom>
          <a:noFill/>
        </p:spPr>
        <p:txBody>
          <a:bodyPr wrap="none" rtlCol="0">
            <a:spAutoFit/>
          </a:bodyPr>
          <a:lstStyle/>
          <a:p>
            <a:r>
              <a:rPr lang="en-US" sz="2000" dirty="0" smtClean="0">
                <a:solidFill>
                  <a:schemeClr val="bg1"/>
                </a:solidFill>
              </a:rPr>
              <a:t>5</a:t>
            </a:r>
          </a:p>
        </p:txBody>
      </p:sp>
      <p:graphicFrame>
        <p:nvGraphicFramePr>
          <p:cNvPr id="33" name="Group 22"/>
          <p:cNvGraphicFramePr>
            <a:graphicFrameLocks noGrp="1"/>
          </p:cNvGraphicFramePr>
          <p:nvPr>
            <p:custDataLst>
              <p:tags r:id="rId32"/>
            </p:custDataLst>
            <p:extLst>
              <p:ext uri="{D42A27DB-BD31-4B8C-83A1-F6EECF244321}">
                <p14:modId xmlns:p14="http://schemas.microsoft.com/office/powerpoint/2010/main" val="2636690758"/>
              </p:ext>
            </p:extLst>
          </p:nvPr>
        </p:nvGraphicFramePr>
        <p:xfrm>
          <a:off x="6248400" y="1356360"/>
          <a:ext cx="990600" cy="2072640"/>
        </p:xfrm>
        <a:graphic>
          <a:graphicData uri="http://schemas.openxmlformats.org/drawingml/2006/table">
            <a:tbl>
              <a:tblPr/>
              <a:tblGrid>
                <a:gridCol w="990600"/>
              </a:tblGrid>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r2</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28575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r31</a:t>
                      </a:r>
                    </a:p>
                  </a:txBody>
                  <a:tcP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7115109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Line 44"/>
          <p:cNvSpPr>
            <a:spLocks noChangeShapeType="1"/>
          </p:cNvSpPr>
          <p:nvPr>
            <p:custDataLst>
              <p:tags r:id="rId1"/>
            </p:custDataLst>
          </p:nvPr>
        </p:nvSpPr>
        <p:spPr bwMode="auto">
          <a:xfrm flipH="1">
            <a:off x="4419600" y="2667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2"/>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3"/>
            </p:custDataLst>
          </p:nvPr>
        </p:nvSpPr>
        <p:spPr bwMode="auto">
          <a:xfrm flipV="1">
            <a:off x="2743200" y="23622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4"/>
            </p:custDataLst>
          </p:nvPr>
        </p:nvSpPr>
        <p:spPr bwMode="auto">
          <a:xfrm flipH="1" flipV="1">
            <a:off x="31242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5"/>
            </p:custDataLst>
          </p:nvPr>
        </p:nvSpPr>
        <p:spPr bwMode="auto">
          <a:xfrm flipH="1" flipV="1">
            <a:off x="3352800" y="23622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6"/>
            </p:custDataLst>
          </p:nvPr>
        </p:nvSpPr>
        <p:spPr bwMode="auto">
          <a:xfrm flipH="1" flipV="1">
            <a:off x="3581400" y="23622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7"/>
            </p:custDataLst>
          </p:nvPr>
        </p:nvSpPr>
        <p:spPr bwMode="auto">
          <a:xfrm>
            <a:off x="3048001"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8"/>
            </p:custDataLst>
          </p:nvPr>
        </p:nvSpPr>
        <p:spPr bwMode="auto">
          <a:xfrm flipV="1">
            <a:off x="2286000" y="32004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9"/>
            </p:custDataLst>
          </p:nvPr>
        </p:nvSpPr>
        <p:spPr bwMode="auto">
          <a:xfrm>
            <a:off x="3733800" y="1219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0"/>
            </p:custDataLst>
          </p:nvPr>
        </p:nvSpPr>
        <p:spPr bwMode="auto">
          <a:xfrm>
            <a:off x="3733800" y="2057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1"/>
            </p:custDataLst>
          </p:nvPr>
        </p:nvSpPr>
        <p:spPr bwMode="auto">
          <a:xfrm flipV="1">
            <a:off x="8686800" y="6858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2"/>
            </p:custDataLst>
          </p:nvPr>
        </p:nvSpPr>
        <p:spPr bwMode="auto">
          <a:xfrm flipH="1">
            <a:off x="6629400" y="1600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3"/>
            </p:custDataLst>
          </p:nvPr>
        </p:nvSpPr>
        <p:spPr bwMode="auto">
          <a:xfrm flipV="1">
            <a:off x="1981200" y="6858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4"/>
            </p:custDataLst>
          </p:nvPr>
        </p:nvSpPr>
        <p:spPr bwMode="auto">
          <a:xfrm flipV="1">
            <a:off x="1981200" y="19050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5"/>
            </p:custDataLst>
          </p:nvPr>
        </p:nvSpPr>
        <p:spPr bwMode="auto">
          <a:xfrm>
            <a:off x="5791200" y="2209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6"/>
            </p:custDataLst>
          </p:nvPr>
        </p:nvSpPr>
        <p:spPr bwMode="auto">
          <a:xfrm>
            <a:off x="5410200" y="2514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7"/>
            </p:custDataLst>
          </p:nvPr>
        </p:nvSpPr>
        <p:spPr bwMode="auto">
          <a:xfrm>
            <a:off x="2286000" y="3886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8"/>
            </p:custDataLst>
          </p:nvPr>
        </p:nvSpPr>
        <p:spPr bwMode="auto">
          <a:xfrm flipV="1">
            <a:off x="4495800" y="40386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19"/>
            </p:custDataLst>
          </p:nvPr>
        </p:nvSpPr>
        <p:spPr bwMode="auto">
          <a:xfrm flipV="1">
            <a:off x="5029200" y="2057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2971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3581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1600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1828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057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057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2971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7"/>
            </p:custDataLst>
          </p:nvPr>
        </p:nvSpPr>
        <p:spPr bwMode="auto">
          <a:xfrm>
            <a:off x="32766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8"/>
            </p:custDataLst>
          </p:nvPr>
        </p:nvSpPr>
        <p:spPr bwMode="auto">
          <a:xfrm>
            <a:off x="3505200" y="25146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29"/>
            </p:custDataLst>
          </p:nvPr>
        </p:nvSpPr>
        <p:spPr bwMode="auto">
          <a:xfrm>
            <a:off x="2438400" y="40386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0"/>
            </p:custDataLst>
          </p:nvPr>
        </p:nvSpPr>
        <p:spPr bwMode="auto">
          <a:xfrm flipV="1">
            <a:off x="83820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1"/>
            </p:custDataLst>
          </p:nvPr>
        </p:nvSpPr>
        <p:spPr bwMode="auto">
          <a:xfrm flipV="1">
            <a:off x="6400800" y="2209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2"/>
            </p:custDataLst>
          </p:nvPr>
        </p:nvSpPr>
        <p:spPr bwMode="auto">
          <a:xfrm flipV="1">
            <a:off x="5715000" y="2667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3"/>
            </p:custDataLst>
          </p:nvPr>
        </p:nvSpPr>
        <p:spPr bwMode="auto">
          <a:xfrm flipV="1">
            <a:off x="4038600" y="41910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4"/>
            </p:custDataLst>
          </p:nvPr>
        </p:nvSpPr>
        <p:spPr>
          <a:xfrm>
            <a:off x="6019800" y="914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5"/>
            </p:custDataLst>
          </p:nvPr>
        </p:nvSpPr>
        <p:spPr bwMode="auto">
          <a:xfrm>
            <a:off x="8305800" y="1447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6"/>
            </p:custDataLst>
          </p:nvPr>
        </p:nvSpPr>
        <p:spPr bwMode="auto">
          <a:xfrm>
            <a:off x="5638800" y="1905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7"/>
            </p:custDataLst>
          </p:nvPr>
        </p:nvSpPr>
        <p:spPr bwMode="auto">
          <a:xfrm>
            <a:off x="6781800" y="24384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8"/>
            </p:custDataLst>
          </p:nvPr>
        </p:nvSpPr>
        <p:spPr bwMode="auto">
          <a:xfrm>
            <a:off x="761998" y="1981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39"/>
            </p:custDataLst>
          </p:nvPr>
        </p:nvSpPr>
        <p:spPr bwMode="auto">
          <a:xfrm>
            <a:off x="761998" y="3047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0"/>
            </p:custDataLst>
          </p:nvPr>
        </p:nvSpPr>
        <p:spPr bwMode="auto">
          <a:xfrm flipH="1">
            <a:off x="1981200" y="6858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1"/>
            </p:custDataLst>
          </p:nvPr>
        </p:nvSpPr>
        <p:spPr bwMode="auto">
          <a:xfrm flipH="1" flipV="1">
            <a:off x="1219200" y="14478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2"/>
            </p:custDataLst>
          </p:nvPr>
        </p:nvSpPr>
        <p:spPr bwMode="auto">
          <a:xfrm flipV="1">
            <a:off x="2133600" y="4343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3"/>
            </p:custDataLst>
          </p:nvPr>
        </p:nvSpPr>
        <p:spPr bwMode="auto">
          <a:xfrm>
            <a:off x="1752600" y="41910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4"/>
            </p:custDataLst>
          </p:nvPr>
        </p:nvSpPr>
        <p:spPr bwMode="auto">
          <a:xfrm>
            <a:off x="2286000" y="2971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5"/>
            </p:custDataLst>
          </p:nvPr>
        </p:nvSpPr>
        <p:spPr bwMode="auto">
          <a:xfrm flipV="1">
            <a:off x="152400" y="3581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6"/>
            </p:custDataLst>
          </p:nvPr>
        </p:nvSpPr>
        <p:spPr bwMode="auto">
          <a:xfrm flipH="1" flipV="1">
            <a:off x="1524000" y="1447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7"/>
            </p:custDataLst>
          </p:nvPr>
        </p:nvSpPr>
        <p:spPr bwMode="auto">
          <a:xfrm flipV="1">
            <a:off x="1524000" y="2971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8"/>
            </p:custDataLst>
          </p:nvPr>
        </p:nvSpPr>
        <p:spPr bwMode="auto">
          <a:xfrm>
            <a:off x="762000" y="23622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49"/>
            </p:custDataLst>
          </p:nvPr>
        </p:nvSpPr>
        <p:spPr bwMode="auto">
          <a:xfrm rot="16200000">
            <a:off x="685800" y="3200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0"/>
            </p:custDataLst>
          </p:nvPr>
        </p:nvSpPr>
        <p:spPr bwMode="auto">
          <a:xfrm flipH="1">
            <a:off x="1219200" y="23622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1"/>
            </p:custDataLst>
          </p:nvPr>
        </p:nvGrpSpPr>
        <p:grpSpPr>
          <a:xfrm>
            <a:off x="914400" y="2209800"/>
            <a:ext cx="304800" cy="304800"/>
            <a:chOff x="990600" y="2971800"/>
            <a:chExt cx="304800" cy="304800"/>
          </a:xfrm>
        </p:grpSpPr>
        <p:sp>
          <p:nvSpPr>
            <p:cNvPr id="108" name="Freeform 107"/>
            <p:cNvSpPr/>
            <p:nvPr>
              <p:custDataLst>
                <p:tags r:id="rId10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0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2"/>
            </p:custDataLst>
          </p:nvPr>
        </p:nvSpPr>
        <p:spPr bwMode="auto">
          <a:xfrm>
            <a:off x="990600" y="36576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3"/>
            </p:custDataLst>
          </p:nvPr>
        </p:nvSpPr>
        <p:spPr bwMode="auto">
          <a:xfrm flipH="1" flipV="1">
            <a:off x="685800" y="36576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4"/>
            </p:custDataLst>
          </p:nvPr>
        </p:nvSpPr>
        <p:spPr bwMode="auto">
          <a:xfrm flipV="1">
            <a:off x="1447800" y="44958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5"/>
            </p:custDataLst>
          </p:nvPr>
        </p:nvSpPr>
        <p:spPr>
          <a:xfrm>
            <a:off x="1143000" y="43434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6"/>
            </p:custDataLst>
          </p:nvPr>
        </p:nvSpPr>
        <p:spPr bwMode="auto">
          <a:xfrm flipV="1">
            <a:off x="685800" y="44958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7"/>
            </p:custDataLst>
          </p:nvPr>
        </p:nvSpPr>
        <p:spPr bwMode="auto">
          <a:xfrm flipH="1">
            <a:off x="1295400" y="23622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8"/>
            </p:custDataLst>
          </p:nvPr>
        </p:nvSpPr>
        <p:spPr bwMode="auto">
          <a:xfrm flipH="1">
            <a:off x="990600" y="38862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59"/>
            </p:custDataLst>
          </p:nvPr>
        </p:nvCxnSpPr>
        <p:spPr>
          <a:xfrm rot="5400000" flipH="1" flipV="1">
            <a:off x="5295900" y="2933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0"/>
            </p:custDataLst>
          </p:nvPr>
        </p:nvSpPr>
        <p:spPr bwMode="auto">
          <a:xfrm>
            <a:off x="5410200" y="2514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1"/>
            </p:custDataLst>
          </p:nvPr>
        </p:nvSpPr>
        <p:spPr bwMode="auto">
          <a:xfrm>
            <a:off x="6858000" y="29718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2"/>
            </p:custDataLst>
          </p:nvPr>
        </p:nvSpPr>
        <p:spPr bwMode="auto">
          <a:xfrm>
            <a:off x="6781800" y="2362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3"/>
            </p:custDataLst>
          </p:nvPr>
        </p:nvSpPr>
        <p:spPr bwMode="auto">
          <a:xfrm>
            <a:off x="3810000" y="3886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4"/>
            </p:custDataLst>
          </p:nvPr>
        </p:nvSpPr>
        <p:spPr bwMode="auto">
          <a:xfrm>
            <a:off x="2971800"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5"/>
            </p:custDataLst>
          </p:nvPr>
        </p:nvSpPr>
        <p:spPr bwMode="auto">
          <a:xfrm>
            <a:off x="32004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6"/>
            </p:custDataLst>
          </p:nvPr>
        </p:nvSpPr>
        <p:spPr bwMode="auto">
          <a:xfrm>
            <a:off x="3429001" y="25176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7"/>
            </p:custDataLst>
          </p:nvPr>
        </p:nvSpPr>
        <p:spPr bwMode="auto">
          <a:xfrm>
            <a:off x="2590799" y="990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8"/>
            </p:custDataLst>
          </p:nvPr>
        </p:nvSpPr>
        <p:spPr bwMode="auto">
          <a:xfrm>
            <a:off x="381000" y="27462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69"/>
            </p:custDataLst>
          </p:nvPr>
        </p:nvSpPr>
        <p:spPr bwMode="auto">
          <a:xfrm>
            <a:off x="228600" y="914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0"/>
            </p:custDataLst>
          </p:nvPr>
        </p:nvSpPr>
        <p:spPr bwMode="auto">
          <a:xfrm>
            <a:off x="6096000" y="12222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1"/>
            </p:custDataLst>
          </p:nvPr>
        </p:nvSpPr>
        <p:spPr bwMode="auto">
          <a:xfrm>
            <a:off x="1295400" y="11491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2"/>
            </p:custDataLst>
          </p:nvPr>
        </p:nvSpPr>
        <p:spPr bwMode="auto">
          <a:xfrm>
            <a:off x="2590800" y="29748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3"/>
            </p:custDataLst>
          </p:nvPr>
        </p:nvSpPr>
        <p:spPr bwMode="auto">
          <a:xfrm flipV="1">
            <a:off x="6553200" y="21336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4"/>
            </p:custDataLst>
          </p:nvPr>
        </p:nvSpPr>
        <p:spPr bwMode="auto">
          <a:xfrm>
            <a:off x="2496360" y="37368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5"/>
            </p:custDataLst>
          </p:nvPr>
        </p:nvSpPr>
        <p:spPr bwMode="auto">
          <a:xfrm flipV="1">
            <a:off x="2123844" y="3276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6"/>
            </p:custDataLst>
          </p:nvPr>
        </p:nvSpPr>
        <p:spPr bwMode="auto">
          <a:xfrm>
            <a:off x="1676400" y="3124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7"/>
            </p:custDataLst>
          </p:nvPr>
        </p:nvSpPr>
        <p:spPr bwMode="auto">
          <a:xfrm>
            <a:off x="1295400" y="33528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8"/>
            </p:custDataLst>
          </p:nvPr>
        </p:nvSpPr>
        <p:spPr bwMode="auto">
          <a:xfrm flipV="1">
            <a:off x="1905000" y="3429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79"/>
            </p:custDataLst>
          </p:nvPr>
        </p:nvSpPr>
        <p:spPr bwMode="auto">
          <a:xfrm flipH="1" flipV="1">
            <a:off x="1905000" y="34290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0"/>
            </p:custDataLst>
          </p:nvPr>
        </p:nvSpPr>
        <p:spPr bwMode="auto">
          <a:xfrm flipH="1" flipV="1">
            <a:off x="1524000" y="33528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1"/>
            </p:custDataLst>
          </p:nvPr>
        </p:nvSpPr>
        <p:spPr bwMode="auto">
          <a:xfrm>
            <a:off x="838200" y="36576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2"/>
            </p:custDataLst>
          </p:nvPr>
        </p:nvGrpSpPr>
        <p:grpSpPr>
          <a:xfrm rot="5400000">
            <a:off x="1600200" y="3505200"/>
            <a:ext cx="304800" cy="609600"/>
            <a:chOff x="990600" y="2971800"/>
            <a:chExt cx="304800" cy="304800"/>
          </a:xfrm>
        </p:grpSpPr>
        <p:sp>
          <p:nvSpPr>
            <p:cNvPr id="117" name="Freeform 116"/>
            <p:cNvSpPr/>
            <p:nvPr>
              <p:custDataLst>
                <p:tags r:id="rId10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04"/>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3"/>
            </p:custDataLst>
          </p:nvPr>
        </p:nvSpPr>
        <p:spPr bwMode="auto">
          <a:xfrm flipH="1" flipV="1">
            <a:off x="533400" y="48006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4"/>
            </p:custDataLst>
          </p:nvPr>
        </p:nvSpPr>
        <p:spPr bwMode="auto">
          <a:xfrm flipH="1" flipV="1">
            <a:off x="533400" y="36576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85"/>
            </p:custDataLst>
          </p:nvPr>
        </p:nvCxnSpPr>
        <p:spPr>
          <a:xfrm rot="10800000">
            <a:off x="1143000" y="4114800"/>
            <a:ext cx="304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86"/>
            </p:custDataLst>
          </p:nvPr>
        </p:nvSpPr>
        <p:spPr bwMode="auto">
          <a:xfrm flipV="1">
            <a:off x="838200" y="41148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cxnSp>
        <p:nvCxnSpPr>
          <p:cNvPr id="146" name="Straight Connector 145"/>
          <p:cNvCxnSpPr/>
          <p:nvPr>
            <p:custDataLst>
              <p:tags r:id="rId87"/>
            </p:custDataLst>
          </p:nvPr>
        </p:nvCxnSpPr>
        <p:spPr>
          <a:xfrm rot="5400000" flipH="1" flipV="1">
            <a:off x="4686300" y="4000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8"/>
            </p:custDataLst>
          </p:nvPr>
        </p:nvSpPr>
        <p:spPr bwMode="auto">
          <a:xfrm flipV="1">
            <a:off x="4800600" y="28194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8" name="Rounded Rectangular Callout 147"/>
          <p:cNvSpPr/>
          <p:nvPr>
            <p:custDataLst>
              <p:tags r:id="rId89"/>
            </p:custDataLst>
          </p:nvPr>
        </p:nvSpPr>
        <p:spPr>
          <a:xfrm>
            <a:off x="4495800" y="55626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branch </a:t>
            </a:r>
            <a:r>
              <a:rPr lang="en-US" b="1" dirty="0" err="1" smtClean="0"/>
              <a:t>cmp</a:t>
            </a:r>
            <a:endParaRPr lang="en-US" b="1" dirty="0"/>
          </a:p>
        </p:txBody>
      </p:sp>
      <p:sp>
        <p:nvSpPr>
          <p:cNvPr id="149" name="Line 45"/>
          <p:cNvSpPr>
            <a:spLocks noChangeShapeType="1"/>
          </p:cNvSpPr>
          <p:nvPr>
            <p:custDataLst>
              <p:tags r:id="rId90"/>
            </p:custDataLst>
          </p:nvPr>
        </p:nvSpPr>
        <p:spPr bwMode="auto">
          <a:xfrm flipH="1">
            <a:off x="3733800" y="27432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91"/>
            </p:custDataLst>
          </p:nvPr>
        </p:nvSpPr>
        <p:spPr bwMode="auto">
          <a:xfrm flipV="1">
            <a:off x="3810000" y="27432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2"/>
            </p:custDataLst>
          </p:nvPr>
        </p:nvSpPr>
        <p:spPr bwMode="auto">
          <a:xfrm>
            <a:off x="4038600" y="2590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3"/>
            </p:custDataLst>
          </p:nvPr>
        </p:nvSpPr>
        <p:spPr bwMode="auto">
          <a:xfrm flipH="1">
            <a:off x="4419600" y="2819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4"/>
            </p:custDataLst>
          </p:nvPr>
        </p:nvCxnSpPr>
        <p:spPr>
          <a:xfrm rot="5400000" flipH="1" flipV="1">
            <a:off x="4686300" y="26289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5"/>
            </p:custDataLst>
          </p:nvPr>
        </p:nvCxnSpPr>
        <p:spPr>
          <a:xfrm rot="5400000" flipH="1" flipV="1">
            <a:off x="4686300" y="2019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6"/>
            </p:custDataLst>
          </p:nvPr>
        </p:nvSpPr>
        <p:spPr bwMode="auto">
          <a:xfrm flipV="1">
            <a:off x="4800600" y="12192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7"/>
            </p:custDataLst>
          </p:nvPr>
        </p:nvSpPr>
        <p:spPr bwMode="auto">
          <a:xfrm>
            <a:off x="1752600" y="39624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8"/>
            </p:custDataLst>
          </p:nvPr>
        </p:nvSpPr>
        <p:spPr bwMode="auto">
          <a:xfrm flipH="1">
            <a:off x="3810000" y="32004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9"/>
            </p:custDataLst>
          </p:nvPr>
        </p:nvSpPr>
        <p:spPr bwMode="auto">
          <a:xfrm>
            <a:off x="4038600" y="3048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100"/>
            </p:custDataLst>
          </p:nvPr>
        </p:nvSpPr>
        <p:spPr bwMode="auto">
          <a:xfrm flipV="1">
            <a:off x="4191000" y="3352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101"/>
            </p:custDataLst>
          </p:nvPr>
        </p:nvSpPr>
        <p:spPr bwMode="auto">
          <a:xfrm flipH="1">
            <a:off x="4419600" y="3200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2"/>
            </p:custDataLst>
          </p:nvPr>
        </p:nvSpPr>
        <p:spPr bwMode="auto">
          <a:xfrm flipV="1">
            <a:off x="4800600" y="12192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Tree>
    <p:extLst>
      <p:ext uri="{BB962C8B-B14F-4D97-AF65-F5344CB8AC3E}">
        <p14:creationId xmlns:p14="http://schemas.microsoft.com/office/powerpoint/2010/main" val="317884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16" grpId="0" animBg="1"/>
      <p:bldP spid="140" grpId="0" animBg="1"/>
      <p:bldP spid="141" grpId="0" animBg="1"/>
      <p:bldP spid="159" grpId="0" animBg="1"/>
      <p:bldP spid="160"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custDataLst>
              <p:tags r:id="rId1"/>
            </p:custDataLst>
          </p:nvPr>
        </p:nvSpPr>
        <p:spPr/>
        <p:txBody>
          <a:bodyPr>
            <a:normAutofit fontScale="90000"/>
          </a:bodyPr>
          <a:lstStyle/>
          <a:p>
            <a:r>
              <a:rPr lang="en-GB" dirty="0" smtClean="0"/>
              <a:t>Control Flow: Jump and Link</a:t>
            </a:r>
            <a:endParaRPr lang="en-US" dirty="0"/>
          </a:p>
        </p:txBody>
      </p:sp>
      <p:graphicFrame>
        <p:nvGraphicFramePr>
          <p:cNvPr id="15" name="Table 14"/>
          <p:cNvGraphicFramePr>
            <a:graphicFrameLocks noGrp="1"/>
          </p:cNvGraphicFramePr>
          <p:nvPr>
            <p:custDataLst>
              <p:tags r:id="rId2"/>
            </p:custDataLst>
            <p:extLst>
              <p:ext uri="{D42A27DB-BD31-4B8C-83A1-F6EECF244321}">
                <p14:modId xmlns:p14="http://schemas.microsoft.com/office/powerpoint/2010/main" val="3369342599"/>
              </p:ext>
            </p:extLst>
          </p:nvPr>
        </p:nvGraphicFramePr>
        <p:xfrm>
          <a:off x="609600" y="2344229"/>
          <a:ext cx="7696200" cy="1280160"/>
        </p:xfrm>
        <a:graphic>
          <a:graphicData uri="http://schemas.openxmlformats.org/drawingml/2006/table">
            <a:tbl>
              <a:tblPr firstRow="1" bandRow="1">
                <a:tableStyleId>{5C22544A-7EE6-4342-B048-85BDC9FD1C3A}</a:tableStyleId>
              </a:tblPr>
              <a:tblGrid>
                <a:gridCol w="814021"/>
                <a:gridCol w="1776046"/>
                <a:gridCol w="5106133"/>
              </a:tblGrid>
              <a:tr h="370840">
                <a:tc>
                  <a:txBody>
                    <a:bodyPr/>
                    <a:lstStyle/>
                    <a:p>
                      <a:r>
                        <a:rPr lang="en-US" sz="2400" dirty="0" smtClean="0">
                          <a:solidFill>
                            <a:srgbClr val="FFFF00"/>
                          </a:solidFill>
                          <a:latin typeface="Consolas" pitchFamily="49" charset="0"/>
                        </a:rPr>
                        <a:t>op</a:t>
                      </a:r>
                      <a:endParaRPr lang="en-US" sz="2400" dirty="0">
                        <a:solidFill>
                          <a:srgbClr val="FFFF00"/>
                        </a:solidFill>
                        <a:latin typeface="Consolas" pitchFamily="49" charset="0"/>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mnemonic</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latin typeface="Consolas" pitchFamily="49" charset="0"/>
                        </a:rPr>
                        <a:t>description</a:t>
                      </a:r>
                      <a:endParaRPr lang="en-US" sz="2400" dirty="0">
                        <a:latin typeface="Consolas" pitchFamily="49" charset="0"/>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400" dirty="0" smtClean="0">
                          <a:solidFill>
                            <a:schemeClr val="bg1"/>
                          </a:solidFill>
                        </a:rPr>
                        <a:t>0x3</a:t>
                      </a:r>
                      <a:endParaRPr lang="en-US" sz="2400" dirty="0">
                        <a:solidFill>
                          <a:schemeClr val="bg1"/>
                        </a:solidFill>
                      </a:endParaRPr>
                    </a:p>
                  </a:txBody>
                  <a:tcPr>
                    <a:lnL w="28575" cap="flat" cmpd="sng" algn="ctr">
                      <a:no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JAL  target</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dirty="0" smtClean="0">
                          <a:solidFill>
                            <a:schemeClr val="bg1"/>
                          </a:solidFill>
                        </a:rPr>
                        <a:t>r31 =</a:t>
                      </a:r>
                      <a:r>
                        <a:rPr lang="en-US" sz="2400" baseline="0" dirty="0" smtClean="0">
                          <a:solidFill>
                            <a:schemeClr val="bg1"/>
                          </a:solidFill>
                        </a:rPr>
                        <a:t> PC+8</a:t>
                      </a:r>
                      <a:br>
                        <a:rPr lang="en-US" sz="2400" baseline="0" dirty="0" smtClean="0">
                          <a:solidFill>
                            <a:schemeClr val="bg1"/>
                          </a:solidFill>
                        </a:rPr>
                      </a:br>
                      <a:r>
                        <a:rPr lang="en-US" sz="2400" dirty="0" smtClean="0">
                          <a:solidFill>
                            <a:schemeClr val="bg1"/>
                          </a:solidFill>
                        </a:rPr>
                        <a:t>PC = (PC+4)</a:t>
                      </a:r>
                      <a:r>
                        <a:rPr lang="en-US" sz="2400" baseline="-25000" dirty="0" smtClean="0">
                          <a:solidFill>
                            <a:schemeClr val="bg1"/>
                          </a:solidFill>
                        </a:rPr>
                        <a:t>32..29</a:t>
                      </a:r>
                      <a:r>
                        <a:rPr lang="en-US" sz="2400" baseline="0" dirty="0" smtClean="0">
                          <a:solidFill>
                            <a:schemeClr val="bg1"/>
                          </a:solidFill>
                        </a:rPr>
                        <a:t> || </a:t>
                      </a:r>
                      <a:r>
                        <a:rPr lang="en-US" sz="2400" dirty="0" smtClean="0">
                          <a:solidFill>
                            <a:schemeClr val="bg1"/>
                          </a:solidFill>
                        </a:rPr>
                        <a:t>target</a:t>
                      </a:r>
                      <a:r>
                        <a:rPr lang="en-US" sz="2400" baseline="0" dirty="0" smtClean="0">
                          <a:solidFill>
                            <a:schemeClr val="bg1"/>
                          </a:solidFill>
                        </a:rPr>
                        <a:t> || 00</a:t>
                      </a:r>
                      <a:endParaRPr lang="en-US" sz="2400" dirty="0">
                        <a:solidFill>
                          <a:schemeClr val="bg1"/>
                        </a:solidFill>
                      </a:endParaRPr>
                    </a:p>
                  </a:txBody>
                  <a:tcPr>
                    <a:lnL w="31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16" name="Group 4"/>
          <p:cNvGraphicFramePr>
            <a:graphicFrameLocks noGrp="1"/>
          </p:cNvGraphicFramePr>
          <p:nvPr>
            <p:custDataLst>
              <p:tags r:id="rId3"/>
            </p:custDataLst>
            <p:extLst>
              <p:ext uri="{D42A27DB-BD31-4B8C-83A1-F6EECF244321}">
                <p14:modId xmlns:p14="http://schemas.microsoft.com/office/powerpoint/2010/main" val="4003440521"/>
              </p:ext>
            </p:extLst>
          </p:nvPr>
        </p:nvGraphicFramePr>
        <p:xfrm>
          <a:off x="914400" y="972629"/>
          <a:ext cx="6248400" cy="1157580"/>
        </p:xfrm>
        <a:graphic>
          <a:graphicData uri="http://schemas.openxmlformats.org/drawingml/2006/table">
            <a:tbl>
              <a:tblPr/>
              <a:tblGrid>
                <a:gridCol w="1143000"/>
                <a:gridCol w="5105400"/>
              </a:tblGrid>
              <a:tr h="1080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chemeClr val="accent2"/>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endParaRPr kumimoji="0" lang="en-US" sz="800" b="0" i="0" u="none" strike="noStrike" cap="none" normalizeH="0" baseline="0" dirty="0" smtClean="0">
                        <a:ln>
                          <a:noFill/>
                        </a:ln>
                        <a:solidFill>
                          <a:srgbClr val="FFFFFF"/>
                        </a:solidFill>
                        <a:effectLst/>
                        <a:latin typeface="Consolas" pitchFamily="49"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00"/>
                          </a:solidFill>
                          <a:effectLst/>
                          <a:latin typeface="Consolas" pitchFamily="49" charset="0"/>
                        </a:rPr>
                        <a:t>op</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800" b="0" i="0" u="none" strike="noStrike" cap="none" normalizeH="0" baseline="0" dirty="0" smtClean="0">
                          <a:ln>
                            <a:noFill/>
                          </a:ln>
                          <a:solidFill>
                            <a:srgbClr val="FFFFFF"/>
                          </a:solidFill>
                          <a:effectLst/>
                          <a:latin typeface="Consolas" pitchFamily="49" charset="0"/>
                        </a:rPr>
                        <a:t>immediate</a:t>
                      </a:r>
                      <a:endParaRPr kumimoji="0" lang="en-US" sz="2800" b="0" i="0" u="none" strike="noStrike" cap="none" normalizeH="0" baseline="0" dirty="0" smtClean="0">
                        <a:ln>
                          <a:noFill/>
                        </a:ln>
                        <a:solidFill>
                          <a:schemeClr val="accent2"/>
                        </a:solidFill>
                        <a:effectLst/>
                        <a:latin typeface="Consolas" pitchFamily="49" charset="0"/>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17500">
                <a:tc>
                  <a:txBody>
                    <a:bodyPr/>
                    <a:lstStyle/>
                    <a:p>
                      <a:pPr marL="0" marR="0" lvl="0" indent="0" algn="ctr" defTabSz="449263" rtl="0" eaLnBrk="0" fontAlgn="base" latinLnBrk="0" hangingPunct="0">
                        <a:lnSpc>
                          <a:spcPct val="100000"/>
                        </a:lnSpc>
                        <a:spcBef>
                          <a:spcPct val="20000"/>
                        </a:spcBef>
                        <a:spcAft>
                          <a:spcPct val="0"/>
                        </a:spcAft>
                        <a:buClr>
                          <a:schemeClr val="tx2"/>
                        </a:buClr>
                        <a:buSzTx/>
                        <a:buFontTx/>
                        <a:buNone/>
                        <a:tabLst/>
                      </a:pPr>
                      <a:r>
                        <a:rPr kumimoji="0" lang="en-US" sz="2400" b="0" i="0" u="none" strike="noStrike" cap="none" normalizeH="0" baseline="0" dirty="0" smtClean="0">
                          <a:ln>
                            <a:noFill/>
                          </a:ln>
                          <a:solidFill>
                            <a:schemeClr val="bg1"/>
                          </a:solidFill>
                          <a:effectLst/>
                          <a:latin typeface="Consolas" pitchFamily="49" charset="0"/>
                        </a:rPr>
                        <a:t>6 bits</a:t>
                      </a: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p>
                      <a:pPr algn="ctr"/>
                      <a:r>
                        <a:rPr lang="en-US" sz="2400" dirty="0" smtClean="0">
                          <a:solidFill>
                            <a:schemeClr val="bg1"/>
                          </a:solidFill>
                        </a:rPr>
                        <a:t>26 bits</a:t>
                      </a:r>
                      <a:endParaRPr lang="en-US" sz="2400" dirty="0">
                        <a:solidFill>
                          <a:schemeClr val="bg1"/>
                        </a:solidFill>
                      </a:endParaRPr>
                    </a:p>
                  </a:txBody>
                  <a:tcPr marL="0" marR="0"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bl>
          </a:graphicData>
        </a:graphic>
      </p:graphicFrame>
      <p:sp>
        <p:nvSpPr>
          <p:cNvPr id="17" name="Rectangle 16"/>
          <p:cNvSpPr/>
          <p:nvPr>
            <p:custDataLst>
              <p:tags r:id="rId4"/>
            </p:custDataLst>
          </p:nvPr>
        </p:nvSpPr>
        <p:spPr>
          <a:xfrm>
            <a:off x="838200" y="515429"/>
            <a:ext cx="6494085" cy="523220"/>
          </a:xfrm>
          <a:prstGeom prst="rect">
            <a:avLst/>
          </a:prstGeom>
        </p:spPr>
        <p:txBody>
          <a:bodyPr wrap="none">
            <a:spAutoFit/>
          </a:bodyPr>
          <a:lstStyle/>
          <a:p>
            <a:r>
              <a:rPr lang="en-US" sz="2800" dirty="0" smtClean="0">
                <a:solidFill>
                  <a:srgbClr val="FFFF00"/>
                </a:solidFill>
                <a:latin typeface="Consolas" pitchFamily="49" charset="0"/>
              </a:rPr>
              <a:t>000011</a:t>
            </a:r>
            <a:r>
              <a:rPr lang="en-US" sz="2800" dirty="0" smtClean="0">
                <a:solidFill>
                  <a:srgbClr val="FFFFFF"/>
                </a:solidFill>
                <a:latin typeface="Consolas" pitchFamily="49" charset="0"/>
              </a:rPr>
              <a:t>000000010010000110</a:t>
            </a:r>
            <a:r>
              <a:rPr lang="en-US" sz="2800" dirty="0" smtClean="0">
                <a:solidFill>
                  <a:schemeClr val="bg1"/>
                </a:solidFill>
                <a:latin typeface="Consolas" pitchFamily="49" charset="0"/>
              </a:rPr>
              <a:t>00000010</a:t>
            </a:r>
            <a:endParaRPr lang="en-US" sz="2800" dirty="0">
              <a:solidFill>
                <a:schemeClr val="bg1"/>
              </a:solidFill>
            </a:endParaRPr>
          </a:p>
        </p:txBody>
      </p:sp>
      <p:sp>
        <p:nvSpPr>
          <p:cNvPr id="7" name="Rounded Rectangular Callout 6"/>
          <p:cNvSpPr/>
          <p:nvPr>
            <p:custDataLst>
              <p:tags r:id="rId5"/>
            </p:custDataLst>
          </p:nvPr>
        </p:nvSpPr>
        <p:spPr>
          <a:xfrm>
            <a:off x="7924800" y="1277429"/>
            <a:ext cx="914400" cy="457200"/>
          </a:xfrm>
          <a:prstGeom prst="wedgeRoundRectCallout">
            <a:avLst>
              <a:gd name="adj1" fmla="val -103601"/>
              <a:gd name="adj2" fmla="val -26838"/>
              <a:gd name="adj3" fmla="val 16667"/>
            </a:avLst>
          </a:prstGeom>
          <a:noFill/>
          <a:ln w="28575">
            <a:solidFill>
              <a:srgbClr val="FFFF00">
                <a:alpha val="74902"/>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accent1"/>
                </a:solidFill>
              </a:rPr>
              <a:t>J-Type</a:t>
            </a:r>
          </a:p>
        </p:txBody>
      </p:sp>
      <p:sp>
        <p:nvSpPr>
          <p:cNvPr id="70658" name="Comment 2"/>
          <p:cNvSpPr>
            <a:spLocks noRot="1" noChangeAspect="1" noEditPoints="1" noChangeArrowheads="1" noChangeShapeType="1" noTextEdit="1"/>
          </p:cNvSpPr>
          <p:nvPr>
            <p:custDataLst>
              <p:tags r:id="rId6"/>
            </p:custDataLst>
          </p:nvPr>
        </p:nvSpPr>
        <p:spPr bwMode="auto">
          <a:xfrm>
            <a:off x="8636000" y="1223454"/>
            <a:ext cx="7938" cy="1588"/>
          </a:xfrm>
          <a:custGeom>
            <a:avLst/>
            <a:gdLst>
              <a:gd name="T0" fmla="+- 0 24010 23988"/>
              <a:gd name="T1" fmla="*/ T0 w 23"/>
              <a:gd name="T2" fmla="+- 0 2389 2389"/>
              <a:gd name="T3" fmla="*/ 2389 h 6"/>
              <a:gd name="T4" fmla="+- 0 24003 23988"/>
              <a:gd name="T5" fmla="*/ T4 w 23"/>
              <a:gd name="T6" fmla="+- 0 2391 2389"/>
              <a:gd name="T7" fmla="*/ 2391 h 6"/>
              <a:gd name="T8" fmla="+- 0 23995 23988"/>
              <a:gd name="T9" fmla="*/ T8 w 23"/>
              <a:gd name="T10" fmla="+- 0 2392 2389"/>
              <a:gd name="T11" fmla="*/ 2392 h 6"/>
              <a:gd name="T12" fmla="+- 0 23988 23988"/>
              <a:gd name="T13" fmla="*/ T12 w 23"/>
              <a:gd name="T14" fmla="+- 0 2394 2389"/>
              <a:gd name="T15" fmla="*/ 2394 h 6"/>
            </a:gdLst>
            <a:ahLst/>
            <a:cxnLst>
              <a:cxn ang="0">
                <a:pos x="T1" y="T3"/>
              </a:cxn>
              <a:cxn ang="0">
                <a:pos x="T5" y="T7"/>
              </a:cxn>
              <a:cxn ang="0">
                <a:pos x="T9" y="T11"/>
              </a:cxn>
              <a:cxn ang="0">
                <a:pos x="T13" y="T15"/>
              </a:cxn>
            </a:cxnLst>
            <a:rect l="0" t="0" r="r" b="b"/>
            <a:pathLst>
              <a:path w="23" h="6" extrusionOk="0">
                <a:moveTo>
                  <a:pt x="22" y="0"/>
                </a:moveTo>
                <a:cubicBezTo>
                  <a:pt x="15" y="2"/>
                  <a:pt x="7" y="3"/>
                  <a:pt x="0" y="5"/>
                </a:cubicBezTo>
              </a:path>
            </a:pathLst>
          </a:custGeom>
          <a:noFill/>
          <a:ln w="19050" cap="rnd">
            <a:solidFill>
              <a:srgbClr val="FF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970504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Line 49"/>
          <p:cNvSpPr>
            <a:spLocks noChangeShapeType="1"/>
          </p:cNvSpPr>
          <p:nvPr>
            <p:custDataLst>
              <p:tags r:id="rId1"/>
            </p:custDataLst>
          </p:nvPr>
        </p:nvSpPr>
        <p:spPr bwMode="auto">
          <a:xfrm flipH="1">
            <a:off x="2362200" y="2057400"/>
            <a:ext cx="228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58" name="Line 44"/>
          <p:cNvSpPr>
            <a:spLocks noChangeShapeType="1"/>
          </p:cNvSpPr>
          <p:nvPr>
            <p:custDataLst>
              <p:tags r:id="rId2"/>
            </p:custDataLst>
          </p:nvPr>
        </p:nvSpPr>
        <p:spPr bwMode="auto">
          <a:xfrm flipH="1">
            <a:off x="4419600" y="25908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2249730" name="Rectangle 2"/>
          <p:cNvSpPr>
            <a:spLocks noGrp="1" noChangeArrowheads="1"/>
          </p:cNvSpPr>
          <p:nvPr>
            <p:ph type="title"/>
            <p:custDataLst>
              <p:tags r:id="rId3"/>
            </p:custDataLst>
          </p:nvPr>
        </p:nvSpPr>
        <p:spPr/>
        <p:txBody>
          <a:bodyPr>
            <a:noAutofit/>
          </a:bodyPr>
          <a:lstStyle/>
          <a:p>
            <a:r>
              <a:rPr lang="en-US" dirty="0" smtClean="0"/>
              <a:t>Absolute Jump</a:t>
            </a:r>
            <a:endParaRPr lang="en-US" dirty="0"/>
          </a:p>
        </p:txBody>
      </p:sp>
      <p:sp>
        <p:nvSpPr>
          <p:cNvPr id="2249753" name="Line 25"/>
          <p:cNvSpPr>
            <a:spLocks noChangeShapeType="1"/>
          </p:cNvSpPr>
          <p:nvPr>
            <p:custDataLst>
              <p:tags r:id="rId4"/>
            </p:custDataLst>
          </p:nvPr>
        </p:nvSpPr>
        <p:spPr bwMode="auto">
          <a:xfrm flipV="1">
            <a:off x="2743200" y="2286000"/>
            <a:ext cx="1" cy="7620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dirty="0"/>
          </a:p>
        </p:txBody>
      </p:sp>
      <p:sp>
        <p:nvSpPr>
          <p:cNvPr id="2249754" name="Line 26"/>
          <p:cNvSpPr>
            <a:spLocks noChangeShapeType="1"/>
          </p:cNvSpPr>
          <p:nvPr>
            <p:custDataLst>
              <p:tags r:id="rId5"/>
            </p:custDataLst>
          </p:nvPr>
        </p:nvSpPr>
        <p:spPr bwMode="auto">
          <a:xfrm flipH="1" flipV="1">
            <a:off x="31242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5" name="Line 27"/>
          <p:cNvSpPr>
            <a:spLocks noChangeShapeType="1"/>
          </p:cNvSpPr>
          <p:nvPr>
            <p:custDataLst>
              <p:tags r:id="rId6"/>
            </p:custDataLst>
          </p:nvPr>
        </p:nvSpPr>
        <p:spPr bwMode="auto">
          <a:xfrm flipH="1" flipV="1">
            <a:off x="3352800" y="2286000"/>
            <a:ext cx="0" cy="685800"/>
          </a:xfrm>
          <a:prstGeom prst="line">
            <a:avLst/>
          </a:prstGeom>
          <a:noFill/>
          <a:ln w="25400" cap="sq">
            <a:solidFill>
              <a:schemeClr val="accent1"/>
            </a:solidFill>
            <a:round/>
            <a:headEnd type="none" w="med" len="med"/>
            <a:tailEnd type="arrow" w="med" len="med"/>
          </a:ln>
          <a:effectLst/>
        </p:spPr>
        <p:txBody>
          <a:bodyPr anchor="ctr" anchorCtr="1">
            <a:noAutofit/>
          </a:bodyPr>
          <a:lstStyle/>
          <a:p>
            <a:endParaRPr lang="en-US"/>
          </a:p>
        </p:txBody>
      </p:sp>
      <p:sp>
        <p:nvSpPr>
          <p:cNvPr id="2249756" name="Line 28"/>
          <p:cNvSpPr>
            <a:spLocks noChangeShapeType="1"/>
          </p:cNvSpPr>
          <p:nvPr>
            <p:custDataLst>
              <p:tags r:id="rId7"/>
            </p:custDataLst>
          </p:nvPr>
        </p:nvSpPr>
        <p:spPr bwMode="auto">
          <a:xfrm flipH="1" flipV="1">
            <a:off x="3581400" y="2286000"/>
            <a:ext cx="0" cy="762000"/>
          </a:xfrm>
          <a:prstGeom prst="line">
            <a:avLst/>
          </a:prstGeom>
          <a:noFill/>
          <a:ln w="25400" cap="sq">
            <a:solidFill>
              <a:schemeClr val="accent1"/>
            </a:solidFill>
            <a:round/>
            <a:headEnd type="none" w="med" len="med"/>
            <a:tailEnd type="arrow" w="med" len="med"/>
          </a:ln>
          <a:effectLst/>
        </p:spPr>
        <p:txBody>
          <a:bodyPr wrap="none" anchor="ctr" anchorCtr="1">
            <a:noAutofit/>
          </a:bodyPr>
          <a:lstStyle/>
          <a:p>
            <a:endParaRPr lang="en-US"/>
          </a:p>
        </p:txBody>
      </p:sp>
      <p:sp>
        <p:nvSpPr>
          <p:cNvPr id="2249758" name="Line 30"/>
          <p:cNvSpPr>
            <a:spLocks noChangeShapeType="1"/>
          </p:cNvSpPr>
          <p:nvPr>
            <p:custDataLst>
              <p:tags r:id="rId8"/>
            </p:custDataLst>
          </p:nvPr>
        </p:nvSpPr>
        <p:spPr bwMode="auto">
          <a:xfrm>
            <a:off x="3048001"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2249762" name="Line 34"/>
          <p:cNvSpPr>
            <a:spLocks noChangeShapeType="1"/>
          </p:cNvSpPr>
          <p:nvPr>
            <p:custDataLst>
              <p:tags r:id="rId9"/>
            </p:custDataLst>
          </p:nvPr>
        </p:nvSpPr>
        <p:spPr bwMode="auto">
          <a:xfrm flipV="1">
            <a:off x="2286000" y="3124200"/>
            <a:ext cx="3048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10"/>
            </p:custDataLst>
          </p:nvPr>
        </p:nvSpPr>
        <p:spPr bwMode="auto">
          <a:xfrm>
            <a:off x="3733800" y="11430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11"/>
            </p:custDataLst>
          </p:nvPr>
        </p:nvSpPr>
        <p:spPr bwMode="auto">
          <a:xfrm>
            <a:off x="3733800" y="19812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12"/>
            </p:custDataLst>
          </p:nvPr>
        </p:nvSpPr>
        <p:spPr bwMode="auto">
          <a:xfrm flipV="1">
            <a:off x="8686800" y="609600"/>
            <a:ext cx="0" cy="11430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13"/>
            </p:custDataLst>
          </p:nvPr>
        </p:nvSpPr>
        <p:spPr bwMode="auto">
          <a:xfrm flipH="1">
            <a:off x="6629400" y="15240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14"/>
            </p:custDataLst>
          </p:nvPr>
        </p:nvSpPr>
        <p:spPr bwMode="auto">
          <a:xfrm flipV="1">
            <a:off x="1981200" y="6096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15"/>
            </p:custDataLst>
          </p:nvPr>
        </p:nvSpPr>
        <p:spPr bwMode="auto">
          <a:xfrm flipV="1">
            <a:off x="1981200" y="1828800"/>
            <a:ext cx="609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48" name="Line 44"/>
          <p:cNvSpPr>
            <a:spLocks noChangeShapeType="1"/>
          </p:cNvSpPr>
          <p:nvPr>
            <p:custDataLst>
              <p:tags r:id="rId16"/>
            </p:custDataLst>
          </p:nvPr>
        </p:nvSpPr>
        <p:spPr bwMode="auto">
          <a:xfrm>
            <a:off x="5791200" y="21336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0" name="Line 44"/>
          <p:cNvSpPr>
            <a:spLocks noChangeShapeType="1"/>
          </p:cNvSpPr>
          <p:nvPr>
            <p:custDataLst>
              <p:tags r:id="rId17"/>
            </p:custDataLst>
          </p:nvPr>
        </p:nvSpPr>
        <p:spPr bwMode="auto">
          <a:xfrm>
            <a:off x="5410200" y="2438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8"/>
            </p:custDataLst>
          </p:nvPr>
        </p:nvSpPr>
        <p:spPr bwMode="auto">
          <a:xfrm>
            <a:off x="2286000" y="38100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1" name="Line 49"/>
          <p:cNvSpPr>
            <a:spLocks noChangeShapeType="1"/>
          </p:cNvSpPr>
          <p:nvPr>
            <p:custDataLst>
              <p:tags r:id="rId19"/>
            </p:custDataLst>
          </p:nvPr>
        </p:nvSpPr>
        <p:spPr bwMode="auto">
          <a:xfrm flipV="1">
            <a:off x="4495800" y="3962400"/>
            <a:ext cx="914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0" name="Line 49"/>
          <p:cNvSpPr>
            <a:spLocks noChangeShapeType="1"/>
          </p:cNvSpPr>
          <p:nvPr>
            <p:custDataLst>
              <p:tags r:id="rId20"/>
            </p:custDataLst>
          </p:nvPr>
        </p:nvSpPr>
        <p:spPr bwMode="auto">
          <a:xfrm flipV="1">
            <a:off x="5029200" y="19812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1"/>
            </p:custDataLst>
          </p:nvPr>
        </p:nvSpPr>
        <p:spPr bwMode="auto">
          <a:xfrm>
            <a:off x="5029200" y="28956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2"/>
            </p:custDataLst>
          </p:nvPr>
        </p:nvSpPr>
        <p:spPr bwMode="auto">
          <a:xfrm flipV="1">
            <a:off x="7239000" y="35052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3"/>
            </p:custDataLst>
          </p:nvPr>
        </p:nvSpPr>
        <p:spPr bwMode="auto">
          <a:xfrm>
            <a:off x="7239000" y="15240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4"/>
            </p:custDataLst>
          </p:nvPr>
        </p:nvSpPr>
        <p:spPr bwMode="auto">
          <a:xfrm flipH="1">
            <a:off x="8458200" y="1752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5"/>
            </p:custDataLst>
          </p:nvPr>
        </p:nvSpPr>
        <p:spPr bwMode="auto">
          <a:xfrm>
            <a:off x="8077200" y="19812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6"/>
            </p:custDataLst>
          </p:nvPr>
        </p:nvSpPr>
        <p:spPr bwMode="auto">
          <a:xfrm>
            <a:off x="8077200" y="19812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7"/>
            </p:custDataLst>
          </p:nvPr>
        </p:nvSpPr>
        <p:spPr bwMode="auto">
          <a:xfrm flipV="1">
            <a:off x="7924800" y="28956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113" name="Line 30"/>
          <p:cNvSpPr>
            <a:spLocks noChangeShapeType="1"/>
          </p:cNvSpPr>
          <p:nvPr>
            <p:custDataLst>
              <p:tags r:id="rId28"/>
            </p:custDataLst>
          </p:nvPr>
        </p:nvSpPr>
        <p:spPr bwMode="auto">
          <a:xfrm>
            <a:off x="32766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4" name="Line 30"/>
          <p:cNvSpPr>
            <a:spLocks noChangeShapeType="1"/>
          </p:cNvSpPr>
          <p:nvPr>
            <p:custDataLst>
              <p:tags r:id="rId29"/>
            </p:custDataLst>
          </p:nvPr>
        </p:nvSpPr>
        <p:spPr bwMode="auto">
          <a:xfrm>
            <a:off x="3505200" y="2438400"/>
            <a:ext cx="152400" cy="76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6" name="Line 44"/>
          <p:cNvSpPr>
            <a:spLocks noChangeShapeType="1"/>
          </p:cNvSpPr>
          <p:nvPr>
            <p:custDataLst>
              <p:tags r:id="rId30"/>
            </p:custDataLst>
          </p:nvPr>
        </p:nvSpPr>
        <p:spPr bwMode="auto">
          <a:xfrm>
            <a:off x="2438400" y="3962400"/>
            <a:ext cx="1371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31"/>
            </p:custDataLst>
          </p:nvPr>
        </p:nvSpPr>
        <p:spPr bwMode="auto">
          <a:xfrm flipV="1">
            <a:off x="83820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32"/>
            </p:custDataLst>
          </p:nvPr>
        </p:nvSpPr>
        <p:spPr bwMode="auto">
          <a:xfrm flipV="1">
            <a:off x="6400800" y="2133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33"/>
            </p:custDataLst>
          </p:nvPr>
        </p:nvSpPr>
        <p:spPr bwMode="auto">
          <a:xfrm flipV="1">
            <a:off x="5715000" y="2590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34"/>
            </p:custDataLst>
          </p:nvPr>
        </p:nvSpPr>
        <p:spPr bwMode="auto">
          <a:xfrm flipV="1">
            <a:off x="4038600" y="41148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35"/>
            </p:custDataLst>
          </p:nvPr>
        </p:nvSpPr>
        <p:spPr>
          <a:xfrm>
            <a:off x="6019800" y="8382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9"/>
          <p:cNvSpPr>
            <a:spLocks noChangeArrowheads="1"/>
          </p:cNvSpPr>
          <p:nvPr>
            <p:custDataLst>
              <p:tags r:id="rId36"/>
            </p:custDataLst>
          </p:nvPr>
        </p:nvSpPr>
        <p:spPr bwMode="auto">
          <a:xfrm>
            <a:off x="8305800" y="1371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8" name="Rectangle 19"/>
          <p:cNvSpPr>
            <a:spLocks noChangeArrowheads="1"/>
          </p:cNvSpPr>
          <p:nvPr>
            <p:custDataLst>
              <p:tags r:id="rId37"/>
            </p:custDataLst>
          </p:nvPr>
        </p:nvSpPr>
        <p:spPr bwMode="auto">
          <a:xfrm>
            <a:off x="5638800" y="1828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0" name="Rectangle 4"/>
          <p:cNvSpPr>
            <a:spLocks noChangeArrowheads="1"/>
          </p:cNvSpPr>
          <p:nvPr>
            <p:custDataLst>
              <p:tags r:id="rId38"/>
            </p:custDataLst>
          </p:nvPr>
        </p:nvSpPr>
        <p:spPr bwMode="auto">
          <a:xfrm>
            <a:off x="6781800" y="2362200"/>
            <a:ext cx="1143000" cy="11430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sp>
        <p:nvSpPr>
          <p:cNvPr id="72" name="Line 8"/>
          <p:cNvSpPr>
            <a:spLocks noChangeShapeType="1"/>
          </p:cNvSpPr>
          <p:nvPr>
            <p:custDataLst>
              <p:tags r:id="rId39"/>
            </p:custDataLst>
          </p:nvPr>
        </p:nvSpPr>
        <p:spPr bwMode="auto">
          <a:xfrm>
            <a:off x="761998" y="19050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87" name="Line 21"/>
          <p:cNvSpPr>
            <a:spLocks noChangeShapeType="1"/>
          </p:cNvSpPr>
          <p:nvPr>
            <p:custDataLst>
              <p:tags r:id="rId40"/>
            </p:custDataLst>
          </p:nvPr>
        </p:nvSpPr>
        <p:spPr bwMode="auto">
          <a:xfrm>
            <a:off x="761998" y="29717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92" name="Line 49"/>
          <p:cNvSpPr>
            <a:spLocks noChangeShapeType="1"/>
          </p:cNvSpPr>
          <p:nvPr>
            <p:custDataLst>
              <p:tags r:id="rId41"/>
            </p:custDataLst>
          </p:nvPr>
        </p:nvSpPr>
        <p:spPr bwMode="auto">
          <a:xfrm flipH="1">
            <a:off x="1981200" y="609600"/>
            <a:ext cx="0" cy="12192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5" name="Line 49"/>
          <p:cNvSpPr>
            <a:spLocks noChangeShapeType="1"/>
          </p:cNvSpPr>
          <p:nvPr>
            <p:custDataLst>
              <p:tags r:id="rId42"/>
            </p:custDataLst>
          </p:nvPr>
        </p:nvSpPr>
        <p:spPr bwMode="auto">
          <a:xfrm flipH="1" flipV="1">
            <a:off x="1219200" y="1371600"/>
            <a:ext cx="3048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97" name="Line 49"/>
          <p:cNvSpPr>
            <a:spLocks noChangeShapeType="1"/>
          </p:cNvSpPr>
          <p:nvPr>
            <p:custDataLst>
              <p:tags r:id="rId43"/>
            </p:custDataLst>
          </p:nvPr>
        </p:nvSpPr>
        <p:spPr bwMode="auto">
          <a:xfrm flipV="1">
            <a:off x="2133600" y="42672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8" name="Text Box 29"/>
          <p:cNvSpPr txBox="1">
            <a:spLocks noChangeArrowheads="1"/>
          </p:cNvSpPr>
          <p:nvPr>
            <p:custDataLst>
              <p:tags r:id="rId44"/>
            </p:custDataLst>
          </p:nvPr>
        </p:nvSpPr>
        <p:spPr bwMode="auto">
          <a:xfrm>
            <a:off x="1752600" y="41148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tgt</a:t>
            </a:r>
            <a:endParaRPr lang="en-US" sz="2400" dirty="0">
              <a:solidFill>
                <a:srgbClr val="FFFFFF"/>
              </a:solidFill>
              <a:latin typeface="Calibri"/>
            </a:endParaRPr>
          </a:p>
        </p:txBody>
      </p:sp>
      <p:sp>
        <p:nvSpPr>
          <p:cNvPr id="99" name="Line 49"/>
          <p:cNvSpPr>
            <a:spLocks noChangeShapeType="1"/>
          </p:cNvSpPr>
          <p:nvPr>
            <p:custDataLst>
              <p:tags r:id="rId45"/>
            </p:custDataLst>
          </p:nvPr>
        </p:nvSpPr>
        <p:spPr bwMode="auto">
          <a:xfrm>
            <a:off x="2286000" y="2895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0" name="Line 45"/>
          <p:cNvSpPr>
            <a:spLocks noChangeShapeType="1"/>
          </p:cNvSpPr>
          <p:nvPr>
            <p:custDataLst>
              <p:tags r:id="rId46"/>
            </p:custDataLst>
          </p:nvPr>
        </p:nvSpPr>
        <p:spPr bwMode="auto">
          <a:xfrm flipV="1">
            <a:off x="152400" y="3505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1" name="Line 49"/>
          <p:cNvSpPr>
            <a:spLocks noChangeShapeType="1"/>
          </p:cNvSpPr>
          <p:nvPr>
            <p:custDataLst>
              <p:tags r:id="rId47"/>
            </p:custDataLst>
          </p:nvPr>
        </p:nvSpPr>
        <p:spPr bwMode="auto">
          <a:xfrm flipH="1" flipV="1">
            <a:off x="1524000" y="13716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2" name="Line 49"/>
          <p:cNvSpPr>
            <a:spLocks noChangeShapeType="1"/>
          </p:cNvSpPr>
          <p:nvPr>
            <p:custDataLst>
              <p:tags r:id="rId48"/>
            </p:custDataLst>
          </p:nvPr>
        </p:nvSpPr>
        <p:spPr bwMode="auto">
          <a:xfrm flipV="1">
            <a:off x="1524000" y="28956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03" name="Line 44"/>
          <p:cNvSpPr>
            <a:spLocks noChangeShapeType="1"/>
          </p:cNvSpPr>
          <p:nvPr>
            <p:custDataLst>
              <p:tags r:id="rId49"/>
            </p:custDataLst>
          </p:nvPr>
        </p:nvSpPr>
        <p:spPr bwMode="auto">
          <a:xfrm>
            <a:off x="762000" y="2286000"/>
            <a:ext cx="1524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05" name="Rectangle 19"/>
          <p:cNvSpPr>
            <a:spLocks noChangeArrowheads="1"/>
          </p:cNvSpPr>
          <p:nvPr>
            <p:custDataLst>
              <p:tags r:id="rId50"/>
            </p:custDataLst>
          </p:nvPr>
        </p:nvSpPr>
        <p:spPr bwMode="auto">
          <a:xfrm rot="16200000">
            <a:off x="685800" y="31242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06" name="Line 8"/>
          <p:cNvSpPr>
            <a:spLocks noChangeShapeType="1"/>
          </p:cNvSpPr>
          <p:nvPr>
            <p:custDataLst>
              <p:tags r:id="rId51"/>
            </p:custDataLst>
          </p:nvPr>
        </p:nvSpPr>
        <p:spPr bwMode="auto">
          <a:xfrm flipH="1">
            <a:off x="1219200" y="2286000"/>
            <a:ext cx="76200" cy="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grpSp>
        <p:nvGrpSpPr>
          <p:cNvPr id="2" name="Group 106"/>
          <p:cNvGrpSpPr/>
          <p:nvPr>
            <p:custDataLst>
              <p:tags r:id="rId52"/>
            </p:custDataLst>
          </p:nvPr>
        </p:nvGrpSpPr>
        <p:grpSpPr>
          <a:xfrm>
            <a:off x="914400" y="2133600"/>
            <a:ext cx="304800" cy="304800"/>
            <a:chOff x="990600" y="2971800"/>
            <a:chExt cx="304800" cy="304800"/>
          </a:xfrm>
        </p:grpSpPr>
        <p:sp>
          <p:nvSpPr>
            <p:cNvPr id="108" name="Freeform 107"/>
            <p:cNvSpPr/>
            <p:nvPr>
              <p:custDataLst>
                <p:tags r:id="rId116"/>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1"/>
            <p:cNvSpPr txBox="1">
              <a:spLocks noChangeArrowheads="1"/>
            </p:cNvSpPr>
            <p:nvPr>
              <p:custDataLst>
                <p:tags r:id="rId117"/>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1" name="Line 21"/>
          <p:cNvSpPr>
            <a:spLocks noChangeShapeType="1"/>
          </p:cNvSpPr>
          <p:nvPr>
            <p:custDataLst>
              <p:tags r:id="rId53"/>
            </p:custDataLst>
          </p:nvPr>
        </p:nvSpPr>
        <p:spPr bwMode="auto">
          <a:xfrm>
            <a:off x="990600" y="35814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9" name="Line 45"/>
          <p:cNvSpPr>
            <a:spLocks noChangeShapeType="1"/>
          </p:cNvSpPr>
          <p:nvPr>
            <p:custDataLst>
              <p:tags r:id="rId54"/>
            </p:custDataLst>
          </p:nvPr>
        </p:nvSpPr>
        <p:spPr bwMode="auto">
          <a:xfrm flipH="1" flipV="1">
            <a:off x="685800" y="3581400"/>
            <a:ext cx="0" cy="838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21" name="Line 9"/>
          <p:cNvSpPr>
            <a:spLocks noChangeShapeType="1"/>
          </p:cNvSpPr>
          <p:nvPr>
            <p:custDataLst>
              <p:tags r:id="rId55"/>
            </p:custDataLst>
          </p:nvPr>
        </p:nvSpPr>
        <p:spPr bwMode="auto">
          <a:xfrm flipV="1">
            <a:off x="1447800" y="4419600"/>
            <a:ext cx="685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3" name="Oval 122"/>
          <p:cNvSpPr/>
          <p:nvPr>
            <p:custDataLst>
              <p:tags r:id="rId56"/>
            </p:custDataLst>
          </p:nvPr>
        </p:nvSpPr>
        <p:spPr>
          <a:xfrm>
            <a:off x="1143000" y="4267200"/>
            <a:ext cx="304800" cy="304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noAutofit/>
          </a:bodyPr>
          <a:lstStyle/>
          <a:p>
            <a:pPr algn="ctr"/>
            <a:r>
              <a:rPr lang="en-US" dirty="0" smtClean="0"/>
              <a:t>||</a:t>
            </a:r>
            <a:endParaRPr lang="en-US" dirty="0"/>
          </a:p>
        </p:txBody>
      </p:sp>
      <p:sp>
        <p:nvSpPr>
          <p:cNvPr id="124" name="Line 9"/>
          <p:cNvSpPr>
            <a:spLocks noChangeShapeType="1"/>
          </p:cNvSpPr>
          <p:nvPr>
            <p:custDataLst>
              <p:tags r:id="rId57"/>
            </p:custDataLst>
          </p:nvPr>
        </p:nvSpPr>
        <p:spPr bwMode="auto">
          <a:xfrm flipV="1">
            <a:off x="685800" y="44196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25" name="Line 18"/>
          <p:cNvSpPr>
            <a:spLocks noChangeShapeType="1"/>
          </p:cNvSpPr>
          <p:nvPr>
            <p:custDataLst>
              <p:tags r:id="rId58"/>
            </p:custDataLst>
          </p:nvPr>
        </p:nvSpPr>
        <p:spPr bwMode="auto">
          <a:xfrm flipH="1">
            <a:off x="1295400" y="2286000"/>
            <a:ext cx="0" cy="1981200"/>
          </a:xfrm>
          <a:prstGeom prst="line">
            <a:avLst/>
          </a:prstGeom>
          <a:noFill/>
          <a:ln w="25400" cap="sq">
            <a:solidFill>
              <a:schemeClr val="accent1"/>
            </a:solidFill>
            <a:round/>
            <a:headEnd type="none" w="med" len="med"/>
            <a:tailEnd type="none" w="med" len="med"/>
          </a:ln>
          <a:effectLst/>
        </p:spPr>
        <p:txBody>
          <a:bodyPr wrap="square" anchor="ctr" anchorCtr="1">
            <a:noAutofit/>
          </a:bodyPr>
          <a:lstStyle/>
          <a:p>
            <a:endParaRPr lang="en-US"/>
          </a:p>
        </p:txBody>
      </p:sp>
      <p:sp>
        <p:nvSpPr>
          <p:cNvPr id="127" name="Line 18"/>
          <p:cNvSpPr>
            <a:spLocks noChangeShapeType="1"/>
          </p:cNvSpPr>
          <p:nvPr>
            <p:custDataLst>
              <p:tags r:id="rId59"/>
            </p:custDataLst>
          </p:nvPr>
        </p:nvSpPr>
        <p:spPr bwMode="auto">
          <a:xfrm flipH="1">
            <a:off x="990600" y="3810000"/>
            <a:ext cx="3048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cxnSp>
        <p:nvCxnSpPr>
          <p:cNvPr id="135" name="Straight Connector 134"/>
          <p:cNvCxnSpPr/>
          <p:nvPr>
            <p:custDataLst>
              <p:tags r:id="rId60"/>
            </p:custDataLst>
          </p:nvPr>
        </p:nvCxnSpPr>
        <p:spPr>
          <a:xfrm rot="5400000" flipH="1" flipV="1">
            <a:off x="5295900" y="28575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52" name="Line 49"/>
          <p:cNvSpPr>
            <a:spLocks noChangeShapeType="1"/>
          </p:cNvSpPr>
          <p:nvPr>
            <p:custDataLst>
              <p:tags r:id="rId61"/>
            </p:custDataLst>
          </p:nvPr>
        </p:nvSpPr>
        <p:spPr bwMode="auto">
          <a:xfrm>
            <a:off x="5410200" y="24384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9" name="Text Box 5"/>
          <p:cNvSpPr txBox="1">
            <a:spLocks noChangeArrowheads="1"/>
          </p:cNvSpPr>
          <p:nvPr>
            <p:custDataLst>
              <p:tags r:id="rId62"/>
            </p:custDataLst>
          </p:nvPr>
        </p:nvSpPr>
        <p:spPr bwMode="auto">
          <a:xfrm>
            <a:off x="6858000" y="28956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Data </a:t>
            </a:r>
            <a:r>
              <a:rPr lang="en-US" sz="2400" dirty="0" err="1" smtClean="0">
                <a:solidFill>
                  <a:srgbClr val="FFFFFF"/>
                </a:solidFill>
                <a:latin typeface="Calibri"/>
              </a:rPr>
              <a:t>Mem</a:t>
            </a:r>
            <a:endParaRPr lang="en-US" sz="2400" dirty="0">
              <a:solidFill>
                <a:srgbClr val="FFFFFF"/>
              </a:solidFill>
              <a:latin typeface="Calibri"/>
            </a:endParaRPr>
          </a:p>
        </p:txBody>
      </p:sp>
      <p:sp>
        <p:nvSpPr>
          <p:cNvPr id="93" name="Text Box 5"/>
          <p:cNvSpPr txBox="1">
            <a:spLocks noChangeArrowheads="1"/>
          </p:cNvSpPr>
          <p:nvPr>
            <p:custDataLst>
              <p:tags r:id="rId63"/>
            </p:custDataLst>
          </p:nvPr>
        </p:nvSpPr>
        <p:spPr bwMode="auto">
          <a:xfrm>
            <a:off x="6781800" y="22860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000" dirty="0" err="1" smtClean="0">
                <a:solidFill>
                  <a:srgbClr val="FFFFFF"/>
                </a:solidFill>
                <a:latin typeface="Calibri"/>
              </a:rPr>
              <a:t>addr</a:t>
            </a:r>
            <a:endParaRPr lang="en-US" sz="2000" dirty="0">
              <a:solidFill>
                <a:srgbClr val="FFFFFF"/>
              </a:solidFill>
              <a:latin typeface="Calibri"/>
            </a:endParaRPr>
          </a:p>
        </p:txBody>
      </p:sp>
      <p:sp>
        <p:nvSpPr>
          <p:cNvPr id="94" name="Text Box 11"/>
          <p:cNvSpPr txBox="1">
            <a:spLocks noChangeArrowheads="1"/>
          </p:cNvSpPr>
          <p:nvPr>
            <p:custDataLst>
              <p:tags r:id="rId64"/>
            </p:custDataLst>
          </p:nvPr>
        </p:nvSpPr>
        <p:spPr bwMode="auto">
          <a:xfrm>
            <a:off x="3810000" y="38100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rPr>
              <a:t>ext</a:t>
            </a:r>
            <a:endParaRPr lang="en-US" sz="2400" dirty="0">
              <a:solidFill>
                <a:srgbClr val="FFFFFF"/>
              </a:solidFill>
            </a:endParaRPr>
          </a:p>
        </p:txBody>
      </p:sp>
      <p:sp>
        <p:nvSpPr>
          <p:cNvPr id="109" name="Text Box 29"/>
          <p:cNvSpPr txBox="1">
            <a:spLocks noChangeArrowheads="1"/>
          </p:cNvSpPr>
          <p:nvPr>
            <p:custDataLst>
              <p:tags r:id="rId65"/>
            </p:custDataLst>
          </p:nvPr>
        </p:nvSpPr>
        <p:spPr bwMode="auto">
          <a:xfrm>
            <a:off x="2971800"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2" name="Text Box 29"/>
          <p:cNvSpPr txBox="1">
            <a:spLocks noChangeArrowheads="1"/>
          </p:cNvSpPr>
          <p:nvPr>
            <p:custDataLst>
              <p:tags r:id="rId66"/>
            </p:custDataLst>
          </p:nvPr>
        </p:nvSpPr>
        <p:spPr bwMode="auto">
          <a:xfrm>
            <a:off x="32004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18" name="Text Box 29"/>
          <p:cNvSpPr txBox="1">
            <a:spLocks noChangeArrowheads="1"/>
          </p:cNvSpPr>
          <p:nvPr>
            <p:custDataLst>
              <p:tags r:id="rId67"/>
            </p:custDataLst>
          </p:nvPr>
        </p:nvSpPr>
        <p:spPr bwMode="auto">
          <a:xfrm>
            <a:off x="3429001" y="2441476"/>
            <a:ext cx="152399" cy="228600"/>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5</a:t>
            </a:r>
            <a:endParaRPr lang="en-US" sz="2000" dirty="0">
              <a:solidFill>
                <a:srgbClr val="FFFFFF"/>
              </a:solidFill>
              <a:latin typeface="Calibri"/>
            </a:endParaRPr>
          </a:p>
        </p:txBody>
      </p:sp>
      <p:sp>
        <p:nvSpPr>
          <p:cNvPr id="120" name="Rectangle 22"/>
          <p:cNvSpPr>
            <a:spLocks noChangeArrowheads="1"/>
          </p:cNvSpPr>
          <p:nvPr>
            <p:custDataLst>
              <p:tags r:id="rId68"/>
            </p:custDataLst>
          </p:nvPr>
        </p:nvSpPr>
        <p:spPr bwMode="auto">
          <a:xfrm>
            <a:off x="2590799" y="9144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sz="2400" dirty="0" smtClean="0">
                <a:solidFill>
                  <a:schemeClr val="bg1"/>
                </a:solidFill>
              </a:rPr>
              <a:t>Reg.</a:t>
            </a:r>
            <a:br>
              <a:rPr lang="en-US" sz="2400" dirty="0" smtClean="0">
                <a:solidFill>
                  <a:schemeClr val="bg1"/>
                </a:solidFill>
              </a:rPr>
            </a:br>
            <a:r>
              <a:rPr lang="en-US" sz="2400" dirty="0" smtClean="0">
                <a:solidFill>
                  <a:schemeClr val="bg1"/>
                </a:solidFill>
              </a:rPr>
              <a:t>File</a:t>
            </a:r>
            <a:endParaRPr lang="en-US" sz="2400" dirty="0">
              <a:solidFill>
                <a:schemeClr val="bg1"/>
              </a:solidFill>
            </a:endParaRPr>
          </a:p>
        </p:txBody>
      </p:sp>
      <p:sp>
        <p:nvSpPr>
          <p:cNvPr id="128" name="Text Box 11"/>
          <p:cNvSpPr txBox="1">
            <a:spLocks noChangeArrowheads="1"/>
          </p:cNvSpPr>
          <p:nvPr>
            <p:custDataLst>
              <p:tags r:id="rId69"/>
            </p:custDataLst>
          </p:nvPr>
        </p:nvSpPr>
        <p:spPr bwMode="auto">
          <a:xfrm>
            <a:off x="381000" y="2670076"/>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onsolas" pitchFamily="49" charset="0"/>
              </a:rPr>
              <a:t>PC</a:t>
            </a:r>
            <a:endParaRPr lang="en-US" sz="2400" dirty="0">
              <a:solidFill>
                <a:srgbClr val="FFFFFF"/>
              </a:solidFill>
              <a:latin typeface="Consolas" pitchFamily="49" charset="0"/>
            </a:endParaRPr>
          </a:p>
        </p:txBody>
      </p:sp>
      <p:sp>
        <p:nvSpPr>
          <p:cNvPr id="133" name="Rectangle 4"/>
          <p:cNvSpPr>
            <a:spLocks noChangeArrowheads="1"/>
          </p:cNvSpPr>
          <p:nvPr>
            <p:custDataLst>
              <p:tags r:id="rId70"/>
            </p:custDataLst>
          </p:nvPr>
        </p:nvSpPr>
        <p:spPr bwMode="auto">
          <a:xfrm>
            <a:off x="228600" y="8382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sz="2400" dirty="0" err="1" smtClean="0">
                <a:solidFill>
                  <a:schemeClr val="bg1"/>
                </a:solidFill>
              </a:rPr>
              <a:t>Prog</a:t>
            </a:r>
            <a:r>
              <a:rPr lang="en-US" sz="2400" dirty="0" smtClean="0">
                <a:solidFill>
                  <a:schemeClr val="bg1"/>
                </a:solidFill>
              </a:rPr>
              <a:t>.</a:t>
            </a:r>
          </a:p>
          <a:p>
            <a:pPr algn="ctr"/>
            <a:r>
              <a:rPr lang="en-US" sz="2400" dirty="0" err="1" smtClean="0">
                <a:solidFill>
                  <a:schemeClr val="bg1"/>
                </a:solidFill>
              </a:rPr>
              <a:t>Mem</a:t>
            </a:r>
            <a:endParaRPr lang="en-US" sz="2400" dirty="0">
              <a:solidFill>
                <a:schemeClr val="bg1"/>
              </a:solidFill>
            </a:endParaRPr>
          </a:p>
        </p:txBody>
      </p:sp>
      <p:sp>
        <p:nvSpPr>
          <p:cNvPr id="134" name="Text Box 52"/>
          <p:cNvSpPr txBox="1">
            <a:spLocks noChangeArrowheads="1"/>
          </p:cNvSpPr>
          <p:nvPr>
            <p:custDataLst>
              <p:tags r:id="rId71"/>
            </p:custDataLst>
          </p:nvPr>
        </p:nvSpPr>
        <p:spPr bwMode="auto">
          <a:xfrm>
            <a:off x="6096000" y="1146076"/>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ALU</a:t>
            </a:r>
            <a:endParaRPr lang="en-US" sz="2400" dirty="0">
              <a:solidFill>
                <a:srgbClr val="FFFFFF"/>
              </a:solidFill>
              <a:latin typeface="Calibri"/>
            </a:endParaRPr>
          </a:p>
        </p:txBody>
      </p:sp>
      <p:sp>
        <p:nvSpPr>
          <p:cNvPr id="136" name="Text Box 29"/>
          <p:cNvSpPr txBox="1">
            <a:spLocks noChangeArrowheads="1"/>
          </p:cNvSpPr>
          <p:nvPr>
            <p:custDataLst>
              <p:tags r:id="rId72"/>
            </p:custDataLst>
          </p:nvPr>
        </p:nvSpPr>
        <p:spPr bwMode="auto">
          <a:xfrm>
            <a:off x="1295400" y="1072952"/>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inst</a:t>
            </a:r>
            <a:endParaRPr lang="en-US" sz="2400" dirty="0">
              <a:solidFill>
                <a:srgbClr val="FFFFFF"/>
              </a:solidFill>
              <a:latin typeface="Calibri"/>
            </a:endParaRPr>
          </a:p>
        </p:txBody>
      </p:sp>
      <p:sp>
        <p:nvSpPr>
          <p:cNvPr id="137" name="Oval 24"/>
          <p:cNvSpPr>
            <a:spLocks noChangeArrowheads="1"/>
          </p:cNvSpPr>
          <p:nvPr>
            <p:custDataLst>
              <p:tags r:id="rId73"/>
            </p:custDataLst>
          </p:nvPr>
        </p:nvSpPr>
        <p:spPr bwMode="auto">
          <a:xfrm>
            <a:off x="2590800" y="2898677"/>
            <a:ext cx="1219200" cy="457199"/>
          </a:xfrm>
          <a:prstGeom prst="ellipse">
            <a:avLst/>
          </a:prstGeom>
          <a:solidFill>
            <a:schemeClr val="bg2"/>
          </a:solidFill>
          <a:ln w="25400" cap="sq" algn="ctr">
            <a:solidFill>
              <a:schemeClr val="accent1"/>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control</a:t>
            </a:r>
          </a:p>
        </p:txBody>
      </p:sp>
      <p:sp>
        <p:nvSpPr>
          <p:cNvPr id="138" name="Line 44"/>
          <p:cNvSpPr>
            <a:spLocks noChangeShapeType="1"/>
          </p:cNvSpPr>
          <p:nvPr>
            <p:custDataLst>
              <p:tags r:id="rId74"/>
            </p:custDataLst>
          </p:nvPr>
        </p:nvSpPr>
        <p:spPr bwMode="auto">
          <a:xfrm flipV="1">
            <a:off x="6553200" y="2057400"/>
            <a:ext cx="0" cy="22860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39" name="Text Box 29"/>
          <p:cNvSpPr txBox="1">
            <a:spLocks noChangeArrowheads="1"/>
          </p:cNvSpPr>
          <p:nvPr>
            <p:custDataLst>
              <p:tags r:id="rId75"/>
            </p:custDataLst>
          </p:nvPr>
        </p:nvSpPr>
        <p:spPr bwMode="auto">
          <a:xfrm>
            <a:off x="2496360" y="3660676"/>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imm</a:t>
            </a:r>
            <a:endParaRPr lang="en-US" sz="2400" dirty="0">
              <a:solidFill>
                <a:srgbClr val="FFFFFF"/>
              </a:solidFill>
              <a:latin typeface="Calibri"/>
            </a:endParaRPr>
          </a:p>
        </p:txBody>
      </p:sp>
      <p:sp>
        <p:nvSpPr>
          <p:cNvPr id="82" name="Line 49"/>
          <p:cNvSpPr>
            <a:spLocks noChangeShapeType="1"/>
          </p:cNvSpPr>
          <p:nvPr>
            <p:custDataLst>
              <p:tags r:id="rId76"/>
            </p:custDataLst>
          </p:nvPr>
        </p:nvSpPr>
        <p:spPr bwMode="auto">
          <a:xfrm flipV="1">
            <a:off x="2123844" y="32004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83" name="Text Box 29"/>
          <p:cNvSpPr txBox="1">
            <a:spLocks noChangeArrowheads="1"/>
          </p:cNvSpPr>
          <p:nvPr>
            <p:custDataLst>
              <p:tags r:id="rId77"/>
            </p:custDataLst>
          </p:nvPr>
        </p:nvSpPr>
        <p:spPr bwMode="auto">
          <a:xfrm>
            <a:off x="1676400" y="30480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alibri"/>
              </a:rPr>
              <a:t>offset</a:t>
            </a:r>
            <a:endParaRPr lang="en-US" sz="2000" dirty="0">
              <a:solidFill>
                <a:srgbClr val="FFFFFF"/>
              </a:solidFill>
              <a:latin typeface="Calibri"/>
            </a:endParaRPr>
          </a:p>
        </p:txBody>
      </p:sp>
      <p:sp>
        <p:nvSpPr>
          <p:cNvPr id="85" name="Line 18"/>
          <p:cNvSpPr>
            <a:spLocks noChangeShapeType="1"/>
          </p:cNvSpPr>
          <p:nvPr>
            <p:custDataLst>
              <p:tags r:id="rId78"/>
            </p:custDataLst>
          </p:nvPr>
        </p:nvSpPr>
        <p:spPr bwMode="auto">
          <a:xfrm>
            <a:off x="1295400" y="3276600"/>
            <a:ext cx="228600" cy="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96" name="Line 9"/>
          <p:cNvSpPr>
            <a:spLocks noChangeShapeType="1"/>
          </p:cNvSpPr>
          <p:nvPr>
            <p:custDataLst>
              <p:tags r:id="rId79"/>
            </p:custDataLst>
          </p:nvPr>
        </p:nvSpPr>
        <p:spPr bwMode="auto">
          <a:xfrm flipV="1">
            <a:off x="1905000" y="3352800"/>
            <a:ext cx="2286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21"/>
          <p:cNvSpPr>
            <a:spLocks noChangeShapeType="1"/>
          </p:cNvSpPr>
          <p:nvPr>
            <p:custDataLst>
              <p:tags r:id="rId80"/>
            </p:custDataLst>
          </p:nvPr>
        </p:nvSpPr>
        <p:spPr bwMode="auto">
          <a:xfrm flipH="1" flipV="1">
            <a:off x="1905000" y="3352800"/>
            <a:ext cx="0" cy="2286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07" name="Line 21"/>
          <p:cNvSpPr>
            <a:spLocks noChangeShapeType="1"/>
          </p:cNvSpPr>
          <p:nvPr>
            <p:custDataLst>
              <p:tags r:id="rId81"/>
            </p:custDataLst>
          </p:nvPr>
        </p:nvSpPr>
        <p:spPr bwMode="auto">
          <a:xfrm flipH="1" flipV="1">
            <a:off x="1524000" y="3276600"/>
            <a:ext cx="0" cy="3048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115" name="Line 21"/>
          <p:cNvSpPr>
            <a:spLocks noChangeShapeType="1"/>
          </p:cNvSpPr>
          <p:nvPr>
            <p:custDataLst>
              <p:tags r:id="rId82"/>
            </p:custDataLst>
          </p:nvPr>
        </p:nvSpPr>
        <p:spPr bwMode="auto">
          <a:xfrm>
            <a:off x="838200" y="3581400"/>
            <a:ext cx="0" cy="457200"/>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grpSp>
        <p:nvGrpSpPr>
          <p:cNvPr id="3" name="Group 115"/>
          <p:cNvGrpSpPr/>
          <p:nvPr>
            <p:custDataLst>
              <p:tags r:id="rId83"/>
            </p:custDataLst>
          </p:nvPr>
        </p:nvGrpSpPr>
        <p:grpSpPr>
          <a:xfrm rot="5400000">
            <a:off x="1600200" y="3429000"/>
            <a:ext cx="304800" cy="609600"/>
            <a:chOff x="990600" y="2971800"/>
            <a:chExt cx="304800" cy="304800"/>
          </a:xfrm>
        </p:grpSpPr>
        <p:sp>
          <p:nvSpPr>
            <p:cNvPr id="117" name="Freeform 116"/>
            <p:cNvSpPr/>
            <p:nvPr>
              <p:custDataLst>
                <p:tags r:id="rId114"/>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 Box 11"/>
            <p:cNvSpPr txBox="1">
              <a:spLocks noChangeArrowheads="1"/>
            </p:cNvSpPr>
            <p:nvPr>
              <p:custDataLst>
                <p:tags r:id="rId115"/>
              </p:custDataLst>
            </p:nvPr>
          </p:nvSpPr>
          <p:spPr bwMode="auto">
            <a:xfrm>
              <a:off x="1081087" y="2990848"/>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2000" dirty="0" smtClean="0">
                  <a:solidFill>
                    <a:srgbClr val="FFFFFF"/>
                  </a:solidFill>
                  <a:latin typeface="Consolas" pitchFamily="49" charset="0"/>
                </a:rPr>
                <a:t>+</a:t>
              </a:r>
              <a:endParaRPr lang="en-US" sz="2000" dirty="0">
                <a:solidFill>
                  <a:srgbClr val="FFFFFF"/>
                </a:solidFill>
                <a:latin typeface="Consolas" pitchFamily="49" charset="0"/>
              </a:endParaRPr>
            </a:p>
          </p:txBody>
        </p:sp>
      </p:grpSp>
      <p:sp>
        <p:nvSpPr>
          <p:cNvPr id="142" name="Line 49"/>
          <p:cNvSpPr>
            <a:spLocks noChangeShapeType="1"/>
          </p:cNvSpPr>
          <p:nvPr>
            <p:custDataLst>
              <p:tags r:id="rId84"/>
            </p:custDataLst>
          </p:nvPr>
        </p:nvSpPr>
        <p:spPr bwMode="auto">
          <a:xfrm flipH="1" flipV="1">
            <a:off x="533400" y="4724400"/>
            <a:ext cx="426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3" name="Line 45"/>
          <p:cNvSpPr>
            <a:spLocks noChangeShapeType="1"/>
          </p:cNvSpPr>
          <p:nvPr>
            <p:custDataLst>
              <p:tags r:id="rId85"/>
            </p:custDataLst>
          </p:nvPr>
        </p:nvSpPr>
        <p:spPr bwMode="auto">
          <a:xfrm flipH="1" flipV="1">
            <a:off x="533400" y="3581400"/>
            <a:ext cx="0" cy="11430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cxnSp>
        <p:nvCxnSpPr>
          <p:cNvPr id="146" name="Straight Connector 145"/>
          <p:cNvCxnSpPr/>
          <p:nvPr>
            <p:custDataLst>
              <p:tags r:id="rId86"/>
            </p:custDataLst>
          </p:nvPr>
        </p:nvCxnSpPr>
        <p:spPr>
          <a:xfrm rot="5400000" flipH="1" flipV="1">
            <a:off x="4686300" y="39243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47" name="Line 49"/>
          <p:cNvSpPr>
            <a:spLocks noChangeShapeType="1"/>
          </p:cNvSpPr>
          <p:nvPr>
            <p:custDataLst>
              <p:tags r:id="rId87"/>
            </p:custDataLst>
          </p:nvPr>
        </p:nvSpPr>
        <p:spPr bwMode="auto">
          <a:xfrm flipV="1">
            <a:off x="4800600" y="2743200"/>
            <a:ext cx="0" cy="19812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49" name="Line 45"/>
          <p:cNvSpPr>
            <a:spLocks noChangeShapeType="1"/>
          </p:cNvSpPr>
          <p:nvPr>
            <p:custDataLst>
              <p:tags r:id="rId88"/>
            </p:custDataLst>
          </p:nvPr>
        </p:nvSpPr>
        <p:spPr bwMode="auto">
          <a:xfrm flipH="1">
            <a:off x="3733800" y="2667000"/>
            <a:ext cx="76200" cy="3048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0" name="Line 49"/>
          <p:cNvSpPr>
            <a:spLocks noChangeShapeType="1"/>
          </p:cNvSpPr>
          <p:nvPr>
            <p:custDataLst>
              <p:tags r:id="rId89"/>
            </p:custDataLst>
          </p:nvPr>
        </p:nvSpPr>
        <p:spPr bwMode="auto">
          <a:xfrm flipV="1">
            <a:off x="3810000" y="2667000"/>
            <a:ext cx="228600" cy="0"/>
          </a:xfrm>
          <a:prstGeom prst="line">
            <a:avLst/>
          </a:prstGeom>
          <a:noFill/>
          <a:ln w="25400" cap="sq">
            <a:solidFill>
              <a:schemeClr val="accent1"/>
            </a:solidFill>
            <a:round/>
            <a:headEnd/>
            <a:tailEnd/>
          </a:ln>
          <a:effectLst/>
        </p:spPr>
        <p:txBody>
          <a:bodyPr wrap="square" anchor="ctr" anchorCtr="1">
            <a:noAutofit/>
          </a:bodyPr>
          <a:lstStyle/>
          <a:p>
            <a:endParaRPr lang="en-US" dirty="0"/>
          </a:p>
        </p:txBody>
      </p:sp>
      <p:sp>
        <p:nvSpPr>
          <p:cNvPr id="152" name="Text Box 11"/>
          <p:cNvSpPr txBox="1">
            <a:spLocks noChangeArrowheads="1"/>
          </p:cNvSpPr>
          <p:nvPr>
            <p:custDataLst>
              <p:tags r:id="rId90"/>
            </p:custDataLst>
          </p:nvPr>
        </p:nvSpPr>
        <p:spPr bwMode="auto">
          <a:xfrm>
            <a:off x="4038600" y="25146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53" name="Line 44"/>
          <p:cNvSpPr>
            <a:spLocks noChangeShapeType="1"/>
          </p:cNvSpPr>
          <p:nvPr>
            <p:custDataLst>
              <p:tags r:id="rId91"/>
            </p:custDataLst>
          </p:nvPr>
        </p:nvSpPr>
        <p:spPr bwMode="auto">
          <a:xfrm flipH="1">
            <a:off x="4419600" y="2743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cxnSp>
        <p:nvCxnSpPr>
          <p:cNvPr id="154" name="Straight Connector 153"/>
          <p:cNvCxnSpPr/>
          <p:nvPr>
            <p:custDataLst>
              <p:tags r:id="rId92"/>
            </p:custDataLst>
          </p:nvPr>
        </p:nvCxnSpPr>
        <p:spPr>
          <a:xfrm rot="5400000" flipH="1" flipV="1">
            <a:off x="4686300" y="25527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custDataLst>
              <p:tags r:id="rId93"/>
            </p:custDataLst>
          </p:nvPr>
        </p:nvCxnSpPr>
        <p:spPr>
          <a:xfrm rot="5400000" flipH="1" flipV="1">
            <a:off x="4686300" y="19431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56" name="Line 49"/>
          <p:cNvSpPr>
            <a:spLocks noChangeShapeType="1"/>
          </p:cNvSpPr>
          <p:nvPr>
            <p:custDataLst>
              <p:tags r:id="rId94"/>
            </p:custDataLst>
          </p:nvPr>
        </p:nvSpPr>
        <p:spPr bwMode="auto">
          <a:xfrm flipV="1">
            <a:off x="4800600" y="1143000"/>
            <a:ext cx="0" cy="16002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157" name="Line 9"/>
          <p:cNvSpPr>
            <a:spLocks noChangeShapeType="1"/>
          </p:cNvSpPr>
          <p:nvPr>
            <p:custDataLst>
              <p:tags r:id="rId95"/>
            </p:custDataLst>
          </p:nvPr>
        </p:nvSpPr>
        <p:spPr bwMode="auto">
          <a:xfrm>
            <a:off x="1752600" y="3886200"/>
            <a:ext cx="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16" name="Line 45"/>
          <p:cNvSpPr>
            <a:spLocks noChangeShapeType="1"/>
          </p:cNvSpPr>
          <p:nvPr>
            <p:custDataLst>
              <p:tags r:id="rId96"/>
            </p:custDataLst>
          </p:nvPr>
        </p:nvSpPr>
        <p:spPr bwMode="auto">
          <a:xfrm flipH="1">
            <a:off x="3810000" y="3124200"/>
            <a:ext cx="2286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40" name="Text Box 11"/>
          <p:cNvSpPr txBox="1">
            <a:spLocks noChangeArrowheads="1"/>
          </p:cNvSpPr>
          <p:nvPr>
            <p:custDataLst>
              <p:tags r:id="rId97"/>
            </p:custDataLst>
          </p:nvPr>
        </p:nvSpPr>
        <p:spPr bwMode="auto">
          <a:xfrm>
            <a:off x="4038600" y="2971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41" name="Line 45"/>
          <p:cNvSpPr>
            <a:spLocks noChangeShapeType="1"/>
          </p:cNvSpPr>
          <p:nvPr>
            <p:custDataLst>
              <p:tags r:id="rId98"/>
            </p:custDataLst>
          </p:nvPr>
        </p:nvSpPr>
        <p:spPr bwMode="auto">
          <a:xfrm flipV="1">
            <a:off x="4191000" y="32766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59" name="Line 44"/>
          <p:cNvSpPr>
            <a:spLocks noChangeShapeType="1"/>
          </p:cNvSpPr>
          <p:nvPr>
            <p:custDataLst>
              <p:tags r:id="rId99"/>
            </p:custDataLst>
          </p:nvPr>
        </p:nvSpPr>
        <p:spPr bwMode="auto">
          <a:xfrm flipH="1">
            <a:off x="4419600" y="31242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60" name="Line 49"/>
          <p:cNvSpPr>
            <a:spLocks noChangeShapeType="1"/>
          </p:cNvSpPr>
          <p:nvPr>
            <p:custDataLst>
              <p:tags r:id="rId100"/>
            </p:custDataLst>
          </p:nvPr>
        </p:nvSpPr>
        <p:spPr bwMode="auto">
          <a:xfrm flipV="1">
            <a:off x="4800600" y="1143000"/>
            <a:ext cx="0" cy="1981200"/>
          </a:xfrm>
          <a:prstGeom prst="line">
            <a:avLst/>
          </a:prstGeom>
          <a:noFill/>
          <a:ln w="25400" cap="sq">
            <a:solidFill>
              <a:srgbClr val="66FF33"/>
            </a:solidFill>
            <a:round/>
            <a:headEnd type="none"/>
            <a:tailEnd type="oval"/>
          </a:ln>
          <a:effectLst/>
        </p:spPr>
        <p:txBody>
          <a:bodyPr wrap="square" anchor="ctr" anchorCtr="1">
            <a:noAutofit/>
          </a:bodyPr>
          <a:lstStyle/>
          <a:p>
            <a:endParaRPr lang="en-US"/>
          </a:p>
        </p:txBody>
      </p:sp>
      <p:sp>
        <p:nvSpPr>
          <p:cNvPr id="161" name="Rectangle 19"/>
          <p:cNvSpPr>
            <a:spLocks noChangeArrowheads="1"/>
          </p:cNvSpPr>
          <p:nvPr>
            <p:custDataLst>
              <p:tags r:id="rId101"/>
            </p:custDataLst>
          </p:nvPr>
        </p:nvSpPr>
        <p:spPr bwMode="auto">
          <a:xfrm>
            <a:off x="2209800" y="16764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2" name="Line 18"/>
          <p:cNvSpPr>
            <a:spLocks noChangeShapeType="1"/>
          </p:cNvSpPr>
          <p:nvPr>
            <p:custDataLst>
              <p:tags r:id="rId102"/>
            </p:custDataLst>
          </p:nvPr>
        </p:nvSpPr>
        <p:spPr bwMode="auto">
          <a:xfrm flipH="1">
            <a:off x="1295400" y="2286000"/>
            <a:ext cx="0" cy="1981200"/>
          </a:xfrm>
          <a:prstGeom prst="line">
            <a:avLst/>
          </a:prstGeom>
          <a:noFill/>
          <a:ln w="25400" cap="sq">
            <a:solidFill>
              <a:schemeClr val="accent1"/>
            </a:solidFill>
            <a:round/>
            <a:headEnd type="oval" w="med" len="med"/>
            <a:tailEnd type="none" w="med" len="med"/>
          </a:ln>
          <a:effectLst/>
        </p:spPr>
        <p:txBody>
          <a:bodyPr wrap="square" anchor="ctr" anchorCtr="1">
            <a:noAutofit/>
          </a:bodyPr>
          <a:lstStyle/>
          <a:p>
            <a:endParaRPr lang="en-US"/>
          </a:p>
        </p:txBody>
      </p:sp>
      <p:sp>
        <p:nvSpPr>
          <p:cNvPr id="163" name="Line 45"/>
          <p:cNvSpPr>
            <a:spLocks noChangeShapeType="1"/>
          </p:cNvSpPr>
          <p:nvPr>
            <p:custDataLst>
              <p:tags r:id="rId103"/>
            </p:custDataLst>
          </p:nvPr>
        </p:nvSpPr>
        <p:spPr bwMode="auto">
          <a:xfrm flipV="1">
            <a:off x="2286000" y="2438400"/>
            <a:ext cx="0" cy="2286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64" name="Line 8"/>
          <p:cNvSpPr>
            <a:spLocks noChangeShapeType="1"/>
          </p:cNvSpPr>
          <p:nvPr>
            <p:custDataLst>
              <p:tags r:id="rId104"/>
            </p:custDataLst>
          </p:nvPr>
        </p:nvSpPr>
        <p:spPr bwMode="auto">
          <a:xfrm flipH="1">
            <a:off x="1981200" y="2286000"/>
            <a:ext cx="228600" cy="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cxnSp>
        <p:nvCxnSpPr>
          <p:cNvPr id="171" name="Straight Connector 170"/>
          <p:cNvCxnSpPr/>
          <p:nvPr>
            <p:custDataLst>
              <p:tags r:id="rId105"/>
            </p:custDataLst>
          </p:nvPr>
        </p:nvCxnSpPr>
        <p:spPr>
          <a:xfrm rot="10800000">
            <a:off x="1371600" y="2286000"/>
            <a:ext cx="3048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72" name="Line 9"/>
          <p:cNvSpPr>
            <a:spLocks noChangeShapeType="1"/>
          </p:cNvSpPr>
          <p:nvPr>
            <p:custDataLst>
              <p:tags r:id="rId106"/>
            </p:custDataLst>
          </p:nvPr>
        </p:nvSpPr>
        <p:spPr bwMode="auto">
          <a:xfrm>
            <a:off x="1219200" y="2286000"/>
            <a:ext cx="4572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4" name="Line 44"/>
          <p:cNvSpPr>
            <a:spLocks noChangeShapeType="1"/>
          </p:cNvSpPr>
          <p:nvPr>
            <p:custDataLst>
              <p:tags r:id="rId107"/>
            </p:custDataLst>
          </p:nvPr>
        </p:nvSpPr>
        <p:spPr bwMode="auto">
          <a:xfrm>
            <a:off x="1981200" y="1828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cxnSp>
        <p:nvCxnSpPr>
          <p:cNvPr id="144" name="Straight Connector 143"/>
          <p:cNvCxnSpPr/>
          <p:nvPr>
            <p:custDataLst>
              <p:tags r:id="rId108"/>
            </p:custDataLst>
          </p:nvPr>
        </p:nvCxnSpPr>
        <p:spPr>
          <a:xfrm rot="10800000">
            <a:off x="1143000" y="4038600"/>
            <a:ext cx="304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sp>
        <p:nvSpPr>
          <p:cNvPr id="145" name="Line 9"/>
          <p:cNvSpPr>
            <a:spLocks noChangeShapeType="1"/>
          </p:cNvSpPr>
          <p:nvPr>
            <p:custDataLst>
              <p:tags r:id="rId109"/>
            </p:custDataLst>
          </p:nvPr>
        </p:nvSpPr>
        <p:spPr bwMode="auto">
          <a:xfrm flipV="1">
            <a:off x="838200" y="4038600"/>
            <a:ext cx="9144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77" name="Rounded Rectangular Callout 176"/>
          <p:cNvSpPr/>
          <p:nvPr>
            <p:custDataLst>
              <p:tags r:id="rId110"/>
            </p:custDataLst>
          </p:nvPr>
        </p:nvSpPr>
        <p:spPr>
          <a:xfrm>
            <a:off x="1981200" y="5486400"/>
            <a:ext cx="1524000" cy="1066800"/>
          </a:xfrm>
          <a:prstGeom prst="wedgeRoundRectCallout">
            <a:avLst>
              <a:gd name="adj1" fmla="val -50441"/>
              <a:gd name="adj2" fmla="val -88992"/>
              <a:gd name="adj3" fmla="val 16667"/>
            </a:avLst>
          </a:prstGeom>
          <a:noFill/>
          <a:ln w="28575">
            <a:solidFill>
              <a:srgbClr val="FFFF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Could have used ALU for link add</a:t>
            </a:r>
            <a:endParaRPr lang="en-US" b="1" dirty="0"/>
          </a:p>
        </p:txBody>
      </p:sp>
      <p:grpSp>
        <p:nvGrpSpPr>
          <p:cNvPr id="4" name="Group 165"/>
          <p:cNvGrpSpPr/>
          <p:nvPr>
            <p:custDataLst>
              <p:tags r:id="rId111"/>
            </p:custDataLst>
          </p:nvPr>
        </p:nvGrpSpPr>
        <p:grpSpPr>
          <a:xfrm>
            <a:off x="1676400" y="2133600"/>
            <a:ext cx="304800" cy="304800"/>
            <a:chOff x="990600" y="2971800"/>
            <a:chExt cx="304800" cy="304800"/>
          </a:xfrm>
        </p:grpSpPr>
        <p:sp>
          <p:nvSpPr>
            <p:cNvPr id="169" name="Text Box 11"/>
            <p:cNvSpPr txBox="1">
              <a:spLocks noChangeArrowheads="1"/>
            </p:cNvSpPr>
            <p:nvPr>
              <p:custDataLst>
                <p:tags r:id="rId112"/>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sp>
          <p:nvSpPr>
            <p:cNvPr id="167" name="Freeform 166"/>
            <p:cNvSpPr/>
            <p:nvPr>
              <p:custDataLst>
                <p:tags r:id="rId113"/>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no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83595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2"/>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249779"/>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7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2249779" grpId="0" animBg="1"/>
      <p:bldP spid="161" grpId="0" animBg="1"/>
      <p:bldP spid="162" grpId="0" animBg="1"/>
      <p:bldP spid="163" grpId="0" animBg="1"/>
      <p:bldP spid="164" grpId="0" animBg="1"/>
      <p:bldP spid="172" grpId="0" animBg="1"/>
      <p:bldP spid="174" grpId="0" animBg="1"/>
      <p:bldP spid="17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Time</a:t>
            </a:r>
            <a:endParaRPr lang="en-US" dirty="0"/>
          </a:p>
        </p:txBody>
      </p:sp>
      <p:sp>
        <p:nvSpPr>
          <p:cNvPr id="3" name="Content Placeholder 2"/>
          <p:cNvSpPr>
            <a:spLocks noGrp="1"/>
          </p:cNvSpPr>
          <p:nvPr>
            <p:ph idx="1"/>
          </p:nvPr>
        </p:nvSpPr>
        <p:spPr/>
        <p:txBody>
          <a:bodyPr/>
          <a:lstStyle/>
          <a:p>
            <a:r>
              <a:rPr lang="en-US" dirty="0" smtClean="0"/>
              <a:t>CPU Performance</a:t>
            </a:r>
          </a:p>
          <a:p>
            <a:r>
              <a:rPr lang="en-US" dirty="0" smtClean="0"/>
              <a:t>Pipelined CPU</a:t>
            </a:r>
            <a:endParaRPr lang="en-US" dirty="0"/>
          </a:p>
        </p:txBody>
      </p:sp>
    </p:spTree>
    <p:extLst>
      <p:ext uri="{BB962C8B-B14F-4D97-AF65-F5344CB8AC3E}">
        <p14:creationId xmlns:p14="http://schemas.microsoft.com/office/powerpoint/2010/main" val="285074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MIPS Register file</a:t>
            </a:r>
            <a:endParaRPr lang="en-US" dirty="0"/>
          </a:p>
        </p:txBody>
      </p:sp>
      <p:sp>
        <p:nvSpPr>
          <p:cNvPr id="3" name="Content Placeholder 2"/>
          <p:cNvSpPr>
            <a:spLocks noGrp="1"/>
          </p:cNvSpPr>
          <p:nvPr>
            <p:ph idx="1"/>
          </p:nvPr>
        </p:nvSpPr>
        <p:spPr/>
        <p:txBody>
          <a:bodyPr/>
          <a:lstStyle/>
          <a:p>
            <a:r>
              <a:rPr lang="en-US" dirty="0" smtClean="0"/>
              <a:t>Registers</a:t>
            </a:r>
          </a:p>
          <a:p>
            <a:pPr lvl="1"/>
            <a:r>
              <a:rPr lang="en-US" dirty="0" smtClean="0"/>
              <a:t>Numbered </a:t>
            </a:r>
            <a:r>
              <a:rPr lang="en-US" dirty="0"/>
              <a:t>from 0 to </a:t>
            </a:r>
            <a:r>
              <a:rPr lang="en-US" dirty="0" smtClean="0"/>
              <a:t>31.</a:t>
            </a:r>
          </a:p>
          <a:p>
            <a:pPr lvl="1"/>
            <a:r>
              <a:rPr lang="en-US" dirty="0" smtClean="0"/>
              <a:t>Each </a:t>
            </a:r>
            <a:r>
              <a:rPr lang="en-US" dirty="0"/>
              <a:t>register can be referred by number or name</a:t>
            </a:r>
            <a:r>
              <a:rPr lang="en-US" dirty="0" smtClean="0"/>
              <a:t>.</a:t>
            </a:r>
          </a:p>
          <a:p>
            <a:pPr lvl="1"/>
            <a:r>
              <a:rPr lang="en-US" dirty="0" smtClean="0"/>
              <a:t>$</a:t>
            </a:r>
            <a:r>
              <a:rPr lang="en-US" dirty="0"/>
              <a:t>0, $1, $2, $3 … $</a:t>
            </a:r>
            <a:r>
              <a:rPr lang="en-US" dirty="0" smtClean="0"/>
              <a:t>31</a:t>
            </a:r>
          </a:p>
          <a:p>
            <a:pPr lvl="1"/>
            <a:r>
              <a:rPr lang="en-US" dirty="0" smtClean="0"/>
              <a:t>Or</a:t>
            </a:r>
            <a:r>
              <a:rPr lang="en-US" dirty="0" smtClean="0"/>
              <a:t>, by convention, each register has a name. </a:t>
            </a:r>
            <a:endParaRPr lang="en-US" dirty="0" smtClean="0"/>
          </a:p>
          <a:p>
            <a:pPr lvl="2"/>
            <a:r>
              <a:rPr lang="en-US" dirty="0" smtClean="0"/>
              <a:t>$</a:t>
            </a:r>
            <a:r>
              <a:rPr lang="en-US" dirty="0" smtClean="0"/>
              <a:t>16 - $23   </a:t>
            </a:r>
            <a:r>
              <a:rPr lang="en-US" dirty="0" smtClean="0">
                <a:sym typeface="Wingdings" pitchFamily="2" charset="2"/>
              </a:rPr>
              <a:t>  $s0 - $</a:t>
            </a:r>
            <a:r>
              <a:rPr lang="en-US" dirty="0" smtClean="0">
                <a:sym typeface="Wingdings" pitchFamily="2" charset="2"/>
              </a:rPr>
              <a:t>s7</a:t>
            </a:r>
          </a:p>
          <a:p>
            <a:pPr lvl="2"/>
            <a:r>
              <a:rPr lang="en-US" dirty="0" smtClean="0">
                <a:sym typeface="Wingdings" pitchFamily="2" charset="2"/>
              </a:rPr>
              <a:t>$8 </a:t>
            </a:r>
            <a:r>
              <a:rPr lang="en-US" dirty="0" smtClean="0">
                <a:sym typeface="Wingdings" pitchFamily="2" charset="2"/>
              </a:rPr>
              <a:t>- $15   $t0 - $</a:t>
            </a:r>
            <a:r>
              <a:rPr lang="en-US" dirty="0" smtClean="0">
                <a:sym typeface="Wingdings" pitchFamily="2" charset="2"/>
              </a:rPr>
              <a:t>t7</a:t>
            </a:r>
          </a:p>
          <a:p>
            <a:pPr lvl="2"/>
            <a:r>
              <a:rPr lang="en-US" dirty="0" smtClean="0">
                <a:sym typeface="Wingdings" pitchFamily="2" charset="2"/>
              </a:rPr>
              <a:t>$0 </a:t>
            </a:r>
            <a:r>
              <a:rPr lang="en-US" dirty="0" smtClean="0">
                <a:sym typeface="Wingdings" pitchFamily="2" charset="2"/>
              </a:rPr>
              <a:t>is always $</a:t>
            </a:r>
            <a:r>
              <a:rPr lang="en-US" dirty="0" smtClean="0">
                <a:sym typeface="Wingdings" pitchFamily="2" charset="2"/>
              </a:rPr>
              <a:t>zero.</a:t>
            </a:r>
          </a:p>
          <a:p>
            <a:pPr lvl="2"/>
            <a:r>
              <a:rPr lang="en-US" dirty="0" smtClean="0"/>
              <a:t>Patterson </a:t>
            </a:r>
            <a:r>
              <a:rPr lang="en-US" dirty="0"/>
              <a:t>and </a:t>
            </a:r>
            <a:r>
              <a:rPr lang="en-US" dirty="0" smtClean="0"/>
              <a:t>Hennessy p121.</a:t>
            </a:r>
            <a:endParaRPr lang="en-US" dirty="0"/>
          </a:p>
          <a:p>
            <a:pPr marL="573088" lvl="1" indent="-457200">
              <a:buFont typeface="Wingdings" pitchFamily="2" charset="2"/>
              <a:buChar char="§"/>
            </a:pPr>
            <a:endParaRPr lang="en-US" dirty="0"/>
          </a:p>
        </p:txBody>
      </p:sp>
    </p:spTree>
    <p:extLst>
      <p:ext uri="{BB962C8B-B14F-4D97-AF65-F5344CB8AC3E}">
        <p14:creationId xmlns:p14="http://schemas.microsoft.com/office/powerpoint/2010/main" val="20994039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1"/>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128" name="Oval 127"/>
          <p:cNvSpPr/>
          <p:nvPr/>
        </p:nvSpPr>
        <p:spPr>
          <a:xfrm>
            <a:off x="6477000" y="2895599"/>
            <a:ext cx="1684868" cy="1809751"/>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0" y="1371600"/>
            <a:ext cx="1562100" cy="1631153"/>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2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2882" name="Rectangle 2"/>
          <p:cNvSpPr>
            <a:spLocks noGrp="1" noChangeArrowheads="1"/>
          </p:cNvSpPr>
          <p:nvPr>
            <p:ph type="title"/>
            <p:custDataLst>
              <p:tags r:id="rId1"/>
            </p:custDataLst>
          </p:nvPr>
        </p:nvSpPr>
        <p:spPr/>
        <p:txBody>
          <a:bodyPr>
            <a:noAutofit/>
          </a:bodyPr>
          <a:lstStyle/>
          <a:p>
            <a:r>
              <a:rPr lang="en-US" dirty="0" smtClean="0"/>
              <a:t>MIPS Memory</a:t>
            </a:r>
            <a:endParaRPr lang="en-US" dirty="0"/>
          </a:p>
        </p:txBody>
      </p:sp>
      <p:sp>
        <p:nvSpPr>
          <p:cNvPr id="2042883" name="Rectangle 3"/>
          <p:cNvSpPr>
            <a:spLocks noGrp="1" noChangeArrowheads="1"/>
          </p:cNvSpPr>
          <p:nvPr>
            <p:ph idx="1"/>
            <p:custDataLst>
              <p:tags r:id="rId2"/>
            </p:custDataLst>
          </p:nvPr>
        </p:nvSpPr>
        <p:spPr>
          <a:xfrm>
            <a:off x="228600" y="533400"/>
            <a:ext cx="8686800" cy="5257800"/>
          </a:xfrm>
        </p:spPr>
        <p:txBody>
          <a:bodyPr>
            <a:noAutofit/>
          </a:bodyPr>
          <a:lstStyle/>
          <a:p>
            <a:r>
              <a:rPr lang="en-US" dirty="0" smtClean="0">
                <a:solidFill>
                  <a:schemeClr val="accent1"/>
                </a:solidFill>
              </a:rPr>
              <a:t>MIPS Memory</a:t>
            </a:r>
          </a:p>
          <a:p>
            <a:pPr lvl="1"/>
            <a:r>
              <a:rPr lang="en-US" dirty="0" smtClean="0"/>
              <a:t>Up to 32-bit address</a:t>
            </a:r>
            <a:endParaRPr lang="en-US" dirty="0"/>
          </a:p>
          <a:p>
            <a:pPr lvl="1"/>
            <a:r>
              <a:rPr lang="en-US" dirty="0"/>
              <a:t>32-bit </a:t>
            </a:r>
            <a:r>
              <a:rPr lang="en-US" dirty="0" smtClean="0"/>
              <a:t>data</a:t>
            </a:r>
            <a:br>
              <a:rPr lang="en-US" dirty="0" smtClean="0"/>
            </a:br>
            <a:r>
              <a:rPr lang="en-US" dirty="0" smtClean="0"/>
              <a:t>(but byte addressed)</a:t>
            </a:r>
          </a:p>
          <a:p>
            <a:pPr lvl="1"/>
            <a:r>
              <a:rPr lang="en-US" dirty="0" smtClean="0"/>
              <a:t>Enable + 2 bit memory </a:t>
            </a:r>
            <a:r>
              <a:rPr lang="en-US" dirty="0" smtClean="0"/>
              <a:t>control (mc)</a:t>
            </a:r>
            <a:endParaRPr lang="en-US" dirty="0" smtClean="0"/>
          </a:p>
          <a:p>
            <a:pPr lvl="2">
              <a:buNone/>
            </a:pPr>
            <a:r>
              <a:rPr lang="en-US" dirty="0" smtClean="0">
                <a:solidFill>
                  <a:srgbClr val="FFFFFF"/>
                </a:solidFill>
                <a:latin typeface="Calibri"/>
              </a:rPr>
              <a:t>00: read word (4 byte aligned)</a:t>
            </a:r>
          </a:p>
          <a:p>
            <a:pPr lvl="2">
              <a:buNone/>
            </a:pPr>
            <a:r>
              <a:rPr lang="en-US" sz="2400" dirty="0" smtClean="0">
                <a:solidFill>
                  <a:srgbClr val="FFFFFF"/>
                </a:solidFill>
                <a:latin typeface="Calibri"/>
              </a:rPr>
              <a:t>01: write byte</a:t>
            </a:r>
          </a:p>
          <a:p>
            <a:pPr lvl="2">
              <a:buNone/>
            </a:pPr>
            <a:r>
              <a:rPr lang="en-US" sz="2400" dirty="0" smtClean="0">
                <a:solidFill>
                  <a:srgbClr val="FFFFFF"/>
                </a:solidFill>
                <a:latin typeface="Calibri"/>
              </a:rPr>
              <a:t>10: write </a:t>
            </a:r>
            <a:r>
              <a:rPr lang="en-US" sz="2400" dirty="0" err="1" smtClean="0">
                <a:solidFill>
                  <a:srgbClr val="FFFFFF"/>
                </a:solidFill>
                <a:latin typeface="Calibri"/>
              </a:rPr>
              <a:t>halfword</a:t>
            </a:r>
            <a:r>
              <a:rPr lang="en-US" sz="2400" dirty="0" smtClean="0">
                <a:solidFill>
                  <a:srgbClr val="FFFFFF"/>
                </a:solidFill>
                <a:latin typeface="Calibri"/>
              </a:rPr>
              <a:t>  (2 byte aligned)</a:t>
            </a:r>
          </a:p>
          <a:p>
            <a:pPr lvl="2">
              <a:buNone/>
            </a:pPr>
            <a:r>
              <a:rPr lang="en-US" sz="2400" dirty="0" smtClean="0">
                <a:solidFill>
                  <a:srgbClr val="FFFFFF"/>
                </a:solidFill>
                <a:latin typeface="Calibri"/>
              </a:rPr>
              <a:t>11: write word (4 byte aligned)</a:t>
            </a:r>
          </a:p>
        </p:txBody>
      </p:sp>
      <p:sp>
        <p:nvSpPr>
          <p:cNvPr id="2042885" name="Text Box 5"/>
          <p:cNvSpPr txBox="1">
            <a:spLocks noChangeArrowheads="1"/>
          </p:cNvSpPr>
          <p:nvPr>
            <p:custDataLst>
              <p:tags r:id="rId3"/>
            </p:custDataLst>
          </p:nvPr>
        </p:nvSpPr>
        <p:spPr bwMode="auto">
          <a:xfrm>
            <a:off x="6476094" y="1066800"/>
            <a:ext cx="159248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memory</a:t>
            </a:r>
          </a:p>
        </p:txBody>
      </p:sp>
      <p:sp>
        <p:nvSpPr>
          <p:cNvPr id="2042886" name="Line 6"/>
          <p:cNvSpPr>
            <a:spLocks noChangeShapeType="1"/>
          </p:cNvSpPr>
          <p:nvPr>
            <p:custDataLst>
              <p:tags r:id="rId4"/>
            </p:custDataLst>
          </p:nvPr>
        </p:nvSpPr>
        <p:spPr bwMode="auto">
          <a:xfrm>
            <a:off x="55626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88" name="Line 8"/>
          <p:cNvSpPr>
            <a:spLocks noChangeShapeType="1"/>
          </p:cNvSpPr>
          <p:nvPr>
            <p:custDataLst>
              <p:tags r:id="rId5"/>
            </p:custDataLst>
          </p:nvPr>
        </p:nvSpPr>
        <p:spPr bwMode="auto">
          <a:xfrm>
            <a:off x="8382000" y="1219200"/>
            <a:ext cx="685800" cy="0"/>
          </a:xfrm>
          <a:prstGeom prst="line">
            <a:avLst/>
          </a:prstGeom>
          <a:noFill/>
          <a:ln w="25400">
            <a:solidFill>
              <a:srgbClr val="FFFFFF"/>
            </a:solidFill>
            <a:round/>
            <a:headEnd type="none" w="med" len="med"/>
            <a:tailEnd type="arrow" w="med" len="med"/>
          </a:ln>
          <a:effectLst/>
        </p:spPr>
        <p:txBody>
          <a:bodyPr anchor="ctr">
            <a:spAutoFit/>
          </a:bodyPr>
          <a:lstStyle/>
          <a:p>
            <a:endParaRPr lang="en-US"/>
          </a:p>
        </p:txBody>
      </p:sp>
      <p:sp>
        <p:nvSpPr>
          <p:cNvPr id="2042890" name="Line 10"/>
          <p:cNvSpPr>
            <a:spLocks noChangeShapeType="1"/>
          </p:cNvSpPr>
          <p:nvPr>
            <p:custDataLst>
              <p:tags r:id="rId6"/>
            </p:custDataLst>
          </p:nvPr>
        </p:nvSpPr>
        <p:spPr bwMode="auto">
          <a:xfrm>
            <a:off x="6537207" y="2455863"/>
            <a:ext cx="0" cy="457200"/>
          </a:xfrm>
          <a:prstGeom prst="line">
            <a:avLst/>
          </a:prstGeom>
          <a:noFill/>
          <a:ln w="25400">
            <a:solidFill>
              <a:schemeClr val="bg1"/>
            </a:solidFill>
            <a:round/>
            <a:headEnd type="arrow" w="med" len="med"/>
            <a:tailEnd type="none" w="med" len="med"/>
          </a:ln>
          <a:effectLst/>
        </p:spPr>
        <p:txBody>
          <a:bodyPr wrap="none" anchor="ctr">
            <a:spAutoFit/>
          </a:bodyPr>
          <a:lstStyle/>
          <a:p>
            <a:endParaRPr lang="en-US"/>
          </a:p>
        </p:txBody>
      </p:sp>
      <p:sp>
        <p:nvSpPr>
          <p:cNvPr id="2042891" name="Line 11"/>
          <p:cNvSpPr>
            <a:spLocks noChangeShapeType="1"/>
          </p:cNvSpPr>
          <p:nvPr>
            <p:custDataLst>
              <p:tags r:id="rId7"/>
            </p:custDataLst>
          </p:nvPr>
        </p:nvSpPr>
        <p:spPr bwMode="auto">
          <a:xfrm flipV="1">
            <a:off x="6461007" y="2608263"/>
            <a:ext cx="152400" cy="76200"/>
          </a:xfrm>
          <a:prstGeom prst="line">
            <a:avLst/>
          </a:prstGeom>
          <a:noFill/>
          <a:ln w="25400">
            <a:solidFill>
              <a:schemeClr val="bg1"/>
            </a:solidFill>
            <a:round/>
            <a:headEnd/>
            <a:tailEnd/>
          </a:ln>
          <a:effectLst/>
        </p:spPr>
        <p:txBody>
          <a:bodyPr wrap="none" anchor="ctr">
            <a:spAutoFit/>
          </a:bodyPr>
          <a:lstStyle/>
          <a:p>
            <a:endParaRPr lang="en-US"/>
          </a:p>
        </p:txBody>
      </p:sp>
      <p:sp>
        <p:nvSpPr>
          <p:cNvPr id="2042892" name="Text Box 12"/>
          <p:cNvSpPr txBox="1">
            <a:spLocks noChangeArrowheads="1"/>
          </p:cNvSpPr>
          <p:nvPr>
            <p:custDataLst>
              <p:tags r:id="rId8"/>
            </p:custDataLst>
          </p:nvPr>
        </p:nvSpPr>
        <p:spPr bwMode="auto">
          <a:xfrm>
            <a:off x="6692149" y="2553056"/>
            <a:ext cx="49564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2042893" name="Text Box 13"/>
          <p:cNvSpPr txBox="1">
            <a:spLocks noChangeArrowheads="1"/>
          </p:cNvSpPr>
          <p:nvPr>
            <p:custDataLst>
              <p:tags r:id="rId9"/>
            </p:custDataLst>
          </p:nvPr>
        </p:nvSpPr>
        <p:spPr bwMode="auto">
          <a:xfrm>
            <a:off x="6172200" y="2895600"/>
            <a:ext cx="76335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a:solidFill>
                  <a:srgbClr val="FFFFFF"/>
                </a:solidFill>
                <a:latin typeface="Calibri"/>
              </a:rPr>
              <a:t>addr</a:t>
            </a:r>
            <a:endParaRPr lang="en-US" sz="2400" dirty="0">
              <a:solidFill>
                <a:srgbClr val="FFFFFF"/>
              </a:solidFill>
              <a:latin typeface="Calibri"/>
            </a:endParaRPr>
          </a:p>
        </p:txBody>
      </p:sp>
      <p:sp>
        <p:nvSpPr>
          <p:cNvPr id="2042894" name="Line 14"/>
          <p:cNvSpPr>
            <a:spLocks noChangeShapeType="1"/>
          </p:cNvSpPr>
          <p:nvPr>
            <p:custDataLst>
              <p:tags r:id="rId10"/>
            </p:custDataLst>
          </p:nvPr>
        </p:nvSpPr>
        <p:spPr bwMode="auto">
          <a:xfrm>
            <a:off x="7570670" y="2473325"/>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042895" name="Line 15"/>
          <p:cNvSpPr>
            <a:spLocks noChangeShapeType="1"/>
          </p:cNvSpPr>
          <p:nvPr>
            <p:custDataLst>
              <p:tags r:id="rId11"/>
            </p:custDataLst>
          </p:nvPr>
        </p:nvSpPr>
        <p:spPr bwMode="auto">
          <a:xfrm flipV="1">
            <a:off x="7494470" y="2625725"/>
            <a:ext cx="152400" cy="76200"/>
          </a:xfrm>
          <a:prstGeom prst="line">
            <a:avLst/>
          </a:prstGeom>
          <a:noFill/>
          <a:ln w="25400">
            <a:solidFill>
              <a:schemeClr val="accent1"/>
            </a:solidFill>
            <a:round/>
            <a:headEnd/>
            <a:tailEnd/>
          </a:ln>
          <a:effectLst/>
        </p:spPr>
        <p:txBody>
          <a:bodyPr wrap="none" anchor="ctr">
            <a:spAutoFit/>
          </a:bodyPr>
          <a:lstStyle/>
          <a:p>
            <a:endParaRPr lang="en-US"/>
          </a:p>
        </p:txBody>
      </p:sp>
      <p:sp>
        <p:nvSpPr>
          <p:cNvPr id="2042896" name="Text Box 16"/>
          <p:cNvSpPr txBox="1">
            <a:spLocks noChangeArrowheads="1"/>
          </p:cNvSpPr>
          <p:nvPr>
            <p:custDataLst>
              <p:tags r:id="rId12"/>
            </p:custDataLst>
          </p:nvPr>
        </p:nvSpPr>
        <p:spPr bwMode="auto">
          <a:xfrm>
            <a:off x="7549022" y="2549525"/>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2042897" name="Text Box 17"/>
          <p:cNvSpPr txBox="1">
            <a:spLocks noChangeArrowheads="1"/>
          </p:cNvSpPr>
          <p:nvPr>
            <p:custDataLst>
              <p:tags r:id="rId13"/>
            </p:custDataLst>
          </p:nvPr>
        </p:nvSpPr>
        <p:spPr bwMode="auto">
          <a:xfrm>
            <a:off x="7299207" y="2895600"/>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mc</a:t>
            </a:r>
          </a:p>
        </p:txBody>
      </p:sp>
      <p:sp>
        <p:nvSpPr>
          <p:cNvPr id="2042884" name="Rectangle 4"/>
          <p:cNvSpPr>
            <a:spLocks noChangeArrowheads="1"/>
          </p:cNvSpPr>
          <p:nvPr>
            <p:custDataLst>
              <p:tags r:id="rId14"/>
            </p:custDataLst>
          </p:nvPr>
        </p:nvSpPr>
        <p:spPr bwMode="auto">
          <a:xfrm>
            <a:off x="6248400" y="762000"/>
            <a:ext cx="2133600" cy="1708666"/>
          </a:xfrm>
          <a:prstGeom prst="rect">
            <a:avLst/>
          </a:prstGeom>
          <a:noFill/>
          <a:ln w="25400" algn="ctr">
            <a:solidFill>
              <a:srgbClr val="FFFFFF"/>
            </a:solidFill>
            <a:miter lim="800000"/>
            <a:headEnd/>
            <a:tailEnd/>
          </a:ln>
          <a:effectLst/>
        </p:spPr>
        <p:txBody>
          <a:bodyPr wrap="square" anchor="ctr">
            <a:noAutofit/>
          </a:bodyPr>
          <a:lstStyle/>
          <a:p>
            <a:endParaRPr lang="en-US"/>
          </a:p>
        </p:txBody>
      </p:sp>
      <p:sp>
        <p:nvSpPr>
          <p:cNvPr id="20" name="Line 11"/>
          <p:cNvSpPr>
            <a:spLocks noChangeShapeType="1"/>
          </p:cNvSpPr>
          <p:nvPr>
            <p:custDataLst>
              <p:tags r:id="rId15"/>
            </p:custDataLst>
          </p:nvPr>
        </p:nvSpPr>
        <p:spPr bwMode="auto">
          <a:xfrm flipV="1">
            <a:off x="5943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1" name="Text Box 12"/>
          <p:cNvSpPr txBox="1">
            <a:spLocks noChangeArrowheads="1"/>
          </p:cNvSpPr>
          <p:nvPr>
            <p:custDataLst>
              <p:tags r:id="rId16"/>
            </p:custDataLst>
          </p:nvPr>
        </p:nvSpPr>
        <p:spPr bwMode="auto">
          <a:xfrm>
            <a:off x="5663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2" name="Line 11"/>
          <p:cNvSpPr>
            <a:spLocks noChangeShapeType="1"/>
          </p:cNvSpPr>
          <p:nvPr>
            <p:custDataLst>
              <p:tags r:id="rId17"/>
            </p:custDataLst>
          </p:nvPr>
        </p:nvSpPr>
        <p:spPr bwMode="auto">
          <a:xfrm flipV="1">
            <a:off x="8610600" y="1143000"/>
            <a:ext cx="47303" cy="152400"/>
          </a:xfrm>
          <a:prstGeom prst="line">
            <a:avLst/>
          </a:prstGeom>
          <a:noFill/>
          <a:ln w="25400">
            <a:solidFill>
              <a:schemeClr val="bg1"/>
            </a:solidFill>
            <a:round/>
            <a:headEnd/>
            <a:tailEnd/>
          </a:ln>
          <a:effectLst/>
        </p:spPr>
        <p:txBody>
          <a:bodyPr wrap="square" anchor="ctr">
            <a:spAutoFit/>
          </a:bodyPr>
          <a:lstStyle/>
          <a:p>
            <a:endParaRPr lang="en-US"/>
          </a:p>
        </p:txBody>
      </p:sp>
      <p:sp>
        <p:nvSpPr>
          <p:cNvPr id="23" name="Text Box 12"/>
          <p:cNvSpPr txBox="1">
            <a:spLocks noChangeArrowheads="1"/>
          </p:cNvSpPr>
          <p:nvPr>
            <p:custDataLst>
              <p:tags r:id="rId18"/>
            </p:custDataLst>
          </p:nvPr>
        </p:nvSpPr>
        <p:spPr bwMode="auto">
          <a:xfrm>
            <a:off x="8330704" y="1239524"/>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32</a:t>
            </a:r>
          </a:p>
        </p:txBody>
      </p:sp>
      <p:sp>
        <p:nvSpPr>
          <p:cNvPr id="24" name="Line 14"/>
          <p:cNvSpPr>
            <a:spLocks noChangeShapeType="1"/>
          </p:cNvSpPr>
          <p:nvPr>
            <p:custDataLst>
              <p:tags r:id="rId19"/>
            </p:custDataLst>
          </p:nvPr>
        </p:nvSpPr>
        <p:spPr bwMode="auto">
          <a:xfrm>
            <a:off x="8272463" y="2495550"/>
            <a:ext cx="0" cy="457200"/>
          </a:xfrm>
          <a:prstGeom prst="line">
            <a:avLst/>
          </a:prstGeom>
          <a:noFill/>
          <a:ln w="25400">
            <a:solidFill>
              <a:schemeClr val="accent1"/>
            </a:solidFill>
            <a:round/>
            <a:headEnd type="arrow" w="med" len="med"/>
            <a:tailEnd type="none" w="med" len="med"/>
          </a:ln>
          <a:effectLst/>
        </p:spPr>
        <p:txBody>
          <a:bodyPr wrap="none" anchor="ctr">
            <a:spAutoFit/>
          </a:bodyPr>
          <a:lstStyle/>
          <a:p>
            <a:endParaRPr lang="en-US"/>
          </a:p>
        </p:txBody>
      </p:sp>
      <p:sp>
        <p:nvSpPr>
          <p:cNvPr id="27" name="Text Box 17"/>
          <p:cNvSpPr txBox="1">
            <a:spLocks noChangeArrowheads="1"/>
          </p:cNvSpPr>
          <p:nvPr>
            <p:custDataLst>
              <p:tags r:id="rId20"/>
            </p:custDataLst>
          </p:nvPr>
        </p:nvSpPr>
        <p:spPr bwMode="auto">
          <a:xfrm>
            <a:off x="8001000" y="2917825"/>
            <a:ext cx="609600" cy="494944"/>
          </a:xfrm>
          <a:prstGeom prst="rect">
            <a:avLst/>
          </a:prstGeom>
          <a:noFill/>
          <a:ln w="25400" algn="ctr">
            <a:noFill/>
            <a:miter lim="800000"/>
            <a:headEnd/>
            <a:tailEnd/>
          </a:ln>
          <a:effectLst/>
        </p:spPr>
        <p:txBody>
          <a:bodyPr>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E</a:t>
            </a:r>
            <a:endParaRPr lang="en-US" sz="2400" dirty="0">
              <a:solidFill>
                <a:srgbClr val="FFFFFF"/>
              </a:solidFill>
              <a:latin typeface="Calibri"/>
            </a:endParaRPr>
          </a:p>
        </p:txBody>
      </p:sp>
    </p:spTree>
    <p:extLst>
      <p:ext uri="{BB962C8B-B14F-4D97-AF65-F5344CB8AC3E}">
        <p14:creationId xmlns:p14="http://schemas.microsoft.com/office/powerpoint/2010/main" val="378004990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1440</TotalTime>
  <Words>3174</Words>
  <Application>Microsoft Office PowerPoint</Application>
  <PresentationFormat>On-screen Show (4:3)</PresentationFormat>
  <Paragraphs>1122</Paragraphs>
  <Slides>63</Slides>
  <Notes>42</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Office Theme</vt:lpstr>
      <vt:lpstr>Processor</vt:lpstr>
      <vt:lpstr>Big Picture:  Building a Processor</vt:lpstr>
      <vt:lpstr>Goal for Today</vt:lpstr>
      <vt:lpstr>MIPS Register File</vt:lpstr>
      <vt:lpstr>MIPS Register file</vt:lpstr>
      <vt:lpstr>MIPS Register file</vt:lpstr>
      <vt:lpstr>MIPS Register file</vt:lpstr>
      <vt:lpstr>MIPS Memory</vt:lpstr>
      <vt:lpstr>MIPS Memory</vt:lpstr>
      <vt:lpstr>Putting it all together: Basic Processor</vt:lpstr>
      <vt:lpstr>Putting it all together: Basic Processor</vt:lpstr>
      <vt:lpstr>Takeaway</vt:lpstr>
      <vt:lpstr>Next Goal</vt:lpstr>
      <vt:lpstr>Levels of Interpretation: Instructions</vt:lpstr>
      <vt:lpstr>Levels of Interpretation: Instructions</vt:lpstr>
      <vt:lpstr>Instruction Usage</vt:lpstr>
      <vt:lpstr>Instruction Types</vt:lpstr>
      <vt:lpstr>Instruction Set Architecture</vt:lpstr>
      <vt:lpstr>Instruction Set Architecture</vt:lpstr>
      <vt:lpstr>Instructions</vt:lpstr>
      <vt:lpstr>MIPS instruction formats</vt:lpstr>
      <vt:lpstr>MIPS Design Principles</vt:lpstr>
      <vt:lpstr>Takeaway</vt:lpstr>
      <vt:lpstr>Next Goal</vt:lpstr>
      <vt:lpstr>Five Stages of MIPS Datapath</vt:lpstr>
      <vt:lpstr>Five Stages of MIPS datapath</vt:lpstr>
      <vt:lpstr>Stages of datapath (1/5)</vt:lpstr>
      <vt:lpstr>Stages of datapath (2/5)</vt:lpstr>
      <vt:lpstr>Stages of datapath (2/5)</vt:lpstr>
      <vt:lpstr>Stages of datapath (3/5)</vt:lpstr>
      <vt:lpstr>Stages of datapath (4/5)</vt:lpstr>
      <vt:lpstr>Stages of datapath (5/5)</vt:lpstr>
      <vt:lpstr>Datapath and Clocking</vt:lpstr>
      <vt:lpstr>Takeaway</vt:lpstr>
      <vt:lpstr>Next Goal</vt:lpstr>
      <vt:lpstr>MIPS Instruction Types</vt:lpstr>
      <vt:lpstr>MIPS instruction formats</vt:lpstr>
      <vt:lpstr>Arithmetic Instructions</vt:lpstr>
      <vt:lpstr>Instruction Fetch</vt:lpstr>
      <vt:lpstr>Arithmetic and Logic</vt:lpstr>
      <vt:lpstr>Arithmetic Instructions: Shift</vt:lpstr>
      <vt:lpstr>Shift</vt:lpstr>
      <vt:lpstr>Arithmetic Instructions: Immediates</vt:lpstr>
      <vt:lpstr>Immediates</vt:lpstr>
      <vt:lpstr>Immediates</vt:lpstr>
      <vt:lpstr>Arithmetic Instructions: Immediates</vt:lpstr>
      <vt:lpstr>Immediates</vt:lpstr>
      <vt:lpstr>MIPS Instruction Types</vt:lpstr>
      <vt:lpstr>Memory Instructions</vt:lpstr>
      <vt:lpstr>Memory Operations</vt:lpstr>
      <vt:lpstr>MIPS Instruction Types</vt:lpstr>
      <vt:lpstr>Control Flow: Absolute Jump</vt:lpstr>
      <vt:lpstr>Absolute Jump</vt:lpstr>
      <vt:lpstr>Control Flow: Jump Register</vt:lpstr>
      <vt:lpstr>Jump Register</vt:lpstr>
      <vt:lpstr>Control Flow: Branches</vt:lpstr>
      <vt:lpstr>Absolute Jump</vt:lpstr>
      <vt:lpstr>Absolute Jump</vt:lpstr>
      <vt:lpstr>Control Flow: More Branches</vt:lpstr>
      <vt:lpstr>Absolute Jump</vt:lpstr>
      <vt:lpstr>Control Flow: Jump and Link</vt:lpstr>
      <vt:lpstr>Absolute Jump</vt:lpstr>
      <vt:lpstr>Next Time</vt:lpstr>
    </vt:vector>
  </TitlesOfParts>
  <Company>Cornell University Computing and Information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28</cp:revision>
  <dcterms:created xsi:type="dcterms:W3CDTF">2012-11-28T14:27:55Z</dcterms:created>
  <dcterms:modified xsi:type="dcterms:W3CDTF">2013-02-07T13:26:11Z</dcterms:modified>
</cp:coreProperties>
</file>